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77" r:id="rId3"/>
    <p:sldId id="278" r:id="rId4"/>
    <p:sldId id="262" r:id="rId5"/>
    <p:sldId id="259" r:id="rId6"/>
    <p:sldId id="264" r:id="rId7"/>
    <p:sldId id="271" r:id="rId8"/>
    <p:sldId id="265" r:id="rId9"/>
    <p:sldId id="279" r:id="rId10"/>
    <p:sldId id="267" r:id="rId11"/>
    <p:sldId id="275" r:id="rId12"/>
    <p:sldId id="263" r:id="rId13"/>
    <p:sldId id="269" r:id="rId14"/>
    <p:sldId id="268" r:id="rId15"/>
    <p:sldId id="280" r:id="rId16"/>
    <p:sldId id="272" r:id="rId17"/>
    <p:sldId id="273" r:id="rId18"/>
    <p:sldId id="257" r:id="rId19"/>
    <p:sldId id="276" r:id="rId20"/>
    <p:sldId id="258" r:id="rId21"/>
    <p:sldId id="281" r:id="rId22"/>
    <p:sldId id="260" r:id="rId23"/>
    <p:sldId id="261" r:id="rId24"/>
    <p:sldId id="266" r:id="rId25"/>
    <p:sldId id="270" r:id="rId26"/>
    <p:sldId id="274" r:id="rId27"/>
    <p:sldId id="282"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71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49" d="100"/>
          <a:sy n="149" d="100"/>
        </p:scale>
        <p:origin x="426"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989518628232E-2"/>
          <c:y val="5.1251556153279899E-2"/>
          <c:w val="0.77951244066535597"/>
          <c:h val="0.83310476432796798"/>
        </c:manualLayout>
      </c:layout>
      <c:barChart>
        <c:barDir val="col"/>
        <c:grouping val="clustered"/>
        <c:varyColors val="0"/>
        <c:ser>
          <c:idx val="0"/>
          <c:order val="0"/>
          <c:tx>
            <c:strRef>
              <c:f>Sheet1!$B$1</c:f>
              <c:strCache>
                <c:ptCount val="1"/>
                <c:pt idx="0">
                  <c:v>Series 1</c:v>
                </c:pt>
              </c:strCache>
            </c:strRef>
          </c:tx>
          <c:spPr>
            <a:solidFill>
              <a:schemeClr val="accent1">
                <a:alpha val="85000"/>
              </a:schemeClr>
            </a:solidFill>
          </c:spPr>
          <c:invertIfNegative val="0"/>
          <c:dLbls>
            <c:dLbl>
              <c:idx val="0"/>
              <c:layout>
                <c:manualLayout>
                  <c:x val="0"/>
                  <c:y val="3.224410053558209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AD3-49EC-831B-2C1C97A57940}"/>
                </c:ext>
              </c:extLst>
            </c:dLbl>
            <c:dLbl>
              <c:idx val="1"/>
              <c:layout>
                <c:manualLayout>
                  <c:x val="0"/>
                  <c:y val="2.41830754016865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D3-49EC-831B-2C1C97A57940}"/>
                </c:ext>
              </c:extLst>
            </c:dLbl>
            <c:spPr>
              <a:noFill/>
              <a:ln>
                <a:noFill/>
              </a:ln>
              <a:effectLst/>
            </c:spPr>
            <c:txPr>
              <a:bodyPr rot="0" spcFirstLastPara="0" vertOverflow="ellipsis" vert="horz" wrap="square" lIns="38100" tIns="19050" rIns="38100" bIns="19050" anchor="ctr" anchorCtr="1"/>
              <a:lstStyle/>
              <a:p>
                <a:pPr>
                  <a:defRPr lang="en-US" sz="800" b="0" i="0" u="none" strike="noStrike" kern="1200" baseline="0">
                    <a:solidFill>
                      <a:schemeClr val="bg1">
                        <a:lumMod val="6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4.5</c:v>
                </c:pt>
                <c:pt idx="1">
                  <c:v>2.5</c:v>
                </c:pt>
                <c:pt idx="2">
                  <c:v>3.2</c:v>
                </c:pt>
                <c:pt idx="3">
                  <c:v>3.7</c:v>
                </c:pt>
              </c:numCache>
            </c:numRef>
          </c:val>
          <c:extLst>
            <c:ext xmlns:c16="http://schemas.microsoft.com/office/drawing/2014/chart" uri="{C3380CC4-5D6E-409C-BE32-E72D297353CC}">
              <c16:uniqueId val="{00000002-1AD3-49EC-831B-2C1C97A57940}"/>
            </c:ext>
          </c:extLst>
        </c:ser>
        <c:ser>
          <c:idx val="1"/>
          <c:order val="1"/>
          <c:tx>
            <c:strRef>
              <c:f>Sheet1!$C$1</c:f>
              <c:strCache>
                <c:ptCount val="1"/>
                <c:pt idx="0">
                  <c:v>Series 2</c:v>
                </c:pt>
              </c:strCache>
            </c:strRef>
          </c:tx>
          <c:spPr>
            <a:solidFill>
              <a:schemeClr val="accent2">
                <a:alpha val="75000"/>
              </a:schemeClr>
            </a:solidFill>
          </c:spPr>
          <c:invertIfNegative val="0"/>
          <c:dLbls>
            <c:dLbl>
              <c:idx val="1"/>
              <c:layout>
                <c:manualLayout>
                  <c:x val="0"/>
                  <c:y val="2.41830754016865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D3-49EC-831B-2C1C97A57940}"/>
                </c:ext>
              </c:extLst>
            </c:dLbl>
            <c:spPr>
              <a:noFill/>
              <a:ln>
                <a:noFill/>
              </a:ln>
              <a:effectLst/>
            </c:spPr>
            <c:txPr>
              <a:bodyPr rot="0" spcFirstLastPara="0" vertOverflow="ellipsis" vert="horz" wrap="square" lIns="38100" tIns="19050" rIns="38100" bIns="19050" anchor="ctr" anchorCtr="1"/>
              <a:lstStyle/>
              <a:p>
                <a:pPr>
                  <a:defRPr lang="en-US" sz="800" b="0" i="0" u="none" strike="noStrike" kern="1200" baseline="0">
                    <a:solidFill>
                      <a:schemeClr val="bg1">
                        <a:lumMod val="6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2.5</c:v>
                </c:pt>
                <c:pt idx="1">
                  <c:v>4.2</c:v>
                </c:pt>
                <c:pt idx="2">
                  <c:v>1.6</c:v>
                </c:pt>
                <c:pt idx="3">
                  <c:v>2.4</c:v>
                </c:pt>
              </c:numCache>
            </c:numRef>
          </c:val>
          <c:extLst>
            <c:ext xmlns:c16="http://schemas.microsoft.com/office/drawing/2014/chart" uri="{C3380CC4-5D6E-409C-BE32-E72D297353CC}">
              <c16:uniqueId val="{00000004-1AD3-49EC-831B-2C1C97A57940}"/>
            </c:ext>
          </c:extLst>
        </c:ser>
        <c:ser>
          <c:idx val="2"/>
          <c:order val="2"/>
          <c:tx>
            <c:strRef>
              <c:f>Sheet1!$D$1</c:f>
              <c:strCache>
                <c:ptCount val="1"/>
                <c:pt idx="0">
                  <c:v>Series 3</c:v>
                </c:pt>
              </c:strCache>
            </c:strRef>
          </c:tx>
          <c:spPr>
            <a:solidFill>
              <a:schemeClr val="accent3">
                <a:alpha val="75000"/>
              </a:schemeClr>
            </a:solidFill>
            <a:scene3d>
              <a:camera prst="orthographicFront"/>
              <a:lightRig rig="threePt" dir="t"/>
            </a:scene3d>
          </c:spPr>
          <c:invertIfNegative val="0"/>
          <c:dLbls>
            <c:spPr>
              <a:noFill/>
              <a:ln>
                <a:noFill/>
              </a:ln>
              <a:effectLst/>
            </c:spPr>
            <c:txPr>
              <a:bodyPr rot="0" spcFirstLastPara="0" vertOverflow="ellipsis" vert="horz" wrap="square" lIns="38100" tIns="19050" rIns="38100" bIns="19050" anchor="ctr" anchorCtr="1"/>
              <a:lstStyle/>
              <a:p>
                <a:pPr>
                  <a:defRPr lang="en-US" sz="800" b="0" i="0" u="none" strike="noStrike" kern="1200" baseline="0">
                    <a:solidFill>
                      <a:schemeClr val="bg1">
                        <a:lumMod val="6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3</c:v>
                </c:pt>
                <c:pt idx="1">
                  <c:v>1</c:v>
                </c:pt>
                <c:pt idx="2">
                  <c:v>2</c:v>
                </c:pt>
                <c:pt idx="3">
                  <c:v>0</c:v>
                </c:pt>
              </c:numCache>
            </c:numRef>
          </c:val>
          <c:extLst>
            <c:ext xmlns:c16="http://schemas.microsoft.com/office/drawing/2014/chart" uri="{C3380CC4-5D6E-409C-BE32-E72D297353CC}">
              <c16:uniqueId val="{00000005-1AD3-49EC-831B-2C1C97A57940}"/>
            </c:ext>
          </c:extLst>
        </c:ser>
        <c:dLbls>
          <c:showLegendKey val="0"/>
          <c:showVal val="0"/>
          <c:showCatName val="0"/>
          <c:showSerName val="0"/>
          <c:showPercent val="0"/>
          <c:showBubbleSize val="0"/>
        </c:dLbls>
        <c:gapWidth val="150"/>
        <c:axId val="665854864"/>
        <c:axId val="665855424"/>
      </c:barChart>
      <c:catAx>
        <c:axId val="665854864"/>
        <c:scaling>
          <c:orientation val="minMax"/>
        </c:scaling>
        <c:delete val="0"/>
        <c:axPos val="b"/>
        <c:numFmt formatCode="General" sourceLinked="0"/>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en-US" sz="800" b="0" i="0" u="none" strike="noStrike" kern="1200" baseline="0">
                <a:solidFill>
                  <a:schemeClr val="bg1">
                    <a:lumMod val="65000"/>
                  </a:schemeClr>
                </a:solidFill>
                <a:latin typeface="+mn-lt"/>
                <a:ea typeface="+mn-ea"/>
                <a:cs typeface="+mn-cs"/>
              </a:defRPr>
            </a:pPr>
            <a:endParaRPr lang="zh-CN"/>
          </a:p>
        </c:txPr>
        <c:crossAx val="665855424"/>
        <c:crosses val="autoZero"/>
        <c:auto val="1"/>
        <c:lblAlgn val="ctr"/>
        <c:lblOffset val="100"/>
        <c:noMultiLvlLbl val="0"/>
      </c:catAx>
      <c:valAx>
        <c:axId val="665855424"/>
        <c:scaling>
          <c:orientation val="minMax"/>
          <c:max val="5"/>
        </c:scaling>
        <c:delete val="0"/>
        <c:axPos val="l"/>
        <c:majorGridlines>
          <c:spPr>
            <a:ln w="9525" cap="flat" cmpd="sng" algn="ctr">
              <a:solidFill>
                <a:schemeClr val="bg1">
                  <a:lumMod val="65000"/>
                  <a:alpha val="30000"/>
                </a:schemeClr>
              </a:solidFill>
              <a:prstDash val="lgDash"/>
              <a:round/>
            </a:ln>
          </c:spPr>
        </c:majorGridlines>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en-US" sz="800" b="0" i="0" u="none" strike="noStrike" kern="1200" baseline="0">
                <a:solidFill>
                  <a:schemeClr val="bg1">
                    <a:lumMod val="65000"/>
                  </a:schemeClr>
                </a:solidFill>
                <a:latin typeface="+mn-lt"/>
                <a:ea typeface="+mn-ea"/>
                <a:cs typeface="+mn-cs"/>
              </a:defRPr>
            </a:pPr>
            <a:endParaRPr lang="zh-CN"/>
          </a:p>
        </c:txPr>
        <c:crossAx val="665854864"/>
        <c:crosses val="autoZero"/>
        <c:crossBetween val="between"/>
      </c:valAx>
      <c:spPr>
        <a:ln>
          <a:solidFill>
            <a:schemeClr val="bg1">
              <a:lumMod val="65000"/>
            </a:schemeClr>
          </a:solidFill>
        </a:ln>
      </c:spPr>
    </c:plotArea>
    <c:legend>
      <c:legendPos val="r"/>
      <c:layout>
        <c:manualLayout>
          <c:xMode val="edge"/>
          <c:yMode val="edge"/>
          <c:x val="0.85649866336738101"/>
          <c:y val="5.9570701589869803E-2"/>
          <c:w val="0.13392778355252899"/>
          <c:h val="0.58092571035403795"/>
        </c:manualLayout>
      </c:layout>
      <c:overlay val="0"/>
      <c:spPr>
        <a:noFill/>
      </c:spPr>
      <c:txPr>
        <a:bodyPr rot="0" spcFirstLastPara="0" vertOverflow="ellipsis" vert="horz" wrap="square" anchor="ctr" anchorCtr="1"/>
        <a:lstStyle/>
        <a:p>
          <a:pPr>
            <a:defRPr lang="en-US" sz="1100" b="0" i="0" u="none" strike="noStrike" kern="1200" baseline="0">
              <a:solidFill>
                <a:schemeClr val="bg1">
                  <a:lumMod val="65000"/>
                </a:schemeClr>
              </a:solidFill>
              <a:latin typeface="+mn-lt"/>
              <a:ea typeface="+mn-ea"/>
              <a:cs typeface="+mn-cs"/>
            </a:defRPr>
          </a:pPr>
          <a:endParaRPr lang="zh-CN"/>
        </a:p>
      </c:txPr>
    </c:legend>
    <c:plotVisOnly val="1"/>
    <c:dispBlanksAs val="zero"/>
    <c:showDLblsOverMax val="0"/>
  </c:chart>
  <c:txPr>
    <a:bodyPr/>
    <a:lstStyle/>
    <a:p>
      <a:pPr>
        <a:defRPr lang="zh-CN" sz="800">
          <a:solidFill>
            <a:schemeClr val="bg1">
              <a:lumMod val="65000"/>
            </a:schemeClr>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279F5-B1C6-4B30-825D-994BBEC3992E}"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34BEB-6971-4E35-A81D-29BC37C0BAB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矩形 5"/>
          <p:cNvSpPr/>
          <p:nvPr userDrawn="1"/>
        </p:nvSpPr>
        <p:spPr>
          <a:xfrm>
            <a:off x="1354" y="381000"/>
            <a:ext cx="9041046" cy="454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482600" y="203200"/>
            <a:ext cx="3174323" cy="406400"/>
            <a:chOff x="482600" y="203200"/>
            <a:chExt cx="3174323" cy="406400"/>
          </a:xfrm>
        </p:grpSpPr>
        <p:sp>
          <p:nvSpPr>
            <p:cNvPr id="7" name="对角圆角矩形 6"/>
            <p:cNvSpPr/>
            <p:nvPr userDrawn="1"/>
          </p:nvSpPr>
          <p:spPr>
            <a:xfrm>
              <a:off x="482600" y="203200"/>
              <a:ext cx="3124200" cy="406400"/>
            </a:xfrm>
            <a:prstGeom prst="round2Diag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userDrawn="1"/>
          </p:nvSpPr>
          <p:spPr>
            <a:xfrm>
              <a:off x="672423" y="206345"/>
              <a:ext cx="2984500"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单击此处添加文字标题</a:t>
              </a:r>
            </a:p>
          </p:txBody>
        </p:sp>
      </p:grpSp>
    </p:spTree>
  </p:cSld>
  <p:clrMapOvr>
    <a:masterClrMapping/>
  </p:clrMapOvr>
  <p:transition spd="slow" advClick="0"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D82D938-EE61-4C01-A0EB-21C8E11FDA64}"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F48FF8-A77F-4C3C-A191-1DE09D4321D5}" type="slidenum">
              <a:rPr lang="zh-CN" altLang="en-US" smtClean="0"/>
              <a:t>‹#›</a:t>
            </a:fld>
            <a:endParaRPr lang="zh-CN" altLang="en-US"/>
          </a:p>
        </p:txBody>
      </p:sp>
    </p:spTree>
  </p:cSld>
  <p:clrMapOvr>
    <a:masterClrMapping/>
  </p:clrMapOvr>
  <p:transition spd="slow" advClick="0"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82D938-EE61-4C01-A0EB-21C8E11FDA64}"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FF48FF8-A77F-4C3C-A191-1DE09D4321D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剪去对角的矩形 5"/>
          <p:cNvSpPr/>
          <p:nvPr/>
        </p:nvSpPr>
        <p:spPr>
          <a:xfrm>
            <a:off x="4845662" y="1142692"/>
            <a:ext cx="3913973" cy="1384418"/>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987756" y="1327249"/>
            <a:ext cx="3586238" cy="584775"/>
          </a:xfrm>
          <a:prstGeom prst="rect">
            <a:avLst/>
          </a:prstGeom>
          <a:noFill/>
        </p:spPr>
        <p:txBody>
          <a:bodyPr wrap="none" rtlCol="0">
            <a:spAutoFit/>
          </a:bodyPr>
          <a:lstStyle/>
          <a:p>
            <a:r>
              <a:rPr lang="zh-CN" altLang="en-US" sz="3200" dirty="0">
                <a:latin typeface="方正北魏楷书简体" panose="03000509000000000000" pitchFamily="65" charset="-122"/>
                <a:ea typeface="方正北魏楷书简体" panose="03000509000000000000" pitchFamily="65" charset="-122"/>
              </a:rPr>
              <a:t>清明节动态</a:t>
            </a:r>
            <a:r>
              <a:rPr lang="en-US" altLang="zh-CN" sz="3200" dirty="0" err="1">
                <a:latin typeface="方正北魏楷书简体" panose="03000509000000000000" pitchFamily="65" charset="-122"/>
                <a:ea typeface="方正北魏楷书简体" panose="03000509000000000000" pitchFamily="65" charset="-122"/>
              </a:rPr>
              <a:t>ppt</a:t>
            </a:r>
            <a:r>
              <a:rPr lang="zh-CN" altLang="en-US" sz="3200" dirty="0">
                <a:latin typeface="方正北魏楷书简体" panose="03000509000000000000" pitchFamily="65" charset="-122"/>
                <a:ea typeface="方正北魏楷书简体" panose="03000509000000000000" pitchFamily="65" charset="-122"/>
              </a:rPr>
              <a:t>模板</a:t>
            </a:r>
          </a:p>
        </p:txBody>
      </p:sp>
      <p:sp>
        <p:nvSpPr>
          <p:cNvPr id="7" name="文本框 6"/>
          <p:cNvSpPr txBox="1"/>
          <p:nvPr/>
        </p:nvSpPr>
        <p:spPr>
          <a:xfrm>
            <a:off x="5071112" y="1929936"/>
            <a:ext cx="3419526" cy="338554"/>
          </a:xfrm>
          <a:prstGeom prst="rect">
            <a:avLst/>
          </a:prstGeom>
          <a:noFill/>
        </p:spPr>
        <p:txBody>
          <a:bodyPr wrap="none" rtlCol="0">
            <a:spAutoFit/>
          </a:bodyPr>
          <a:lstStyle/>
          <a:p>
            <a:r>
              <a:rPr lang="zh-CN" altLang="en-US" sz="1600" dirty="0"/>
              <a:t>适用于工作汇报</a:t>
            </a:r>
            <a:r>
              <a:rPr lang="en-US" altLang="zh-CN" sz="1600" dirty="0"/>
              <a:t>/</a:t>
            </a:r>
            <a:r>
              <a:rPr lang="zh-CN" altLang="en-US" sz="1600" dirty="0"/>
              <a:t>工作总结</a:t>
            </a:r>
            <a:r>
              <a:rPr lang="en-US" altLang="zh-CN" sz="1600" dirty="0"/>
              <a:t>/</a:t>
            </a:r>
            <a:r>
              <a:rPr lang="zh-CN" altLang="en-US" sz="1600" dirty="0"/>
              <a:t>工作计划</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anim calcmode="lin" valueType="num">
                                      <p:cBhvr>
                                        <p:cTn id="12" dur="1250" fill="hold"/>
                                        <p:tgtEl>
                                          <p:spTgt spid="6"/>
                                        </p:tgtEl>
                                        <p:attrNameLst>
                                          <p:attrName>ppt_x</p:attrName>
                                        </p:attrNameLst>
                                      </p:cBhvr>
                                      <p:tavLst>
                                        <p:tav tm="0">
                                          <p:val>
                                            <p:strVal val="#ppt_x"/>
                                          </p:val>
                                        </p:tav>
                                        <p:tav tm="100000">
                                          <p:val>
                                            <p:strVal val="#ppt_x"/>
                                          </p:val>
                                        </p:tav>
                                      </p:tavLst>
                                    </p:anim>
                                    <p:anim calcmode="lin" valueType="num">
                                      <p:cBhvr>
                                        <p:cTn id="13" dur="125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3500"/>
                            </p:stCondLst>
                            <p:childTnLst>
                              <p:par>
                                <p:cTn id="15" presetID="42"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5150"/>
                            </p:stCondLst>
                            <p:childTnLst>
                              <p:par>
                                <p:cTn id="21" presetID="42"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Box 232"/>
          <p:cNvSpPr txBox="1"/>
          <p:nvPr/>
        </p:nvSpPr>
        <p:spPr bwMode="auto">
          <a:xfrm>
            <a:off x="5821377" y="1371955"/>
            <a:ext cx="1364476" cy="400110"/>
          </a:xfrm>
          <a:prstGeom prst="rect">
            <a:avLst/>
          </a:prstGeom>
          <a:noFill/>
        </p:spPr>
        <p:txBody>
          <a:bodyPr wrap="none">
            <a:spAutoFit/>
          </a:bodyPr>
          <a:lstStyle/>
          <a:p>
            <a:pPr algn="ctr">
              <a:defRPr/>
            </a:pPr>
            <a:r>
              <a:rPr lang="zh-CN" altLang="en-US" sz="2000" b="1"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34" name="矩形 1"/>
          <p:cNvSpPr>
            <a:spLocks noChangeArrowheads="1"/>
          </p:cNvSpPr>
          <p:nvPr/>
        </p:nvSpPr>
        <p:spPr bwMode="auto">
          <a:xfrm>
            <a:off x="5821377" y="1893214"/>
            <a:ext cx="2788530"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400" dirty="0">
                <a:solidFill>
                  <a:prstClr val="black">
                    <a:lumMod val="75000"/>
                    <a:lumOff val="25000"/>
                  </a:prstClr>
                </a:solidFill>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400" dirty="0">
              <a:solidFill>
                <a:prstClr val="black">
                  <a:lumMod val="75000"/>
                  <a:lumOff val="25000"/>
                </a:prstClr>
              </a:solidFill>
              <a:sym typeface="宋体" panose="02010600030101010101" pitchFamily="2" charset="-122"/>
            </a:endParaRPr>
          </a:p>
        </p:txBody>
      </p:sp>
      <p:grpSp>
        <p:nvGrpSpPr>
          <p:cNvPr id="6" name="组合 5"/>
          <p:cNvGrpSpPr/>
          <p:nvPr/>
        </p:nvGrpSpPr>
        <p:grpSpPr>
          <a:xfrm>
            <a:off x="2137353" y="1752779"/>
            <a:ext cx="828675" cy="817563"/>
            <a:chOff x="1857953" y="1727379"/>
            <a:chExt cx="828675" cy="817563"/>
          </a:xfrm>
        </p:grpSpPr>
        <p:grpSp>
          <p:nvGrpSpPr>
            <p:cNvPr id="5" name="组合 4"/>
            <p:cNvGrpSpPr/>
            <p:nvPr/>
          </p:nvGrpSpPr>
          <p:grpSpPr>
            <a:xfrm>
              <a:off x="1857953" y="1727379"/>
              <a:ext cx="828675" cy="817563"/>
              <a:chOff x="1857953" y="1727379"/>
              <a:chExt cx="828675" cy="817563"/>
            </a:xfrm>
          </p:grpSpPr>
          <p:sp>
            <p:nvSpPr>
              <p:cNvPr id="12" name="Freeform 7"/>
              <p:cNvSpPr>
                <a:spLocks noChangeArrowheads="1"/>
              </p:cNvSpPr>
              <p:nvPr/>
            </p:nvSpPr>
            <p:spPr bwMode="auto">
              <a:xfrm>
                <a:off x="1857953" y="1727379"/>
                <a:ext cx="828675" cy="817563"/>
              </a:xfrm>
              <a:custGeom>
                <a:avLst/>
                <a:gdLst>
                  <a:gd name="T0" fmla="*/ 0 w 117"/>
                  <a:gd name="T1" fmla="*/ 412275 h 117"/>
                  <a:gd name="T2" fmla="*/ 120406 w 117"/>
                  <a:gd name="T3" fmla="*/ 118791 h 117"/>
                  <a:gd name="T4" fmla="*/ 410796 w 117"/>
                  <a:gd name="T5" fmla="*/ 0 h 117"/>
                  <a:gd name="T6" fmla="*/ 828675 w 117"/>
                  <a:gd name="T7" fmla="*/ 405288 h 117"/>
                  <a:gd name="T8" fmla="*/ 828675 w 117"/>
                  <a:gd name="T9" fmla="*/ 817563 h 117"/>
                  <a:gd name="T10" fmla="*/ 403713 w 117"/>
                  <a:gd name="T11" fmla="*/ 817563 h 117"/>
                  <a:gd name="T12" fmla="*/ 0 w 117"/>
                  <a:gd name="T13" fmla="*/ 412275 h 117"/>
                  <a:gd name="T14" fmla="*/ 0 60000 65536"/>
                  <a:gd name="T15" fmla="*/ 0 60000 65536"/>
                  <a:gd name="T16" fmla="*/ 0 60000 65536"/>
                  <a:gd name="T17" fmla="*/ 0 60000 65536"/>
                  <a:gd name="T18" fmla="*/ 0 60000 65536"/>
                  <a:gd name="T19" fmla="*/ 0 60000 65536"/>
                  <a:gd name="T20" fmla="*/ 0 60000 65536"/>
                  <a:gd name="T21" fmla="*/ 0 w 117"/>
                  <a:gd name="T22" fmla="*/ 0 h 117"/>
                  <a:gd name="T23" fmla="*/ 117 w 117"/>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117">
                    <a:moveTo>
                      <a:pt x="0" y="59"/>
                    </a:moveTo>
                    <a:cubicBezTo>
                      <a:pt x="0" y="43"/>
                      <a:pt x="6" y="28"/>
                      <a:pt x="17" y="17"/>
                    </a:cubicBezTo>
                    <a:cubicBezTo>
                      <a:pt x="27" y="7"/>
                      <a:pt x="43" y="0"/>
                      <a:pt x="58" y="0"/>
                    </a:cubicBezTo>
                    <a:cubicBezTo>
                      <a:pt x="90" y="0"/>
                      <a:pt x="117" y="26"/>
                      <a:pt x="117" y="58"/>
                    </a:cubicBezTo>
                    <a:cubicBezTo>
                      <a:pt x="117" y="117"/>
                      <a:pt x="117" y="117"/>
                      <a:pt x="117" y="117"/>
                    </a:cubicBezTo>
                    <a:cubicBezTo>
                      <a:pt x="57" y="117"/>
                      <a:pt x="57" y="117"/>
                      <a:pt x="57" y="117"/>
                    </a:cubicBezTo>
                    <a:cubicBezTo>
                      <a:pt x="26" y="117"/>
                      <a:pt x="0" y="90"/>
                      <a:pt x="0" y="59"/>
                    </a:cubicBezTo>
                    <a:close/>
                  </a:path>
                </a:pathLst>
              </a:custGeom>
              <a:solidFill>
                <a:schemeClr val="accent1"/>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7" name="Freeform 22"/>
              <p:cNvSpPr>
                <a:spLocks noEditPoints="1" noChangeArrowheads="1"/>
              </p:cNvSpPr>
              <p:nvPr/>
            </p:nvSpPr>
            <p:spPr bwMode="auto">
              <a:xfrm>
                <a:off x="2389768" y="2286260"/>
                <a:ext cx="227012" cy="187325"/>
              </a:xfrm>
              <a:custGeom>
                <a:avLst/>
                <a:gdLst>
                  <a:gd name="T0" fmla="*/ 92224 w 32"/>
                  <a:gd name="T1" fmla="*/ 55504 h 27"/>
                  <a:gd name="T2" fmla="*/ 78035 w 32"/>
                  <a:gd name="T3" fmla="*/ 97131 h 27"/>
                  <a:gd name="T4" fmla="*/ 49659 w 32"/>
                  <a:gd name="T5" fmla="*/ 111007 h 27"/>
                  <a:gd name="T6" fmla="*/ 14188 w 32"/>
                  <a:gd name="T7" fmla="*/ 97131 h 27"/>
                  <a:gd name="T8" fmla="*/ 0 w 32"/>
                  <a:gd name="T9" fmla="*/ 55504 h 27"/>
                  <a:gd name="T10" fmla="*/ 14188 w 32"/>
                  <a:gd name="T11" fmla="*/ 13876 h 27"/>
                  <a:gd name="T12" fmla="*/ 49659 w 32"/>
                  <a:gd name="T13" fmla="*/ 0 h 27"/>
                  <a:gd name="T14" fmla="*/ 78035 w 32"/>
                  <a:gd name="T15" fmla="*/ 13876 h 27"/>
                  <a:gd name="T16" fmla="*/ 92224 w 32"/>
                  <a:gd name="T17" fmla="*/ 55504 h 27"/>
                  <a:gd name="T18" fmla="*/ 70941 w 32"/>
                  <a:gd name="T19" fmla="*/ 55504 h 27"/>
                  <a:gd name="T20" fmla="*/ 63847 w 32"/>
                  <a:gd name="T21" fmla="*/ 27752 h 27"/>
                  <a:gd name="T22" fmla="*/ 49659 w 32"/>
                  <a:gd name="T23" fmla="*/ 20814 h 27"/>
                  <a:gd name="T24" fmla="*/ 28377 w 32"/>
                  <a:gd name="T25" fmla="*/ 27752 h 27"/>
                  <a:gd name="T26" fmla="*/ 21282 w 32"/>
                  <a:gd name="T27" fmla="*/ 55504 h 27"/>
                  <a:gd name="T28" fmla="*/ 28377 w 32"/>
                  <a:gd name="T29" fmla="*/ 83256 h 27"/>
                  <a:gd name="T30" fmla="*/ 49659 w 32"/>
                  <a:gd name="T31" fmla="*/ 90194 h 27"/>
                  <a:gd name="T32" fmla="*/ 63847 w 32"/>
                  <a:gd name="T33" fmla="*/ 83256 h 27"/>
                  <a:gd name="T34" fmla="*/ 70941 w 32"/>
                  <a:gd name="T35" fmla="*/ 55504 h 27"/>
                  <a:gd name="T36" fmla="*/ 170259 w 32"/>
                  <a:gd name="T37" fmla="*/ 6938 h 27"/>
                  <a:gd name="T38" fmla="*/ 78035 w 32"/>
                  <a:gd name="T39" fmla="*/ 187325 h 27"/>
                  <a:gd name="T40" fmla="*/ 56753 w 32"/>
                  <a:gd name="T41" fmla="*/ 187325 h 27"/>
                  <a:gd name="T42" fmla="*/ 148977 w 32"/>
                  <a:gd name="T43" fmla="*/ 6938 h 27"/>
                  <a:gd name="T44" fmla="*/ 170259 w 32"/>
                  <a:gd name="T45" fmla="*/ 6938 h 27"/>
                  <a:gd name="T46" fmla="*/ 227012 w 32"/>
                  <a:gd name="T47" fmla="*/ 138759 h 27"/>
                  <a:gd name="T48" fmla="*/ 212824 w 32"/>
                  <a:gd name="T49" fmla="*/ 173449 h 27"/>
                  <a:gd name="T50" fmla="*/ 184447 w 32"/>
                  <a:gd name="T51" fmla="*/ 187325 h 27"/>
                  <a:gd name="T52" fmla="*/ 148977 w 32"/>
                  <a:gd name="T53" fmla="*/ 173449 h 27"/>
                  <a:gd name="T54" fmla="*/ 134788 w 32"/>
                  <a:gd name="T55" fmla="*/ 138759 h 27"/>
                  <a:gd name="T56" fmla="*/ 148977 w 32"/>
                  <a:gd name="T57" fmla="*/ 97131 h 27"/>
                  <a:gd name="T58" fmla="*/ 184447 w 32"/>
                  <a:gd name="T59" fmla="*/ 83256 h 27"/>
                  <a:gd name="T60" fmla="*/ 212824 w 32"/>
                  <a:gd name="T61" fmla="*/ 97131 h 27"/>
                  <a:gd name="T62" fmla="*/ 227012 w 32"/>
                  <a:gd name="T63" fmla="*/ 138759 h 27"/>
                  <a:gd name="T64" fmla="*/ 205730 w 32"/>
                  <a:gd name="T65" fmla="*/ 138759 h 27"/>
                  <a:gd name="T66" fmla="*/ 198636 w 32"/>
                  <a:gd name="T67" fmla="*/ 104069 h 27"/>
                  <a:gd name="T68" fmla="*/ 184447 w 32"/>
                  <a:gd name="T69" fmla="*/ 97131 h 27"/>
                  <a:gd name="T70" fmla="*/ 163165 w 32"/>
                  <a:gd name="T71" fmla="*/ 111007 h 27"/>
                  <a:gd name="T72" fmla="*/ 163165 w 32"/>
                  <a:gd name="T73" fmla="*/ 138759 h 27"/>
                  <a:gd name="T74" fmla="*/ 163165 w 32"/>
                  <a:gd name="T75" fmla="*/ 166511 h 27"/>
                  <a:gd name="T76" fmla="*/ 184447 w 32"/>
                  <a:gd name="T77" fmla="*/ 173449 h 27"/>
                  <a:gd name="T78" fmla="*/ 198636 w 32"/>
                  <a:gd name="T79" fmla="*/ 166511 h 27"/>
                  <a:gd name="T80" fmla="*/ 205730 w 32"/>
                  <a:gd name="T81" fmla="*/ 138759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7"/>
                  <a:gd name="T125" fmla="*/ 32 w 32"/>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7">
                    <a:moveTo>
                      <a:pt x="13" y="8"/>
                    </a:moveTo>
                    <a:cubicBezTo>
                      <a:pt x="13" y="11"/>
                      <a:pt x="12" y="12"/>
                      <a:pt x="11" y="14"/>
                    </a:cubicBezTo>
                    <a:cubicBezTo>
                      <a:pt x="10" y="15"/>
                      <a:pt x="9" y="16"/>
                      <a:pt x="7" y="16"/>
                    </a:cubicBezTo>
                    <a:cubicBezTo>
                      <a:pt x="5" y="16"/>
                      <a:pt x="3" y="15"/>
                      <a:pt x="2" y="14"/>
                    </a:cubicBezTo>
                    <a:cubicBezTo>
                      <a:pt x="1" y="12"/>
                      <a:pt x="0" y="11"/>
                      <a:pt x="0" y="8"/>
                    </a:cubicBezTo>
                    <a:cubicBezTo>
                      <a:pt x="0" y="5"/>
                      <a:pt x="1" y="3"/>
                      <a:pt x="2" y="2"/>
                    </a:cubicBezTo>
                    <a:cubicBezTo>
                      <a:pt x="3" y="1"/>
                      <a:pt x="5" y="0"/>
                      <a:pt x="7" y="0"/>
                    </a:cubicBezTo>
                    <a:cubicBezTo>
                      <a:pt x="9" y="0"/>
                      <a:pt x="10" y="1"/>
                      <a:pt x="11" y="2"/>
                    </a:cubicBezTo>
                    <a:cubicBezTo>
                      <a:pt x="12" y="3"/>
                      <a:pt x="13" y="5"/>
                      <a:pt x="13" y="8"/>
                    </a:cubicBezTo>
                    <a:close/>
                    <a:moveTo>
                      <a:pt x="10" y="8"/>
                    </a:moveTo>
                    <a:cubicBezTo>
                      <a:pt x="10" y="6"/>
                      <a:pt x="9" y="5"/>
                      <a:pt x="9" y="4"/>
                    </a:cubicBezTo>
                    <a:cubicBezTo>
                      <a:pt x="9" y="3"/>
                      <a:pt x="8" y="3"/>
                      <a:pt x="7" y="3"/>
                    </a:cubicBezTo>
                    <a:cubicBezTo>
                      <a:pt x="5" y="3"/>
                      <a:pt x="5" y="3"/>
                      <a:pt x="4" y="4"/>
                    </a:cubicBezTo>
                    <a:cubicBezTo>
                      <a:pt x="4" y="5"/>
                      <a:pt x="3" y="6"/>
                      <a:pt x="3" y="8"/>
                    </a:cubicBezTo>
                    <a:cubicBezTo>
                      <a:pt x="3" y="10"/>
                      <a:pt x="4" y="11"/>
                      <a:pt x="4" y="12"/>
                    </a:cubicBezTo>
                    <a:cubicBezTo>
                      <a:pt x="4" y="13"/>
                      <a:pt x="5" y="13"/>
                      <a:pt x="7" y="13"/>
                    </a:cubicBezTo>
                    <a:cubicBezTo>
                      <a:pt x="8" y="13"/>
                      <a:pt x="9" y="13"/>
                      <a:pt x="9" y="12"/>
                    </a:cubicBezTo>
                    <a:cubicBezTo>
                      <a:pt x="9" y="11"/>
                      <a:pt x="10" y="10"/>
                      <a:pt x="10" y="8"/>
                    </a:cubicBezTo>
                    <a:close/>
                    <a:moveTo>
                      <a:pt x="24" y="1"/>
                    </a:moveTo>
                    <a:cubicBezTo>
                      <a:pt x="11" y="27"/>
                      <a:pt x="11" y="27"/>
                      <a:pt x="11" y="27"/>
                    </a:cubicBezTo>
                    <a:cubicBezTo>
                      <a:pt x="8" y="27"/>
                      <a:pt x="8" y="27"/>
                      <a:pt x="8" y="27"/>
                    </a:cubicBezTo>
                    <a:cubicBezTo>
                      <a:pt x="21" y="1"/>
                      <a:pt x="21" y="1"/>
                      <a:pt x="21" y="1"/>
                    </a:cubicBezTo>
                    <a:lnTo>
                      <a:pt x="24" y="1"/>
                    </a:lnTo>
                    <a:close/>
                    <a:moveTo>
                      <a:pt x="32" y="20"/>
                    </a:moveTo>
                    <a:cubicBezTo>
                      <a:pt x="32" y="22"/>
                      <a:pt x="31" y="24"/>
                      <a:pt x="30" y="25"/>
                    </a:cubicBezTo>
                    <a:cubicBezTo>
                      <a:pt x="29" y="27"/>
                      <a:pt x="28" y="27"/>
                      <a:pt x="26" y="27"/>
                    </a:cubicBezTo>
                    <a:cubicBezTo>
                      <a:pt x="24" y="27"/>
                      <a:pt x="22" y="27"/>
                      <a:pt x="21" y="25"/>
                    </a:cubicBezTo>
                    <a:cubicBezTo>
                      <a:pt x="20" y="24"/>
                      <a:pt x="19" y="22"/>
                      <a:pt x="19" y="20"/>
                    </a:cubicBezTo>
                    <a:cubicBezTo>
                      <a:pt x="19" y="17"/>
                      <a:pt x="20" y="15"/>
                      <a:pt x="21" y="14"/>
                    </a:cubicBezTo>
                    <a:cubicBezTo>
                      <a:pt x="22" y="12"/>
                      <a:pt x="24" y="12"/>
                      <a:pt x="26" y="12"/>
                    </a:cubicBezTo>
                    <a:cubicBezTo>
                      <a:pt x="28" y="12"/>
                      <a:pt x="29" y="12"/>
                      <a:pt x="30" y="14"/>
                    </a:cubicBezTo>
                    <a:cubicBezTo>
                      <a:pt x="31" y="15"/>
                      <a:pt x="32" y="17"/>
                      <a:pt x="32" y="20"/>
                    </a:cubicBezTo>
                    <a:close/>
                    <a:moveTo>
                      <a:pt x="29" y="20"/>
                    </a:moveTo>
                    <a:cubicBezTo>
                      <a:pt x="29" y="18"/>
                      <a:pt x="28" y="16"/>
                      <a:pt x="28" y="15"/>
                    </a:cubicBezTo>
                    <a:cubicBezTo>
                      <a:pt x="28" y="15"/>
                      <a:pt x="27" y="14"/>
                      <a:pt x="26" y="14"/>
                    </a:cubicBezTo>
                    <a:cubicBezTo>
                      <a:pt x="24" y="14"/>
                      <a:pt x="24" y="15"/>
                      <a:pt x="23" y="16"/>
                    </a:cubicBezTo>
                    <a:cubicBezTo>
                      <a:pt x="23" y="16"/>
                      <a:pt x="23" y="18"/>
                      <a:pt x="23" y="20"/>
                    </a:cubicBezTo>
                    <a:cubicBezTo>
                      <a:pt x="23" y="21"/>
                      <a:pt x="23" y="23"/>
                      <a:pt x="23" y="24"/>
                    </a:cubicBezTo>
                    <a:cubicBezTo>
                      <a:pt x="24" y="24"/>
                      <a:pt x="24" y="25"/>
                      <a:pt x="26" y="25"/>
                    </a:cubicBezTo>
                    <a:cubicBezTo>
                      <a:pt x="27" y="25"/>
                      <a:pt x="28" y="24"/>
                      <a:pt x="28" y="24"/>
                    </a:cubicBezTo>
                    <a:cubicBezTo>
                      <a:pt x="28" y="23"/>
                      <a:pt x="29" y="21"/>
                      <a:pt x="29" y="20"/>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31" name="矩形 124"/>
              <p:cNvSpPr>
                <a:spLocks noChangeArrowheads="1"/>
              </p:cNvSpPr>
              <p:nvPr/>
            </p:nvSpPr>
            <p:spPr bwMode="auto">
              <a:xfrm>
                <a:off x="1942093" y="1778179"/>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5" name="Freeform 20"/>
            <p:cNvSpPr>
              <a:spLocks noChangeArrowheads="1"/>
            </p:cNvSpPr>
            <p:nvPr/>
          </p:nvSpPr>
          <p:spPr bwMode="auto">
            <a:xfrm>
              <a:off x="2111953" y="2286260"/>
              <a:ext cx="122238" cy="187325"/>
            </a:xfrm>
            <a:custGeom>
              <a:avLst/>
              <a:gdLst>
                <a:gd name="T0" fmla="*/ 122238 w 17"/>
                <a:gd name="T1" fmla="*/ 187325 h 27"/>
                <a:gd name="T2" fmla="*/ 0 w 17"/>
                <a:gd name="T3" fmla="*/ 187325 h 27"/>
                <a:gd name="T4" fmla="*/ 0 w 17"/>
                <a:gd name="T5" fmla="*/ 159573 h 27"/>
                <a:gd name="T6" fmla="*/ 28762 w 17"/>
                <a:gd name="T7" fmla="*/ 138759 h 27"/>
                <a:gd name="T8" fmla="*/ 50333 w 17"/>
                <a:gd name="T9" fmla="*/ 117945 h 27"/>
                <a:gd name="T10" fmla="*/ 79095 w 17"/>
                <a:gd name="T11" fmla="*/ 83256 h 27"/>
                <a:gd name="T12" fmla="*/ 86286 w 17"/>
                <a:gd name="T13" fmla="*/ 55504 h 27"/>
                <a:gd name="T14" fmla="*/ 86286 w 17"/>
                <a:gd name="T15" fmla="*/ 41628 h 27"/>
                <a:gd name="T16" fmla="*/ 79095 w 17"/>
                <a:gd name="T17" fmla="*/ 27752 h 27"/>
                <a:gd name="T18" fmla="*/ 64714 w 17"/>
                <a:gd name="T19" fmla="*/ 20814 h 27"/>
                <a:gd name="T20" fmla="*/ 50333 w 17"/>
                <a:gd name="T21" fmla="*/ 20814 h 27"/>
                <a:gd name="T22" fmla="*/ 43143 w 17"/>
                <a:gd name="T23" fmla="*/ 20814 h 27"/>
                <a:gd name="T24" fmla="*/ 28762 w 17"/>
                <a:gd name="T25" fmla="*/ 27752 h 27"/>
                <a:gd name="T26" fmla="*/ 14381 w 17"/>
                <a:gd name="T27" fmla="*/ 34690 h 27"/>
                <a:gd name="T28" fmla="*/ 7190 w 17"/>
                <a:gd name="T29" fmla="*/ 34690 h 27"/>
                <a:gd name="T30" fmla="*/ 7190 w 17"/>
                <a:gd name="T31" fmla="*/ 34690 h 27"/>
                <a:gd name="T32" fmla="*/ 7190 w 17"/>
                <a:gd name="T33" fmla="*/ 13876 h 27"/>
                <a:gd name="T34" fmla="*/ 28762 w 17"/>
                <a:gd name="T35" fmla="*/ 6938 h 27"/>
                <a:gd name="T36" fmla="*/ 57524 w 17"/>
                <a:gd name="T37" fmla="*/ 0 h 27"/>
                <a:gd name="T38" fmla="*/ 93476 w 17"/>
                <a:gd name="T39" fmla="*/ 13876 h 27"/>
                <a:gd name="T40" fmla="*/ 107857 w 17"/>
                <a:gd name="T41" fmla="*/ 48566 h 27"/>
                <a:gd name="T42" fmla="*/ 107857 w 17"/>
                <a:gd name="T43" fmla="*/ 69380 h 27"/>
                <a:gd name="T44" fmla="*/ 100667 w 17"/>
                <a:gd name="T45" fmla="*/ 90194 h 27"/>
                <a:gd name="T46" fmla="*/ 93476 w 17"/>
                <a:gd name="T47" fmla="*/ 104069 h 27"/>
                <a:gd name="T48" fmla="*/ 79095 w 17"/>
                <a:gd name="T49" fmla="*/ 117945 h 27"/>
                <a:gd name="T50" fmla="*/ 50333 w 17"/>
                <a:gd name="T51" fmla="*/ 145697 h 27"/>
                <a:gd name="T52" fmla="*/ 28762 w 17"/>
                <a:gd name="T53" fmla="*/ 166511 h 27"/>
                <a:gd name="T54" fmla="*/ 122238 w 17"/>
                <a:gd name="T55" fmla="*/ 166511 h 27"/>
                <a:gd name="T56" fmla="*/ 122238 w 17"/>
                <a:gd name="T57" fmla="*/ 187325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27"/>
                <a:gd name="T89" fmla="*/ 17 w 17"/>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27">
                  <a:moveTo>
                    <a:pt x="17" y="27"/>
                  </a:moveTo>
                  <a:cubicBezTo>
                    <a:pt x="0" y="27"/>
                    <a:pt x="0" y="27"/>
                    <a:pt x="0" y="27"/>
                  </a:cubicBezTo>
                  <a:cubicBezTo>
                    <a:pt x="0" y="23"/>
                    <a:pt x="0" y="23"/>
                    <a:pt x="0" y="23"/>
                  </a:cubicBezTo>
                  <a:cubicBezTo>
                    <a:pt x="2" y="22"/>
                    <a:pt x="3" y="21"/>
                    <a:pt x="4" y="20"/>
                  </a:cubicBezTo>
                  <a:cubicBezTo>
                    <a:pt x="5" y="19"/>
                    <a:pt x="6" y="18"/>
                    <a:pt x="7" y="17"/>
                  </a:cubicBezTo>
                  <a:cubicBezTo>
                    <a:pt x="9" y="15"/>
                    <a:pt x="10" y="13"/>
                    <a:pt x="11" y="12"/>
                  </a:cubicBezTo>
                  <a:cubicBezTo>
                    <a:pt x="12" y="10"/>
                    <a:pt x="12" y="9"/>
                    <a:pt x="12" y="8"/>
                  </a:cubicBezTo>
                  <a:cubicBezTo>
                    <a:pt x="12" y="7"/>
                    <a:pt x="12" y="6"/>
                    <a:pt x="12" y="6"/>
                  </a:cubicBezTo>
                  <a:cubicBezTo>
                    <a:pt x="11" y="5"/>
                    <a:pt x="11" y="5"/>
                    <a:pt x="11" y="4"/>
                  </a:cubicBezTo>
                  <a:cubicBezTo>
                    <a:pt x="10" y="4"/>
                    <a:pt x="10" y="4"/>
                    <a:pt x="9" y="3"/>
                  </a:cubicBezTo>
                  <a:cubicBezTo>
                    <a:pt x="9" y="3"/>
                    <a:pt x="8" y="3"/>
                    <a:pt x="7" y="3"/>
                  </a:cubicBezTo>
                  <a:cubicBezTo>
                    <a:pt x="7" y="3"/>
                    <a:pt x="6" y="3"/>
                    <a:pt x="6" y="3"/>
                  </a:cubicBezTo>
                  <a:cubicBezTo>
                    <a:pt x="5" y="4"/>
                    <a:pt x="4" y="4"/>
                    <a:pt x="4" y="4"/>
                  </a:cubicBezTo>
                  <a:cubicBezTo>
                    <a:pt x="3" y="4"/>
                    <a:pt x="3" y="4"/>
                    <a:pt x="2" y="5"/>
                  </a:cubicBezTo>
                  <a:cubicBezTo>
                    <a:pt x="2" y="5"/>
                    <a:pt x="1" y="5"/>
                    <a:pt x="1" y="5"/>
                  </a:cubicBezTo>
                  <a:cubicBezTo>
                    <a:pt x="1" y="5"/>
                    <a:pt x="1" y="5"/>
                    <a:pt x="1" y="5"/>
                  </a:cubicBezTo>
                  <a:cubicBezTo>
                    <a:pt x="1" y="2"/>
                    <a:pt x="1" y="2"/>
                    <a:pt x="1" y="2"/>
                  </a:cubicBezTo>
                  <a:cubicBezTo>
                    <a:pt x="2" y="1"/>
                    <a:pt x="3" y="1"/>
                    <a:pt x="4" y="1"/>
                  </a:cubicBezTo>
                  <a:cubicBezTo>
                    <a:pt x="5" y="0"/>
                    <a:pt x="7" y="0"/>
                    <a:pt x="8" y="0"/>
                  </a:cubicBezTo>
                  <a:cubicBezTo>
                    <a:pt x="10" y="0"/>
                    <a:pt x="12" y="1"/>
                    <a:pt x="13" y="2"/>
                  </a:cubicBezTo>
                  <a:cubicBezTo>
                    <a:pt x="15" y="3"/>
                    <a:pt x="15" y="5"/>
                    <a:pt x="15" y="7"/>
                  </a:cubicBezTo>
                  <a:cubicBezTo>
                    <a:pt x="15" y="8"/>
                    <a:pt x="15" y="9"/>
                    <a:pt x="15" y="10"/>
                  </a:cubicBezTo>
                  <a:cubicBezTo>
                    <a:pt x="15" y="11"/>
                    <a:pt x="14" y="12"/>
                    <a:pt x="14" y="13"/>
                  </a:cubicBezTo>
                  <a:cubicBezTo>
                    <a:pt x="14" y="13"/>
                    <a:pt x="13" y="14"/>
                    <a:pt x="13" y="15"/>
                  </a:cubicBezTo>
                  <a:cubicBezTo>
                    <a:pt x="12" y="16"/>
                    <a:pt x="11" y="16"/>
                    <a:pt x="11" y="17"/>
                  </a:cubicBezTo>
                  <a:cubicBezTo>
                    <a:pt x="10" y="18"/>
                    <a:pt x="8" y="19"/>
                    <a:pt x="7" y="21"/>
                  </a:cubicBezTo>
                  <a:cubicBezTo>
                    <a:pt x="6" y="22"/>
                    <a:pt x="5" y="23"/>
                    <a:pt x="4" y="24"/>
                  </a:cubicBezTo>
                  <a:cubicBezTo>
                    <a:pt x="17" y="24"/>
                    <a:pt x="17" y="24"/>
                    <a:pt x="17" y="24"/>
                  </a:cubicBezTo>
                  <a:lnTo>
                    <a:pt x="17" y="27"/>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6" name="Freeform 21"/>
            <p:cNvSpPr>
              <a:spLocks noChangeArrowheads="1"/>
            </p:cNvSpPr>
            <p:nvPr/>
          </p:nvSpPr>
          <p:spPr bwMode="auto">
            <a:xfrm>
              <a:off x="2254829" y="2292528"/>
              <a:ext cx="112713" cy="180975"/>
            </a:xfrm>
            <a:custGeom>
              <a:avLst/>
              <a:gdLst>
                <a:gd name="T0" fmla="*/ 112713 w 16"/>
                <a:gd name="T1" fmla="*/ 118330 h 26"/>
                <a:gd name="T2" fmla="*/ 105668 w 16"/>
                <a:gd name="T3" fmla="*/ 146172 h 26"/>
                <a:gd name="T4" fmla="*/ 91579 w 16"/>
                <a:gd name="T5" fmla="*/ 167054 h 26"/>
                <a:gd name="T6" fmla="*/ 77490 w 16"/>
                <a:gd name="T7" fmla="*/ 180975 h 26"/>
                <a:gd name="T8" fmla="*/ 49312 w 16"/>
                <a:gd name="T9" fmla="*/ 180975 h 26"/>
                <a:gd name="T10" fmla="*/ 21134 w 16"/>
                <a:gd name="T11" fmla="*/ 180975 h 26"/>
                <a:gd name="T12" fmla="*/ 0 w 16"/>
                <a:gd name="T13" fmla="*/ 174014 h 26"/>
                <a:gd name="T14" fmla="*/ 0 w 16"/>
                <a:gd name="T15" fmla="*/ 146172 h 26"/>
                <a:gd name="T16" fmla="*/ 0 w 16"/>
                <a:gd name="T17" fmla="*/ 146172 h 26"/>
                <a:gd name="T18" fmla="*/ 14089 w 16"/>
                <a:gd name="T19" fmla="*/ 153133 h 26"/>
                <a:gd name="T20" fmla="*/ 21134 w 16"/>
                <a:gd name="T21" fmla="*/ 153133 h 26"/>
                <a:gd name="T22" fmla="*/ 35223 w 16"/>
                <a:gd name="T23" fmla="*/ 160093 h 26"/>
                <a:gd name="T24" fmla="*/ 49312 w 16"/>
                <a:gd name="T25" fmla="*/ 160093 h 26"/>
                <a:gd name="T26" fmla="*/ 63401 w 16"/>
                <a:gd name="T27" fmla="*/ 160093 h 26"/>
                <a:gd name="T28" fmla="*/ 77490 w 16"/>
                <a:gd name="T29" fmla="*/ 153133 h 26"/>
                <a:gd name="T30" fmla="*/ 84535 w 16"/>
                <a:gd name="T31" fmla="*/ 139212 h 26"/>
                <a:gd name="T32" fmla="*/ 84535 w 16"/>
                <a:gd name="T33" fmla="*/ 118330 h 26"/>
                <a:gd name="T34" fmla="*/ 84535 w 16"/>
                <a:gd name="T35" fmla="*/ 104409 h 26"/>
                <a:gd name="T36" fmla="*/ 77490 w 16"/>
                <a:gd name="T37" fmla="*/ 97448 h 26"/>
                <a:gd name="T38" fmla="*/ 63401 w 16"/>
                <a:gd name="T39" fmla="*/ 90488 h 26"/>
                <a:gd name="T40" fmla="*/ 42267 w 16"/>
                <a:gd name="T41" fmla="*/ 83527 h 26"/>
                <a:gd name="T42" fmla="*/ 28178 w 16"/>
                <a:gd name="T43" fmla="*/ 90488 h 26"/>
                <a:gd name="T44" fmla="*/ 7045 w 16"/>
                <a:gd name="T45" fmla="*/ 90488 h 26"/>
                <a:gd name="T46" fmla="*/ 7045 w 16"/>
                <a:gd name="T47" fmla="*/ 0 h 26"/>
                <a:gd name="T48" fmla="*/ 112713 w 16"/>
                <a:gd name="T49" fmla="*/ 0 h 26"/>
                <a:gd name="T50" fmla="*/ 112713 w 16"/>
                <a:gd name="T51" fmla="*/ 20882 h 26"/>
                <a:gd name="T52" fmla="*/ 35223 w 16"/>
                <a:gd name="T53" fmla="*/ 20882 h 26"/>
                <a:gd name="T54" fmla="*/ 35223 w 16"/>
                <a:gd name="T55" fmla="*/ 69606 h 26"/>
                <a:gd name="T56" fmla="*/ 42267 w 16"/>
                <a:gd name="T57" fmla="*/ 69606 h 26"/>
                <a:gd name="T58" fmla="*/ 49312 w 16"/>
                <a:gd name="T59" fmla="*/ 69606 h 26"/>
                <a:gd name="T60" fmla="*/ 70446 w 16"/>
                <a:gd name="T61" fmla="*/ 69606 h 26"/>
                <a:gd name="T62" fmla="*/ 91579 w 16"/>
                <a:gd name="T63" fmla="*/ 76566 h 26"/>
                <a:gd name="T64" fmla="*/ 105668 w 16"/>
                <a:gd name="T65" fmla="*/ 97448 h 26"/>
                <a:gd name="T66" fmla="*/ 112713 w 16"/>
                <a:gd name="T67" fmla="*/ 118330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26"/>
                <a:gd name="T104" fmla="*/ 16 w 16"/>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26">
                  <a:moveTo>
                    <a:pt x="16" y="17"/>
                  </a:moveTo>
                  <a:cubicBezTo>
                    <a:pt x="16" y="19"/>
                    <a:pt x="16" y="20"/>
                    <a:pt x="15" y="21"/>
                  </a:cubicBezTo>
                  <a:cubicBezTo>
                    <a:pt x="15" y="22"/>
                    <a:pt x="14" y="23"/>
                    <a:pt x="13" y="24"/>
                  </a:cubicBezTo>
                  <a:cubicBezTo>
                    <a:pt x="13" y="25"/>
                    <a:pt x="12" y="25"/>
                    <a:pt x="11" y="26"/>
                  </a:cubicBezTo>
                  <a:cubicBezTo>
                    <a:pt x="10" y="26"/>
                    <a:pt x="8" y="26"/>
                    <a:pt x="7" y="26"/>
                  </a:cubicBezTo>
                  <a:cubicBezTo>
                    <a:pt x="6" y="26"/>
                    <a:pt x="5" y="26"/>
                    <a:pt x="3" y="26"/>
                  </a:cubicBezTo>
                  <a:cubicBezTo>
                    <a:pt x="2" y="26"/>
                    <a:pt x="1" y="25"/>
                    <a:pt x="0" y="25"/>
                  </a:cubicBezTo>
                  <a:cubicBezTo>
                    <a:pt x="0" y="21"/>
                    <a:pt x="0" y="21"/>
                    <a:pt x="0" y="21"/>
                  </a:cubicBezTo>
                  <a:cubicBezTo>
                    <a:pt x="0" y="21"/>
                    <a:pt x="0" y="21"/>
                    <a:pt x="0" y="21"/>
                  </a:cubicBezTo>
                  <a:cubicBezTo>
                    <a:pt x="1" y="21"/>
                    <a:pt x="1" y="22"/>
                    <a:pt x="2" y="22"/>
                  </a:cubicBezTo>
                  <a:cubicBezTo>
                    <a:pt x="2" y="22"/>
                    <a:pt x="3" y="22"/>
                    <a:pt x="3" y="22"/>
                  </a:cubicBezTo>
                  <a:cubicBezTo>
                    <a:pt x="4" y="23"/>
                    <a:pt x="5" y="23"/>
                    <a:pt x="5" y="23"/>
                  </a:cubicBezTo>
                  <a:cubicBezTo>
                    <a:pt x="6" y="23"/>
                    <a:pt x="6" y="23"/>
                    <a:pt x="7" y="23"/>
                  </a:cubicBezTo>
                  <a:cubicBezTo>
                    <a:pt x="8" y="23"/>
                    <a:pt x="8" y="23"/>
                    <a:pt x="9" y="23"/>
                  </a:cubicBezTo>
                  <a:cubicBezTo>
                    <a:pt x="10" y="23"/>
                    <a:pt x="10" y="22"/>
                    <a:pt x="11" y="22"/>
                  </a:cubicBezTo>
                  <a:cubicBezTo>
                    <a:pt x="11" y="21"/>
                    <a:pt x="12" y="21"/>
                    <a:pt x="12" y="20"/>
                  </a:cubicBezTo>
                  <a:cubicBezTo>
                    <a:pt x="12" y="19"/>
                    <a:pt x="12" y="18"/>
                    <a:pt x="12" y="17"/>
                  </a:cubicBezTo>
                  <a:cubicBezTo>
                    <a:pt x="12" y="17"/>
                    <a:pt x="12" y="16"/>
                    <a:pt x="12" y="15"/>
                  </a:cubicBezTo>
                  <a:cubicBezTo>
                    <a:pt x="12" y="15"/>
                    <a:pt x="11" y="14"/>
                    <a:pt x="11" y="14"/>
                  </a:cubicBezTo>
                  <a:cubicBezTo>
                    <a:pt x="10" y="13"/>
                    <a:pt x="10" y="13"/>
                    <a:pt x="9" y="13"/>
                  </a:cubicBezTo>
                  <a:cubicBezTo>
                    <a:pt x="8" y="13"/>
                    <a:pt x="7" y="12"/>
                    <a:pt x="6" y="12"/>
                  </a:cubicBezTo>
                  <a:cubicBezTo>
                    <a:pt x="6" y="12"/>
                    <a:pt x="5" y="13"/>
                    <a:pt x="4" y="13"/>
                  </a:cubicBezTo>
                  <a:cubicBezTo>
                    <a:pt x="3" y="13"/>
                    <a:pt x="2" y="13"/>
                    <a:pt x="1" y="13"/>
                  </a:cubicBezTo>
                  <a:cubicBezTo>
                    <a:pt x="1" y="0"/>
                    <a:pt x="1" y="0"/>
                    <a:pt x="1" y="0"/>
                  </a:cubicBezTo>
                  <a:cubicBezTo>
                    <a:pt x="16" y="0"/>
                    <a:pt x="16" y="0"/>
                    <a:pt x="16" y="0"/>
                  </a:cubicBezTo>
                  <a:cubicBezTo>
                    <a:pt x="16" y="3"/>
                    <a:pt x="16" y="3"/>
                    <a:pt x="16" y="3"/>
                  </a:cubicBezTo>
                  <a:cubicBezTo>
                    <a:pt x="5" y="3"/>
                    <a:pt x="5" y="3"/>
                    <a:pt x="5" y="3"/>
                  </a:cubicBezTo>
                  <a:cubicBezTo>
                    <a:pt x="5" y="10"/>
                    <a:pt x="5" y="10"/>
                    <a:pt x="5" y="10"/>
                  </a:cubicBezTo>
                  <a:cubicBezTo>
                    <a:pt x="5" y="10"/>
                    <a:pt x="6" y="10"/>
                    <a:pt x="6" y="10"/>
                  </a:cubicBezTo>
                  <a:cubicBezTo>
                    <a:pt x="6" y="10"/>
                    <a:pt x="7" y="10"/>
                    <a:pt x="7" y="10"/>
                  </a:cubicBezTo>
                  <a:cubicBezTo>
                    <a:pt x="8" y="10"/>
                    <a:pt x="9" y="10"/>
                    <a:pt x="10" y="10"/>
                  </a:cubicBezTo>
                  <a:cubicBezTo>
                    <a:pt x="11" y="10"/>
                    <a:pt x="12" y="11"/>
                    <a:pt x="13" y="11"/>
                  </a:cubicBezTo>
                  <a:cubicBezTo>
                    <a:pt x="14" y="12"/>
                    <a:pt x="15" y="13"/>
                    <a:pt x="15" y="14"/>
                  </a:cubicBezTo>
                  <a:cubicBezTo>
                    <a:pt x="16" y="15"/>
                    <a:pt x="16" y="16"/>
                    <a:pt x="16" y="17"/>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grpSp>
        <p:nvGrpSpPr>
          <p:cNvPr id="2" name="组合 1"/>
          <p:cNvGrpSpPr/>
          <p:nvPr/>
        </p:nvGrpSpPr>
        <p:grpSpPr>
          <a:xfrm>
            <a:off x="1754766" y="2625902"/>
            <a:ext cx="1182687" cy="1179513"/>
            <a:chOff x="1475366" y="2600502"/>
            <a:chExt cx="1182687" cy="1179513"/>
          </a:xfrm>
        </p:grpSpPr>
        <p:sp>
          <p:nvSpPr>
            <p:cNvPr id="13" name="Freeform 8"/>
            <p:cNvSpPr>
              <a:spLocks noChangeArrowheads="1"/>
            </p:cNvSpPr>
            <p:nvPr/>
          </p:nvSpPr>
          <p:spPr bwMode="auto">
            <a:xfrm>
              <a:off x="1475366" y="2600502"/>
              <a:ext cx="1182687" cy="1179513"/>
            </a:xfrm>
            <a:custGeom>
              <a:avLst/>
              <a:gdLst>
                <a:gd name="T0" fmla="*/ 1012720 w 167"/>
                <a:gd name="T1" fmla="*/ 1005029 h 169"/>
                <a:gd name="T2" fmla="*/ 594884 w 167"/>
                <a:gd name="T3" fmla="*/ 1179513 h 169"/>
                <a:gd name="T4" fmla="*/ 0 w 167"/>
                <a:gd name="T5" fmla="*/ 586267 h 169"/>
                <a:gd name="T6" fmla="*/ 177049 w 167"/>
                <a:gd name="T7" fmla="*/ 174484 h 169"/>
                <a:gd name="T8" fmla="*/ 601966 w 167"/>
                <a:gd name="T9" fmla="*/ 0 h 169"/>
                <a:gd name="T10" fmla="*/ 1182687 w 167"/>
                <a:gd name="T11" fmla="*/ 0 h 169"/>
                <a:gd name="T12" fmla="*/ 1182687 w 167"/>
                <a:gd name="T13" fmla="*/ 586267 h 169"/>
                <a:gd name="T14" fmla="*/ 1012720 w 167"/>
                <a:gd name="T15" fmla="*/ 1005029 h 169"/>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169"/>
                <a:gd name="T26" fmla="*/ 167 w 167"/>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169">
                  <a:moveTo>
                    <a:pt x="143" y="144"/>
                  </a:moveTo>
                  <a:cubicBezTo>
                    <a:pt x="128" y="159"/>
                    <a:pt x="107" y="169"/>
                    <a:pt x="84" y="169"/>
                  </a:cubicBezTo>
                  <a:cubicBezTo>
                    <a:pt x="37" y="169"/>
                    <a:pt x="0" y="131"/>
                    <a:pt x="0" y="84"/>
                  </a:cubicBezTo>
                  <a:cubicBezTo>
                    <a:pt x="0" y="61"/>
                    <a:pt x="9" y="40"/>
                    <a:pt x="25" y="25"/>
                  </a:cubicBezTo>
                  <a:cubicBezTo>
                    <a:pt x="40" y="9"/>
                    <a:pt x="61" y="0"/>
                    <a:pt x="85" y="0"/>
                  </a:cubicBezTo>
                  <a:cubicBezTo>
                    <a:pt x="167" y="0"/>
                    <a:pt x="167" y="0"/>
                    <a:pt x="167" y="0"/>
                  </a:cubicBezTo>
                  <a:cubicBezTo>
                    <a:pt x="167" y="84"/>
                    <a:pt x="167" y="84"/>
                    <a:pt x="167" y="84"/>
                  </a:cubicBezTo>
                  <a:cubicBezTo>
                    <a:pt x="167" y="107"/>
                    <a:pt x="159" y="129"/>
                    <a:pt x="143" y="144"/>
                  </a:cubicBezTo>
                  <a:close/>
                </a:path>
              </a:pathLst>
            </a:custGeom>
            <a:solidFill>
              <a:schemeClr val="accent4"/>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9" name="Freeform 14"/>
            <p:cNvSpPr>
              <a:spLocks noChangeArrowheads="1"/>
            </p:cNvSpPr>
            <p:nvPr/>
          </p:nvSpPr>
          <p:spPr bwMode="auto">
            <a:xfrm>
              <a:off x="2070679" y="2676702"/>
              <a:ext cx="120650" cy="182563"/>
            </a:xfrm>
            <a:custGeom>
              <a:avLst/>
              <a:gdLst>
                <a:gd name="T0" fmla="*/ 120650 w 129"/>
                <a:gd name="T1" fmla="*/ 27801 h 197"/>
                <a:gd name="T2" fmla="*/ 42087 w 129"/>
                <a:gd name="T3" fmla="*/ 182563 h 197"/>
                <a:gd name="T4" fmla="*/ 14029 w 129"/>
                <a:gd name="T5" fmla="*/ 182563 h 197"/>
                <a:gd name="T6" fmla="*/ 99139 w 129"/>
                <a:gd name="T7" fmla="*/ 21314 h 197"/>
                <a:gd name="T8" fmla="*/ 0 w 129"/>
                <a:gd name="T9" fmla="*/ 21314 h 197"/>
                <a:gd name="T10" fmla="*/ 0 w 129"/>
                <a:gd name="T11" fmla="*/ 0 h 197"/>
                <a:gd name="T12" fmla="*/ 120650 w 129"/>
                <a:gd name="T13" fmla="*/ 0 h 197"/>
                <a:gd name="T14" fmla="*/ 120650 w 129"/>
                <a:gd name="T15" fmla="*/ 27801 h 197"/>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197"/>
                <a:gd name="T26" fmla="*/ 129 w 12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97">
                  <a:moveTo>
                    <a:pt x="129" y="30"/>
                  </a:moveTo>
                  <a:lnTo>
                    <a:pt x="45" y="197"/>
                  </a:lnTo>
                  <a:lnTo>
                    <a:pt x="15" y="197"/>
                  </a:lnTo>
                  <a:lnTo>
                    <a:pt x="106" y="23"/>
                  </a:lnTo>
                  <a:lnTo>
                    <a:pt x="0" y="23"/>
                  </a:lnTo>
                  <a:lnTo>
                    <a:pt x="0" y="0"/>
                  </a:lnTo>
                  <a:lnTo>
                    <a:pt x="129" y="0"/>
                  </a:lnTo>
                  <a:lnTo>
                    <a:pt x="129" y="30"/>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0" name="Freeform 15"/>
            <p:cNvSpPr>
              <a:spLocks noChangeArrowheads="1"/>
            </p:cNvSpPr>
            <p:nvPr/>
          </p:nvSpPr>
          <p:spPr bwMode="auto">
            <a:xfrm>
              <a:off x="2219903" y="2676702"/>
              <a:ext cx="104775" cy="188913"/>
            </a:xfrm>
            <a:custGeom>
              <a:avLst/>
              <a:gdLst>
                <a:gd name="T0" fmla="*/ 104775 w 15"/>
                <a:gd name="T1" fmla="*/ 125942 h 27"/>
                <a:gd name="T2" fmla="*/ 104775 w 15"/>
                <a:gd name="T3" fmla="*/ 146932 h 27"/>
                <a:gd name="T4" fmla="*/ 90805 w 15"/>
                <a:gd name="T5" fmla="*/ 167923 h 27"/>
                <a:gd name="T6" fmla="*/ 69850 w 15"/>
                <a:gd name="T7" fmla="*/ 181916 h 27"/>
                <a:gd name="T8" fmla="*/ 48895 w 15"/>
                <a:gd name="T9" fmla="*/ 188913 h 27"/>
                <a:gd name="T10" fmla="*/ 20955 w 15"/>
                <a:gd name="T11" fmla="*/ 181916 h 27"/>
                <a:gd name="T12" fmla="*/ 0 w 15"/>
                <a:gd name="T13" fmla="*/ 174919 h 27"/>
                <a:gd name="T14" fmla="*/ 0 w 15"/>
                <a:gd name="T15" fmla="*/ 146932 h 27"/>
                <a:gd name="T16" fmla="*/ 0 w 15"/>
                <a:gd name="T17" fmla="*/ 146932 h 27"/>
                <a:gd name="T18" fmla="*/ 6985 w 15"/>
                <a:gd name="T19" fmla="*/ 153929 h 27"/>
                <a:gd name="T20" fmla="*/ 20955 w 15"/>
                <a:gd name="T21" fmla="*/ 160926 h 27"/>
                <a:gd name="T22" fmla="*/ 34925 w 15"/>
                <a:gd name="T23" fmla="*/ 160926 h 27"/>
                <a:gd name="T24" fmla="*/ 48895 w 15"/>
                <a:gd name="T25" fmla="*/ 167923 h 27"/>
                <a:gd name="T26" fmla="*/ 62865 w 15"/>
                <a:gd name="T27" fmla="*/ 160926 h 27"/>
                <a:gd name="T28" fmla="*/ 69850 w 15"/>
                <a:gd name="T29" fmla="*/ 153929 h 27"/>
                <a:gd name="T30" fmla="*/ 76835 w 15"/>
                <a:gd name="T31" fmla="*/ 139936 h 27"/>
                <a:gd name="T32" fmla="*/ 83820 w 15"/>
                <a:gd name="T33" fmla="*/ 125942 h 27"/>
                <a:gd name="T34" fmla="*/ 76835 w 15"/>
                <a:gd name="T35" fmla="*/ 104952 h 27"/>
                <a:gd name="T36" fmla="*/ 69850 w 15"/>
                <a:gd name="T37" fmla="*/ 97955 h 27"/>
                <a:gd name="T38" fmla="*/ 55880 w 15"/>
                <a:gd name="T39" fmla="*/ 90958 h 27"/>
                <a:gd name="T40" fmla="*/ 41910 w 15"/>
                <a:gd name="T41" fmla="*/ 90958 h 27"/>
                <a:gd name="T42" fmla="*/ 20955 w 15"/>
                <a:gd name="T43" fmla="*/ 90958 h 27"/>
                <a:gd name="T44" fmla="*/ 6985 w 15"/>
                <a:gd name="T45" fmla="*/ 90958 h 27"/>
                <a:gd name="T46" fmla="*/ 6985 w 15"/>
                <a:gd name="T47" fmla="*/ 0 h 27"/>
                <a:gd name="T48" fmla="*/ 104775 w 15"/>
                <a:gd name="T49" fmla="*/ 0 h 27"/>
                <a:gd name="T50" fmla="*/ 104775 w 15"/>
                <a:gd name="T51" fmla="*/ 20990 h 27"/>
                <a:gd name="T52" fmla="*/ 27940 w 15"/>
                <a:gd name="T53" fmla="*/ 20990 h 27"/>
                <a:gd name="T54" fmla="*/ 27940 w 15"/>
                <a:gd name="T55" fmla="*/ 69968 h 27"/>
                <a:gd name="T56" fmla="*/ 34925 w 15"/>
                <a:gd name="T57" fmla="*/ 69968 h 27"/>
                <a:gd name="T58" fmla="*/ 48895 w 15"/>
                <a:gd name="T59" fmla="*/ 69968 h 27"/>
                <a:gd name="T60" fmla="*/ 69850 w 15"/>
                <a:gd name="T61" fmla="*/ 69968 h 27"/>
                <a:gd name="T62" fmla="*/ 90805 w 15"/>
                <a:gd name="T63" fmla="*/ 76965 h 27"/>
                <a:gd name="T64" fmla="*/ 104775 w 15"/>
                <a:gd name="T65" fmla="*/ 97955 h 27"/>
                <a:gd name="T66" fmla="*/ 104775 w 15"/>
                <a:gd name="T67" fmla="*/ 125942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
                <a:gd name="T103" fmla="*/ 0 h 27"/>
                <a:gd name="T104" fmla="*/ 15 w 15"/>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 h="27">
                  <a:moveTo>
                    <a:pt x="15" y="18"/>
                  </a:moveTo>
                  <a:cubicBezTo>
                    <a:pt x="15" y="19"/>
                    <a:pt x="15" y="20"/>
                    <a:pt x="15" y="21"/>
                  </a:cubicBezTo>
                  <a:cubicBezTo>
                    <a:pt x="14" y="22"/>
                    <a:pt x="14" y="23"/>
                    <a:pt x="13" y="24"/>
                  </a:cubicBezTo>
                  <a:cubicBezTo>
                    <a:pt x="12" y="25"/>
                    <a:pt x="11" y="25"/>
                    <a:pt x="10" y="26"/>
                  </a:cubicBezTo>
                  <a:cubicBezTo>
                    <a:pt x="9" y="26"/>
                    <a:pt x="8" y="27"/>
                    <a:pt x="7" y="27"/>
                  </a:cubicBezTo>
                  <a:cubicBezTo>
                    <a:pt x="5" y="27"/>
                    <a:pt x="4" y="26"/>
                    <a:pt x="3" y="26"/>
                  </a:cubicBezTo>
                  <a:cubicBezTo>
                    <a:pt x="2" y="26"/>
                    <a:pt x="1" y="26"/>
                    <a:pt x="0" y="25"/>
                  </a:cubicBezTo>
                  <a:cubicBezTo>
                    <a:pt x="0" y="21"/>
                    <a:pt x="0" y="21"/>
                    <a:pt x="0" y="21"/>
                  </a:cubicBezTo>
                  <a:cubicBezTo>
                    <a:pt x="0" y="21"/>
                    <a:pt x="0" y="21"/>
                    <a:pt x="0" y="21"/>
                  </a:cubicBezTo>
                  <a:cubicBezTo>
                    <a:pt x="0" y="22"/>
                    <a:pt x="1" y="22"/>
                    <a:pt x="1" y="22"/>
                  </a:cubicBezTo>
                  <a:cubicBezTo>
                    <a:pt x="2" y="22"/>
                    <a:pt x="2" y="23"/>
                    <a:pt x="3" y="23"/>
                  </a:cubicBezTo>
                  <a:cubicBezTo>
                    <a:pt x="3" y="23"/>
                    <a:pt x="4" y="23"/>
                    <a:pt x="5" y="23"/>
                  </a:cubicBezTo>
                  <a:cubicBezTo>
                    <a:pt x="5" y="23"/>
                    <a:pt x="6" y="24"/>
                    <a:pt x="7" y="24"/>
                  </a:cubicBezTo>
                  <a:cubicBezTo>
                    <a:pt x="7" y="24"/>
                    <a:pt x="8" y="23"/>
                    <a:pt x="9" y="23"/>
                  </a:cubicBezTo>
                  <a:cubicBezTo>
                    <a:pt x="9" y="23"/>
                    <a:pt x="10" y="22"/>
                    <a:pt x="10" y="22"/>
                  </a:cubicBezTo>
                  <a:cubicBezTo>
                    <a:pt x="11" y="21"/>
                    <a:pt x="11" y="21"/>
                    <a:pt x="11" y="20"/>
                  </a:cubicBezTo>
                  <a:cubicBezTo>
                    <a:pt x="12" y="19"/>
                    <a:pt x="12" y="19"/>
                    <a:pt x="12" y="18"/>
                  </a:cubicBezTo>
                  <a:cubicBezTo>
                    <a:pt x="12" y="17"/>
                    <a:pt x="12" y="16"/>
                    <a:pt x="11" y="15"/>
                  </a:cubicBezTo>
                  <a:cubicBezTo>
                    <a:pt x="11" y="15"/>
                    <a:pt x="11" y="14"/>
                    <a:pt x="10" y="14"/>
                  </a:cubicBezTo>
                  <a:cubicBezTo>
                    <a:pt x="10" y="13"/>
                    <a:pt x="9" y="13"/>
                    <a:pt x="8" y="13"/>
                  </a:cubicBezTo>
                  <a:cubicBezTo>
                    <a:pt x="8" y="13"/>
                    <a:pt x="7" y="13"/>
                    <a:pt x="6" y="13"/>
                  </a:cubicBezTo>
                  <a:cubicBezTo>
                    <a:pt x="5" y="13"/>
                    <a:pt x="4" y="13"/>
                    <a:pt x="3" y="13"/>
                  </a:cubicBezTo>
                  <a:cubicBezTo>
                    <a:pt x="2" y="13"/>
                    <a:pt x="1" y="13"/>
                    <a:pt x="1" y="13"/>
                  </a:cubicBezTo>
                  <a:cubicBezTo>
                    <a:pt x="1" y="0"/>
                    <a:pt x="1" y="0"/>
                    <a:pt x="1" y="0"/>
                  </a:cubicBezTo>
                  <a:cubicBezTo>
                    <a:pt x="15" y="0"/>
                    <a:pt x="15" y="0"/>
                    <a:pt x="15" y="0"/>
                  </a:cubicBezTo>
                  <a:cubicBezTo>
                    <a:pt x="15" y="3"/>
                    <a:pt x="15" y="3"/>
                    <a:pt x="15" y="3"/>
                  </a:cubicBezTo>
                  <a:cubicBezTo>
                    <a:pt x="4" y="3"/>
                    <a:pt x="4" y="3"/>
                    <a:pt x="4" y="3"/>
                  </a:cubicBezTo>
                  <a:cubicBezTo>
                    <a:pt x="4" y="10"/>
                    <a:pt x="4" y="10"/>
                    <a:pt x="4" y="10"/>
                  </a:cubicBezTo>
                  <a:cubicBezTo>
                    <a:pt x="5" y="10"/>
                    <a:pt x="5" y="10"/>
                    <a:pt x="5" y="10"/>
                  </a:cubicBezTo>
                  <a:cubicBezTo>
                    <a:pt x="6" y="10"/>
                    <a:pt x="6" y="10"/>
                    <a:pt x="7" y="10"/>
                  </a:cubicBezTo>
                  <a:cubicBezTo>
                    <a:pt x="8" y="10"/>
                    <a:pt x="9" y="10"/>
                    <a:pt x="10" y="10"/>
                  </a:cubicBezTo>
                  <a:cubicBezTo>
                    <a:pt x="11" y="10"/>
                    <a:pt x="12" y="11"/>
                    <a:pt x="13" y="11"/>
                  </a:cubicBezTo>
                  <a:cubicBezTo>
                    <a:pt x="14" y="12"/>
                    <a:pt x="14" y="13"/>
                    <a:pt x="15" y="14"/>
                  </a:cubicBezTo>
                  <a:cubicBezTo>
                    <a:pt x="15" y="15"/>
                    <a:pt x="15" y="16"/>
                    <a:pt x="15"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1" name="Freeform 16"/>
            <p:cNvSpPr>
              <a:spLocks noEditPoints="1" noChangeArrowheads="1"/>
            </p:cNvSpPr>
            <p:nvPr/>
          </p:nvSpPr>
          <p:spPr bwMode="auto">
            <a:xfrm>
              <a:off x="2353253" y="2670352"/>
              <a:ext cx="228600" cy="195263"/>
            </a:xfrm>
            <a:custGeom>
              <a:avLst/>
              <a:gdLst>
                <a:gd name="T0" fmla="*/ 92869 w 32"/>
                <a:gd name="T1" fmla="*/ 55789 h 28"/>
                <a:gd name="T2" fmla="*/ 78581 w 32"/>
                <a:gd name="T3" fmla="*/ 97632 h 28"/>
                <a:gd name="T4" fmla="*/ 42863 w 32"/>
                <a:gd name="T5" fmla="*/ 111579 h 28"/>
                <a:gd name="T6" fmla="*/ 14288 w 32"/>
                <a:gd name="T7" fmla="*/ 97632 h 28"/>
                <a:gd name="T8" fmla="*/ 0 w 32"/>
                <a:gd name="T9" fmla="*/ 55789 h 28"/>
                <a:gd name="T10" fmla="*/ 14288 w 32"/>
                <a:gd name="T11" fmla="*/ 13947 h 28"/>
                <a:gd name="T12" fmla="*/ 42863 w 32"/>
                <a:gd name="T13" fmla="*/ 0 h 28"/>
                <a:gd name="T14" fmla="*/ 78581 w 32"/>
                <a:gd name="T15" fmla="*/ 13947 h 28"/>
                <a:gd name="T16" fmla="*/ 92869 w 32"/>
                <a:gd name="T17" fmla="*/ 55789 h 28"/>
                <a:gd name="T18" fmla="*/ 64294 w 32"/>
                <a:gd name="T19" fmla="*/ 55789 h 28"/>
                <a:gd name="T20" fmla="*/ 64294 w 32"/>
                <a:gd name="T21" fmla="*/ 27895 h 28"/>
                <a:gd name="T22" fmla="*/ 42863 w 32"/>
                <a:gd name="T23" fmla="*/ 20921 h 28"/>
                <a:gd name="T24" fmla="*/ 28575 w 32"/>
                <a:gd name="T25" fmla="*/ 27895 h 28"/>
                <a:gd name="T26" fmla="*/ 21431 w 32"/>
                <a:gd name="T27" fmla="*/ 55789 h 28"/>
                <a:gd name="T28" fmla="*/ 28575 w 32"/>
                <a:gd name="T29" fmla="*/ 83684 h 28"/>
                <a:gd name="T30" fmla="*/ 42863 w 32"/>
                <a:gd name="T31" fmla="*/ 90658 h 28"/>
                <a:gd name="T32" fmla="*/ 64294 w 32"/>
                <a:gd name="T33" fmla="*/ 83684 h 28"/>
                <a:gd name="T34" fmla="*/ 64294 w 32"/>
                <a:gd name="T35" fmla="*/ 55789 h 28"/>
                <a:gd name="T36" fmla="*/ 171450 w 32"/>
                <a:gd name="T37" fmla="*/ 6974 h 28"/>
                <a:gd name="T38" fmla="*/ 78581 w 32"/>
                <a:gd name="T39" fmla="*/ 188289 h 28"/>
                <a:gd name="T40" fmla="*/ 57150 w 32"/>
                <a:gd name="T41" fmla="*/ 188289 h 28"/>
                <a:gd name="T42" fmla="*/ 150019 w 32"/>
                <a:gd name="T43" fmla="*/ 6974 h 28"/>
                <a:gd name="T44" fmla="*/ 171450 w 32"/>
                <a:gd name="T45" fmla="*/ 6974 h 28"/>
                <a:gd name="T46" fmla="*/ 228600 w 32"/>
                <a:gd name="T47" fmla="*/ 139474 h 28"/>
                <a:gd name="T48" fmla="*/ 214313 w 32"/>
                <a:gd name="T49" fmla="*/ 181316 h 28"/>
                <a:gd name="T50" fmla="*/ 185738 w 32"/>
                <a:gd name="T51" fmla="*/ 195263 h 28"/>
                <a:gd name="T52" fmla="*/ 150019 w 32"/>
                <a:gd name="T53" fmla="*/ 181316 h 28"/>
                <a:gd name="T54" fmla="*/ 135731 w 32"/>
                <a:gd name="T55" fmla="*/ 139474 h 28"/>
                <a:gd name="T56" fmla="*/ 150019 w 32"/>
                <a:gd name="T57" fmla="*/ 97632 h 28"/>
                <a:gd name="T58" fmla="*/ 185738 w 32"/>
                <a:gd name="T59" fmla="*/ 83684 h 28"/>
                <a:gd name="T60" fmla="*/ 214313 w 32"/>
                <a:gd name="T61" fmla="*/ 97632 h 28"/>
                <a:gd name="T62" fmla="*/ 228600 w 32"/>
                <a:gd name="T63" fmla="*/ 139474 h 28"/>
                <a:gd name="T64" fmla="*/ 207169 w 32"/>
                <a:gd name="T65" fmla="*/ 139474 h 28"/>
                <a:gd name="T66" fmla="*/ 200025 w 32"/>
                <a:gd name="T67" fmla="*/ 111579 h 28"/>
                <a:gd name="T68" fmla="*/ 185738 w 32"/>
                <a:gd name="T69" fmla="*/ 97632 h 28"/>
                <a:gd name="T70" fmla="*/ 164306 w 32"/>
                <a:gd name="T71" fmla="*/ 111579 h 28"/>
                <a:gd name="T72" fmla="*/ 164306 w 32"/>
                <a:gd name="T73" fmla="*/ 139474 h 28"/>
                <a:gd name="T74" fmla="*/ 164306 w 32"/>
                <a:gd name="T75" fmla="*/ 167368 h 28"/>
                <a:gd name="T76" fmla="*/ 185738 w 32"/>
                <a:gd name="T77" fmla="*/ 174342 h 28"/>
                <a:gd name="T78" fmla="*/ 200025 w 32"/>
                <a:gd name="T79" fmla="*/ 167368 h 28"/>
                <a:gd name="T80" fmla="*/ 207169 w 32"/>
                <a:gd name="T81" fmla="*/ 139474 h 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8"/>
                <a:gd name="T125" fmla="*/ 32 w 32"/>
                <a:gd name="T126" fmla="*/ 28 h 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8">
                  <a:moveTo>
                    <a:pt x="13" y="8"/>
                  </a:moveTo>
                  <a:cubicBezTo>
                    <a:pt x="13" y="11"/>
                    <a:pt x="12" y="13"/>
                    <a:pt x="11" y="14"/>
                  </a:cubicBezTo>
                  <a:cubicBezTo>
                    <a:pt x="10" y="15"/>
                    <a:pt x="8" y="16"/>
                    <a:pt x="6" y="16"/>
                  </a:cubicBezTo>
                  <a:cubicBezTo>
                    <a:pt x="4" y="16"/>
                    <a:pt x="3" y="15"/>
                    <a:pt x="2" y="14"/>
                  </a:cubicBezTo>
                  <a:cubicBezTo>
                    <a:pt x="1" y="13"/>
                    <a:pt x="0" y="11"/>
                    <a:pt x="0" y="8"/>
                  </a:cubicBezTo>
                  <a:cubicBezTo>
                    <a:pt x="0" y="5"/>
                    <a:pt x="1" y="3"/>
                    <a:pt x="2" y="2"/>
                  </a:cubicBezTo>
                  <a:cubicBezTo>
                    <a:pt x="3" y="1"/>
                    <a:pt x="4" y="0"/>
                    <a:pt x="6" y="0"/>
                  </a:cubicBezTo>
                  <a:cubicBezTo>
                    <a:pt x="8" y="0"/>
                    <a:pt x="10" y="1"/>
                    <a:pt x="11" y="2"/>
                  </a:cubicBezTo>
                  <a:cubicBezTo>
                    <a:pt x="12" y="3"/>
                    <a:pt x="13" y="5"/>
                    <a:pt x="13" y="8"/>
                  </a:cubicBezTo>
                  <a:close/>
                  <a:moveTo>
                    <a:pt x="9" y="8"/>
                  </a:moveTo>
                  <a:cubicBezTo>
                    <a:pt x="9" y="6"/>
                    <a:pt x="9" y="5"/>
                    <a:pt x="9" y="4"/>
                  </a:cubicBezTo>
                  <a:cubicBezTo>
                    <a:pt x="8" y="3"/>
                    <a:pt x="8" y="3"/>
                    <a:pt x="6" y="3"/>
                  </a:cubicBezTo>
                  <a:cubicBezTo>
                    <a:pt x="5" y="3"/>
                    <a:pt x="4" y="3"/>
                    <a:pt x="4" y="4"/>
                  </a:cubicBezTo>
                  <a:cubicBezTo>
                    <a:pt x="3" y="5"/>
                    <a:pt x="3" y="6"/>
                    <a:pt x="3" y="8"/>
                  </a:cubicBezTo>
                  <a:cubicBezTo>
                    <a:pt x="3" y="10"/>
                    <a:pt x="3" y="11"/>
                    <a:pt x="4" y="12"/>
                  </a:cubicBezTo>
                  <a:cubicBezTo>
                    <a:pt x="4" y="13"/>
                    <a:pt x="5" y="13"/>
                    <a:pt x="6" y="13"/>
                  </a:cubicBezTo>
                  <a:cubicBezTo>
                    <a:pt x="8" y="13"/>
                    <a:pt x="8" y="13"/>
                    <a:pt x="9" y="12"/>
                  </a:cubicBezTo>
                  <a:cubicBezTo>
                    <a:pt x="9" y="11"/>
                    <a:pt x="9" y="10"/>
                    <a:pt x="9" y="8"/>
                  </a:cubicBezTo>
                  <a:close/>
                  <a:moveTo>
                    <a:pt x="24" y="1"/>
                  </a:moveTo>
                  <a:cubicBezTo>
                    <a:pt x="11" y="27"/>
                    <a:pt x="11" y="27"/>
                    <a:pt x="11" y="27"/>
                  </a:cubicBezTo>
                  <a:cubicBezTo>
                    <a:pt x="8" y="27"/>
                    <a:pt x="8" y="27"/>
                    <a:pt x="8" y="27"/>
                  </a:cubicBezTo>
                  <a:cubicBezTo>
                    <a:pt x="21" y="1"/>
                    <a:pt x="21" y="1"/>
                    <a:pt x="21" y="1"/>
                  </a:cubicBezTo>
                  <a:lnTo>
                    <a:pt x="24" y="1"/>
                  </a:lnTo>
                  <a:close/>
                  <a:moveTo>
                    <a:pt x="32" y="20"/>
                  </a:moveTo>
                  <a:cubicBezTo>
                    <a:pt x="32" y="22"/>
                    <a:pt x="31" y="24"/>
                    <a:pt x="30" y="26"/>
                  </a:cubicBezTo>
                  <a:cubicBezTo>
                    <a:pt x="29" y="27"/>
                    <a:pt x="28" y="28"/>
                    <a:pt x="26" y="28"/>
                  </a:cubicBezTo>
                  <a:cubicBezTo>
                    <a:pt x="24" y="28"/>
                    <a:pt x="22" y="27"/>
                    <a:pt x="21" y="26"/>
                  </a:cubicBezTo>
                  <a:cubicBezTo>
                    <a:pt x="20" y="24"/>
                    <a:pt x="19" y="22"/>
                    <a:pt x="19" y="20"/>
                  </a:cubicBezTo>
                  <a:cubicBezTo>
                    <a:pt x="19" y="17"/>
                    <a:pt x="20" y="15"/>
                    <a:pt x="21" y="14"/>
                  </a:cubicBezTo>
                  <a:cubicBezTo>
                    <a:pt x="22" y="13"/>
                    <a:pt x="24" y="12"/>
                    <a:pt x="26" y="12"/>
                  </a:cubicBezTo>
                  <a:cubicBezTo>
                    <a:pt x="28" y="12"/>
                    <a:pt x="29" y="13"/>
                    <a:pt x="30" y="14"/>
                  </a:cubicBezTo>
                  <a:cubicBezTo>
                    <a:pt x="31" y="15"/>
                    <a:pt x="32" y="17"/>
                    <a:pt x="32" y="20"/>
                  </a:cubicBezTo>
                  <a:close/>
                  <a:moveTo>
                    <a:pt x="29" y="20"/>
                  </a:moveTo>
                  <a:cubicBezTo>
                    <a:pt x="29" y="18"/>
                    <a:pt x="28" y="17"/>
                    <a:pt x="28" y="16"/>
                  </a:cubicBezTo>
                  <a:cubicBezTo>
                    <a:pt x="28" y="15"/>
                    <a:pt x="27" y="14"/>
                    <a:pt x="26" y="14"/>
                  </a:cubicBezTo>
                  <a:cubicBezTo>
                    <a:pt x="24" y="14"/>
                    <a:pt x="24" y="15"/>
                    <a:pt x="23" y="16"/>
                  </a:cubicBezTo>
                  <a:cubicBezTo>
                    <a:pt x="23" y="17"/>
                    <a:pt x="23" y="18"/>
                    <a:pt x="23" y="20"/>
                  </a:cubicBezTo>
                  <a:cubicBezTo>
                    <a:pt x="23" y="22"/>
                    <a:pt x="23" y="23"/>
                    <a:pt x="23" y="24"/>
                  </a:cubicBezTo>
                  <a:cubicBezTo>
                    <a:pt x="24" y="25"/>
                    <a:pt x="24" y="25"/>
                    <a:pt x="26" y="25"/>
                  </a:cubicBezTo>
                  <a:cubicBezTo>
                    <a:pt x="27" y="25"/>
                    <a:pt x="28" y="25"/>
                    <a:pt x="28" y="24"/>
                  </a:cubicBezTo>
                  <a:cubicBezTo>
                    <a:pt x="28" y="23"/>
                    <a:pt x="29" y="22"/>
                    <a:pt x="29" y="20"/>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8" name="矩形 114"/>
            <p:cNvSpPr>
              <a:spLocks noChangeArrowheads="1"/>
            </p:cNvSpPr>
            <p:nvPr/>
          </p:nvSpPr>
          <p:spPr bwMode="auto">
            <a:xfrm>
              <a:off x="1826203" y="2975152"/>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2994603" y="2625932"/>
            <a:ext cx="865188" cy="830263"/>
            <a:chOff x="2715203" y="2600532"/>
            <a:chExt cx="865188" cy="830263"/>
          </a:xfrm>
        </p:grpSpPr>
        <p:sp>
          <p:nvSpPr>
            <p:cNvPr id="14" name="Freeform 9"/>
            <p:cNvSpPr>
              <a:spLocks noChangeArrowheads="1"/>
            </p:cNvSpPr>
            <p:nvPr/>
          </p:nvSpPr>
          <p:spPr bwMode="auto">
            <a:xfrm>
              <a:off x="2715203" y="2600532"/>
              <a:ext cx="865188" cy="830263"/>
            </a:xfrm>
            <a:custGeom>
              <a:avLst/>
              <a:gdLst>
                <a:gd name="T0" fmla="*/ 865188 w 122"/>
                <a:gd name="T1" fmla="*/ 418620 h 119"/>
                <a:gd name="T2" fmla="*/ 744629 w 122"/>
                <a:gd name="T3" fmla="*/ 711654 h 119"/>
                <a:gd name="T4" fmla="*/ 432594 w 122"/>
                <a:gd name="T5" fmla="*/ 830263 h 119"/>
                <a:gd name="T6" fmla="*/ 0 w 122"/>
                <a:gd name="T7" fmla="*/ 418620 h 119"/>
                <a:gd name="T8" fmla="*/ 0 w 122"/>
                <a:gd name="T9" fmla="*/ 0 h 119"/>
                <a:gd name="T10" fmla="*/ 439686 w 122"/>
                <a:gd name="T11" fmla="*/ 0 h 119"/>
                <a:gd name="T12" fmla="*/ 865188 w 122"/>
                <a:gd name="T13" fmla="*/ 418620 h 119"/>
                <a:gd name="T14" fmla="*/ 0 60000 65536"/>
                <a:gd name="T15" fmla="*/ 0 60000 65536"/>
                <a:gd name="T16" fmla="*/ 0 60000 65536"/>
                <a:gd name="T17" fmla="*/ 0 60000 65536"/>
                <a:gd name="T18" fmla="*/ 0 60000 65536"/>
                <a:gd name="T19" fmla="*/ 0 60000 65536"/>
                <a:gd name="T20" fmla="*/ 0 60000 65536"/>
                <a:gd name="T21" fmla="*/ 0 w 122"/>
                <a:gd name="T22" fmla="*/ 0 h 119"/>
                <a:gd name="T23" fmla="*/ 122 w 1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19">
                  <a:moveTo>
                    <a:pt x="122" y="60"/>
                  </a:moveTo>
                  <a:cubicBezTo>
                    <a:pt x="122" y="76"/>
                    <a:pt x="115" y="91"/>
                    <a:pt x="105" y="102"/>
                  </a:cubicBezTo>
                  <a:cubicBezTo>
                    <a:pt x="94" y="113"/>
                    <a:pt x="78" y="119"/>
                    <a:pt x="61" y="119"/>
                  </a:cubicBezTo>
                  <a:cubicBezTo>
                    <a:pt x="28" y="119"/>
                    <a:pt x="0" y="93"/>
                    <a:pt x="0" y="60"/>
                  </a:cubicBezTo>
                  <a:cubicBezTo>
                    <a:pt x="0" y="0"/>
                    <a:pt x="0" y="0"/>
                    <a:pt x="0" y="0"/>
                  </a:cubicBezTo>
                  <a:cubicBezTo>
                    <a:pt x="62" y="0"/>
                    <a:pt x="62" y="0"/>
                    <a:pt x="62" y="0"/>
                  </a:cubicBezTo>
                  <a:cubicBezTo>
                    <a:pt x="95" y="0"/>
                    <a:pt x="122" y="27"/>
                    <a:pt x="122" y="60"/>
                  </a:cubicBezTo>
                  <a:close/>
                </a:path>
              </a:pathLst>
            </a:custGeom>
            <a:solidFill>
              <a:schemeClr val="accent3"/>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2" name="Freeform 17"/>
            <p:cNvSpPr>
              <a:spLocks noChangeArrowheads="1"/>
            </p:cNvSpPr>
            <p:nvPr/>
          </p:nvSpPr>
          <p:spPr bwMode="auto">
            <a:xfrm>
              <a:off x="2786641" y="2656065"/>
              <a:ext cx="112712" cy="180975"/>
            </a:xfrm>
            <a:custGeom>
              <a:avLst/>
              <a:gdLst>
                <a:gd name="T0" fmla="*/ 112712 w 16"/>
                <a:gd name="T1" fmla="*/ 180975 h 26"/>
                <a:gd name="T2" fmla="*/ 0 w 16"/>
                <a:gd name="T3" fmla="*/ 180975 h 26"/>
                <a:gd name="T4" fmla="*/ 0 w 16"/>
                <a:gd name="T5" fmla="*/ 160093 h 26"/>
                <a:gd name="T6" fmla="*/ 21134 w 16"/>
                <a:gd name="T7" fmla="*/ 139212 h 26"/>
                <a:gd name="T8" fmla="*/ 42267 w 16"/>
                <a:gd name="T9" fmla="*/ 118330 h 26"/>
                <a:gd name="T10" fmla="*/ 70445 w 16"/>
                <a:gd name="T11" fmla="*/ 76566 h 26"/>
                <a:gd name="T12" fmla="*/ 77490 w 16"/>
                <a:gd name="T13" fmla="*/ 48724 h 26"/>
                <a:gd name="T14" fmla="*/ 77490 w 16"/>
                <a:gd name="T15" fmla="*/ 34803 h 26"/>
                <a:gd name="T16" fmla="*/ 70445 w 16"/>
                <a:gd name="T17" fmla="*/ 27842 h 26"/>
                <a:gd name="T18" fmla="*/ 63401 w 16"/>
                <a:gd name="T19" fmla="*/ 20882 h 26"/>
                <a:gd name="T20" fmla="*/ 49312 w 16"/>
                <a:gd name="T21" fmla="*/ 20882 h 26"/>
                <a:gd name="T22" fmla="*/ 35223 w 16"/>
                <a:gd name="T23" fmla="*/ 20882 h 26"/>
                <a:gd name="T24" fmla="*/ 21134 w 16"/>
                <a:gd name="T25" fmla="*/ 27842 h 26"/>
                <a:gd name="T26" fmla="*/ 14089 w 16"/>
                <a:gd name="T27" fmla="*/ 27842 h 26"/>
                <a:gd name="T28" fmla="*/ 7045 w 16"/>
                <a:gd name="T29" fmla="*/ 34803 h 26"/>
                <a:gd name="T30" fmla="*/ 7045 w 16"/>
                <a:gd name="T31" fmla="*/ 34803 h 26"/>
                <a:gd name="T32" fmla="*/ 7045 w 16"/>
                <a:gd name="T33" fmla="*/ 6961 h 26"/>
                <a:gd name="T34" fmla="*/ 28178 w 16"/>
                <a:gd name="T35" fmla="*/ 0 h 26"/>
                <a:gd name="T36" fmla="*/ 49312 w 16"/>
                <a:gd name="T37" fmla="*/ 0 h 26"/>
                <a:gd name="T38" fmla="*/ 91579 w 16"/>
                <a:gd name="T39" fmla="*/ 13921 h 26"/>
                <a:gd name="T40" fmla="*/ 105668 w 16"/>
                <a:gd name="T41" fmla="*/ 48724 h 26"/>
                <a:gd name="T42" fmla="*/ 105668 w 16"/>
                <a:gd name="T43" fmla="*/ 69606 h 26"/>
                <a:gd name="T44" fmla="*/ 98623 w 16"/>
                <a:gd name="T45" fmla="*/ 83527 h 26"/>
                <a:gd name="T46" fmla="*/ 84534 w 16"/>
                <a:gd name="T47" fmla="*/ 97448 h 26"/>
                <a:gd name="T48" fmla="*/ 70445 w 16"/>
                <a:gd name="T49" fmla="*/ 118330 h 26"/>
                <a:gd name="T50" fmla="*/ 49312 w 16"/>
                <a:gd name="T51" fmla="*/ 139212 h 26"/>
                <a:gd name="T52" fmla="*/ 21134 w 16"/>
                <a:gd name="T53" fmla="*/ 160093 h 26"/>
                <a:gd name="T54" fmla="*/ 112712 w 16"/>
                <a:gd name="T55" fmla="*/ 160093 h 26"/>
                <a:gd name="T56" fmla="*/ 112712 w 16"/>
                <a:gd name="T57" fmla="*/ 180975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26"/>
                <a:gd name="T89" fmla="*/ 16 w 16"/>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26">
                  <a:moveTo>
                    <a:pt x="16" y="26"/>
                  </a:moveTo>
                  <a:cubicBezTo>
                    <a:pt x="0" y="26"/>
                    <a:pt x="0" y="26"/>
                    <a:pt x="0" y="26"/>
                  </a:cubicBezTo>
                  <a:cubicBezTo>
                    <a:pt x="0" y="23"/>
                    <a:pt x="0" y="23"/>
                    <a:pt x="0" y="23"/>
                  </a:cubicBezTo>
                  <a:cubicBezTo>
                    <a:pt x="1" y="22"/>
                    <a:pt x="2" y="21"/>
                    <a:pt x="3" y="20"/>
                  </a:cubicBezTo>
                  <a:cubicBezTo>
                    <a:pt x="4" y="19"/>
                    <a:pt x="5" y="18"/>
                    <a:pt x="6" y="17"/>
                  </a:cubicBezTo>
                  <a:cubicBezTo>
                    <a:pt x="8" y="14"/>
                    <a:pt x="10" y="13"/>
                    <a:pt x="10" y="11"/>
                  </a:cubicBezTo>
                  <a:cubicBezTo>
                    <a:pt x="11" y="10"/>
                    <a:pt x="11" y="9"/>
                    <a:pt x="11" y="7"/>
                  </a:cubicBezTo>
                  <a:cubicBezTo>
                    <a:pt x="11" y="6"/>
                    <a:pt x="11" y="6"/>
                    <a:pt x="11" y="5"/>
                  </a:cubicBezTo>
                  <a:cubicBezTo>
                    <a:pt x="11" y="5"/>
                    <a:pt x="11" y="4"/>
                    <a:pt x="10" y="4"/>
                  </a:cubicBezTo>
                  <a:cubicBezTo>
                    <a:pt x="10" y="4"/>
                    <a:pt x="9" y="3"/>
                    <a:pt x="9" y="3"/>
                  </a:cubicBezTo>
                  <a:cubicBezTo>
                    <a:pt x="8" y="3"/>
                    <a:pt x="8" y="3"/>
                    <a:pt x="7" y="3"/>
                  </a:cubicBezTo>
                  <a:cubicBezTo>
                    <a:pt x="6" y="3"/>
                    <a:pt x="6" y="3"/>
                    <a:pt x="5" y="3"/>
                  </a:cubicBezTo>
                  <a:cubicBezTo>
                    <a:pt x="4" y="3"/>
                    <a:pt x="4" y="3"/>
                    <a:pt x="3" y="4"/>
                  </a:cubicBezTo>
                  <a:cubicBezTo>
                    <a:pt x="3" y="4"/>
                    <a:pt x="2" y="4"/>
                    <a:pt x="2" y="4"/>
                  </a:cubicBezTo>
                  <a:cubicBezTo>
                    <a:pt x="1" y="5"/>
                    <a:pt x="1" y="5"/>
                    <a:pt x="1" y="5"/>
                  </a:cubicBezTo>
                  <a:cubicBezTo>
                    <a:pt x="1" y="5"/>
                    <a:pt x="1" y="5"/>
                    <a:pt x="1" y="5"/>
                  </a:cubicBezTo>
                  <a:cubicBezTo>
                    <a:pt x="1" y="1"/>
                    <a:pt x="1" y="1"/>
                    <a:pt x="1" y="1"/>
                  </a:cubicBezTo>
                  <a:cubicBezTo>
                    <a:pt x="1" y="1"/>
                    <a:pt x="2" y="1"/>
                    <a:pt x="4" y="0"/>
                  </a:cubicBezTo>
                  <a:cubicBezTo>
                    <a:pt x="5" y="0"/>
                    <a:pt x="6" y="0"/>
                    <a:pt x="7" y="0"/>
                  </a:cubicBezTo>
                  <a:cubicBezTo>
                    <a:pt x="10" y="0"/>
                    <a:pt x="12" y="1"/>
                    <a:pt x="13" y="2"/>
                  </a:cubicBezTo>
                  <a:cubicBezTo>
                    <a:pt x="14" y="3"/>
                    <a:pt x="15" y="5"/>
                    <a:pt x="15" y="7"/>
                  </a:cubicBezTo>
                  <a:cubicBezTo>
                    <a:pt x="15" y="8"/>
                    <a:pt x="15" y="9"/>
                    <a:pt x="15" y="10"/>
                  </a:cubicBezTo>
                  <a:cubicBezTo>
                    <a:pt x="14" y="11"/>
                    <a:pt x="14" y="12"/>
                    <a:pt x="14" y="12"/>
                  </a:cubicBezTo>
                  <a:cubicBezTo>
                    <a:pt x="13" y="13"/>
                    <a:pt x="13" y="14"/>
                    <a:pt x="12" y="14"/>
                  </a:cubicBezTo>
                  <a:cubicBezTo>
                    <a:pt x="12" y="15"/>
                    <a:pt x="11" y="16"/>
                    <a:pt x="10" y="17"/>
                  </a:cubicBezTo>
                  <a:cubicBezTo>
                    <a:pt x="9" y="18"/>
                    <a:pt x="8" y="19"/>
                    <a:pt x="7" y="20"/>
                  </a:cubicBezTo>
                  <a:cubicBezTo>
                    <a:pt x="5" y="22"/>
                    <a:pt x="4" y="23"/>
                    <a:pt x="3" y="23"/>
                  </a:cubicBezTo>
                  <a:cubicBezTo>
                    <a:pt x="16" y="23"/>
                    <a:pt x="16" y="23"/>
                    <a:pt x="16" y="23"/>
                  </a:cubicBezTo>
                  <a:lnTo>
                    <a:pt x="16" y="26"/>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3" name="Freeform 18"/>
            <p:cNvSpPr>
              <a:spLocks noChangeArrowheads="1"/>
            </p:cNvSpPr>
            <p:nvPr/>
          </p:nvSpPr>
          <p:spPr bwMode="auto">
            <a:xfrm>
              <a:off x="2927928" y="2656067"/>
              <a:ext cx="107950" cy="188912"/>
            </a:xfrm>
            <a:custGeom>
              <a:avLst/>
              <a:gdLst>
                <a:gd name="T0" fmla="*/ 107950 w 15"/>
                <a:gd name="T1" fmla="*/ 125941 h 27"/>
                <a:gd name="T2" fmla="*/ 107950 w 15"/>
                <a:gd name="T3" fmla="*/ 153928 h 27"/>
                <a:gd name="T4" fmla="*/ 93557 w 15"/>
                <a:gd name="T5" fmla="*/ 167922 h 27"/>
                <a:gd name="T6" fmla="*/ 71967 w 15"/>
                <a:gd name="T7" fmla="*/ 181915 h 27"/>
                <a:gd name="T8" fmla="*/ 50377 w 15"/>
                <a:gd name="T9" fmla="*/ 188912 h 27"/>
                <a:gd name="T10" fmla="*/ 21590 w 15"/>
                <a:gd name="T11" fmla="*/ 188912 h 27"/>
                <a:gd name="T12" fmla="*/ 0 w 15"/>
                <a:gd name="T13" fmla="*/ 174919 h 27"/>
                <a:gd name="T14" fmla="*/ 0 w 15"/>
                <a:gd name="T15" fmla="*/ 153928 h 27"/>
                <a:gd name="T16" fmla="*/ 0 w 15"/>
                <a:gd name="T17" fmla="*/ 153928 h 27"/>
                <a:gd name="T18" fmla="*/ 7197 w 15"/>
                <a:gd name="T19" fmla="*/ 153928 h 27"/>
                <a:gd name="T20" fmla="*/ 21590 w 15"/>
                <a:gd name="T21" fmla="*/ 160925 h 27"/>
                <a:gd name="T22" fmla="*/ 35983 w 15"/>
                <a:gd name="T23" fmla="*/ 167922 h 27"/>
                <a:gd name="T24" fmla="*/ 50377 w 15"/>
                <a:gd name="T25" fmla="*/ 167922 h 27"/>
                <a:gd name="T26" fmla="*/ 64770 w 15"/>
                <a:gd name="T27" fmla="*/ 167922 h 27"/>
                <a:gd name="T28" fmla="*/ 71967 w 15"/>
                <a:gd name="T29" fmla="*/ 153928 h 27"/>
                <a:gd name="T30" fmla="*/ 79163 w 15"/>
                <a:gd name="T31" fmla="*/ 146932 h 27"/>
                <a:gd name="T32" fmla="*/ 86360 w 15"/>
                <a:gd name="T33" fmla="*/ 125941 h 27"/>
                <a:gd name="T34" fmla="*/ 79163 w 15"/>
                <a:gd name="T35" fmla="*/ 111948 h 27"/>
                <a:gd name="T36" fmla="*/ 71967 w 15"/>
                <a:gd name="T37" fmla="*/ 97954 h 27"/>
                <a:gd name="T38" fmla="*/ 57573 w 15"/>
                <a:gd name="T39" fmla="*/ 90958 h 27"/>
                <a:gd name="T40" fmla="*/ 43180 w 15"/>
                <a:gd name="T41" fmla="*/ 90958 h 27"/>
                <a:gd name="T42" fmla="*/ 21590 w 15"/>
                <a:gd name="T43" fmla="*/ 90958 h 27"/>
                <a:gd name="T44" fmla="*/ 7197 w 15"/>
                <a:gd name="T45" fmla="*/ 97954 h 27"/>
                <a:gd name="T46" fmla="*/ 7197 w 15"/>
                <a:gd name="T47" fmla="*/ 0 h 27"/>
                <a:gd name="T48" fmla="*/ 107950 w 15"/>
                <a:gd name="T49" fmla="*/ 0 h 27"/>
                <a:gd name="T50" fmla="*/ 107950 w 15"/>
                <a:gd name="T51" fmla="*/ 20990 h 27"/>
                <a:gd name="T52" fmla="*/ 28787 w 15"/>
                <a:gd name="T53" fmla="*/ 20990 h 27"/>
                <a:gd name="T54" fmla="*/ 28787 w 15"/>
                <a:gd name="T55" fmla="*/ 69967 h 27"/>
                <a:gd name="T56" fmla="*/ 43180 w 15"/>
                <a:gd name="T57" fmla="*/ 69967 h 27"/>
                <a:gd name="T58" fmla="*/ 50377 w 15"/>
                <a:gd name="T59" fmla="*/ 69967 h 27"/>
                <a:gd name="T60" fmla="*/ 71967 w 15"/>
                <a:gd name="T61" fmla="*/ 76964 h 27"/>
                <a:gd name="T62" fmla="*/ 93557 w 15"/>
                <a:gd name="T63" fmla="*/ 83961 h 27"/>
                <a:gd name="T64" fmla="*/ 107950 w 15"/>
                <a:gd name="T65" fmla="*/ 97954 h 27"/>
                <a:gd name="T66" fmla="*/ 107950 w 15"/>
                <a:gd name="T67" fmla="*/ 125941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
                <a:gd name="T103" fmla="*/ 0 h 27"/>
                <a:gd name="T104" fmla="*/ 15 w 15"/>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 h="27">
                  <a:moveTo>
                    <a:pt x="15" y="18"/>
                  </a:moveTo>
                  <a:cubicBezTo>
                    <a:pt x="15" y="19"/>
                    <a:pt x="15" y="21"/>
                    <a:pt x="15" y="22"/>
                  </a:cubicBezTo>
                  <a:cubicBezTo>
                    <a:pt x="14" y="23"/>
                    <a:pt x="14" y="24"/>
                    <a:pt x="13" y="24"/>
                  </a:cubicBezTo>
                  <a:cubicBezTo>
                    <a:pt x="12" y="25"/>
                    <a:pt x="11" y="26"/>
                    <a:pt x="10" y="26"/>
                  </a:cubicBezTo>
                  <a:cubicBezTo>
                    <a:pt x="9" y="27"/>
                    <a:pt x="8" y="27"/>
                    <a:pt x="7" y="27"/>
                  </a:cubicBezTo>
                  <a:cubicBezTo>
                    <a:pt x="5" y="27"/>
                    <a:pt x="4" y="27"/>
                    <a:pt x="3" y="27"/>
                  </a:cubicBezTo>
                  <a:cubicBezTo>
                    <a:pt x="2" y="26"/>
                    <a:pt x="1" y="26"/>
                    <a:pt x="0" y="25"/>
                  </a:cubicBezTo>
                  <a:cubicBezTo>
                    <a:pt x="0" y="22"/>
                    <a:pt x="0" y="22"/>
                    <a:pt x="0" y="22"/>
                  </a:cubicBezTo>
                  <a:cubicBezTo>
                    <a:pt x="0" y="22"/>
                    <a:pt x="0" y="22"/>
                    <a:pt x="0" y="22"/>
                  </a:cubicBezTo>
                  <a:cubicBezTo>
                    <a:pt x="0" y="22"/>
                    <a:pt x="1" y="22"/>
                    <a:pt x="1" y="22"/>
                  </a:cubicBezTo>
                  <a:cubicBezTo>
                    <a:pt x="2" y="23"/>
                    <a:pt x="2" y="23"/>
                    <a:pt x="3" y="23"/>
                  </a:cubicBezTo>
                  <a:cubicBezTo>
                    <a:pt x="4" y="23"/>
                    <a:pt x="4" y="24"/>
                    <a:pt x="5" y="24"/>
                  </a:cubicBezTo>
                  <a:cubicBezTo>
                    <a:pt x="5" y="24"/>
                    <a:pt x="6" y="24"/>
                    <a:pt x="7" y="24"/>
                  </a:cubicBezTo>
                  <a:cubicBezTo>
                    <a:pt x="7" y="24"/>
                    <a:pt x="8" y="24"/>
                    <a:pt x="9" y="24"/>
                  </a:cubicBezTo>
                  <a:cubicBezTo>
                    <a:pt x="9" y="23"/>
                    <a:pt x="10" y="23"/>
                    <a:pt x="10" y="22"/>
                  </a:cubicBezTo>
                  <a:cubicBezTo>
                    <a:pt x="11" y="22"/>
                    <a:pt x="11" y="21"/>
                    <a:pt x="11" y="21"/>
                  </a:cubicBezTo>
                  <a:cubicBezTo>
                    <a:pt x="12" y="20"/>
                    <a:pt x="12" y="19"/>
                    <a:pt x="12" y="18"/>
                  </a:cubicBezTo>
                  <a:cubicBezTo>
                    <a:pt x="12" y="17"/>
                    <a:pt x="12" y="16"/>
                    <a:pt x="11" y="16"/>
                  </a:cubicBezTo>
                  <a:cubicBezTo>
                    <a:pt x="11" y="15"/>
                    <a:pt x="11" y="15"/>
                    <a:pt x="10" y="14"/>
                  </a:cubicBezTo>
                  <a:cubicBezTo>
                    <a:pt x="10" y="14"/>
                    <a:pt x="9" y="14"/>
                    <a:pt x="8" y="13"/>
                  </a:cubicBezTo>
                  <a:cubicBezTo>
                    <a:pt x="8" y="13"/>
                    <a:pt x="7" y="13"/>
                    <a:pt x="6" y="13"/>
                  </a:cubicBezTo>
                  <a:cubicBezTo>
                    <a:pt x="5" y="13"/>
                    <a:pt x="4" y="13"/>
                    <a:pt x="3" y="13"/>
                  </a:cubicBezTo>
                  <a:cubicBezTo>
                    <a:pt x="2" y="14"/>
                    <a:pt x="1" y="14"/>
                    <a:pt x="1" y="14"/>
                  </a:cubicBezTo>
                  <a:cubicBezTo>
                    <a:pt x="1" y="0"/>
                    <a:pt x="1" y="0"/>
                    <a:pt x="1" y="0"/>
                  </a:cubicBezTo>
                  <a:cubicBezTo>
                    <a:pt x="15" y="0"/>
                    <a:pt x="15" y="0"/>
                    <a:pt x="15" y="0"/>
                  </a:cubicBezTo>
                  <a:cubicBezTo>
                    <a:pt x="15" y="3"/>
                    <a:pt x="15" y="3"/>
                    <a:pt x="15" y="3"/>
                  </a:cubicBezTo>
                  <a:cubicBezTo>
                    <a:pt x="4" y="3"/>
                    <a:pt x="4" y="3"/>
                    <a:pt x="4" y="3"/>
                  </a:cubicBezTo>
                  <a:cubicBezTo>
                    <a:pt x="4" y="10"/>
                    <a:pt x="4" y="10"/>
                    <a:pt x="4" y="10"/>
                  </a:cubicBezTo>
                  <a:cubicBezTo>
                    <a:pt x="5" y="10"/>
                    <a:pt x="5" y="10"/>
                    <a:pt x="6" y="10"/>
                  </a:cubicBezTo>
                  <a:cubicBezTo>
                    <a:pt x="6" y="10"/>
                    <a:pt x="6" y="10"/>
                    <a:pt x="7" y="10"/>
                  </a:cubicBezTo>
                  <a:cubicBezTo>
                    <a:pt x="8" y="10"/>
                    <a:pt x="9" y="10"/>
                    <a:pt x="10" y="11"/>
                  </a:cubicBezTo>
                  <a:cubicBezTo>
                    <a:pt x="11" y="11"/>
                    <a:pt x="12" y="11"/>
                    <a:pt x="13" y="12"/>
                  </a:cubicBezTo>
                  <a:cubicBezTo>
                    <a:pt x="14" y="13"/>
                    <a:pt x="14" y="13"/>
                    <a:pt x="15" y="14"/>
                  </a:cubicBezTo>
                  <a:cubicBezTo>
                    <a:pt x="15" y="15"/>
                    <a:pt x="15" y="17"/>
                    <a:pt x="15"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4" name="Freeform 19"/>
            <p:cNvSpPr>
              <a:spLocks noEditPoints="1" noChangeArrowheads="1"/>
            </p:cNvSpPr>
            <p:nvPr/>
          </p:nvSpPr>
          <p:spPr bwMode="auto">
            <a:xfrm>
              <a:off x="3062866" y="2656067"/>
              <a:ext cx="220662" cy="188912"/>
            </a:xfrm>
            <a:custGeom>
              <a:avLst/>
              <a:gdLst>
                <a:gd name="T0" fmla="*/ 85418 w 31"/>
                <a:gd name="T1" fmla="*/ 55974 h 27"/>
                <a:gd name="T2" fmla="*/ 78299 w 31"/>
                <a:gd name="T3" fmla="*/ 90958 h 27"/>
                <a:gd name="T4" fmla="*/ 42709 w 31"/>
                <a:gd name="T5" fmla="*/ 104951 h 27"/>
                <a:gd name="T6" fmla="*/ 14236 w 31"/>
                <a:gd name="T7" fmla="*/ 90958 h 27"/>
                <a:gd name="T8" fmla="*/ 0 w 31"/>
                <a:gd name="T9" fmla="*/ 55974 h 27"/>
                <a:gd name="T10" fmla="*/ 14236 w 31"/>
                <a:gd name="T11" fmla="*/ 13993 h 27"/>
                <a:gd name="T12" fmla="*/ 42709 w 31"/>
                <a:gd name="T13" fmla="*/ 0 h 27"/>
                <a:gd name="T14" fmla="*/ 78299 w 31"/>
                <a:gd name="T15" fmla="*/ 13993 h 27"/>
                <a:gd name="T16" fmla="*/ 85418 w 31"/>
                <a:gd name="T17" fmla="*/ 55974 h 27"/>
                <a:gd name="T18" fmla="*/ 64063 w 31"/>
                <a:gd name="T19" fmla="*/ 55974 h 27"/>
                <a:gd name="T20" fmla="*/ 64063 w 31"/>
                <a:gd name="T21" fmla="*/ 27987 h 27"/>
                <a:gd name="T22" fmla="*/ 42709 w 31"/>
                <a:gd name="T23" fmla="*/ 13993 h 27"/>
                <a:gd name="T24" fmla="*/ 28473 w 31"/>
                <a:gd name="T25" fmla="*/ 27987 h 27"/>
                <a:gd name="T26" fmla="*/ 21354 w 31"/>
                <a:gd name="T27" fmla="*/ 55974 h 27"/>
                <a:gd name="T28" fmla="*/ 28473 w 31"/>
                <a:gd name="T29" fmla="*/ 83961 h 27"/>
                <a:gd name="T30" fmla="*/ 42709 w 31"/>
                <a:gd name="T31" fmla="*/ 90958 h 27"/>
                <a:gd name="T32" fmla="*/ 64063 w 31"/>
                <a:gd name="T33" fmla="*/ 83961 h 27"/>
                <a:gd name="T34" fmla="*/ 64063 w 31"/>
                <a:gd name="T35" fmla="*/ 55974 h 27"/>
                <a:gd name="T36" fmla="*/ 170835 w 31"/>
                <a:gd name="T37" fmla="*/ 0 h 27"/>
                <a:gd name="T38" fmla="*/ 71181 w 31"/>
                <a:gd name="T39" fmla="*/ 181915 h 27"/>
                <a:gd name="T40" fmla="*/ 49827 w 31"/>
                <a:gd name="T41" fmla="*/ 181915 h 27"/>
                <a:gd name="T42" fmla="*/ 149481 w 31"/>
                <a:gd name="T43" fmla="*/ 0 h 27"/>
                <a:gd name="T44" fmla="*/ 170835 w 31"/>
                <a:gd name="T45" fmla="*/ 0 h 27"/>
                <a:gd name="T46" fmla="*/ 220662 w 31"/>
                <a:gd name="T47" fmla="*/ 132938 h 27"/>
                <a:gd name="T48" fmla="*/ 213544 w 31"/>
                <a:gd name="T49" fmla="*/ 174919 h 27"/>
                <a:gd name="T50" fmla="*/ 177953 w 31"/>
                <a:gd name="T51" fmla="*/ 188912 h 27"/>
                <a:gd name="T52" fmla="*/ 149481 w 31"/>
                <a:gd name="T53" fmla="*/ 174919 h 27"/>
                <a:gd name="T54" fmla="*/ 135244 w 31"/>
                <a:gd name="T55" fmla="*/ 132938 h 27"/>
                <a:gd name="T56" fmla="*/ 149481 w 31"/>
                <a:gd name="T57" fmla="*/ 90958 h 27"/>
                <a:gd name="T58" fmla="*/ 177953 w 31"/>
                <a:gd name="T59" fmla="*/ 83961 h 27"/>
                <a:gd name="T60" fmla="*/ 213544 w 31"/>
                <a:gd name="T61" fmla="*/ 90958 h 27"/>
                <a:gd name="T62" fmla="*/ 220662 w 31"/>
                <a:gd name="T63" fmla="*/ 132938 h 27"/>
                <a:gd name="T64" fmla="*/ 199308 w 31"/>
                <a:gd name="T65" fmla="*/ 132938 h 27"/>
                <a:gd name="T66" fmla="*/ 199308 w 31"/>
                <a:gd name="T67" fmla="*/ 104951 h 27"/>
                <a:gd name="T68" fmla="*/ 177953 w 31"/>
                <a:gd name="T69" fmla="*/ 97954 h 27"/>
                <a:gd name="T70" fmla="*/ 163717 w 31"/>
                <a:gd name="T71" fmla="*/ 104951 h 27"/>
                <a:gd name="T72" fmla="*/ 156599 w 31"/>
                <a:gd name="T73" fmla="*/ 132938 h 27"/>
                <a:gd name="T74" fmla="*/ 163717 w 31"/>
                <a:gd name="T75" fmla="*/ 160925 h 27"/>
                <a:gd name="T76" fmla="*/ 177953 w 31"/>
                <a:gd name="T77" fmla="*/ 174919 h 27"/>
                <a:gd name="T78" fmla="*/ 199308 w 31"/>
                <a:gd name="T79" fmla="*/ 160925 h 27"/>
                <a:gd name="T80" fmla="*/ 199308 w 31"/>
                <a:gd name="T81" fmla="*/ 132938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
                <a:gd name="T124" fmla="*/ 0 h 27"/>
                <a:gd name="T125" fmla="*/ 31 w 31"/>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 h="27">
                  <a:moveTo>
                    <a:pt x="12" y="8"/>
                  </a:moveTo>
                  <a:cubicBezTo>
                    <a:pt x="12" y="10"/>
                    <a:pt x="12" y="12"/>
                    <a:pt x="11" y="13"/>
                  </a:cubicBezTo>
                  <a:cubicBezTo>
                    <a:pt x="10" y="15"/>
                    <a:pt x="8" y="15"/>
                    <a:pt x="6" y="15"/>
                  </a:cubicBezTo>
                  <a:cubicBezTo>
                    <a:pt x="4" y="15"/>
                    <a:pt x="3" y="15"/>
                    <a:pt x="2" y="13"/>
                  </a:cubicBezTo>
                  <a:cubicBezTo>
                    <a:pt x="1" y="12"/>
                    <a:pt x="0" y="10"/>
                    <a:pt x="0" y="8"/>
                  </a:cubicBezTo>
                  <a:cubicBezTo>
                    <a:pt x="0" y="5"/>
                    <a:pt x="1" y="3"/>
                    <a:pt x="2" y="2"/>
                  </a:cubicBezTo>
                  <a:cubicBezTo>
                    <a:pt x="3" y="1"/>
                    <a:pt x="4" y="0"/>
                    <a:pt x="6" y="0"/>
                  </a:cubicBezTo>
                  <a:cubicBezTo>
                    <a:pt x="8" y="0"/>
                    <a:pt x="10" y="1"/>
                    <a:pt x="11" y="2"/>
                  </a:cubicBezTo>
                  <a:cubicBezTo>
                    <a:pt x="12" y="3"/>
                    <a:pt x="12" y="5"/>
                    <a:pt x="12" y="8"/>
                  </a:cubicBezTo>
                  <a:close/>
                  <a:moveTo>
                    <a:pt x="9" y="8"/>
                  </a:moveTo>
                  <a:cubicBezTo>
                    <a:pt x="9" y="6"/>
                    <a:pt x="9" y="5"/>
                    <a:pt x="9" y="4"/>
                  </a:cubicBezTo>
                  <a:cubicBezTo>
                    <a:pt x="8" y="3"/>
                    <a:pt x="7" y="2"/>
                    <a:pt x="6" y="2"/>
                  </a:cubicBezTo>
                  <a:cubicBezTo>
                    <a:pt x="5" y="2"/>
                    <a:pt x="4" y="3"/>
                    <a:pt x="4" y="4"/>
                  </a:cubicBezTo>
                  <a:cubicBezTo>
                    <a:pt x="3" y="5"/>
                    <a:pt x="3" y="6"/>
                    <a:pt x="3" y="8"/>
                  </a:cubicBezTo>
                  <a:cubicBezTo>
                    <a:pt x="3" y="9"/>
                    <a:pt x="3" y="11"/>
                    <a:pt x="4" y="12"/>
                  </a:cubicBezTo>
                  <a:cubicBezTo>
                    <a:pt x="4" y="13"/>
                    <a:pt x="5" y="13"/>
                    <a:pt x="6" y="13"/>
                  </a:cubicBezTo>
                  <a:cubicBezTo>
                    <a:pt x="7" y="13"/>
                    <a:pt x="8" y="13"/>
                    <a:pt x="9" y="12"/>
                  </a:cubicBezTo>
                  <a:cubicBezTo>
                    <a:pt x="9" y="11"/>
                    <a:pt x="9" y="9"/>
                    <a:pt x="9" y="8"/>
                  </a:cubicBezTo>
                  <a:close/>
                  <a:moveTo>
                    <a:pt x="24" y="0"/>
                  </a:moveTo>
                  <a:cubicBezTo>
                    <a:pt x="10" y="26"/>
                    <a:pt x="10" y="26"/>
                    <a:pt x="10" y="26"/>
                  </a:cubicBezTo>
                  <a:cubicBezTo>
                    <a:pt x="7" y="26"/>
                    <a:pt x="7" y="26"/>
                    <a:pt x="7" y="26"/>
                  </a:cubicBezTo>
                  <a:cubicBezTo>
                    <a:pt x="21" y="0"/>
                    <a:pt x="21" y="0"/>
                    <a:pt x="21" y="0"/>
                  </a:cubicBezTo>
                  <a:lnTo>
                    <a:pt x="24" y="0"/>
                  </a:lnTo>
                  <a:close/>
                  <a:moveTo>
                    <a:pt x="31" y="19"/>
                  </a:moveTo>
                  <a:cubicBezTo>
                    <a:pt x="31" y="22"/>
                    <a:pt x="31" y="24"/>
                    <a:pt x="30" y="25"/>
                  </a:cubicBezTo>
                  <a:cubicBezTo>
                    <a:pt x="29" y="26"/>
                    <a:pt x="27" y="27"/>
                    <a:pt x="25" y="27"/>
                  </a:cubicBezTo>
                  <a:cubicBezTo>
                    <a:pt x="23" y="27"/>
                    <a:pt x="22" y="26"/>
                    <a:pt x="21" y="25"/>
                  </a:cubicBezTo>
                  <a:cubicBezTo>
                    <a:pt x="20" y="24"/>
                    <a:pt x="19" y="22"/>
                    <a:pt x="19" y="19"/>
                  </a:cubicBezTo>
                  <a:cubicBezTo>
                    <a:pt x="19" y="17"/>
                    <a:pt x="20" y="15"/>
                    <a:pt x="21" y="13"/>
                  </a:cubicBezTo>
                  <a:cubicBezTo>
                    <a:pt x="22" y="12"/>
                    <a:pt x="23" y="12"/>
                    <a:pt x="25" y="12"/>
                  </a:cubicBezTo>
                  <a:cubicBezTo>
                    <a:pt x="27" y="12"/>
                    <a:pt x="29" y="12"/>
                    <a:pt x="30" y="13"/>
                  </a:cubicBezTo>
                  <a:cubicBezTo>
                    <a:pt x="31" y="15"/>
                    <a:pt x="31" y="17"/>
                    <a:pt x="31" y="19"/>
                  </a:cubicBezTo>
                  <a:close/>
                  <a:moveTo>
                    <a:pt x="28" y="19"/>
                  </a:moveTo>
                  <a:cubicBezTo>
                    <a:pt x="28" y="17"/>
                    <a:pt x="28" y="16"/>
                    <a:pt x="28" y="15"/>
                  </a:cubicBezTo>
                  <a:cubicBezTo>
                    <a:pt x="27" y="14"/>
                    <a:pt x="26" y="14"/>
                    <a:pt x="25" y="14"/>
                  </a:cubicBezTo>
                  <a:cubicBezTo>
                    <a:pt x="24" y="14"/>
                    <a:pt x="23" y="14"/>
                    <a:pt x="23" y="15"/>
                  </a:cubicBezTo>
                  <a:cubicBezTo>
                    <a:pt x="22" y="16"/>
                    <a:pt x="22" y="17"/>
                    <a:pt x="22" y="19"/>
                  </a:cubicBezTo>
                  <a:cubicBezTo>
                    <a:pt x="22" y="21"/>
                    <a:pt x="22" y="22"/>
                    <a:pt x="23" y="23"/>
                  </a:cubicBezTo>
                  <a:cubicBezTo>
                    <a:pt x="23" y="24"/>
                    <a:pt x="24" y="25"/>
                    <a:pt x="25" y="25"/>
                  </a:cubicBezTo>
                  <a:cubicBezTo>
                    <a:pt x="26" y="25"/>
                    <a:pt x="27" y="24"/>
                    <a:pt x="28" y="23"/>
                  </a:cubicBezTo>
                  <a:cubicBezTo>
                    <a:pt x="28" y="22"/>
                    <a:pt x="28" y="21"/>
                    <a:pt x="28" y="19"/>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9" name="矩形 117"/>
            <p:cNvSpPr>
              <a:spLocks noChangeArrowheads="1"/>
            </p:cNvSpPr>
            <p:nvPr/>
          </p:nvSpPr>
          <p:spPr bwMode="auto">
            <a:xfrm>
              <a:off x="2867605" y="2891017"/>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3"/>
          <p:cNvGrpSpPr/>
          <p:nvPr/>
        </p:nvGrpSpPr>
        <p:grpSpPr>
          <a:xfrm>
            <a:off x="3023214" y="1676579"/>
            <a:ext cx="887413" cy="893763"/>
            <a:chOff x="2743814" y="1651179"/>
            <a:chExt cx="887413" cy="893763"/>
          </a:xfrm>
        </p:grpSpPr>
        <p:sp>
          <p:nvSpPr>
            <p:cNvPr id="15" name="Freeform 10"/>
            <p:cNvSpPr>
              <a:spLocks noChangeArrowheads="1"/>
            </p:cNvSpPr>
            <p:nvPr/>
          </p:nvSpPr>
          <p:spPr bwMode="auto">
            <a:xfrm>
              <a:off x="2743814" y="1651179"/>
              <a:ext cx="887413" cy="893763"/>
            </a:xfrm>
            <a:custGeom>
              <a:avLst/>
              <a:gdLst>
                <a:gd name="T0" fmla="*/ 887413 w 125"/>
                <a:gd name="T1" fmla="*/ 446882 h 128"/>
                <a:gd name="T2" fmla="*/ 759626 w 125"/>
                <a:gd name="T3" fmla="*/ 761095 h 128"/>
                <a:gd name="T4" fmla="*/ 440157 w 125"/>
                <a:gd name="T5" fmla="*/ 893763 h 128"/>
                <a:gd name="T6" fmla="*/ 0 w 125"/>
                <a:gd name="T7" fmla="*/ 893763 h 128"/>
                <a:gd name="T8" fmla="*/ 0 w 125"/>
                <a:gd name="T9" fmla="*/ 446882 h 128"/>
                <a:gd name="T10" fmla="*/ 127787 w 125"/>
                <a:gd name="T11" fmla="*/ 132668 h 128"/>
                <a:gd name="T12" fmla="*/ 440157 w 125"/>
                <a:gd name="T13" fmla="*/ 0 h 128"/>
                <a:gd name="T14" fmla="*/ 887413 w 125"/>
                <a:gd name="T15" fmla="*/ 446882 h 128"/>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28"/>
                <a:gd name="T26" fmla="*/ 125 w 12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28">
                  <a:moveTo>
                    <a:pt x="125" y="64"/>
                  </a:moveTo>
                  <a:cubicBezTo>
                    <a:pt x="125" y="81"/>
                    <a:pt x="118" y="97"/>
                    <a:pt x="107" y="109"/>
                  </a:cubicBezTo>
                  <a:cubicBezTo>
                    <a:pt x="95" y="120"/>
                    <a:pt x="79" y="128"/>
                    <a:pt x="62" y="128"/>
                  </a:cubicBezTo>
                  <a:cubicBezTo>
                    <a:pt x="0" y="128"/>
                    <a:pt x="0" y="128"/>
                    <a:pt x="0" y="128"/>
                  </a:cubicBezTo>
                  <a:cubicBezTo>
                    <a:pt x="0" y="64"/>
                    <a:pt x="0" y="64"/>
                    <a:pt x="0" y="64"/>
                  </a:cubicBezTo>
                  <a:cubicBezTo>
                    <a:pt x="0" y="46"/>
                    <a:pt x="6" y="30"/>
                    <a:pt x="18" y="19"/>
                  </a:cubicBezTo>
                  <a:cubicBezTo>
                    <a:pt x="29" y="7"/>
                    <a:pt x="45" y="0"/>
                    <a:pt x="62" y="0"/>
                  </a:cubicBezTo>
                  <a:cubicBezTo>
                    <a:pt x="97" y="0"/>
                    <a:pt x="125" y="29"/>
                    <a:pt x="125" y="64"/>
                  </a:cubicBezTo>
                  <a:close/>
                </a:path>
              </a:pathLst>
            </a:custGeom>
            <a:solidFill>
              <a:schemeClr val="accent2"/>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6" name="Freeform 11"/>
            <p:cNvSpPr>
              <a:spLocks noChangeArrowheads="1"/>
            </p:cNvSpPr>
            <p:nvPr/>
          </p:nvSpPr>
          <p:spPr bwMode="auto">
            <a:xfrm>
              <a:off x="2800928" y="2286260"/>
              <a:ext cx="112713" cy="187325"/>
            </a:xfrm>
            <a:custGeom>
              <a:avLst/>
              <a:gdLst>
                <a:gd name="T0" fmla="*/ 112713 w 16"/>
                <a:gd name="T1" fmla="*/ 124883 h 27"/>
                <a:gd name="T2" fmla="*/ 105668 w 16"/>
                <a:gd name="T3" fmla="*/ 152635 h 27"/>
                <a:gd name="T4" fmla="*/ 98624 w 16"/>
                <a:gd name="T5" fmla="*/ 166511 h 27"/>
                <a:gd name="T6" fmla="*/ 77490 w 16"/>
                <a:gd name="T7" fmla="*/ 180387 h 27"/>
                <a:gd name="T8" fmla="*/ 49312 w 16"/>
                <a:gd name="T9" fmla="*/ 187325 h 27"/>
                <a:gd name="T10" fmla="*/ 28178 w 16"/>
                <a:gd name="T11" fmla="*/ 187325 h 27"/>
                <a:gd name="T12" fmla="*/ 0 w 16"/>
                <a:gd name="T13" fmla="*/ 173449 h 27"/>
                <a:gd name="T14" fmla="*/ 0 w 16"/>
                <a:gd name="T15" fmla="*/ 152635 h 27"/>
                <a:gd name="T16" fmla="*/ 7045 w 16"/>
                <a:gd name="T17" fmla="*/ 152635 h 27"/>
                <a:gd name="T18" fmla="*/ 14089 w 16"/>
                <a:gd name="T19" fmla="*/ 152635 h 27"/>
                <a:gd name="T20" fmla="*/ 21134 w 16"/>
                <a:gd name="T21" fmla="*/ 159573 h 27"/>
                <a:gd name="T22" fmla="*/ 35223 w 16"/>
                <a:gd name="T23" fmla="*/ 166511 h 27"/>
                <a:gd name="T24" fmla="*/ 49312 w 16"/>
                <a:gd name="T25" fmla="*/ 166511 h 27"/>
                <a:gd name="T26" fmla="*/ 63401 w 16"/>
                <a:gd name="T27" fmla="*/ 166511 h 27"/>
                <a:gd name="T28" fmla="*/ 77490 w 16"/>
                <a:gd name="T29" fmla="*/ 152635 h 27"/>
                <a:gd name="T30" fmla="*/ 84535 w 16"/>
                <a:gd name="T31" fmla="*/ 145697 h 27"/>
                <a:gd name="T32" fmla="*/ 84535 w 16"/>
                <a:gd name="T33" fmla="*/ 124883 h 27"/>
                <a:gd name="T34" fmla="*/ 84535 w 16"/>
                <a:gd name="T35" fmla="*/ 111007 h 27"/>
                <a:gd name="T36" fmla="*/ 77490 w 16"/>
                <a:gd name="T37" fmla="*/ 97131 h 27"/>
                <a:gd name="T38" fmla="*/ 63401 w 16"/>
                <a:gd name="T39" fmla="*/ 90194 h 27"/>
                <a:gd name="T40" fmla="*/ 49312 w 16"/>
                <a:gd name="T41" fmla="*/ 90194 h 27"/>
                <a:gd name="T42" fmla="*/ 28178 w 16"/>
                <a:gd name="T43" fmla="*/ 90194 h 27"/>
                <a:gd name="T44" fmla="*/ 7045 w 16"/>
                <a:gd name="T45" fmla="*/ 97131 h 27"/>
                <a:gd name="T46" fmla="*/ 7045 w 16"/>
                <a:gd name="T47" fmla="*/ 0 h 27"/>
                <a:gd name="T48" fmla="*/ 112713 w 16"/>
                <a:gd name="T49" fmla="*/ 0 h 27"/>
                <a:gd name="T50" fmla="*/ 112713 w 16"/>
                <a:gd name="T51" fmla="*/ 20814 h 27"/>
                <a:gd name="T52" fmla="*/ 35223 w 16"/>
                <a:gd name="T53" fmla="*/ 20814 h 27"/>
                <a:gd name="T54" fmla="*/ 35223 w 16"/>
                <a:gd name="T55" fmla="*/ 69380 h 27"/>
                <a:gd name="T56" fmla="*/ 42267 w 16"/>
                <a:gd name="T57" fmla="*/ 69380 h 27"/>
                <a:gd name="T58" fmla="*/ 49312 w 16"/>
                <a:gd name="T59" fmla="*/ 69380 h 27"/>
                <a:gd name="T60" fmla="*/ 77490 w 16"/>
                <a:gd name="T61" fmla="*/ 76318 h 27"/>
                <a:gd name="T62" fmla="*/ 91579 w 16"/>
                <a:gd name="T63" fmla="*/ 83256 h 27"/>
                <a:gd name="T64" fmla="*/ 105668 w 16"/>
                <a:gd name="T65" fmla="*/ 97131 h 27"/>
                <a:gd name="T66" fmla="*/ 112713 w 16"/>
                <a:gd name="T67" fmla="*/ 124883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27"/>
                <a:gd name="T104" fmla="*/ 16 w 16"/>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27">
                  <a:moveTo>
                    <a:pt x="16" y="18"/>
                  </a:moveTo>
                  <a:cubicBezTo>
                    <a:pt x="16" y="19"/>
                    <a:pt x="16" y="21"/>
                    <a:pt x="15" y="22"/>
                  </a:cubicBezTo>
                  <a:cubicBezTo>
                    <a:pt x="15" y="23"/>
                    <a:pt x="14" y="24"/>
                    <a:pt x="14" y="24"/>
                  </a:cubicBezTo>
                  <a:cubicBezTo>
                    <a:pt x="13" y="25"/>
                    <a:pt x="12" y="26"/>
                    <a:pt x="11" y="26"/>
                  </a:cubicBezTo>
                  <a:cubicBezTo>
                    <a:pt x="10" y="27"/>
                    <a:pt x="9" y="27"/>
                    <a:pt x="7" y="27"/>
                  </a:cubicBezTo>
                  <a:cubicBezTo>
                    <a:pt x="6" y="27"/>
                    <a:pt x="5" y="27"/>
                    <a:pt x="4" y="27"/>
                  </a:cubicBezTo>
                  <a:cubicBezTo>
                    <a:pt x="2" y="26"/>
                    <a:pt x="1" y="26"/>
                    <a:pt x="0" y="25"/>
                  </a:cubicBezTo>
                  <a:cubicBezTo>
                    <a:pt x="0" y="22"/>
                    <a:pt x="0" y="22"/>
                    <a:pt x="0" y="22"/>
                  </a:cubicBezTo>
                  <a:cubicBezTo>
                    <a:pt x="1" y="22"/>
                    <a:pt x="1" y="22"/>
                    <a:pt x="1" y="22"/>
                  </a:cubicBezTo>
                  <a:cubicBezTo>
                    <a:pt x="1" y="22"/>
                    <a:pt x="1" y="22"/>
                    <a:pt x="2" y="22"/>
                  </a:cubicBezTo>
                  <a:cubicBezTo>
                    <a:pt x="2" y="23"/>
                    <a:pt x="3" y="23"/>
                    <a:pt x="3" y="23"/>
                  </a:cubicBezTo>
                  <a:cubicBezTo>
                    <a:pt x="4" y="23"/>
                    <a:pt x="5" y="24"/>
                    <a:pt x="5" y="24"/>
                  </a:cubicBezTo>
                  <a:cubicBezTo>
                    <a:pt x="6" y="24"/>
                    <a:pt x="7" y="24"/>
                    <a:pt x="7" y="24"/>
                  </a:cubicBezTo>
                  <a:cubicBezTo>
                    <a:pt x="8" y="24"/>
                    <a:pt x="9" y="24"/>
                    <a:pt x="9" y="24"/>
                  </a:cubicBezTo>
                  <a:cubicBezTo>
                    <a:pt x="10" y="23"/>
                    <a:pt x="11" y="23"/>
                    <a:pt x="11" y="22"/>
                  </a:cubicBezTo>
                  <a:cubicBezTo>
                    <a:pt x="11" y="22"/>
                    <a:pt x="12" y="21"/>
                    <a:pt x="12" y="21"/>
                  </a:cubicBezTo>
                  <a:cubicBezTo>
                    <a:pt x="12" y="20"/>
                    <a:pt x="12" y="19"/>
                    <a:pt x="12" y="18"/>
                  </a:cubicBezTo>
                  <a:cubicBezTo>
                    <a:pt x="12" y="17"/>
                    <a:pt x="12" y="16"/>
                    <a:pt x="12" y="16"/>
                  </a:cubicBezTo>
                  <a:cubicBezTo>
                    <a:pt x="12" y="15"/>
                    <a:pt x="11" y="15"/>
                    <a:pt x="11" y="14"/>
                  </a:cubicBezTo>
                  <a:cubicBezTo>
                    <a:pt x="10" y="14"/>
                    <a:pt x="10" y="14"/>
                    <a:pt x="9" y="13"/>
                  </a:cubicBezTo>
                  <a:cubicBezTo>
                    <a:pt x="8" y="13"/>
                    <a:pt x="8" y="13"/>
                    <a:pt x="7" y="13"/>
                  </a:cubicBezTo>
                  <a:cubicBezTo>
                    <a:pt x="6" y="13"/>
                    <a:pt x="5" y="13"/>
                    <a:pt x="4" y="13"/>
                  </a:cubicBezTo>
                  <a:cubicBezTo>
                    <a:pt x="3" y="13"/>
                    <a:pt x="2" y="14"/>
                    <a:pt x="1" y="14"/>
                  </a:cubicBezTo>
                  <a:cubicBezTo>
                    <a:pt x="1" y="0"/>
                    <a:pt x="1" y="0"/>
                    <a:pt x="1" y="0"/>
                  </a:cubicBezTo>
                  <a:cubicBezTo>
                    <a:pt x="16" y="0"/>
                    <a:pt x="16" y="0"/>
                    <a:pt x="16" y="0"/>
                  </a:cubicBezTo>
                  <a:cubicBezTo>
                    <a:pt x="16" y="3"/>
                    <a:pt x="16" y="3"/>
                    <a:pt x="16" y="3"/>
                  </a:cubicBezTo>
                  <a:cubicBezTo>
                    <a:pt x="5" y="3"/>
                    <a:pt x="5" y="3"/>
                    <a:pt x="5" y="3"/>
                  </a:cubicBezTo>
                  <a:cubicBezTo>
                    <a:pt x="5" y="10"/>
                    <a:pt x="5" y="10"/>
                    <a:pt x="5" y="10"/>
                  </a:cubicBezTo>
                  <a:cubicBezTo>
                    <a:pt x="5" y="10"/>
                    <a:pt x="6" y="10"/>
                    <a:pt x="6" y="10"/>
                  </a:cubicBezTo>
                  <a:cubicBezTo>
                    <a:pt x="7" y="10"/>
                    <a:pt x="7" y="10"/>
                    <a:pt x="7" y="10"/>
                  </a:cubicBezTo>
                  <a:cubicBezTo>
                    <a:pt x="9" y="10"/>
                    <a:pt x="10" y="10"/>
                    <a:pt x="11" y="11"/>
                  </a:cubicBezTo>
                  <a:cubicBezTo>
                    <a:pt x="12" y="11"/>
                    <a:pt x="12" y="11"/>
                    <a:pt x="13" y="12"/>
                  </a:cubicBezTo>
                  <a:cubicBezTo>
                    <a:pt x="14" y="12"/>
                    <a:pt x="15" y="13"/>
                    <a:pt x="15" y="14"/>
                  </a:cubicBezTo>
                  <a:cubicBezTo>
                    <a:pt x="16" y="15"/>
                    <a:pt x="16" y="17"/>
                    <a:pt x="16"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7" name="Freeform 12"/>
            <p:cNvSpPr>
              <a:spLocks noEditPoints="1" noChangeArrowheads="1"/>
            </p:cNvSpPr>
            <p:nvPr/>
          </p:nvSpPr>
          <p:spPr bwMode="auto">
            <a:xfrm>
              <a:off x="2935866" y="2286260"/>
              <a:ext cx="119062" cy="187325"/>
            </a:xfrm>
            <a:custGeom>
              <a:avLst/>
              <a:gdLst>
                <a:gd name="T0" fmla="*/ 119062 w 17"/>
                <a:gd name="T1" fmla="*/ 90194 h 27"/>
                <a:gd name="T2" fmla="*/ 105055 w 17"/>
                <a:gd name="T3" fmla="*/ 166511 h 27"/>
                <a:gd name="T4" fmla="*/ 63033 w 17"/>
                <a:gd name="T5" fmla="*/ 187325 h 27"/>
                <a:gd name="T6" fmla="*/ 14007 w 17"/>
                <a:gd name="T7" fmla="*/ 166511 h 27"/>
                <a:gd name="T8" fmla="*/ 0 w 17"/>
                <a:gd name="T9" fmla="*/ 90194 h 27"/>
                <a:gd name="T10" fmla="*/ 14007 w 17"/>
                <a:gd name="T11" fmla="*/ 20814 h 27"/>
                <a:gd name="T12" fmla="*/ 63033 w 17"/>
                <a:gd name="T13" fmla="*/ 0 h 27"/>
                <a:gd name="T14" fmla="*/ 105055 w 17"/>
                <a:gd name="T15" fmla="*/ 20814 h 27"/>
                <a:gd name="T16" fmla="*/ 119062 w 17"/>
                <a:gd name="T17" fmla="*/ 90194 h 27"/>
                <a:gd name="T18" fmla="*/ 84044 w 17"/>
                <a:gd name="T19" fmla="*/ 145697 h 27"/>
                <a:gd name="T20" fmla="*/ 91047 w 17"/>
                <a:gd name="T21" fmla="*/ 124883 h 27"/>
                <a:gd name="T22" fmla="*/ 91047 w 17"/>
                <a:gd name="T23" fmla="*/ 90194 h 27"/>
                <a:gd name="T24" fmla="*/ 91047 w 17"/>
                <a:gd name="T25" fmla="*/ 62442 h 27"/>
                <a:gd name="T26" fmla="*/ 84044 w 17"/>
                <a:gd name="T27" fmla="*/ 34690 h 27"/>
                <a:gd name="T28" fmla="*/ 77040 w 17"/>
                <a:gd name="T29" fmla="*/ 20814 h 27"/>
                <a:gd name="T30" fmla="*/ 63033 w 17"/>
                <a:gd name="T31" fmla="*/ 20814 h 27"/>
                <a:gd name="T32" fmla="*/ 42022 w 17"/>
                <a:gd name="T33" fmla="*/ 20814 h 27"/>
                <a:gd name="T34" fmla="*/ 35018 w 17"/>
                <a:gd name="T35" fmla="*/ 34690 h 27"/>
                <a:gd name="T36" fmla="*/ 28015 w 17"/>
                <a:gd name="T37" fmla="*/ 62442 h 27"/>
                <a:gd name="T38" fmla="*/ 28015 w 17"/>
                <a:gd name="T39" fmla="*/ 90194 h 27"/>
                <a:gd name="T40" fmla="*/ 28015 w 17"/>
                <a:gd name="T41" fmla="*/ 124883 h 27"/>
                <a:gd name="T42" fmla="*/ 35018 w 17"/>
                <a:gd name="T43" fmla="*/ 145697 h 27"/>
                <a:gd name="T44" fmla="*/ 42022 w 17"/>
                <a:gd name="T45" fmla="*/ 159573 h 27"/>
                <a:gd name="T46" fmla="*/ 63033 w 17"/>
                <a:gd name="T47" fmla="*/ 166511 h 27"/>
                <a:gd name="T48" fmla="*/ 77040 w 17"/>
                <a:gd name="T49" fmla="*/ 159573 h 27"/>
                <a:gd name="T50" fmla="*/ 84044 w 17"/>
                <a:gd name="T51" fmla="*/ 145697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27"/>
                <a:gd name="T80" fmla="*/ 17 w 17"/>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27">
                  <a:moveTo>
                    <a:pt x="17" y="13"/>
                  </a:moveTo>
                  <a:cubicBezTo>
                    <a:pt x="17" y="18"/>
                    <a:pt x="16" y="21"/>
                    <a:pt x="15" y="24"/>
                  </a:cubicBezTo>
                  <a:cubicBezTo>
                    <a:pt x="14" y="26"/>
                    <a:pt x="11" y="27"/>
                    <a:pt x="9" y="27"/>
                  </a:cubicBezTo>
                  <a:cubicBezTo>
                    <a:pt x="6" y="27"/>
                    <a:pt x="4" y="26"/>
                    <a:pt x="2" y="24"/>
                  </a:cubicBezTo>
                  <a:cubicBezTo>
                    <a:pt x="1" y="21"/>
                    <a:pt x="0" y="18"/>
                    <a:pt x="0" y="13"/>
                  </a:cubicBezTo>
                  <a:cubicBezTo>
                    <a:pt x="0" y="9"/>
                    <a:pt x="1" y="5"/>
                    <a:pt x="2" y="3"/>
                  </a:cubicBezTo>
                  <a:cubicBezTo>
                    <a:pt x="4" y="1"/>
                    <a:pt x="6" y="0"/>
                    <a:pt x="9" y="0"/>
                  </a:cubicBezTo>
                  <a:cubicBezTo>
                    <a:pt x="11" y="0"/>
                    <a:pt x="14" y="1"/>
                    <a:pt x="15" y="3"/>
                  </a:cubicBezTo>
                  <a:cubicBezTo>
                    <a:pt x="16" y="5"/>
                    <a:pt x="17" y="9"/>
                    <a:pt x="17" y="13"/>
                  </a:cubicBezTo>
                  <a:close/>
                  <a:moveTo>
                    <a:pt x="12" y="21"/>
                  </a:moveTo>
                  <a:cubicBezTo>
                    <a:pt x="13" y="20"/>
                    <a:pt x="13" y="19"/>
                    <a:pt x="13" y="18"/>
                  </a:cubicBezTo>
                  <a:cubicBezTo>
                    <a:pt x="13" y="17"/>
                    <a:pt x="13" y="15"/>
                    <a:pt x="13" y="13"/>
                  </a:cubicBezTo>
                  <a:cubicBezTo>
                    <a:pt x="13" y="12"/>
                    <a:pt x="13" y="10"/>
                    <a:pt x="13" y="9"/>
                  </a:cubicBezTo>
                  <a:cubicBezTo>
                    <a:pt x="13" y="7"/>
                    <a:pt x="13" y="6"/>
                    <a:pt x="12" y="5"/>
                  </a:cubicBezTo>
                  <a:cubicBezTo>
                    <a:pt x="12" y="5"/>
                    <a:pt x="12" y="4"/>
                    <a:pt x="11" y="3"/>
                  </a:cubicBezTo>
                  <a:cubicBezTo>
                    <a:pt x="10" y="3"/>
                    <a:pt x="10" y="3"/>
                    <a:pt x="9" y="3"/>
                  </a:cubicBezTo>
                  <a:cubicBezTo>
                    <a:pt x="8" y="3"/>
                    <a:pt x="7" y="3"/>
                    <a:pt x="6" y="3"/>
                  </a:cubicBezTo>
                  <a:cubicBezTo>
                    <a:pt x="6" y="4"/>
                    <a:pt x="5" y="5"/>
                    <a:pt x="5" y="5"/>
                  </a:cubicBezTo>
                  <a:cubicBezTo>
                    <a:pt x="4" y="6"/>
                    <a:pt x="4" y="7"/>
                    <a:pt x="4" y="9"/>
                  </a:cubicBezTo>
                  <a:cubicBezTo>
                    <a:pt x="4" y="10"/>
                    <a:pt x="4" y="12"/>
                    <a:pt x="4" y="13"/>
                  </a:cubicBezTo>
                  <a:cubicBezTo>
                    <a:pt x="4" y="15"/>
                    <a:pt x="4" y="17"/>
                    <a:pt x="4" y="18"/>
                  </a:cubicBezTo>
                  <a:cubicBezTo>
                    <a:pt x="4" y="19"/>
                    <a:pt x="4" y="20"/>
                    <a:pt x="5" y="21"/>
                  </a:cubicBezTo>
                  <a:cubicBezTo>
                    <a:pt x="5" y="22"/>
                    <a:pt x="6" y="23"/>
                    <a:pt x="6" y="23"/>
                  </a:cubicBezTo>
                  <a:cubicBezTo>
                    <a:pt x="7" y="24"/>
                    <a:pt x="8" y="24"/>
                    <a:pt x="9" y="24"/>
                  </a:cubicBezTo>
                  <a:cubicBezTo>
                    <a:pt x="10" y="24"/>
                    <a:pt x="10" y="24"/>
                    <a:pt x="11" y="23"/>
                  </a:cubicBezTo>
                  <a:cubicBezTo>
                    <a:pt x="12" y="23"/>
                    <a:pt x="12" y="22"/>
                    <a:pt x="12" y="21"/>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8" name="Freeform 13"/>
            <p:cNvSpPr>
              <a:spLocks noEditPoints="1" noChangeArrowheads="1"/>
            </p:cNvSpPr>
            <p:nvPr/>
          </p:nvSpPr>
          <p:spPr bwMode="auto">
            <a:xfrm>
              <a:off x="3077153" y="2286260"/>
              <a:ext cx="228600" cy="187325"/>
            </a:xfrm>
            <a:custGeom>
              <a:avLst/>
              <a:gdLst>
                <a:gd name="T0" fmla="*/ 85725 w 32"/>
                <a:gd name="T1" fmla="*/ 55504 h 27"/>
                <a:gd name="T2" fmla="*/ 78581 w 32"/>
                <a:gd name="T3" fmla="*/ 90194 h 27"/>
                <a:gd name="T4" fmla="*/ 42863 w 32"/>
                <a:gd name="T5" fmla="*/ 104069 h 27"/>
                <a:gd name="T6" fmla="*/ 14288 w 32"/>
                <a:gd name="T7" fmla="*/ 90194 h 27"/>
                <a:gd name="T8" fmla="*/ 0 w 32"/>
                <a:gd name="T9" fmla="*/ 55504 h 27"/>
                <a:gd name="T10" fmla="*/ 14288 w 32"/>
                <a:gd name="T11" fmla="*/ 13876 h 27"/>
                <a:gd name="T12" fmla="*/ 42863 w 32"/>
                <a:gd name="T13" fmla="*/ 0 h 27"/>
                <a:gd name="T14" fmla="*/ 78581 w 32"/>
                <a:gd name="T15" fmla="*/ 13876 h 27"/>
                <a:gd name="T16" fmla="*/ 85725 w 32"/>
                <a:gd name="T17" fmla="*/ 55504 h 27"/>
                <a:gd name="T18" fmla="*/ 64294 w 32"/>
                <a:gd name="T19" fmla="*/ 55504 h 27"/>
                <a:gd name="T20" fmla="*/ 64294 w 32"/>
                <a:gd name="T21" fmla="*/ 27752 h 27"/>
                <a:gd name="T22" fmla="*/ 42863 w 32"/>
                <a:gd name="T23" fmla="*/ 13876 h 27"/>
                <a:gd name="T24" fmla="*/ 28575 w 32"/>
                <a:gd name="T25" fmla="*/ 27752 h 27"/>
                <a:gd name="T26" fmla="*/ 21431 w 32"/>
                <a:gd name="T27" fmla="*/ 55504 h 27"/>
                <a:gd name="T28" fmla="*/ 28575 w 32"/>
                <a:gd name="T29" fmla="*/ 83256 h 27"/>
                <a:gd name="T30" fmla="*/ 42863 w 32"/>
                <a:gd name="T31" fmla="*/ 90194 h 27"/>
                <a:gd name="T32" fmla="*/ 64294 w 32"/>
                <a:gd name="T33" fmla="*/ 83256 h 27"/>
                <a:gd name="T34" fmla="*/ 64294 w 32"/>
                <a:gd name="T35" fmla="*/ 55504 h 27"/>
                <a:gd name="T36" fmla="*/ 171450 w 32"/>
                <a:gd name="T37" fmla="*/ 0 h 27"/>
                <a:gd name="T38" fmla="*/ 71438 w 32"/>
                <a:gd name="T39" fmla="*/ 180387 h 27"/>
                <a:gd name="T40" fmla="*/ 57150 w 32"/>
                <a:gd name="T41" fmla="*/ 180387 h 27"/>
                <a:gd name="T42" fmla="*/ 150019 w 32"/>
                <a:gd name="T43" fmla="*/ 0 h 27"/>
                <a:gd name="T44" fmla="*/ 171450 w 32"/>
                <a:gd name="T45" fmla="*/ 0 h 27"/>
                <a:gd name="T46" fmla="*/ 228600 w 32"/>
                <a:gd name="T47" fmla="*/ 131821 h 27"/>
                <a:gd name="T48" fmla="*/ 214313 w 32"/>
                <a:gd name="T49" fmla="*/ 173449 h 27"/>
                <a:gd name="T50" fmla="*/ 178594 w 32"/>
                <a:gd name="T51" fmla="*/ 187325 h 27"/>
                <a:gd name="T52" fmla="*/ 150019 w 32"/>
                <a:gd name="T53" fmla="*/ 173449 h 27"/>
                <a:gd name="T54" fmla="*/ 135731 w 32"/>
                <a:gd name="T55" fmla="*/ 131821 h 27"/>
                <a:gd name="T56" fmla="*/ 150019 w 32"/>
                <a:gd name="T57" fmla="*/ 90194 h 27"/>
                <a:gd name="T58" fmla="*/ 178594 w 32"/>
                <a:gd name="T59" fmla="*/ 76318 h 27"/>
                <a:gd name="T60" fmla="*/ 214313 w 32"/>
                <a:gd name="T61" fmla="*/ 90194 h 27"/>
                <a:gd name="T62" fmla="*/ 228600 w 32"/>
                <a:gd name="T63" fmla="*/ 131821 h 27"/>
                <a:gd name="T64" fmla="*/ 200025 w 32"/>
                <a:gd name="T65" fmla="*/ 131821 h 27"/>
                <a:gd name="T66" fmla="*/ 200025 w 32"/>
                <a:gd name="T67" fmla="*/ 104069 h 27"/>
                <a:gd name="T68" fmla="*/ 178594 w 32"/>
                <a:gd name="T69" fmla="*/ 97131 h 27"/>
                <a:gd name="T70" fmla="*/ 164306 w 32"/>
                <a:gd name="T71" fmla="*/ 104069 h 27"/>
                <a:gd name="T72" fmla="*/ 157163 w 32"/>
                <a:gd name="T73" fmla="*/ 131821 h 27"/>
                <a:gd name="T74" fmla="*/ 164306 w 32"/>
                <a:gd name="T75" fmla="*/ 159573 h 27"/>
                <a:gd name="T76" fmla="*/ 178594 w 32"/>
                <a:gd name="T77" fmla="*/ 173449 h 27"/>
                <a:gd name="T78" fmla="*/ 200025 w 32"/>
                <a:gd name="T79" fmla="*/ 159573 h 27"/>
                <a:gd name="T80" fmla="*/ 200025 w 32"/>
                <a:gd name="T81" fmla="*/ 131821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7"/>
                <a:gd name="T125" fmla="*/ 32 w 32"/>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7">
                  <a:moveTo>
                    <a:pt x="12" y="8"/>
                  </a:moveTo>
                  <a:cubicBezTo>
                    <a:pt x="12" y="10"/>
                    <a:pt x="12" y="12"/>
                    <a:pt x="11" y="13"/>
                  </a:cubicBezTo>
                  <a:cubicBezTo>
                    <a:pt x="10" y="15"/>
                    <a:pt x="8" y="15"/>
                    <a:pt x="6" y="15"/>
                  </a:cubicBezTo>
                  <a:cubicBezTo>
                    <a:pt x="4" y="15"/>
                    <a:pt x="3" y="15"/>
                    <a:pt x="2" y="13"/>
                  </a:cubicBezTo>
                  <a:cubicBezTo>
                    <a:pt x="1" y="12"/>
                    <a:pt x="0" y="10"/>
                    <a:pt x="0" y="8"/>
                  </a:cubicBezTo>
                  <a:cubicBezTo>
                    <a:pt x="0" y="5"/>
                    <a:pt x="1" y="3"/>
                    <a:pt x="2" y="2"/>
                  </a:cubicBezTo>
                  <a:cubicBezTo>
                    <a:pt x="3" y="0"/>
                    <a:pt x="4" y="0"/>
                    <a:pt x="6" y="0"/>
                  </a:cubicBezTo>
                  <a:cubicBezTo>
                    <a:pt x="8" y="0"/>
                    <a:pt x="10" y="0"/>
                    <a:pt x="11" y="2"/>
                  </a:cubicBezTo>
                  <a:cubicBezTo>
                    <a:pt x="12" y="3"/>
                    <a:pt x="12" y="5"/>
                    <a:pt x="12" y="8"/>
                  </a:cubicBezTo>
                  <a:close/>
                  <a:moveTo>
                    <a:pt x="9" y="8"/>
                  </a:moveTo>
                  <a:cubicBezTo>
                    <a:pt x="9" y="6"/>
                    <a:pt x="9" y="4"/>
                    <a:pt x="9" y="4"/>
                  </a:cubicBezTo>
                  <a:cubicBezTo>
                    <a:pt x="8" y="3"/>
                    <a:pt x="8" y="2"/>
                    <a:pt x="6" y="2"/>
                  </a:cubicBezTo>
                  <a:cubicBezTo>
                    <a:pt x="5" y="2"/>
                    <a:pt x="4" y="3"/>
                    <a:pt x="4" y="4"/>
                  </a:cubicBezTo>
                  <a:cubicBezTo>
                    <a:pt x="3" y="4"/>
                    <a:pt x="3" y="6"/>
                    <a:pt x="3" y="8"/>
                  </a:cubicBezTo>
                  <a:cubicBezTo>
                    <a:pt x="3" y="9"/>
                    <a:pt x="3" y="11"/>
                    <a:pt x="4" y="12"/>
                  </a:cubicBezTo>
                  <a:cubicBezTo>
                    <a:pt x="4" y="13"/>
                    <a:pt x="5" y="13"/>
                    <a:pt x="6" y="13"/>
                  </a:cubicBezTo>
                  <a:cubicBezTo>
                    <a:pt x="8" y="13"/>
                    <a:pt x="8" y="13"/>
                    <a:pt x="9" y="12"/>
                  </a:cubicBezTo>
                  <a:cubicBezTo>
                    <a:pt x="9" y="11"/>
                    <a:pt x="9" y="9"/>
                    <a:pt x="9" y="8"/>
                  </a:cubicBezTo>
                  <a:close/>
                  <a:moveTo>
                    <a:pt x="24" y="0"/>
                  </a:moveTo>
                  <a:cubicBezTo>
                    <a:pt x="10" y="26"/>
                    <a:pt x="10" y="26"/>
                    <a:pt x="10" y="26"/>
                  </a:cubicBezTo>
                  <a:cubicBezTo>
                    <a:pt x="8" y="26"/>
                    <a:pt x="8" y="26"/>
                    <a:pt x="8" y="26"/>
                  </a:cubicBezTo>
                  <a:cubicBezTo>
                    <a:pt x="21" y="0"/>
                    <a:pt x="21" y="0"/>
                    <a:pt x="21" y="0"/>
                  </a:cubicBezTo>
                  <a:lnTo>
                    <a:pt x="24" y="0"/>
                  </a:lnTo>
                  <a:close/>
                  <a:moveTo>
                    <a:pt x="32" y="19"/>
                  </a:moveTo>
                  <a:cubicBezTo>
                    <a:pt x="32" y="22"/>
                    <a:pt x="31" y="24"/>
                    <a:pt x="30" y="25"/>
                  </a:cubicBezTo>
                  <a:cubicBezTo>
                    <a:pt x="29" y="26"/>
                    <a:pt x="27" y="27"/>
                    <a:pt x="25" y="27"/>
                  </a:cubicBezTo>
                  <a:cubicBezTo>
                    <a:pt x="23" y="27"/>
                    <a:pt x="22" y="26"/>
                    <a:pt x="21" y="25"/>
                  </a:cubicBezTo>
                  <a:cubicBezTo>
                    <a:pt x="20" y="24"/>
                    <a:pt x="19" y="22"/>
                    <a:pt x="19" y="19"/>
                  </a:cubicBezTo>
                  <a:cubicBezTo>
                    <a:pt x="19" y="17"/>
                    <a:pt x="20" y="15"/>
                    <a:pt x="21" y="13"/>
                  </a:cubicBezTo>
                  <a:cubicBezTo>
                    <a:pt x="22" y="12"/>
                    <a:pt x="23" y="11"/>
                    <a:pt x="25" y="11"/>
                  </a:cubicBezTo>
                  <a:cubicBezTo>
                    <a:pt x="27" y="11"/>
                    <a:pt x="29" y="12"/>
                    <a:pt x="30" y="13"/>
                  </a:cubicBezTo>
                  <a:cubicBezTo>
                    <a:pt x="31" y="15"/>
                    <a:pt x="32" y="17"/>
                    <a:pt x="32" y="19"/>
                  </a:cubicBezTo>
                  <a:close/>
                  <a:moveTo>
                    <a:pt x="28" y="19"/>
                  </a:moveTo>
                  <a:cubicBezTo>
                    <a:pt x="28" y="17"/>
                    <a:pt x="28" y="16"/>
                    <a:pt x="28" y="15"/>
                  </a:cubicBezTo>
                  <a:cubicBezTo>
                    <a:pt x="27" y="14"/>
                    <a:pt x="27" y="14"/>
                    <a:pt x="25" y="14"/>
                  </a:cubicBezTo>
                  <a:cubicBezTo>
                    <a:pt x="24" y="14"/>
                    <a:pt x="23" y="14"/>
                    <a:pt x="23" y="15"/>
                  </a:cubicBezTo>
                  <a:cubicBezTo>
                    <a:pt x="23" y="16"/>
                    <a:pt x="22" y="17"/>
                    <a:pt x="22" y="19"/>
                  </a:cubicBezTo>
                  <a:cubicBezTo>
                    <a:pt x="22" y="21"/>
                    <a:pt x="23" y="22"/>
                    <a:pt x="23" y="23"/>
                  </a:cubicBezTo>
                  <a:cubicBezTo>
                    <a:pt x="23" y="24"/>
                    <a:pt x="24" y="25"/>
                    <a:pt x="25" y="25"/>
                  </a:cubicBezTo>
                  <a:cubicBezTo>
                    <a:pt x="27" y="25"/>
                    <a:pt x="27" y="24"/>
                    <a:pt x="28" y="23"/>
                  </a:cubicBezTo>
                  <a:cubicBezTo>
                    <a:pt x="28" y="22"/>
                    <a:pt x="28" y="21"/>
                    <a:pt x="28" y="19"/>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30" name="矩形 120"/>
            <p:cNvSpPr>
              <a:spLocks noChangeArrowheads="1"/>
            </p:cNvSpPr>
            <p:nvPr/>
          </p:nvSpPr>
          <p:spPr bwMode="auto">
            <a:xfrm>
              <a:off x="2923168" y="1740079"/>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 name="组合 126"/>
          <p:cNvGrpSpPr/>
          <p:nvPr/>
        </p:nvGrpSpPr>
        <p:grpSpPr bwMode="auto">
          <a:xfrm>
            <a:off x="3947186" y="1460677"/>
            <a:ext cx="212725" cy="209550"/>
            <a:chOff x="0" y="0"/>
            <a:chExt cx="900000" cy="900000"/>
          </a:xfrm>
          <a:solidFill>
            <a:schemeClr val="accent2"/>
          </a:solidFill>
        </p:grpSpPr>
        <p:sp>
          <p:nvSpPr>
            <p:cNvPr id="33"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pitchFamily="34" charset="0"/>
                <a:sym typeface="宋体" panose="02010600030101010101" pitchFamily="2" charset="-122"/>
              </a:endParaRPr>
            </a:p>
          </p:txBody>
        </p:sp>
        <p:sp>
          <p:nvSpPr>
            <p:cNvPr id="34"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grpSp>
        <p:nvGrpSpPr>
          <p:cNvPr id="35" name="组合 131"/>
          <p:cNvGrpSpPr/>
          <p:nvPr/>
        </p:nvGrpSpPr>
        <p:grpSpPr bwMode="auto">
          <a:xfrm>
            <a:off x="2531136" y="1459090"/>
            <a:ext cx="212725" cy="209550"/>
            <a:chOff x="0" y="0"/>
            <a:chExt cx="900000" cy="900000"/>
          </a:xfrm>
          <a:solidFill>
            <a:schemeClr val="accent1"/>
          </a:solidFill>
        </p:grpSpPr>
        <p:sp>
          <p:nvSpPr>
            <p:cNvPr id="36"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pitchFamily="34" charset="0"/>
                <a:sym typeface="宋体" panose="02010600030101010101" pitchFamily="2" charset="-122"/>
              </a:endParaRPr>
            </a:p>
          </p:txBody>
        </p:sp>
        <p:sp>
          <p:nvSpPr>
            <p:cNvPr id="37"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grpSp>
        <p:nvGrpSpPr>
          <p:cNvPr id="38" name="组合 136"/>
          <p:cNvGrpSpPr/>
          <p:nvPr/>
        </p:nvGrpSpPr>
        <p:grpSpPr bwMode="auto">
          <a:xfrm>
            <a:off x="1572286" y="3557765"/>
            <a:ext cx="212725" cy="209550"/>
            <a:chOff x="0" y="0"/>
            <a:chExt cx="900000" cy="900000"/>
          </a:xfrm>
          <a:solidFill>
            <a:schemeClr val="accent4"/>
          </a:solidFill>
        </p:grpSpPr>
        <p:sp>
          <p:nvSpPr>
            <p:cNvPr id="39"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pitchFamily="34" charset="0"/>
                <a:sym typeface="宋体" panose="02010600030101010101" pitchFamily="2" charset="-122"/>
              </a:endParaRPr>
            </a:p>
          </p:txBody>
        </p:sp>
        <p:sp>
          <p:nvSpPr>
            <p:cNvPr id="40"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grpSp>
        <p:nvGrpSpPr>
          <p:cNvPr id="41" name="组合 141"/>
          <p:cNvGrpSpPr/>
          <p:nvPr/>
        </p:nvGrpSpPr>
        <p:grpSpPr bwMode="auto">
          <a:xfrm>
            <a:off x="4013861" y="3249790"/>
            <a:ext cx="212725" cy="209550"/>
            <a:chOff x="0" y="0"/>
            <a:chExt cx="900000" cy="900000"/>
          </a:xfrm>
          <a:solidFill>
            <a:schemeClr val="accent3"/>
          </a:solidFill>
        </p:grpSpPr>
        <p:sp>
          <p:nvSpPr>
            <p:cNvPr id="42"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pitchFamily="34" charset="0"/>
                <a:sym typeface="宋体" panose="02010600030101010101" pitchFamily="2" charset="-122"/>
              </a:endParaRPr>
            </a:p>
          </p:txBody>
        </p:sp>
        <p:sp>
          <p:nvSpPr>
            <p:cNvPr id="43"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sp>
        <p:nvSpPr>
          <p:cNvPr id="44" name="矩形 147"/>
          <p:cNvSpPr>
            <a:spLocks noChangeArrowheads="1"/>
          </p:cNvSpPr>
          <p:nvPr/>
        </p:nvSpPr>
        <p:spPr bwMode="auto">
          <a:xfrm>
            <a:off x="913427" y="1197152"/>
            <a:ext cx="175617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prstClr val="black">
                  <a:lumMod val="75000"/>
                  <a:lumOff val="25000"/>
                </a:prstClr>
              </a:solidFill>
            </a:endParaRPr>
          </a:p>
        </p:txBody>
      </p:sp>
      <p:sp>
        <p:nvSpPr>
          <p:cNvPr id="45" name="矩形 148"/>
          <p:cNvSpPr>
            <a:spLocks noChangeArrowheads="1"/>
          </p:cNvSpPr>
          <p:nvPr/>
        </p:nvSpPr>
        <p:spPr bwMode="auto">
          <a:xfrm>
            <a:off x="3910627" y="1197152"/>
            <a:ext cx="175691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prstClr val="black">
                  <a:lumMod val="75000"/>
                  <a:lumOff val="25000"/>
                </a:prstClr>
              </a:solidFill>
            </a:endParaRPr>
          </a:p>
        </p:txBody>
      </p:sp>
      <p:sp>
        <p:nvSpPr>
          <p:cNvPr id="46" name="矩形 149"/>
          <p:cNvSpPr>
            <a:spLocks noChangeArrowheads="1"/>
          </p:cNvSpPr>
          <p:nvPr/>
        </p:nvSpPr>
        <p:spPr bwMode="auto">
          <a:xfrm>
            <a:off x="632437" y="3805415"/>
            <a:ext cx="175544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prstClr val="black">
                  <a:lumMod val="75000"/>
                  <a:lumOff val="25000"/>
                </a:prstClr>
              </a:solidFill>
            </a:endParaRPr>
          </a:p>
        </p:txBody>
      </p:sp>
      <p:sp>
        <p:nvSpPr>
          <p:cNvPr id="47" name="矩形 150"/>
          <p:cNvSpPr>
            <a:spLocks noChangeArrowheads="1"/>
          </p:cNvSpPr>
          <p:nvPr/>
        </p:nvSpPr>
        <p:spPr bwMode="auto">
          <a:xfrm>
            <a:off x="3739176" y="3468865"/>
            <a:ext cx="175765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prstClr val="black">
                  <a:lumMod val="75000"/>
                  <a:lumOff val="25000"/>
                </a:prstClr>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233"/>
                                        </p:tgtEl>
                                        <p:attrNameLst>
                                          <p:attrName>style.visibility</p:attrName>
                                        </p:attrNameLst>
                                      </p:cBhvr>
                                      <p:to>
                                        <p:strVal val="visible"/>
                                      </p:to>
                                    </p:set>
                                    <p:animEffect transition="in" filter="wipe(left)">
                                      <p:cBhvr>
                                        <p:cTn id="49" dur="500"/>
                                        <p:tgtEl>
                                          <p:spTgt spid="233"/>
                                        </p:tgtEl>
                                      </p:cBhvr>
                                    </p:animEffect>
                                  </p:childTnLst>
                                </p:cTn>
                              </p:par>
                            </p:childTnLst>
                          </p:cTn>
                        </p:par>
                        <p:par>
                          <p:cTn id="50" fill="hold">
                            <p:stCondLst>
                              <p:cond delay="3500"/>
                            </p:stCondLst>
                            <p:childTnLst>
                              <p:par>
                                <p:cTn id="51" presetID="22" presetClass="entr" presetSubtype="4" fill="hold" grpId="0" nodeType="afterEffect">
                                  <p:stCondLst>
                                    <p:cond delay="0"/>
                                  </p:stCondLst>
                                  <p:childTnLst>
                                    <p:set>
                                      <p:cBhvr>
                                        <p:cTn id="52" dur="1" fill="hold">
                                          <p:stCondLst>
                                            <p:cond delay="0"/>
                                          </p:stCondLst>
                                        </p:cTn>
                                        <p:tgtEl>
                                          <p:spTgt spid="234"/>
                                        </p:tgtEl>
                                        <p:attrNameLst>
                                          <p:attrName>style.visibility</p:attrName>
                                        </p:attrNameLst>
                                      </p:cBhvr>
                                      <p:to>
                                        <p:strVal val="visible"/>
                                      </p:to>
                                    </p:set>
                                    <p:animEffect transition="in" filter="wipe(down)">
                                      <p:cBhvr>
                                        <p:cTn id="53" dur="75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4" grpId="0"/>
      <p:bldP spid="44" grpId="0"/>
      <p:bldP spid="45"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564188" y="1655887"/>
            <a:ext cx="2252663" cy="2254250"/>
            <a:chOff x="5564188" y="1655887"/>
            <a:chExt cx="2252663" cy="2254250"/>
          </a:xfrm>
        </p:grpSpPr>
        <p:sp>
          <p:nvSpPr>
            <p:cNvPr id="4" name="Freeform 5"/>
            <p:cNvSpPr/>
            <p:nvPr/>
          </p:nvSpPr>
          <p:spPr bwMode="auto">
            <a:xfrm>
              <a:off x="6727826" y="1998787"/>
              <a:ext cx="776288" cy="776287"/>
            </a:xfrm>
            <a:custGeom>
              <a:avLst/>
              <a:gdLst>
                <a:gd name="T0" fmla="*/ 0 w 489"/>
                <a:gd name="T1" fmla="*/ 489 h 489"/>
                <a:gd name="T2" fmla="*/ 0 w 489"/>
                <a:gd name="T3" fmla="*/ 489 h 489"/>
                <a:gd name="T4" fmla="*/ 489 w 489"/>
                <a:gd name="T5" fmla="*/ 0 h 489"/>
                <a:gd name="T6" fmla="*/ 6 w 489"/>
                <a:gd name="T7" fmla="*/ 483 h 489"/>
                <a:gd name="T8" fmla="*/ 6 w 489"/>
                <a:gd name="T9" fmla="*/ 483 h 489"/>
                <a:gd name="T10" fmla="*/ 0 w 489"/>
                <a:gd name="T11" fmla="*/ 489 h 489"/>
              </a:gdLst>
              <a:ahLst/>
              <a:cxnLst>
                <a:cxn ang="0">
                  <a:pos x="T0" y="T1"/>
                </a:cxn>
                <a:cxn ang="0">
                  <a:pos x="T2" y="T3"/>
                </a:cxn>
                <a:cxn ang="0">
                  <a:pos x="T4" y="T5"/>
                </a:cxn>
                <a:cxn ang="0">
                  <a:pos x="T6" y="T7"/>
                </a:cxn>
                <a:cxn ang="0">
                  <a:pos x="T8" y="T9"/>
                </a:cxn>
                <a:cxn ang="0">
                  <a:pos x="T10" y="T11"/>
                </a:cxn>
              </a:cxnLst>
              <a:rect l="0" t="0" r="r" b="b"/>
              <a:pathLst>
                <a:path w="489" h="489">
                  <a:moveTo>
                    <a:pt x="0" y="489"/>
                  </a:moveTo>
                  <a:lnTo>
                    <a:pt x="0" y="489"/>
                  </a:lnTo>
                  <a:lnTo>
                    <a:pt x="489" y="0"/>
                  </a:lnTo>
                  <a:lnTo>
                    <a:pt x="6" y="483"/>
                  </a:lnTo>
                  <a:lnTo>
                    <a:pt x="6" y="483"/>
                  </a:lnTo>
                  <a:lnTo>
                    <a:pt x="0" y="489"/>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 name="Freeform 7"/>
            <p:cNvSpPr/>
            <p:nvPr/>
          </p:nvSpPr>
          <p:spPr bwMode="auto">
            <a:xfrm>
              <a:off x="6688138" y="2814762"/>
              <a:ext cx="420688" cy="1017587"/>
            </a:xfrm>
            <a:custGeom>
              <a:avLst/>
              <a:gdLst>
                <a:gd name="T0" fmla="*/ 265 w 265"/>
                <a:gd name="T1" fmla="*/ 641 h 641"/>
                <a:gd name="T2" fmla="*/ 0 w 265"/>
                <a:gd name="T3" fmla="*/ 0 h 641"/>
                <a:gd name="T4" fmla="*/ 265 w 265"/>
                <a:gd name="T5" fmla="*/ 641 h 641"/>
                <a:gd name="T6" fmla="*/ 265 w 265"/>
                <a:gd name="T7" fmla="*/ 641 h 641"/>
              </a:gdLst>
              <a:ahLst/>
              <a:cxnLst>
                <a:cxn ang="0">
                  <a:pos x="T0" y="T1"/>
                </a:cxn>
                <a:cxn ang="0">
                  <a:pos x="T2" y="T3"/>
                </a:cxn>
                <a:cxn ang="0">
                  <a:pos x="T4" y="T5"/>
                </a:cxn>
                <a:cxn ang="0">
                  <a:pos x="T6" y="T7"/>
                </a:cxn>
              </a:cxnLst>
              <a:rect l="0" t="0" r="r" b="b"/>
              <a:pathLst>
                <a:path w="265" h="641">
                  <a:moveTo>
                    <a:pt x="265" y="641"/>
                  </a:moveTo>
                  <a:lnTo>
                    <a:pt x="0" y="0"/>
                  </a:lnTo>
                  <a:lnTo>
                    <a:pt x="265" y="641"/>
                  </a:lnTo>
                  <a:lnTo>
                    <a:pt x="265" y="641"/>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6" name="Freeform 8"/>
            <p:cNvSpPr/>
            <p:nvPr/>
          </p:nvSpPr>
          <p:spPr bwMode="auto">
            <a:xfrm>
              <a:off x="5910263" y="3465637"/>
              <a:ext cx="128588" cy="127000"/>
            </a:xfrm>
            <a:custGeom>
              <a:avLst/>
              <a:gdLst>
                <a:gd name="T0" fmla="*/ 0 w 81"/>
                <a:gd name="T1" fmla="*/ 80 h 80"/>
                <a:gd name="T2" fmla="*/ 0 w 81"/>
                <a:gd name="T3" fmla="*/ 80 h 80"/>
                <a:gd name="T4" fmla="*/ 81 w 81"/>
                <a:gd name="T5" fmla="*/ 0 h 80"/>
                <a:gd name="T6" fmla="*/ 0 w 81"/>
                <a:gd name="T7" fmla="*/ 80 h 80"/>
              </a:gdLst>
              <a:ahLst/>
              <a:cxnLst>
                <a:cxn ang="0">
                  <a:pos x="T0" y="T1"/>
                </a:cxn>
                <a:cxn ang="0">
                  <a:pos x="T2" y="T3"/>
                </a:cxn>
                <a:cxn ang="0">
                  <a:pos x="T4" y="T5"/>
                </a:cxn>
                <a:cxn ang="0">
                  <a:pos x="T6" y="T7"/>
                </a:cxn>
              </a:cxnLst>
              <a:rect l="0" t="0" r="r" b="b"/>
              <a:pathLst>
                <a:path w="81" h="80">
                  <a:moveTo>
                    <a:pt x="0" y="80"/>
                  </a:moveTo>
                  <a:lnTo>
                    <a:pt x="0" y="80"/>
                  </a:lnTo>
                  <a:lnTo>
                    <a:pt x="81" y="0"/>
                  </a:lnTo>
                  <a:lnTo>
                    <a:pt x="0" y="80"/>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7" name="Freeform 9"/>
            <p:cNvSpPr/>
            <p:nvPr/>
          </p:nvSpPr>
          <p:spPr bwMode="auto">
            <a:xfrm>
              <a:off x="5564188" y="2800474"/>
              <a:ext cx="1079500" cy="766762"/>
            </a:xfrm>
            <a:custGeom>
              <a:avLst/>
              <a:gdLst>
                <a:gd name="T0" fmla="*/ 0 w 221"/>
                <a:gd name="T1" fmla="*/ 0 h 157"/>
                <a:gd name="T2" fmla="*/ 18 w 221"/>
                <a:gd name="T3" fmla="*/ 85 h 157"/>
                <a:gd name="T4" fmla="*/ 65 w 221"/>
                <a:gd name="T5" fmla="*/ 157 h 157"/>
                <a:gd name="T6" fmla="*/ 221 w 221"/>
                <a:gd name="T7" fmla="*/ 0 h 157"/>
                <a:gd name="T8" fmla="*/ 134 w 221"/>
                <a:gd name="T9" fmla="*/ 0 h 157"/>
                <a:gd name="T10" fmla="*/ 0 w 221"/>
                <a:gd name="T11" fmla="*/ 0 h 157"/>
              </a:gdLst>
              <a:ahLst/>
              <a:cxnLst>
                <a:cxn ang="0">
                  <a:pos x="T0" y="T1"/>
                </a:cxn>
                <a:cxn ang="0">
                  <a:pos x="T2" y="T3"/>
                </a:cxn>
                <a:cxn ang="0">
                  <a:pos x="T4" y="T5"/>
                </a:cxn>
                <a:cxn ang="0">
                  <a:pos x="T6" y="T7"/>
                </a:cxn>
                <a:cxn ang="0">
                  <a:pos x="T8" y="T9"/>
                </a:cxn>
                <a:cxn ang="0">
                  <a:pos x="T10" y="T11"/>
                </a:cxn>
              </a:cxnLst>
              <a:rect l="0" t="0" r="r" b="b"/>
              <a:pathLst>
                <a:path w="221" h="157">
                  <a:moveTo>
                    <a:pt x="0" y="0"/>
                  </a:moveTo>
                  <a:cubicBezTo>
                    <a:pt x="1" y="29"/>
                    <a:pt x="7" y="58"/>
                    <a:pt x="18" y="85"/>
                  </a:cubicBezTo>
                  <a:cubicBezTo>
                    <a:pt x="29" y="111"/>
                    <a:pt x="44" y="135"/>
                    <a:pt x="65" y="157"/>
                  </a:cubicBezTo>
                  <a:cubicBezTo>
                    <a:pt x="221" y="0"/>
                    <a:pt x="221" y="0"/>
                    <a:pt x="221" y="0"/>
                  </a:cubicBezTo>
                  <a:cubicBezTo>
                    <a:pt x="134" y="0"/>
                    <a:pt x="134" y="0"/>
                    <a:pt x="134" y="0"/>
                  </a:cubicBezTo>
                  <a:lnTo>
                    <a:pt x="0" y="0"/>
                  </a:lnTo>
                  <a:close/>
                </a:path>
              </a:pathLst>
            </a:custGeom>
            <a:solidFill>
              <a:schemeClr val="accent2"/>
            </a:solidFill>
            <a:ln>
              <a:noFill/>
            </a:ln>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18" name="Freeform 10"/>
            <p:cNvSpPr/>
            <p:nvPr/>
          </p:nvSpPr>
          <p:spPr bwMode="auto">
            <a:xfrm>
              <a:off x="6276976" y="1655887"/>
              <a:ext cx="401638" cy="1081087"/>
            </a:xfrm>
            <a:custGeom>
              <a:avLst/>
              <a:gdLst>
                <a:gd name="T0" fmla="*/ 82 w 82"/>
                <a:gd name="T1" fmla="*/ 0 h 221"/>
                <a:gd name="T2" fmla="*/ 0 w 82"/>
                <a:gd name="T3" fmla="*/ 17 h 221"/>
                <a:gd name="T4" fmla="*/ 82 w 82"/>
                <a:gd name="T5" fmla="*/ 221 h 221"/>
                <a:gd name="T6" fmla="*/ 82 w 82"/>
                <a:gd name="T7" fmla="*/ 0 h 221"/>
              </a:gdLst>
              <a:ahLst/>
              <a:cxnLst>
                <a:cxn ang="0">
                  <a:pos x="T0" y="T1"/>
                </a:cxn>
                <a:cxn ang="0">
                  <a:pos x="T2" y="T3"/>
                </a:cxn>
                <a:cxn ang="0">
                  <a:pos x="T4" y="T5"/>
                </a:cxn>
                <a:cxn ang="0">
                  <a:pos x="T6" y="T7"/>
                </a:cxn>
              </a:cxnLst>
              <a:rect l="0" t="0" r="r" b="b"/>
              <a:pathLst>
                <a:path w="82" h="221">
                  <a:moveTo>
                    <a:pt x="82" y="0"/>
                  </a:moveTo>
                  <a:cubicBezTo>
                    <a:pt x="53" y="0"/>
                    <a:pt x="25" y="6"/>
                    <a:pt x="0" y="17"/>
                  </a:cubicBezTo>
                  <a:cubicBezTo>
                    <a:pt x="82" y="221"/>
                    <a:pt x="82" y="221"/>
                    <a:pt x="82" y="221"/>
                  </a:cubicBezTo>
                  <a:lnTo>
                    <a:pt x="82" y="0"/>
                  </a:lnTo>
                  <a:close/>
                </a:path>
              </a:pathLst>
            </a:custGeom>
            <a:solidFill>
              <a:schemeClr val="accent2"/>
            </a:solidFill>
            <a:ln>
              <a:noFill/>
            </a:ln>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19" name="Freeform 11"/>
            <p:cNvSpPr/>
            <p:nvPr/>
          </p:nvSpPr>
          <p:spPr bwMode="auto">
            <a:xfrm>
              <a:off x="6711951" y="1655887"/>
              <a:ext cx="763588" cy="1081087"/>
            </a:xfrm>
            <a:custGeom>
              <a:avLst/>
              <a:gdLst>
                <a:gd name="T0" fmla="*/ 156 w 156"/>
                <a:gd name="T1" fmla="*/ 65 h 221"/>
                <a:gd name="T2" fmla="*/ 84 w 156"/>
                <a:gd name="T3" fmla="*/ 17 h 221"/>
                <a:gd name="T4" fmla="*/ 0 w 156"/>
                <a:gd name="T5" fmla="*/ 0 h 221"/>
                <a:gd name="T6" fmla="*/ 0 w 156"/>
                <a:gd name="T7" fmla="*/ 221 h 221"/>
                <a:gd name="T8" fmla="*/ 62 w 156"/>
                <a:gd name="T9" fmla="*/ 159 h 221"/>
                <a:gd name="T10" fmla="*/ 156 w 156"/>
                <a:gd name="T11" fmla="*/ 65 h 221"/>
              </a:gdLst>
              <a:ahLst/>
              <a:cxnLst>
                <a:cxn ang="0">
                  <a:pos x="T0" y="T1"/>
                </a:cxn>
                <a:cxn ang="0">
                  <a:pos x="T2" y="T3"/>
                </a:cxn>
                <a:cxn ang="0">
                  <a:pos x="T4" y="T5"/>
                </a:cxn>
                <a:cxn ang="0">
                  <a:pos x="T6" y="T7"/>
                </a:cxn>
                <a:cxn ang="0">
                  <a:pos x="T8" y="T9"/>
                </a:cxn>
                <a:cxn ang="0">
                  <a:pos x="T10" y="T11"/>
                </a:cxn>
              </a:cxnLst>
              <a:rect l="0" t="0" r="r" b="b"/>
              <a:pathLst>
                <a:path w="156" h="221">
                  <a:moveTo>
                    <a:pt x="156" y="65"/>
                  </a:moveTo>
                  <a:cubicBezTo>
                    <a:pt x="135" y="45"/>
                    <a:pt x="111" y="29"/>
                    <a:pt x="84" y="17"/>
                  </a:cubicBezTo>
                  <a:cubicBezTo>
                    <a:pt x="58" y="7"/>
                    <a:pt x="30" y="0"/>
                    <a:pt x="0" y="0"/>
                  </a:cubicBezTo>
                  <a:cubicBezTo>
                    <a:pt x="0" y="221"/>
                    <a:pt x="0" y="221"/>
                    <a:pt x="0" y="221"/>
                  </a:cubicBezTo>
                  <a:cubicBezTo>
                    <a:pt x="62" y="159"/>
                    <a:pt x="62" y="159"/>
                    <a:pt x="62" y="159"/>
                  </a:cubicBezTo>
                  <a:lnTo>
                    <a:pt x="156" y="65"/>
                  </a:ln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21" name="Freeform 12"/>
            <p:cNvSpPr/>
            <p:nvPr/>
          </p:nvSpPr>
          <p:spPr bwMode="auto">
            <a:xfrm>
              <a:off x="6727826" y="1998787"/>
              <a:ext cx="1089025" cy="1196975"/>
            </a:xfrm>
            <a:custGeom>
              <a:avLst/>
              <a:gdLst>
                <a:gd name="T0" fmla="*/ 0 w 223"/>
                <a:gd name="T1" fmla="*/ 159 h 245"/>
                <a:gd name="T2" fmla="*/ 207 w 223"/>
                <a:gd name="T3" fmla="*/ 245 h 245"/>
                <a:gd name="T4" fmla="*/ 223 w 223"/>
                <a:gd name="T5" fmla="*/ 160 h 245"/>
                <a:gd name="T6" fmla="*/ 206 w 223"/>
                <a:gd name="T7" fmla="*/ 72 h 245"/>
                <a:gd name="T8" fmla="*/ 159 w 223"/>
                <a:gd name="T9" fmla="*/ 0 h 245"/>
                <a:gd name="T10" fmla="*/ 0 w 223"/>
                <a:gd name="T11" fmla="*/ 159 h 245"/>
              </a:gdLst>
              <a:ahLst/>
              <a:cxnLst>
                <a:cxn ang="0">
                  <a:pos x="T0" y="T1"/>
                </a:cxn>
                <a:cxn ang="0">
                  <a:pos x="T2" y="T3"/>
                </a:cxn>
                <a:cxn ang="0">
                  <a:pos x="T4" y="T5"/>
                </a:cxn>
                <a:cxn ang="0">
                  <a:pos x="T6" y="T7"/>
                </a:cxn>
                <a:cxn ang="0">
                  <a:pos x="T8" y="T9"/>
                </a:cxn>
                <a:cxn ang="0">
                  <a:pos x="T10" y="T11"/>
                </a:cxn>
              </a:cxnLst>
              <a:rect l="0" t="0" r="r" b="b"/>
              <a:pathLst>
                <a:path w="223" h="245">
                  <a:moveTo>
                    <a:pt x="0" y="159"/>
                  </a:moveTo>
                  <a:cubicBezTo>
                    <a:pt x="207" y="245"/>
                    <a:pt x="207" y="245"/>
                    <a:pt x="207" y="245"/>
                  </a:cubicBezTo>
                  <a:cubicBezTo>
                    <a:pt x="218" y="219"/>
                    <a:pt x="223" y="190"/>
                    <a:pt x="223" y="160"/>
                  </a:cubicBezTo>
                  <a:cubicBezTo>
                    <a:pt x="223" y="129"/>
                    <a:pt x="217" y="99"/>
                    <a:pt x="206" y="72"/>
                  </a:cubicBezTo>
                  <a:cubicBezTo>
                    <a:pt x="195" y="45"/>
                    <a:pt x="179" y="21"/>
                    <a:pt x="159" y="0"/>
                  </a:cubicBezTo>
                  <a:lnTo>
                    <a:pt x="0" y="159"/>
                  </a:lnTo>
                  <a:close/>
                </a:path>
              </a:pathLst>
            </a:custGeom>
            <a:solidFill>
              <a:schemeClr val="accent4"/>
            </a:solidFill>
            <a:ln>
              <a:noFill/>
            </a:ln>
          </p:spPr>
          <p:txBody>
            <a:bodyPr/>
            <a:lstStyle/>
            <a:p>
              <a:pPr fontAlgn="base">
                <a:spcBef>
                  <a:spcPct val="0"/>
                </a:spcBef>
                <a:spcAft>
                  <a:spcPct val="0"/>
                </a:spcAft>
              </a:pPr>
              <a:endParaRPr lang="zh-CN" altLang="en-US" sz="1600">
                <a:solidFill>
                  <a:prstClr val="black"/>
                </a:solidFill>
              </a:endParaRPr>
            </a:p>
          </p:txBody>
        </p:sp>
        <p:sp>
          <p:nvSpPr>
            <p:cNvPr id="22" name="Freeform 13"/>
            <p:cNvSpPr/>
            <p:nvPr/>
          </p:nvSpPr>
          <p:spPr bwMode="auto">
            <a:xfrm>
              <a:off x="6727826" y="2819524"/>
              <a:ext cx="996950" cy="996950"/>
            </a:xfrm>
            <a:custGeom>
              <a:avLst/>
              <a:gdLst>
                <a:gd name="T0" fmla="*/ 57 w 204"/>
                <a:gd name="T1" fmla="*/ 137 h 204"/>
                <a:gd name="T2" fmla="*/ 85 w 204"/>
                <a:gd name="T3" fmla="*/ 204 h 204"/>
                <a:gd name="T4" fmla="*/ 156 w 204"/>
                <a:gd name="T5" fmla="*/ 156 h 204"/>
                <a:gd name="T6" fmla="*/ 204 w 204"/>
                <a:gd name="T7" fmla="*/ 84 h 204"/>
                <a:gd name="T8" fmla="*/ 43 w 204"/>
                <a:gd name="T9" fmla="*/ 18 h 204"/>
                <a:gd name="T10" fmla="*/ 0 w 204"/>
                <a:gd name="T11" fmla="*/ 0 h 204"/>
                <a:gd name="T12" fmla="*/ 57 w 204"/>
                <a:gd name="T13" fmla="*/ 137 h 204"/>
              </a:gdLst>
              <a:ahLst/>
              <a:cxnLst>
                <a:cxn ang="0">
                  <a:pos x="T0" y="T1"/>
                </a:cxn>
                <a:cxn ang="0">
                  <a:pos x="T2" y="T3"/>
                </a:cxn>
                <a:cxn ang="0">
                  <a:pos x="T4" y="T5"/>
                </a:cxn>
                <a:cxn ang="0">
                  <a:pos x="T6" y="T7"/>
                </a:cxn>
                <a:cxn ang="0">
                  <a:pos x="T8" y="T9"/>
                </a:cxn>
                <a:cxn ang="0">
                  <a:pos x="T10" y="T11"/>
                </a:cxn>
                <a:cxn ang="0">
                  <a:pos x="T12" y="T13"/>
                </a:cxn>
              </a:cxnLst>
              <a:rect l="0" t="0" r="r" b="b"/>
              <a:pathLst>
                <a:path w="204" h="204">
                  <a:moveTo>
                    <a:pt x="57" y="137"/>
                  </a:moveTo>
                  <a:cubicBezTo>
                    <a:pt x="85" y="204"/>
                    <a:pt x="85" y="204"/>
                    <a:pt x="85" y="204"/>
                  </a:cubicBezTo>
                  <a:cubicBezTo>
                    <a:pt x="112" y="192"/>
                    <a:pt x="136" y="176"/>
                    <a:pt x="156" y="156"/>
                  </a:cubicBezTo>
                  <a:cubicBezTo>
                    <a:pt x="176" y="135"/>
                    <a:pt x="193" y="111"/>
                    <a:pt x="204" y="84"/>
                  </a:cubicBezTo>
                  <a:cubicBezTo>
                    <a:pt x="43" y="18"/>
                    <a:pt x="43" y="18"/>
                    <a:pt x="43" y="18"/>
                  </a:cubicBezTo>
                  <a:cubicBezTo>
                    <a:pt x="0" y="0"/>
                    <a:pt x="0" y="0"/>
                    <a:pt x="0" y="0"/>
                  </a:cubicBezTo>
                  <a:lnTo>
                    <a:pt x="57" y="137"/>
                  </a:ln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23" name="Freeform 14"/>
            <p:cNvSpPr/>
            <p:nvPr/>
          </p:nvSpPr>
          <p:spPr bwMode="auto">
            <a:xfrm>
              <a:off x="5910263" y="2814762"/>
              <a:ext cx="1198563" cy="1095375"/>
            </a:xfrm>
            <a:custGeom>
              <a:avLst/>
              <a:gdLst>
                <a:gd name="T0" fmla="*/ 0 w 245"/>
                <a:gd name="T1" fmla="*/ 159 h 224"/>
                <a:gd name="T2" fmla="*/ 72 w 245"/>
                <a:gd name="T3" fmla="*/ 207 h 224"/>
                <a:gd name="T4" fmla="*/ 160 w 245"/>
                <a:gd name="T5" fmla="*/ 224 h 224"/>
                <a:gd name="T6" fmla="*/ 245 w 245"/>
                <a:gd name="T7" fmla="*/ 208 h 224"/>
                <a:gd name="T8" fmla="*/ 159 w 245"/>
                <a:gd name="T9" fmla="*/ 0 h 224"/>
                <a:gd name="T10" fmla="*/ 26 w 245"/>
                <a:gd name="T11" fmla="*/ 133 h 224"/>
                <a:gd name="T12" fmla="*/ 0 w 245"/>
                <a:gd name="T13" fmla="*/ 159 h 224"/>
              </a:gdLst>
              <a:ahLst/>
              <a:cxnLst>
                <a:cxn ang="0">
                  <a:pos x="T0" y="T1"/>
                </a:cxn>
                <a:cxn ang="0">
                  <a:pos x="T2" y="T3"/>
                </a:cxn>
                <a:cxn ang="0">
                  <a:pos x="T4" y="T5"/>
                </a:cxn>
                <a:cxn ang="0">
                  <a:pos x="T6" y="T7"/>
                </a:cxn>
                <a:cxn ang="0">
                  <a:pos x="T8" y="T9"/>
                </a:cxn>
                <a:cxn ang="0">
                  <a:pos x="T10" y="T11"/>
                </a:cxn>
                <a:cxn ang="0">
                  <a:pos x="T12" y="T13"/>
                </a:cxn>
              </a:cxnLst>
              <a:rect l="0" t="0" r="r" b="b"/>
              <a:pathLst>
                <a:path w="245" h="224">
                  <a:moveTo>
                    <a:pt x="0" y="159"/>
                  </a:moveTo>
                  <a:cubicBezTo>
                    <a:pt x="20" y="179"/>
                    <a:pt x="45" y="195"/>
                    <a:pt x="72" y="207"/>
                  </a:cubicBezTo>
                  <a:cubicBezTo>
                    <a:pt x="99" y="218"/>
                    <a:pt x="129" y="224"/>
                    <a:pt x="160" y="224"/>
                  </a:cubicBezTo>
                  <a:cubicBezTo>
                    <a:pt x="190" y="224"/>
                    <a:pt x="218" y="218"/>
                    <a:pt x="245" y="208"/>
                  </a:cubicBezTo>
                  <a:cubicBezTo>
                    <a:pt x="159" y="0"/>
                    <a:pt x="159" y="0"/>
                    <a:pt x="159" y="0"/>
                  </a:cubicBezTo>
                  <a:cubicBezTo>
                    <a:pt x="26" y="133"/>
                    <a:pt x="26" y="133"/>
                    <a:pt x="26" y="133"/>
                  </a:cubicBezTo>
                  <a:lnTo>
                    <a:pt x="0" y="159"/>
                  </a:lnTo>
                  <a:close/>
                </a:path>
              </a:pathLst>
            </a:cu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24" name="Freeform 15"/>
            <p:cNvSpPr/>
            <p:nvPr/>
          </p:nvSpPr>
          <p:spPr bwMode="auto">
            <a:xfrm>
              <a:off x="5564188" y="1747962"/>
              <a:ext cx="1100138" cy="1017587"/>
            </a:xfrm>
            <a:custGeom>
              <a:avLst/>
              <a:gdLst>
                <a:gd name="T0" fmla="*/ 68 w 225"/>
                <a:gd name="T1" fmla="*/ 48 h 208"/>
                <a:gd name="T2" fmla="*/ 18 w 225"/>
                <a:gd name="T3" fmla="*/ 123 h 208"/>
                <a:gd name="T4" fmla="*/ 0 w 225"/>
                <a:gd name="T5" fmla="*/ 208 h 208"/>
                <a:gd name="T6" fmla="*/ 225 w 225"/>
                <a:gd name="T7" fmla="*/ 208 h 208"/>
                <a:gd name="T8" fmla="*/ 181 w 225"/>
                <a:gd name="T9" fmla="*/ 102 h 208"/>
                <a:gd name="T10" fmla="*/ 139 w 225"/>
                <a:gd name="T11" fmla="*/ 0 h 208"/>
                <a:gd name="T12" fmla="*/ 68 w 225"/>
                <a:gd name="T13" fmla="*/ 48 h 208"/>
              </a:gdLst>
              <a:ahLst/>
              <a:cxnLst>
                <a:cxn ang="0">
                  <a:pos x="T0" y="T1"/>
                </a:cxn>
                <a:cxn ang="0">
                  <a:pos x="T2" y="T3"/>
                </a:cxn>
                <a:cxn ang="0">
                  <a:pos x="T4" y="T5"/>
                </a:cxn>
                <a:cxn ang="0">
                  <a:pos x="T6" y="T7"/>
                </a:cxn>
                <a:cxn ang="0">
                  <a:pos x="T8" y="T9"/>
                </a:cxn>
                <a:cxn ang="0">
                  <a:pos x="T10" y="T11"/>
                </a:cxn>
                <a:cxn ang="0">
                  <a:pos x="T12" y="T13"/>
                </a:cxn>
              </a:cxnLst>
              <a:rect l="0" t="0" r="r" b="b"/>
              <a:pathLst>
                <a:path w="225" h="208">
                  <a:moveTo>
                    <a:pt x="68" y="48"/>
                  </a:moveTo>
                  <a:cubicBezTo>
                    <a:pt x="47" y="70"/>
                    <a:pt x="29" y="95"/>
                    <a:pt x="18" y="123"/>
                  </a:cubicBezTo>
                  <a:cubicBezTo>
                    <a:pt x="7" y="149"/>
                    <a:pt x="1" y="178"/>
                    <a:pt x="0" y="208"/>
                  </a:cubicBezTo>
                  <a:cubicBezTo>
                    <a:pt x="225" y="208"/>
                    <a:pt x="225" y="208"/>
                    <a:pt x="225" y="208"/>
                  </a:cubicBezTo>
                  <a:cubicBezTo>
                    <a:pt x="181" y="102"/>
                    <a:pt x="181" y="102"/>
                    <a:pt x="181" y="102"/>
                  </a:cubicBezTo>
                  <a:cubicBezTo>
                    <a:pt x="139" y="0"/>
                    <a:pt x="139" y="0"/>
                    <a:pt x="139" y="0"/>
                  </a:cubicBezTo>
                  <a:cubicBezTo>
                    <a:pt x="112" y="12"/>
                    <a:pt x="88" y="28"/>
                    <a:pt x="68" y="48"/>
                  </a:cubicBezTo>
                  <a:close/>
                </a:path>
              </a:pathLst>
            </a:custGeom>
            <a:solidFill>
              <a:schemeClr val="accent1"/>
            </a:solidFill>
            <a:ln>
              <a:noFill/>
            </a:ln>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25" name="Freeform 16"/>
            <p:cNvSpPr/>
            <p:nvPr/>
          </p:nvSpPr>
          <p:spPr bwMode="auto">
            <a:xfrm>
              <a:off x="6243638" y="1747962"/>
              <a:ext cx="204788" cy="500062"/>
            </a:xfrm>
            <a:custGeom>
              <a:avLst/>
              <a:gdLst>
                <a:gd name="T0" fmla="*/ 0 w 129"/>
                <a:gd name="T1" fmla="*/ 0 h 315"/>
                <a:gd name="T2" fmla="*/ 129 w 129"/>
                <a:gd name="T3" fmla="*/ 315 h 315"/>
                <a:gd name="T4" fmla="*/ 0 w 129"/>
                <a:gd name="T5" fmla="*/ 0 h 315"/>
                <a:gd name="T6" fmla="*/ 0 w 129"/>
                <a:gd name="T7" fmla="*/ 0 h 315"/>
              </a:gdLst>
              <a:ahLst/>
              <a:cxnLst>
                <a:cxn ang="0">
                  <a:pos x="T0" y="T1"/>
                </a:cxn>
                <a:cxn ang="0">
                  <a:pos x="T2" y="T3"/>
                </a:cxn>
                <a:cxn ang="0">
                  <a:pos x="T4" y="T5"/>
                </a:cxn>
                <a:cxn ang="0">
                  <a:pos x="T6" y="T7"/>
                </a:cxn>
              </a:cxnLst>
              <a:rect l="0" t="0" r="r" b="b"/>
              <a:pathLst>
                <a:path w="129" h="315">
                  <a:moveTo>
                    <a:pt x="0" y="0"/>
                  </a:moveTo>
                  <a:lnTo>
                    <a:pt x="129" y="315"/>
                  </a:lnTo>
                  <a:lnTo>
                    <a:pt x="0" y="0"/>
                  </a:lnTo>
                  <a:lnTo>
                    <a:pt x="0" y="0"/>
                  </a:lnTo>
                  <a:close/>
                </a:path>
              </a:pathLst>
            </a:custGeom>
            <a:solidFill>
              <a:srgbClr val="FF85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26" name="Oval 17"/>
            <p:cNvSpPr>
              <a:spLocks noChangeArrowheads="1"/>
            </p:cNvSpPr>
            <p:nvPr/>
          </p:nvSpPr>
          <p:spPr bwMode="auto">
            <a:xfrm>
              <a:off x="5761040" y="1852739"/>
              <a:ext cx="1858960" cy="1858958"/>
            </a:xfrm>
            <a:prstGeom prst="star7">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93" name="TextBox 192"/>
            <p:cNvSpPr txBox="1"/>
            <p:nvPr/>
          </p:nvSpPr>
          <p:spPr bwMode="auto">
            <a:xfrm>
              <a:off x="6070798" y="2706474"/>
              <a:ext cx="1261884" cy="369332"/>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pPr algn="ctr"/>
              <a:r>
                <a:rPr lang="zh-CN" altLang="en-US" sz="1800" dirty="0">
                  <a:solidFill>
                    <a:prstClr val="black">
                      <a:lumMod val="75000"/>
                      <a:lumOff val="25000"/>
                    </a:prstClr>
                  </a:solidFill>
                </a:rPr>
                <a:t>添加标题</a:t>
              </a:r>
            </a:p>
          </p:txBody>
        </p:sp>
      </p:grpSp>
      <p:grpSp>
        <p:nvGrpSpPr>
          <p:cNvPr id="2" name="组合 1"/>
          <p:cNvGrpSpPr/>
          <p:nvPr/>
        </p:nvGrpSpPr>
        <p:grpSpPr>
          <a:xfrm>
            <a:off x="1327151" y="1539319"/>
            <a:ext cx="4606317" cy="400110"/>
            <a:chOff x="1327151" y="1539319"/>
            <a:chExt cx="4606317" cy="400110"/>
          </a:xfrm>
        </p:grpSpPr>
        <p:sp>
          <p:nvSpPr>
            <p:cNvPr id="30" name="Rectangle 21"/>
            <p:cNvSpPr>
              <a:spLocks noChangeArrowheads="1"/>
            </p:cNvSpPr>
            <p:nvPr/>
          </p:nvSpPr>
          <p:spPr bwMode="auto">
            <a:xfrm>
              <a:off x="1327151" y="1550432"/>
              <a:ext cx="87313" cy="377884"/>
            </a:xfrm>
            <a:prstGeom prst="rect">
              <a:avLst/>
            </a:prstGeom>
            <a:solidFill>
              <a:srgbClr val="84E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31" name="Rectangle 22"/>
            <p:cNvSpPr>
              <a:spLocks noChangeArrowheads="1"/>
            </p:cNvSpPr>
            <p:nvPr/>
          </p:nvSpPr>
          <p:spPr bwMode="auto">
            <a:xfrm>
              <a:off x="1327151" y="1550432"/>
              <a:ext cx="87313" cy="377884"/>
            </a:xfrm>
            <a:prstGeom prst="rect">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107544" name="Freeform 39"/>
            <p:cNvSpPr/>
            <p:nvPr/>
          </p:nvSpPr>
          <p:spPr bwMode="auto">
            <a:xfrm>
              <a:off x="1376363" y="1550432"/>
              <a:ext cx="38100" cy="377884"/>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close/>
                </a:path>
              </a:pathLst>
            </a:custGeom>
            <a:solidFill>
              <a:srgbClr val="84E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5" name="Freeform 40"/>
            <p:cNvSpPr/>
            <p:nvPr/>
          </p:nvSpPr>
          <p:spPr bwMode="auto">
            <a:xfrm>
              <a:off x="1376363" y="1550432"/>
              <a:ext cx="38100" cy="377884"/>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6" name="Rectangle 41"/>
            <p:cNvSpPr>
              <a:spLocks noChangeArrowheads="1"/>
            </p:cNvSpPr>
            <p:nvPr/>
          </p:nvSpPr>
          <p:spPr bwMode="auto">
            <a:xfrm>
              <a:off x="1376363" y="1550432"/>
              <a:ext cx="38100" cy="377884"/>
            </a:xfrm>
            <a:prstGeom prst="rect">
              <a:avLst/>
            </a:prstGeom>
            <a:solidFill>
              <a:srgbClr val="44C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7" name="Rectangle 42"/>
            <p:cNvSpPr>
              <a:spLocks noChangeArrowheads="1"/>
            </p:cNvSpPr>
            <p:nvPr/>
          </p:nvSpPr>
          <p:spPr bwMode="auto">
            <a:xfrm>
              <a:off x="1376363" y="1550432"/>
              <a:ext cx="38100" cy="377884"/>
            </a:xfrm>
            <a:prstGeom prst="rect">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cxnSp>
          <p:nvCxnSpPr>
            <p:cNvPr id="8" name="直接连接符 7"/>
            <p:cNvCxnSpPr/>
            <p:nvPr/>
          </p:nvCxnSpPr>
          <p:spPr>
            <a:xfrm flipH="1">
              <a:off x="2663826" y="1739374"/>
              <a:ext cx="2538413"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2" name="TextBox 682"/>
            <p:cNvSpPr txBox="1"/>
            <p:nvPr/>
          </p:nvSpPr>
          <p:spPr>
            <a:xfrm>
              <a:off x="5235841" y="1539319"/>
              <a:ext cx="697627"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dirty="0">
                  <a:solidFill>
                    <a:prstClr val="black">
                      <a:lumMod val="75000"/>
                      <a:lumOff val="25000"/>
                    </a:prstClr>
                  </a:solidFill>
                </a:rPr>
                <a:t>36%</a:t>
              </a:r>
              <a:endParaRPr lang="zh-CN" altLang="en-US" sz="2000" dirty="0">
                <a:solidFill>
                  <a:prstClr val="black">
                    <a:lumMod val="75000"/>
                    <a:lumOff val="25000"/>
                  </a:prstClr>
                </a:solidFill>
              </a:endParaRPr>
            </a:p>
          </p:txBody>
        </p:sp>
        <p:sp>
          <p:nvSpPr>
            <p:cNvPr id="207" name="TextBox 206"/>
            <p:cNvSpPr txBox="1"/>
            <p:nvPr/>
          </p:nvSpPr>
          <p:spPr bwMode="auto">
            <a:xfrm>
              <a:off x="1554158" y="1570097"/>
              <a:ext cx="1159293" cy="338554"/>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a:solidFill>
                    <a:schemeClr val="tx1"/>
                  </a:solidFill>
                </a:rPr>
                <a:t>添加标题</a:t>
              </a:r>
            </a:p>
          </p:txBody>
        </p:sp>
      </p:grpSp>
      <p:grpSp>
        <p:nvGrpSpPr>
          <p:cNvPr id="3" name="组合 2"/>
          <p:cNvGrpSpPr/>
          <p:nvPr/>
        </p:nvGrpSpPr>
        <p:grpSpPr>
          <a:xfrm>
            <a:off x="1327151" y="2049220"/>
            <a:ext cx="4257503" cy="400110"/>
            <a:chOff x="1327151" y="2049220"/>
            <a:chExt cx="4257503" cy="400110"/>
          </a:xfrm>
        </p:grpSpPr>
        <p:sp>
          <p:nvSpPr>
            <p:cNvPr id="28" name="Rectangle 19"/>
            <p:cNvSpPr>
              <a:spLocks noChangeArrowheads="1"/>
            </p:cNvSpPr>
            <p:nvPr/>
          </p:nvSpPr>
          <p:spPr bwMode="auto">
            <a:xfrm>
              <a:off x="1327151" y="2060333"/>
              <a:ext cx="87313" cy="377884"/>
            </a:xfrm>
            <a:prstGeom prst="rect">
              <a:avLst/>
            </a:pr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sp>
          <p:nvSpPr>
            <p:cNvPr id="29" name="Rectangle 20"/>
            <p:cNvSpPr>
              <a:spLocks noChangeArrowheads="1"/>
            </p:cNvSpPr>
            <p:nvPr/>
          </p:nvSpPr>
          <p:spPr bwMode="auto">
            <a:xfrm>
              <a:off x="1327151" y="2060333"/>
              <a:ext cx="87313" cy="37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0" name="Freeform 35"/>
            <p:cNvSpPr/>
            <p:nvPr/>
          </p:nvSpPr>
          <p:spPr bwMode="auto">
            <a:xfrm>
              <a:off x="1376363" y="2060333"/>
              <a:ext cx="38100" cy="377884"/>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close/>
                </a:path>
              </a:pathLst>
            </a:custGeom>
            <a:solidFill>
              <a:srgbClr val="458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1" name="Freeform 36"/>
            <p:cNvSpPr/>
            <p:nvPr/>
          </p:nvSpPr>
          <p:spPr bwMode="auto">
            <a:xfrm>
              <a:off x="1376363" y="2060333"/>
              <a:ext cx="38100" cy="377884"/>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2" name="Rectangle 37"/>
            <p:cNvSpPr>
              <a:spLocks noChangeArrowheads="1"/>
            </p:cNvSpPr>
            <p:nvPr/>
          </p:nvSpPr>
          <p:spPr bwMode="auto">
            <a:xfrm>
              <a:off x="1376363" y="2060333"/>
              <a:ext cx="38100" cy="377884"/>
            </a:xfrm>
            <a:prstGeom prst="rect">
              <a:avLst/>
            </a:prstGeom>
            <a:solidFill>
              <a:srgbClr val="134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3" name="Rectangle 38"/>
            <p:cNvSpPr>
              <a:spLocks noChangeArrowheads="1"/>
            </p:cNvSpPr>
            <p:nvPr/>
          </p:nvSpPr>
          <p:spPr bwMode="auto">
            <a:xfrm>
              <a:off x="1376363" y="2060333"/>
              <a:ext cx="38100" cy="377884"/>
            </a:xfrm>
            <a:prstGeom prst="rect">
              <a:avLst/>
            </a:pr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cxnSp>
          <p:nvCxnSpPr>
            <p:cNvPr id="196" name="直接连接符 195"/>
            <p:cNvCxnSpPr/>
            <p:nvPr/>
          </p:nvCxnSpPr>
          <p:spPr>
            <a:xfrm flipH="1">
              <a:off x="2663827" y="2249275"/>
              <a:ext cx="2193923"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3" name="TextBox 682"/>
            <p:cNvSpPr txBox="1"/>
            <p:nvPr/>
          </p:nvSpPr>
          <p:spPr>
            <a:xfrm>
              <a:off x="4887027" y="2049220"/>
              <a:ext cx="697627"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dirty="0">
                  <a:solidFill>
                    <a:prstClr val="black">
                      <a:lumMod val="75000"/>
                      <a:lumOff val="25000"/>
                    </a:prstClr>
                  </a:solidFill>
                </a:rPr>
                <a:t>28%</a:t>
              </a:r>
              <a:endParaRPr lang="zh-CN" altLang="en-US" sz="2000" dirty="0">
                <a:solidFill>
                  <a:prstClr val="black">
                    <a:lumMod val="75000"/>
                    <a:lumOff val="25000"/>
                  </a:prstClr>
                </a:solidFill>
              </a:endParaRPr>
            </a:p>
          </p:txBody>
        </p:sp>
        <p:sp>
          <p:nvSpPr>
            <p:cNvPr id="208" name="TextBox 207"/>
            <p:cNvSpPr txBox="1"/>
            <p:nvPr/>
          </p:nvSpPr>
          <p:spPr bwMode="auto">
            <a:xfrm>
              <a:off x="1554159" y="2079998"/>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grpSp>
        <p:nvGrpSpPr>
          <p:cNvPr id="5" name="组合 4"/>
          <p:cNvGrpSpPr/>
          <p:nvPr/>
        </p:nvGrpSpPr>
        <p:grpSpPr>
          <a:xfrm>
            <a:off x="1327151" y="2559121"/>
            <a:ext cx="4086492" cy="400110"/>
            <a:chOff x="1327151" y="2559121"/>
            <a:chExt cx="4086492" cy="400110"/>
          </a:xfrm>
        </p:grpSpPr>
        <p:sp>
          <p:nvSpPr>
            <p:cNvPr id="107520" name="Rectangle 23"/>
            <p:cNvSpPr>
              <a:spLocks noChangeArrowheads="1"/>
            </p:cNvSpPr>
            <p:nvPr/>
          </p:nvSpPr>
          <p:spPr bwMode="auto">
            <a:xfrm>
              <a:off x="1327151" y="2567357"/>
              <a:ext cx="87313" cy="383639"/>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107521" name="Rectangle 24"/>
            <p:cNvSpPr>
              <a:spLocks noChangeArrowheads="1"/>
            </p:cNvSpPr>
            <p:nvPr/>
          </p:nvSpPr>
          <p:spPr bwMode="auto">
            <a:xfrm>
              <a:off x="1327151" y="2567357"/>
              <a:ext cx="87313" cy="383639"/>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107548" name="Freeform 43"/>
            <p:cNvSpPr/>
            <p:nvPr/>
          </p:nvSpPr>
          <p:spPr bwMode="auto">
            <a:xfrm>
              <a:off x="1376363" y="2567357"/>
              <a:ext cx="38100" cy="383639"/>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close/>
                </a:path>
              </a:pathLst>
            </a:custGeom>
            <a:solidFill>
              <a:srgbClr val="FF9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49" name="Freeform 44"/>
            <p:cNvSpPr/>
            <p:nvPr/>
          </p:nvSpPr>
          <p:spPr bwMode="auto">
            <a:xfrm>
              <a:off x="1376363" y="2567357"/>
              <a:ext cx="38100" cy="383639"/>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0" name="Rectangle 45"/>
            <p:cNvSpPr>
              <a:spLocks noChangeArrowheads="1"/>
            </p:cNvSpPr>
            <p:nvPr/>
          </p:nvSpPr>
          <p:spPr bwMode="auto">
            <a:xfrm>
              <a:off x="1376363" y="2567357"/>
              <a:ext cx="38100" cy="383639"/>
            </a:xfrm>
            <a:prstGeom prst="rect">
              <a:avLst/>
            </a:prstGeom>
            <a:solidFill>
              <a:srgbClr val="FF5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1" name="Rectangle 46"/>
            <p:cNvSpPr>
              <a:spLocks noChangeArrowheads="1"/>
            </p:cNvSpPr>
            <p:nvPr/>
          </p:nvSpPr>
          <p:spPr bwMode="auto">
            <a:xfrm>
              <a:off x="1376363" y="2567357"/>
              <a:ext cx="38100" cy="383639"/>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cxnSp>
          <p:nvCxnSpPr>
            <p:cNvPr id="198" name="直接连接符 197"/>
            <p:cNvCxnSpPr/>
            <p:nvPr/>
          </p:nvCxnSpPr>
          <p:spPr>
            <a:xfrm flipH="1">
              <a:off x="2663828" y="2759176"/>
              <a:ext cx="2052188"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4" name="TextBox 682"/>
            <p:cNvSpPr txBox="1"/>
            <p:nvPr/>
          </p:nvSpPr>
          <p:spPr>
            <a:xfrm>
              <a:off x="4716016" y="2559121"/>
              <a:ext cx="697627"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dirty="0">
                  <a:solidFill>
                    <a:prstClr val="black">
                      <a:lumMod val="75000"/>
                      <a:lumOff val="25000"/>
                    </a:prstClr>
                  </a:solidFill>
                </a:rPr>
                <a:t>10%</a:t>
              </a:r>
              <a:endParaRPr lang="zh-CN" altLang="en-US" sz="2000" dirty="0">
                <a:solidFill>
                  <a:prstClr val="black">
                    <a:lumMod val="75000"/>
                    <a:lumOff val="25000"/>
                  </a:prstClr>
                </a:solidFill>
              </a:endParaRPr>
            </a:p>
          </p:txBody>
        </p:sp>
        <p:sp>
          <p:nvSpPr>
            <p:cNvPr id="209" name="TextBox 208"/>
            <p:cNvSpPr txBox="1"/>
            <p:nvPr/>
          </p:nvSpPr>
          <p:spPr bwMode="auto">
            <a:xfrm>
              <a:off x="1554159" y="2589899"/>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grpSp>
        <p:nvGrpSpPr>
          <p:cNvPr id="6" name="组合 5"/>
          <p:cNvGrpSpPr/>
          <p:nvPr/>
        </p:nvGrpSpPr>
        <p:grpSpPr>
          <a:xfrm>
            <a:off x="1327151" y="3069022"/>
            <a:ext cx="4232833" cy="400110"/>
            <a:chOff x="1327151" y="3069022"/>
            <a:chExt cx="4232833" cy="400110"/>
          </a:xfrm>
        </p:grpSpPr>
        <p:sp>
          <p:nvSpPr>
            <p:cNvPr id="107530" name="Rectangle 26"/>
            <p:cNvSpPr>
              <a:spLocks noChangeArrowheads="1"/>
            </p:cNvSpPr>
            <p:nvPr/>
          </p:nvSpPr>
          <p:spPr bwMode="auto">
            <a:xfrm>
              <a:off x="1327151" y="3077258"/>
              <a:ext cx="87313" cy="383639"/>
            </a:xfrm>
            <a:prstGeom prst="rect">
              <a:avLst/>
            </a:prstGeom>
            <a:solidFill>
              <a:schemeClr val="accent4"/>
            </a:solidFill>
            <a:ln>
              <a:noFill/>
            </a:ln>
          </p:spPr>
          <p:txBody>
            <a:bodyPr/>
            <a:lstStyle/>
            <a:p>
              <a:pPr fontAlgn="base">
                <a:spcBef>
                  <a:spcPct val="0"/>
                </a:spcBef>
                <a:spcAft>
                  <a:spcPct val="0"/>
                </a:spcAft>
              </a:pPr>
              <a:endParaRPr lang="zh-CN" altLang="en-US" sz="1600">
                <a:solidFill>
                  <a:prstClr val="black"/>
                </a:solidFill>
              </a:endParaRPr>
            </a:p>
          </p:txBody>
        </p:sp>
        <p:sp>
          <p:nvSpPr>
            <p:cNvPr id="107552" name="Freeform 47"/>
            <p:cNvSpPr/>
            <p:nvPr/>
          </p:nvSpPr>
          <p:spPr bwMode="auto">
            <a:xfrm>
              <a:off x="1376363" y="3077258"/>
              <a:ext cx="38100" cy="383639"/>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close/>
                </a:path>
              </a:pathLst>
            </a:custGeom>
            <a:solidFill>
              <a:srgbClr val="FF3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3" name="Freeform 48"/>
            <p:cNvSpPr/>
            <p:nvPr/>
          </p:nvSpPr>
          <p:spPr bwMode="auto">
            <a:xfrm>
              <a:off x="1376363" y="3077258"/>
              <a:ext cx="38100" cy="383639"/>
            </a:xfrm>
            <a:custGeom>
              <a:avLst/>
              <a:gdLst>
                <a:gd name="T0" fmla="*/ 24 w 24"/>
                <a:gd name="T1" fmla="*/ 0 h 200"/>
                <a:gd name="T2" fmla="*/ 0 w 24"/>
                <a:gd name="T3" fmla="*/ 0 h 200"/>
                <a:gd name="T4" fmla="*/ 24 w 24"/>
                <a:gd name="T5" fmla="*/ 0 h 200"/>
                <a:gd name="T6" fmla="*/ 24 w 24"/>
                <a:gd name="T7" fmla="*/ 200 h 200"/>
                <a:gd name="T8" fmla="*/ 24 w 24"/>
                <a:gd name="T9" fmla="*/ 200 h 200"/>
                <a:gd name="T10" fmla="*/ 24 w 24"/>
                <a:gd name="T11" fmla="*/ 0 h 200"/>
              </a:gdLst>
              <a:ahLst/>
              <a:cxnLst>
                <a:cxn ang="0">
                  <a:pos x="T0" y="T1"/>
                </a:cxn>
                <a:cxn ang="0">
                  <a:pos x="T2" y="T3"/>
                </a:cxn>
                <a:cxn ang="0">
                  <a:pos x="T4" y="T5"/>
                </a:cxn>
                <a:cxn ang="0">
                  <a:pos x="T6" y="T7"/>
                </a:cxn>
                <a:cxn ang="0">
                  <a:pos x="T8" y="T9"/>
                </a:cxn>
                <a:cxn ang="0">
                  <a:pos x="T10" y="T11"/>
                </a:cxn>
              </a:cxnLst>
              <a:rect l="0" t="0" r="r" b="b"/>
              <a:pathLst>
                <a:path w="24" h="200">
                  <a:moveTo>
                    <a:pt x="24" y="0"/>
                  </a:moveTo>
                  <a:lnTo>
                    <a:pt x="0" y="0"/>
                  </a:lnTo>
                  <a:lnTo>
                    <a:pt x="24" y="0"/>
                  </a:lnTo>
                  <a:lnTo>
                    <a:pt x="24" y="200"/>
                  </a:lnTo>
                  <a:lnTo>
                    <a:pt x="24" y="20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4" name="Rectangle 49"/>
            <p:cNvSpPr>
              <a:spLocks noChangeArrowheads="1"/>
            </p:cNvSpPr>
            <p:nvPr/>
          </p:nvSpPr>
          <p:spPr bwMode="auto">
            <a:xfrm>
              <a:off x="1376363" y="3077258"/>
              <a:ext cx="38100" cy="383639"/>
            </a:xfrm>
            <a:prstGeom prst="rect">
              <a:avLst/>
            </a:prstGeom>
            <a:solidFill>
              <a:srgbClr val="FF0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5" name="Rectangle 50"/>
            <p:cNvSpPr>
              <a:spLocks noChangeArrowheads="1"/>
            </p:cNvSpPr>
            <p:nvPr/>
          </p:nvSpPr>
          <p:spPr bwMode="auto">
            <a:xfrm>
              <a:off x="1376363" y="3077258"/>
              <a:ext cx="38100" cy="383639"/>
            </a:xfrm>
            <a:prstGeom prst="rect">
              <a:avLst/>
            </a:prstGeom>
            <a:solidFill>
              <a:schemeClr val="accent4"/>
            </a:solidFill>
            <a:ln>
              <a:noFill/>
            </a:ln>
          </p:spPr>
          <p:txBody>
            <a:bodyPr/>
            <a:lstStyle/>
            <a:p>
              <a:pPr fontAlgn="base">
                <a:spcBef>
                  <a:spcPct val="0"/>
                </a:spcBef>
                <a:spcAft>
                  <a:spcPct val="0"/>
                </a:spcAft>
              </a:pPr>
              <a:endParaRPr lang="zh-CN" altLang="en-US" sz="1600">
                <a:solidFill>
                  <a:prstClr val="black"/>
                </a:solidFill>
              </a:endParaRPr>
            </a:p>
          </p:txBody>
        </p:sp>
        <p:cxnSp>
          <p:nvCxnSpPr>
            <p:cNvPr id="200" name="直接连接符 199"/>
            <p:cNvCxnSpPr/>
            <p:nvPr/>
          </p:nvCxnSpPr>
          <p:spPr>
            <a:xfrm flipH="1">
              <a:off x="2663827" y="3269077"/>
              <a:ext cx="2193923"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5" name="TextBox 682"/>
            <p:cNvSpPr txBox="1"/>
            <p:nvPr/>
          </p:nvSpPr>
          <p:spPr>
            <a:xfrm>
              <a:off x="4862357" y="3069022"/>
              <a:ext cx="697627"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dirty="0">
                  <a:solidFill>
                    <a:prstClr val="black">
                      <a:lumMod val="75000"/>
                      <a:lumOff val="25000"/>
                    </a:prstClr>
                  </a:solidFill>
                </a:rPr>
                <a:t>16%</a:t>
              </a:r>
              <a:endParaRPr lang="zh-CN" altLang="en-US" sz="2000" dirty="0">
                <a:solidFill>
                  <a:prstClr val="black">
                    <a:lumMod val="75000"/>
                    <a:lumOff val="25000"/>
                  </a:prstClr>
                </a:solidFill>
              </a:endParaRPr>
            </a:p>
          </p:txBody>
        </p:sp>
        <p:sp>
          <p:nvSpPr>
            <p:cNvPr id="210" name="TextBox 209"/>
            <p:cNvSpPr txBox="1"/>
            <p:nvPr/>
          </p:nvSpPr>
          <p:spPr bwMode="auto">
            <a:xfrm>
              <a:off x="1554159" y="3099800"/>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grpSp>
        <p:nvGrpSpPr>
          <p:cNvPr id="7" name="组合 6"/>
          <p:cNvGrpSpPr/>
          <p:nvPr/>
        </p:nvGrpSpPr>
        <p:grpSpPr>
          <a:xfrm>
            <a:off x="1327151" y="3578924"/>
            <a:ext cx="4518540" cy="432986"/>
            <a:chOff x="1327151" y="3578924"/>
            <a:chExt cx="4518540" cy="432986"/>
          </a:xfrm>
        </p:grpSpPr>
        <p:sp>
          <p:nvSpPr>
            <p:cNvPr id="107532" name="Rectangle 27"/>
            <p:cNvSpPr>
              <a:spLocks noChangeArrowheads="1"/>
            </p:cNvSpPr>
            <p:nvPr/>
          </p:nvSpPr>
          <p:spPr bwMode="auto">
            <a:xfrm>
              <a:off x="1327151" y="3606475"/>
              <a:ext cx="87313" cy="377884"/>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107533" name="Rectangle 28"/>
            <p:cNvSpPr>
              <a:spLocks noChangeArrowheads="1"/>
            </p:cNvSpPr>
            <p:nvPr/>
          </p:nvSpPr>
          <p:spPr bwMode="auto">
            <a:xfrm>
              <a:off x="1327151" y="3606475"/>
              <a:ext cx="87313" cy="37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6" name="Freeform 51"/>
            <p:cNvSpPr/>
            <p:nvPr/>
          </p:nvSpPr>
          <p:spPr bwMode="auto">
            <a:xfrm>
              <a:off x="1376363" y="3606475"/>
              <a:ext cx="38100" cy="377884"/>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close/>
                </a:path>
              </a:pathLst>
            </a:custGeom>
            <a:solidFill>
              <a:srgbClr val="00DA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7" name="Freeform 52"/>
            <p:cNvSpPr/>
            <p:nvPr/>
          </p:nvSpPr>
          <p:spPr bwMode="auto">
            <a:xfrm>
              <a:off x="1376363" y="3606475"/>
              <a:ext cx="38100" cy="377884"/>
            </a:xfrm>
            <a:custGeom>
              <a:avLst/>
              <a:gdLst>
                <a:gd name="T0" fmla="*/ 24 w 24"/>
                <a:gd name="T1" fmla="*/ 0 h 197"/>
                <a:gd name="T2" fmla="*/ 0 w 24"/>
                <a:gd name="T3" fmla="*/ 0 h 197"/>
                <a:gd name="T4" fmla="*/ 24 w 24"/>
                <a:gd name="T5" fmla="*/ 0 h 197"/>
                <a:gd name="T6" fmla="*/ 24 w 24"/>
                <a:gd name="T7" fmla="*/ 197 h 197"/>
                <a:gd name="T8" fmla="*/ 24 w 24"/>
                <a:gd name="T9" fmla="*/ 197 h 197"/>
                <a:gd name="T10" fmla="*/ 24 w 24"/>
                <a:gd name="T11" fmla="*/ 0 h 197"/>
              </a:gdLst>
              <a:ahLst/>
              <a:cxnLst>
                <a:cxn ang="0">
                  <a:pos x="T0" y="T1"/>
                </a:cxn>
                <a:cxn ang="0">
                  <a:pos x="T2" y="T3"/>
                </a:cxn>
                <a:cxn ang="0">
                  <a:pos x="T4" y="T5"/>
                </a:cxn>
                <a:cxn ang="0">
                  <a:pos x="T6" y="T7"/>
                </a:cxn>
                <a:cxn ang="0">
                  <a:pos x="T8" y="T9"/>
                </a:cxn>
                <a:cxn ang="0">
                  <a:pos x="T10" y="T11"/>
                </a:cxn>
              </a:cxnLst>
              <a:rect l="0" t="0" r="r" b="b"/>
              <a:pathLst>
                <a:path w="24" h="197">
                  <a:moveTo>
                    <a:pt x="24" y="0"/>
                  </a:moveTo>
                  <a:lnTo>
                    <a:pt x="0" y="0"/>
                  </a:lnTo>
                  <a:lnTo>
                    <a:pt x="24" y="0"/>
                  </a:lnTo>
                  <a:lnTo>
                    <a:pt x="24" y="197"/>
                  </a:lnTo>
                  <a:lnTo>
                    <a:pt x="24" y="197"/>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8" name="Rectangle 53"/>
            <p:cNvSpPr>
              <a:spLocks noChangeArrowheads="1"/>
            </p:cNvSpPr>
            <p:nvPr/>
          </p:nvSpPr>
          <p:spPr bwMode="auto">
            <a:xfrm>
              <a:off x="1376363" y="3606475"/>
              <a:ext cx="38100" cy="377884"/>
            </a:xfrm>
            <a:prstGeom prst="rect">
              <a:avLst/>
            </a:prstGeom>
            <a:solidFill>
              <a:srgbClr val="00BA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7559" name="Rectangle 54"/>
            <p:cNvSpPr>
              <a:spLocks noChangeArrowheads="1"/>
            </p:cNvSpPr>
            <p:nvPr/>
          </p:nvSpPr>
          <p:spPr bwMode="auto">
            <a:xfrm>
              <a:off x="1376363" y="3606475"/>
              <a:ext cx="38100" cy="377884"/>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cxnSp>
          <p:nvCxnSpPr>
            <p:cNvPr id="201" name="直接连接符 200"/>
            <p:cNvCxnSpPr/>
            <p:nvPr/>
          </p:nvCxnSpPr>
          <p:spPr>
            <a:xfrm flipH="1">
              <a:off x="2663826" y="3811855"/>
              <a:ext cx="2538413" cy="0"/>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6" name="TextBox 682"/>
            <p:cNvSpPr txBox="1"/>
            <p:nvPr/>
          </p:nvSpPr>
          <p:spPr>
            <a:xfrm>
              <a:off x="5148064" y="3611800"/>
              <a:ext cx="697627"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dirty="0">
                  <a:solidFill>
                    <a:prstClr val="black">
                      <a:lumMod val="75000"/>
                      <a:lumOff val="25000"/>
                    </a:prstClr>
                  </a:solidFill>
                </a:rPr>
                <a:t>10%</a:t>
              </a:r>
              <a:endParaRPr lang="zh-CN" altLang="en-US" sz="2000" dirty="0">
                <a:solidFill>
                  <a:prstClr val="black">
                    <a:lumMod val="75000"/>
                    <a:lumOff val="25000"/>
                  </a:prstClr>
                </a:solidFill>
              </a:endParaRPr>
            </a:p>
          </p:txBody>
        </p:sp>
        <p:sp>
          <p:nvSpPr>
            <p:cNvPr id="211" name="TextBox 210"/>
            <p:cNvSpPr txBox="1"/>
            <p:nvPr/>
          </p:nvSpPr>
          <p:spPr bwMode="auto">
            <a:xfrm>
              <a:off x="1554159" y="3578924"/>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48379" y="2333916"/>
            <a:ext cx="497171" cy="709968"/>
            <a:chOff x="2683525" y="2352288"/>
            <a:chExt cx="348518" cy="497689"/>
          </a:xfrm>
          <a:solidFill>
            <a:schemeClr val="accent1"/>
          </a:solidFill>
        </p:grpSpPr>
        <p:sp>
          <p:nvSpPr>
            <p:cNvPr id="102817" name="Freeform 13"/>
            <p:cNvSpPr>
              <a:spLocks noEditPoints="1"/>
            </p:cNvSpPr>
            <p:nvPr/>
          </p:nvSpPr>
          <p:spPr bwMode="auto">
            <a:xfrm>
              <a:off x="2683525" y="2352288"/>
              <a:ext cx="348518" cy="371571"/>
            </a:xfrm>
            <a:custGeom>
              <a:avLst/>
              <a:gdLst>
                <a:gd name="T0" fmla="*/ 66 w 173"/>
                <a:gd name="T1" fmla="*/ 184 h 184"/>
                <a:gd name="T2" fmla="*/ 66 w 173"/>
                <a:gd name="T3" fmla="*/ 184 h 184"/>
                <a:gd name="T4" fmla="*/ 59 w 173"/>
                <a:gd name="T5" fmla="*/ 183 h 184"/>
                <a:gd name="T6" fmla="*/ 54 w 173"/>
                <a:gd name="T7" fmla="*/ 157 h 184"/>
                <a:gd name="T8" fmla="*/ 52 w 173"/>
                <a:gd name="T9" fmla="*/ 135 h 184"/>
                <a:gd name="T10" fmla="*/ 42 w 173"/>
                <a:gd name="T11" fmla="*/ 17 h 184"/>
                <a:gd name="T12" fmla="*/ 85 w 173"/>
                <a:gd name="T13" fmla="*/ 0 h 184"/>
                <a:gd name="T14" fmla="*/ 87 w 173"/>
                <a:gd name="T15" fmla="*/ 0 h 184"/>
                <a:gd name="T16" fmla="*/ 88 w 173"/>
                <a:gd name="T17" fmla="*/ 0 h 184"/>
                <a:gd name="T18" fmla="*/ 132 w 173"/>
                <a:gd name="T19" fmla="*/ 17 h 184"/>
                <a:gd name="T20" fmla="*/ 120 w 173"/>
                <a:gd name="T21" fmla="*/ 135 h 184"/>
                <a:gd name="T22" fmla="*/ 119 w 173"/>
                <a:gd name="T23" fmla="*/ 156 h 184"/>
                <a:gd name="T24" fmla="*/ 116 w 173"/>
                <a:gd name="T25" fmla="*/ 176 h 184"/>
                <a:gd name="T26" fmla="*/ 96 w 173"/>
                <a:gd name="T27" fmla="*/ 181 h 184"/>
                <a:gd name="T28" fmla="*/ 80 w 173"/>
                <a:gd name="T29" fmla="*/ 183 h 184"/>
                <a:gd name="T30" fmla="*/ 66 w 173"/>
                <a:gd name="T31" fmla="*/ 184 h 184"/>
                <a:gd name="T32" fmla="*/ 85 w 173"/>
                <a:gd name="T33" fmla="*/ 3 h 184"/>
                <a:gd name="T34" fmla="*/ 44 w 173"/>
                <a:gd name="T35" fmla="*/ 19 h 184"/>
                <a:gd name="T36" fmla="*/ 55 w 173"/>
                <a:gd name="T37" fmla="*/ 133 h 184"/>
                <a:gd name="T38" fmla="*/ 55 w 173"/>
                <a:gd name="T39" fmla="*/ 133 h 184"/>
                <a:gd name="T40" fmla="*/ 58 w 173"/>
                <a:gd name="T41" fmla="*/ 157 h 184"/>
                <a:gd name="T42" fmla="*/ 61 w 173"/>
                <a:gd name="T43" fmla="*/ 180 h 184"/>
                <a:gd name="T44" fmla="*/ 66 w 173"/>
                <a:gd name="T45" fmla="*/ 181 h 184"/>
                <a:gd name="T46" fmla="*/ 66 w 173"/>
                <a:gd name="T47" fmla="*/ 181 h 184"/>
                <a:gd name="T48" fmla="*/ 80 w 173"/>
                <a:gd name="T49" fmla="*/ 179 h 184"/>
                <a:gd name="T50" fmla="*/ 95 w 173"/>
                <a:gd name="T51" fmla="*/ 177 h 184"/>
                <a:gd name="T52" fmla="*/ 114 w 173"/>
                <a:gd name="T53" fmla="*/ 173 h 184"/>
                <a:gd name="T54" fmla="*/ 116 w 173"/>
                <a:gd name="T55" fmla="*/ 156 h 184"/>
                <a:gd name="T56" fmla="*/ 117 w 173"/>
                <a:gd name="T57" fmla="*/ 134 h 184"/>
                <a:gd name="T58" fmla="*/ 117 w 173"/>
                <a:gd name="T59" fmla="*/ 134 h 184"/>
                <a:gd name="T60" fmla="*/ 130 w 173"/>
                <a:gd name="T61" fmla="*/ 19 h 184"/>
                <a:gd name="T62" fmla="*/ 88 w 173"/>
                <a:gd name="T63" fmla="*/ 3 h 184"/>
                <a:gd name="T64" fmla="*/ 87 w 173"/>
                <a:gd name="T65" fmla="*/ 3 h 184"/>
                <a:gd name="T66" fmla="*/ 85 w 173"/>
                <a:gd name="T67"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84">
                  <a:moveTo>
                    <a:pt x="66" y="184"/>
                  </a:moveTo>
                  <a:cubicBezTo>
                    <a:pt x="66" y="184"/>
                    <a:pt x="66" y="184"/>
                    <a:pt x="66" y="184"/>
                  </a:cubicBezTo>
                  <a:cubicBezTo>
                    <a:pt x="63" y="184"/>
                    <a:pt x="61" y="183"/>
                    <a:pt x="59" y="183"/>
                  </a:cubicBezTo>
                  <a:cubicBezTo>
                    <a:pt x="55" y="180"/>
                    <a:pt x="55" y="171"/>
                    <a:pt x="54" y="157"/>
                  </a:cubicBezTo>
                  <a:cubicBezTo>
                    <a:pt x="54" y="148"/>
                    <a:pt x="54" y="139"/>
                    <a:pt x="52" y="135"/>
                  </a:cubicBezTo>
                  <a:cubicBezTo>
                    <a:pt x="50" y="131"/>
                    <a:pt x="0" y="60"/>
                    <a:pt x="42" y="17"/>
                  </a:cubicBezTo>
                  <a:cubicBezTo>
                    <a:pt x="42" y="16"/>
                    <a:pt x="57" y="0"/>
                    <a:pt x="85" y="0"/>
                  </a:cubicBezTo>
                  <a:cubicBezTo>
                    <a:pt x="87" y="0"/>
                    <a:pt x="87" y="0"/>
                    <a:pt x="87" y="0"/>
                  </a:cubicBezTo>
                  <a:cubicBezTo>
                    <a:pt x="88" y="0"/>
                    <a:pt x="88" y="0"/>
                    <a:pt x="88" y="0"/>
                  </a:cubicBezTo>
                  <a:cubicBezTo>
                    <a:pt x="117" y="0"/>
                    <a:pt x="131" y="16"/>
                    <a:pt x="132" y="17"/>
                  </a:cubicBezTo>
                  <a:cubicBezTo>
                    <a:pt x="173" y="58"/>
                    <a:pt x="123" y="132"/>
                    <a:pt x="120" y="135"/>
                  </a:cubicBezTo>
                  <a:cubicBezTo>
                    <a:pt x="118" y="140"/>
                    <a:pt x="118" y="148"/>
                    <a:pt x="119" y="156"/>
                  </a:cubicBezTo>
                  <a:cubicBezTo>
                    <a:pt x="119" y="164"/>
                    <a:pt x="119" y="172"/>
                    <a:pt x="116" y="176"/>
                  </a:cubicBezTo>
                  <a:cubicBezTo>
                    <a:pt x="113" y="179"/>
                    <a:pt x="99" y="181"/>
                    <a:pt x="96" y="181"/>
                  </a:cubicBezTo>
                  <a:cubicBezTo>
                    <a:pt x="80" y="183"/>
                    <a:pt x="80" y="183"/>
                    <a:pt x="80" y="183"/>
                  </a:cubicBezTo>
                  <a:cubicBezTo>
                    <a:pt x="80" y="183"/>
                    <a:pt x="72" y="184"/>
                    <a:pt x="66" y="184"/>
                  </a:cubicBezTo>
                  <a:close/>
                  <a:moveTo>
                    <a:pt x="85" y="3"/>
                  </a:moveTo>
                  <a:cubicBezTo>
                    <a:pt x="58" y="3"/>
                    <a:pt x="44" y="19"/>
                    <a:pt x="44" y="19"/>
                  </a:cubicBezTo>
                  <a:cubicBezTo>
                    <a:pt x="3" y="61"/>
                    <a:pt x="55" y="132"/>
                    <a:pt x="55" y="133"/>
                  </a:cubicBezTo>
                  <a:cubicBezTo>
                    <a:pt x="55" y="133"/>
                    <a:pt x="55" y="133"/>
                    <a:pt x="55" y="133"/>
                  </a:cubicBezTo>
                  <a:cubicBezTo>
                    <a:pt x="57" y="138"/>
                    <a:pt x="58" y="147"/>
                    <a:pt x="58" y="157"/>
                  </a:cubicBezTo>
                  <a:cubicBezTo>
                    <a:pt x="58" y="166"/>
                    <a:pt x="58" y="178"/>
                    <a:pt x="61" y="180"/>
                  </a:cubicBezTo>
                  <a:cubicBezTo>
                    <a:pt x="61" y="180"/>
                    <a:pt x="62" y="181"/>
                    <a:pt x="66" y="181"/>
                  </a:cubicBezTo>
                  <a:cubicBezTo>
                    <a:pt x="66" y="181"/>
                    <a:pt x="66" y="181"/>
                    <a:pt x="66" y="181"/>
                  </a:cubicBezTo>
                  <a:cubicBezTo>
                    <a:pt x="72" y="181"/>
                    <a:pt x="80" y="179"/>
                    <a:pt x="80" y="179"/>
                  </a:cubicBezTo>
                  <a:cubicBezTo>
                    <a:pt x="95" y="177"/>
                    <a:pt x="95" y="177"/>
                    <a:pt x="95" y="177"/>
                  </a:cubicBezTo>
                  <a:cubicBezTo>
                    <a:pt x="102" y="177"/>
                    <a:pt x="112" y="175"/>
                    <a:pt x="114" y="173"/>
                  </a:cubicBezTo>
                  <a:cubicBezTo>
                    <a:pt x="116" y="171"/>
                    <a:pt x="116" y="163"/>
                    <a:pt x="116" y="156"/>
                  </a:cubicBezTo>
                  <a:cubicBezTo>
                    <a:pt x="115" y="147"/>
                    <a:pt x="115" y="139"/>
                    <a:pt x="117" y="134"/>
                  </a:cubicBezTo>
                  <a:cubicBezTo>
                    <a:pt x="117" y="134"/>
                    <a:pt x="117" y="134"/>
                    <a:pt x="117" y="134"/>
                  </a:cubicBezTo>
                  <a:cubicBezTo>
                    <a:pt x="118" y="133"/>
                    <a:pt x="170" y="59"/>
                    <a:pt x="130" y="19"/>
                  </a:cubicBezTo>
                  <a:cubicBezTo>
                    <a:pt x="130" y="19"/>
                    <a:pt x="115" y="3"/>
                    <a:pt x="88" y="3"/>
                  </a:cubicBezTo>
                  <a:cubicBezTo>
                    <a:pt x="87" y="3"/>
                    <a:pt x="87" y="3"/>
                    <a:pt x="87" y="3"/>
                  </a:cubicBezTo>
                  <a:lnTo>
                    <a:pt x="85" y="3"/>
                  </a:ln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818" name="Freeform 14"/>
            <p:cNvSpPr/>
            <p:nvPr/>
          </p:nvSpPr>
          <p:spPr bwMode="auto">
            <a:xfrm>
              <a:off x="2804218" y="2713011"/>
              <a:ext cx="115269" cy="28478"/>
            </a:xfrm>
            <a:custGeom>
              <a:avLst/>
              <a:gdLst>
                <a:gd name="T0" fmla="*/ 57 w 57"/>
                <a:gd name="T1" fmla="*/ 4 h 14"/>
                <a:gd name="T2" fmla="*/ 54 w 57"/>
                <a:gd name="T3" fmla="*/ 8 h 14"/>
                <a:gd name="T4" fmla="*/ 4 w 57"/>
                <a:gd name="T5" fmla="*/ 14 h 14"/>
                <a:gd name="T6" fmla="*/ 0 w 57"/>
                <a:gd name="T7" fmla="*/ 11 h 14"/>
                <a:gd name="T8" fmla="*/ 0 w 57"/>
                <a:gd name="T9" fmla="*/ 11 h 14"/>
                <a:gd name="T10" fmla="*/ 3 w 57"/>
                <a:gd name="T11" fmla="*/ 7 h 14"/>
                <a:gd name="T12" fmla="*/ 53 w 57"/>
                <a:gd name="T13" fmla="*/ 1 h 14"/>
                <a:gd name="T14" fmla="*/ 57 w 57"/>
                <a:gd name="T15" fmla="*/ 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4"/>
                  </a:moveTo>
                  <a:cubicBezTo>
                    <a:pt x="57" y="6"/>
                    <a:pt x="56" y="8"/>
                    <a:pt x="54" y="8"/>
                  </a:cubicBezTo>
                  <a:cubicBezTo>
                    <a:pt x="4" y="14"/>
                    <a:pt x="4" y="14"/>
                    <a:pt x="4" y="14"/>
                  </a:cubicBezTo>
                  <a:cubicBezTo>
                    <a:pt x="2" y="14"/>
                    <a:pt x="0" y="13"/>
                    <a:pt x="0" y="11"/>
                  </a:cubicBezTo>
                  <a:cubicBezTo>
                    <a:pt x="0" y="11"/>
                    <a:pt x="0" y="11"/>
                    <a:pt x="0" y="11"/>
                  </a:cubicBezTo>
                  <a:cubicBezTo>
                    <a:pt x="0" y="9"/>
                    <a:pt x="1" y="7"/>
                    <a:pt x="3" y="7"/>
                  </a:cubicBezTo>
                  <a:cubicBezTo>
                    <a:pt x="53" y="1"/>
                    <a:pt x="53" y="1"/>
                    <a:pt x="53" y="1"/>
                  </a:cubicBezTo>
                  <a:cubicBezTo>
                    <a:pt x="55" y="0"/>
                    <a:pt x="57" y="2"/>
                    <a:pt x="57" y="4"/>
                  </a:cubicBez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819" name="Freeform 15"/>
            <p:cNvSpPr/>
            <p:nvPr/>
          </p:nvSpPr>
          <p:spPr bwMode="auto">
            <a:xfrm>
              <a:off x="2804218" y="2736064"/>
              <a:ext cx="115269" cy="27122"/>
            </a:xfrm>
            <a:custGeom>
              <a:avLst/>
              <a:gdLst>
                <a:gd name="T0" fmla="*/ 57 w 57"/>
                <a:gd name="T1" fmla="*/ 3 h 14"/>
                <a:gd name="T2" fmla="*/ 54 w 57"/>
                <a:gd name="T3" fmla="*/ 7 h 14"/>
                <a:gd name="T4" fmla="*/ 4 w 57"/>
                <a:gd name="T5" fmla="*/ 14 h 14"/>
                <a:gd name="T6" fmla="*/ 0 w 57"/>
                <a:gd name="T7" fmla="*/ 10 h 14"/>
                <a:gd name="T8" fmla="*/ 0 w 57"/>
                <a:gd name="T9" fmla="*/ 10 h 14"/>
                <a:gd name="T10" fmla="*/ 3 w 57"/>
                <a:gd name="T11" fmla="*/ 6 h 14"/>
                <a:gd name="T12" fmla="*/ 53 w 57"/>
                <a:gd name="T13" fmla="*/ 0 h 14"/>
                <a:gd name="T14" fmla="*/ 57 w 57"/>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3"/>
                  </a:moveTo>
                  <a:cubicBezTo>
                    <a:pt x="57" y="5"/>
                    <a:pt x="56" y="7"/>
                    <a:pt x="54" y="7"/>
                  </a:cubicBezTo>
                  <a:cubicBezTo>
                    <a:pt x="4" y="14"/>
                    <a:pt x="4" y="14"/>
                    <a:pt x="4" y="14"/>
                  </a:cubicBezTo>
                  <a:cubicBezTo>
                    <a:pt x="2" y="14"/>
                    <a:pt x="0" y="12"/>
                    <a:pt x="0" y="10"/>
                  </a:cubicBezTo>
                  <a:cubicBezTo>
                    <a:pt x="0" y="10"/>
                    <a:pt x="0" y="10"/>
                    <a:pt x="0" y="10"/>
                  </a:cubicBezTo>
                  <a:cubicBezTo>
                    <a:pt x="0" y="8"/>
                    <a:pt x="1" y="7"/>
                    <a:pt x="3" y="6"/>
                  </a:cubicBezTo>
                  <a:cubicBezTo>
                    <a:pt x="53" y="0"/>
                    <a:pt x="53" y="0"/>
                    <a:pt x="53" y="0"/>
                  </a:cubicBezTo>
                  <a:cubicBezTo>
                    <a:pt x="55" y="0"/>
                    <a:pt x="57" y="1"/>
                    <a:pt x="57" y="3"/>
                  </a:cubicBez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820" name="Freeform 16"/>
            <p:cNvSpPr/>
            <p:nvPr/>
          </p:nvSpPr>
          <p:spPr bwMode="auto">
            <a:xfrm>
              <a:off x="2804218" y="2756406"/>
              <a:ext cx="115269" cy="27122"/>
            </a:xfrm>
            <a:custGeom>
              <a:avLst/>
              <a:gdLst>
                <a:gd name="T0" fmla="*/ 57 w 57"/>
                <a:gd name="T1" fmla="*/ 3 h 14"/>
                <a:gd name="T2" fmla="*/ 54 w 57"/>
                <a:gd name="T3" fmla="*/ 8 h 14"/>
                <a:gd name="T4" fmla="*/ 4 w 57"/>
                <a:gd name="T5" fmla="*/ 14 h 14"/>
                <a:gd name="T6" fmla="*/ 0 w 57"/>
                <a:gd name="T7" fmla="*/ 10 h 14"/>
                <a:gd name="T8" fmla="*/ 0 w 57"/>
                <a:gd name="T9" fmla="*/ 10 h 14"/>
                <a:gd name="T10" fmla="*/ 3 w 57"/>
                <a:gd name="T11" fmla="*/ 6 h 14"/>
                <a:gd name="T12" fmla="*/ 53 w 57"/>
                <a:gd name="T13" fmla="*/ 0 h 14"/>
                <a:gd name="T14" fmla="*/ 57 w 57"/>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3"/>
                  </a:moveTo>
                  <a:cubicBezTo>
                    <a:pt x="57" y="5"/>
                    <a:pt x="56" y="8"/>
                    <a:pt x="54" y="8"/>
                  </a:cubicBezTo>
                  <a:cubicBezTo>
                    <a:pt x="4" y="14"/>
                    <a:pt x="4" y="14"/>
                    <a:pt x="4" y="14"/>
                  </a:cubicBezTo>
                  <a:cubicBezTo>
                    <a:pt x="2" y="14"/>
                    <a:pt x="0" y="13"/>
                    <a:pt x="0" y="10"/>
                  </a:cubicBezTo>
                  <a:cubicBezTo>
                    <a:pt x="0" y="10"/>
                    <a:pt x="0" y="10"/>
                    <a:pt x="0" y="10"/>
                  </a:cubicBezTo>
                  <a:cubicBezTo>
                    <a:pt x="0" y="8"/>
                    <a:pt x="1" y="7"/>
                    <a:pt x="3" y="6"/>
                  </a:cubicBezTo>
                  <a:cubicBezTo>
                    <a:pt x="53" y="0"/>
                    <a:pt x="53" y="0"/>
                    <a:pt x="53" y="0"/>
                  </a:cubicBezTo>
                  <a:cubicBezTo>
                    <a:pt x="55" y="0"/>
                    <a:pt x="57" y="1"/>
                    <a:pt x="57" y="3"/>
                  </a:cubicBez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821" name="Freeform 17"/>
            <p:cNvSpPr/>
            <p:nvPr/>
          </p:nvSpPr>
          <p:spPr bwMode="auto">
            <a:xfrm>
              <a:off x="2804218" y="2775392"/>
              <a:ext cx="115269" cy="28478"/>
            </a:xfrm>
            <a:custGeom>
              <a:avLst/>
              <a:gdLst>
                <a:gd name="T0" fmla="*/ 57 w 57"/>
                <a:gd name="T1" fmla="*/ 3 h 14"/>
                <a:gd name="T2" fmla="*/ 54 w 57"/>
                <a:gd name="T3" fmla="*/ 8 h 14"/>
                <a:gd name="T4" fmla="*/ 4 w 57"/>
                <a:gd name="T5" fmla="*/ 14 h 14"/>
                <a:gd name="T6" fmla="*/ 0 w 57"/>
                <a:gd name="T7" fmla="*/ 10 h 14"/>
                <a:gd name="T8" fmla="*/ 0 w 57"/>
                <a:gd name="T9" fmla="*/ 10 h 14"/>
                <a:gd name="T10" fmla="*/ 3 w 57"/>
                <a:gd name="T11" fmla="*/ 6 h 14"/>
                <a:gd name="T12" fmla="*/ 53 w 57"/>
                <a:gd name="T13" fmla="*/ 0 h 14"/>
                <a:gd name="T14" fmla="*/ 57 w 57"/>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3"/>
                  </a:moveTo>
                  <a:cubicBezTo>
                    <a:pt x="57" y="6"/>
                    <a:pt x="56" y="7"/>
                    <a:pt x="54" y="8"/>
                  </a:cubicBezTo>
                  <a:cubicBezTo>
                    <a:pt x="4" y="14"/>
                    <a:pt x="4" y="14"/>
                    <a:pt x="4" y="14"/>
                  </a:cubicBezTo>
                  <a:cubicBezTo>
                    <a:pt x="2" y="14"/>
                    <a:pt x="0" y="13"/>
                    <a:pt x="0" y="10"/>
                  </a:cubicBezTo>
                  <a:cubicBezTo>
                    <a:pt x="0" y="10"/>
                    <a:pt x="0" y="10"/>
                    <a:pt x="0" y="10"/>
                  </a:cubicBezTo>
                  <a:cubicBezTo>
                    <a:pt x="0" y="9"/>
                    <a:pt x="1" y="7"/>
                    <a:pt x="3" y="6"/>
                  </a:cubicBezTo>
                  <a:cubicBezTo>
                    <a:pt x="53" y="0"/>
                    <a:pt x="53" y="0"/>
                    <a:pt x="53" y="0"/>
                  </a:cubicBezTo>
                  <a:cubicBezTo>
                    <a:pt x="55" y="0"/>
                    <a:pt x="57" y="1"/>
                    <a:pt x="57" y="3"/>
                  </a:cubicBez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822" name="Freeform 18"/>
            <p:cNvSpPr/>
            <p:nvPr/>
          </p:nvSpPr>
          <p:spPr bwMode="auto">
            <a:xfrm>
              <a:off x="2804218" y="2795733"/>
              <a:ext cx="115269" cy="28478"/>
            </a:xfrm>
            <a:custGeom>
              <a:avLst/>
              <a:gdLst>
                <a:gd name="T0" fmla="*/ 57 w 57"/>
                <a:gd name="T1" fmla="*/ 4 h 14"/>
                <a:gd name="T2" fmla="*/ 54 w 57"/>
                <a:gd name="T3" fmla="*/ 8 h 14"/>
                <a:gd name="T4" fmla="*/ 4 w 57"/>
                <a:gd name="T5" fmla="*/ 14 h 14"/>
                <a:gd name="T6" fmla="*/ 0 w 57"/>
                <a:gd name="T7" fmla="*/ 11 h 14"/>
                <a:gd name="T8" fmla="*/ 0 w 57"/>
                <a:gd name="T9" fmla="*/ 11 h 14"/>
                <a:gd name="T10" fmla="*/ 3 w 57"/>
                <a:gd name="T11" fmla="*/ 7 h 14"/>
                <a:gd name="T12" fmla="*/ 53 w 57"/>
                <a:gd name="T13" fmla="*/ 0 h 14"/>
                <a:gd name="T14" fmla="*/ 57 w 57"/>
                <a:gd name="T15" fmla="*/ 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4">
                  <a:moveTo>
                    <a:pt x="57" y="4"/>
                  </a:moveTo>
                  <a:cubicBezTo>
                    <a:pt x="57" y="6"/>
                    <a:pt x="56" y="7"/>
                    <a:pt x="54" y="8"/>
                  </a:cubicBezTo>
                  <a:cubicBezTo>
                    <a:pt x="4" y="14"/>
                    <a:pt x="4" y="14"/>
                    <a:pt x="4" y="14"/>
                  </a:cubicBezTo>
                  <a:cubicBezTo>
                    <a:pt x="2" y="14"/>
                    <a:pt x="0" y="13"/>
                    <a:pt x="0" y="11"/>
                  </a:cubicBezTo>
                  <a:cubicBezTo>
                    <a:pt x="0" y="11"/>
                    <a:pt x="0" y="11"/>
                    <a:pt x="0" y="11"/>
                  </a:cubicBezTo>
                  <a:cubicBezTo>
                    <a:pt x="0" y="9"/>
                    <a:pt x="1" y="7"/>
                    <a:pt x="3" y="7"/>
                  </a:cubicBezTo>
                  <a:cubicBezTo>
                    <a:pt x="53" y="0"/>
                    <a:pt x="53" y="0"/>
                    <a:pt x="53" y="0"/>
                  </a:cubicBezTo>
                  <a:cubicBezTo>
                    <a:pt x="55" y="0"/>
                    <a:pt x="57" y="2"/>
                    <a:pt x="57" y="4"/>
                  </a:cubicBez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823" name="Freeform 19"/>
            <p:cNvSpPr/>
            <p:nvPr/>
          </p:nvSpPr>
          <p:spPr bwMode="auto">
            <a:xfrm>
              <a:off x="2829984" y="2814718"/>
              <a:ext cx="65093" cy="35259"/>
            </a:xfrm>
            <a:custGeom>
              <a:avLst/>
              <a:gdLst>
                <a:gd name="T0" fmla="*/ 17 w 32"/>
                <a:gd name="T1" fmla="*/ 17 h 18"/>
                <a:gd name="T2" fmla="*/ 31 w 32"/>
                <a:gd name="T3" fmla="*/ 0 h 18"/>
                <a:gd name="T4" fmla="*/ 0 w 32"/>
                <a:gd name="T5" fmla="*/ 4 h 18"/>
                <a:gd name="T6" fmla="*/ 17 w 32"/>
                <a:gd name="T7" fmla="*/ 17 h 18"/>
              </a:gdLst>
              <a:ahLst/>
              <a:cxnLst>
                <a:cxn ang="0">
                  <a:pos x="T0" y="T1"/>
                </a:cxn>
                <a:cxn ang="0">
                  <a:pos x="T2" y="T3"/>
                </a:cxn>
                <a:cxn ang="0">
                  <a:pos x="T4" y="T5"/>
                </a:cxn>
                <a:cxn ang="0">
                  <a:pos x="T6" y="T7"/>
                </a:cxn>
              </a:cxnLst>
              <a:rect l="0" t="0" r="r" b="b"/>
              <a:pathLst>
                <a:path w="32" h="18">
                  <a:moveTo>
                    <a:pt x="17" y="17"/>
                  </a:moveTo>
                  <a:cubicBezTo>
                    <a:pt x="26" y="16"/>
                    <a:pt x="32" y="9"/>
                    <a:pt x="31" y="0"/>
                  </a:cubicBezTo>
                  <a:cubicBezTo>
                    <a:pt x="0" y="4"/>
                    <a:pt x="0" y="4"/>
                    <a:pt x="0" y="4"/>
                  </a:cubicBezTo>
                  <a:cubicBezTo>
                    <a:pt x="1" y="12"/>
                    <a:pt x="9" y="18"/>
                    <a:pt x="17" y="17"/>
                  </a:cubicBezTo>
                  <a:close/>
                </a:path>
              </a:pathLst>
            </a:custGeom>
            <a:grp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grpSp>
      <p:grpSp>
        <p:nvGrpSpPr>
          <p:cNvPr id="7" name="组合 6"/>
          <p:cNvGrpSpPr/>
          <p:nvPr/>
        </p:nvGrpSpPr>
        <p:grpSpPr>
          <a:xfrm>
            <a:off x="2271391" y="816502"/>
            <a:ext cx="1352857" cy="538248"/>
            <a:chOff x="2271391" y="816502"/>
            <a:chExt cx="1352857" cy="538248"/>
          </a:xfrm>
        </p:grpSpPr>
        <p:sp>
          <p:nvSpPr>
            <p:cNvPr id="649" name="TextBox 648"/>
            <p:cNvSpPr txBox="1"/>
            <p:nvPr/>
          </p:nvSpPr>
          <p:spPr bwMode="auto">
            <a:xfrm>
              <a:off x="2280664" y="816502"/>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650" name="矩形 1"/>
            <p:cNvSpPr>
              <a:spLocks noChangeArrowheads="1"/>
            </p:cNvSpPr>
            <p:nvPr/>
          </p:nvSpPr>
          <p:spPr bwMode="auto">
            <a:xfrm>
              <a:off x="2271391" y="1093140"/>
              <a:ext cx="13528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grpSp>
      <p:grpSp>
        <p:nvGrpSpPr>
          <p:cNvPr id="8" name="组合 7"/>
          <p:cNvGrpSpPr/>
          <p:nvPr/>
        </p:nvGrpSpPr>
        <p:grpSpPr>
          <a:xfrm>
            <a:off x="4142306" y="2246187"/>
            <a:ext cx="1327246" cy="507831"/>
            <a:chOff x="4142306" y="2246187"/>
            <a:chExt cx="1327246" cy="507831"/>
          </a:xfrm>
        </p:grpSpPr>
        <p:sp>
          <p:nvSpPr>
            <p:cNvPr id="651" name="TextBox 650"/>
            <p:cNvSpPr txBox="1"/>
            <p:nvPr/>
          </p:nvSpPr>
          <p:spPr bwMode="auto">
            <a:xfrm>
              <a:off x="4277579" y="2246187"/>
              <a:ext cx="1056701"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tx1"/>
                  </a:solidFill>
                </a:rPr>
                <a:t>添加标题</a:t>
              </a:r>
            </a:p>
          </p:txBody>
        </p:sp>
        <p:sp>
          <p:nvSpPr>
            <p:cNvPr id="652" name="矩形 1"/>
            <p:cNvSpPr>
              <a:spLocks noChangeArrowheads="1"/>
            </p:cNvSpPr>
            <p:nvPr/>
          </p:nvSpPr>
          <p:spPr bwMode="auto">
            <a:xfrm>
              <a:off x="4142306" y="2507797"/>
              <a:ext cx="13272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grpSp>
      <p:grpSp>
        <p:nvGrpSpPr>
          <p:cNvPr id="10" name="组合 9"/>
          <p:cNvGrpSpPr/>
          <p:nvPr/>
        </p:nvGrpSpPr>
        <p:grpSpPr>
          <a:xfrm>
            <a:off x="504885" y="2092299"/>
            <a:ext cx="1235228" cy="523796"/>
            <a:chOff x="504885" y="2092299"/>
            <a:chExt cx="1235228" cy="523796"/>
          </a:xfrm>
        </p:grpSpPr>
        <p:sp>
          <p:nvSpPr>
            <p:cNvPr id="653" name="TextBox 652"/>
            <p:cNvSpPr txBox="1"/>
            <p:nvPr/>
          </p:nvSpPr>
          <p:spPr bwMode="auto">
            <a:xfrm>
              <a:off x="598063" y="2092299"/>
              <a:ext cx="1056701" cy="307777"/>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400" dirty="0">
                  <a:solidFill>
                    <a:schemeClr val="tx1"/>
                  </a:solidFill>
                </a:rPr>
                <a:t>添加标题</a:t>
              </a:r>
            </a:p>
          </p:txBody>
        </p:sp>
        <p:sp>
          <p:nvSpPr>
            <p:cNvPr id="654" name="矩形 1"/>
            <p:cNvSpPr>
              <a:spLocks noChangeArrowheads="1"/>
            </p:cNvSpPr>
            <p:nvPr/>
          </p:nvSpPr>
          <p:spPr bwMode="auto">
            <a:xfrm>
              <a:off x="504885" y="2369874"/>
              <a:ext cx="12352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grpSp>
      <p:grpSp>
        <p:nvGrpSpPr>
          <p:cNvPr id="9" name="组合 8"/>
          <p:cNvGrpSpPr/>
          <p:nvPr/>
        </p:nvGrpSpPr>
        <p:grpSpPr>
          <a:xfrm>
            <a:off x="2271391" y="3934354"/>
            <a:ext cx="1352857" cy="538248"/>
            <a:chOff x="2271391" y="3934354"/>
            <a:chExt cx="1352857" cy="538248"/>
          </a:xfrm>
        </p:grpSpPr>
        <p:sp>
          <p:nvSpPr>
            <p:cNvPr id="655" name="TextBox 654"/>
            <p:cNvSpPr txBox="1"/>
            <p:nvPr/>
          </p:nvSpPr>
          <p:spPr bwMode="auto">
            <a:xfrm>
              <a:off x="2339004" y="3934354"/>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656" name="矩形 1"/>
            <p:cNvSpPr>
              <a:spLocks noChangeArrowheads="1"/>
            </p:cNvSpPr>
            <p:nvPr/>
          </p:nvSpPr>
          <p:spPr bwMode="auto">
            <a:xfrm>
              <a:off x="2271391" y="4210992"/>
              <a:ext cx="13528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p:txBody>
        </p:sp>
      </p:grpSp>
      <p:sp>
        <p:nvSpPr>
          <p:cNvPr id="657" name="矩形 1"/>
          <p:cNvSpPr>
            <a:spLocks noChangeArrowheads="1"/>
          </p:cNvSpPr>
          <p:nvPr/>
        </p:nvSpPr>
        <p:spPr bwMode="auto">
          <a:xfrm>
            <a:off x="5681547" y="1072611"/>
            <a:ext cx="294664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325205" y="3282956"/>
            <a:ext cx="1167604" cy="584479"/>
            <a:chOff x="2477605" y="3282956"/>
            <a:chExt cx="1167604" cy="584479"/>
          </a:xfrm>
        </p:grpSpPr>
        <p:sp>
          <p:nvSpPr>
            <p:cNvPr id="102830" name="Freeform 26"/>
            <p:cNvSpPr/>
            <p:nvPr/>
          </p:nvSpPr>
          <p:spPr bwMode="auto">
            <a:xfrm>
              <a:off x="2477605" y="3282956"/>
              <a:ext cx="1167604" cy="584479"/>
            </a:xfrm>
            <a:prstGeom prst="roundRect">
              <a:avLst/>
            </a:prstGeom>
            <a:solidFill>
              <a:schemeClr val="accent4"/>
            </a:solidFill>
            <a:ln>
              <a:noFill/>
            </a:ln>
          </p:spPr>
          <p:txBody>
            <a:bodyPr/>
            <a:lstStyle/>
            <a:p>
              <a:pPr fontAlgn="base">
                <a:spcBef>
                  <a:spcPct val="0"/>
                </a:spcBef>
                <a:spcAft>
                  <a:spcPct val="0"/>
                </a:spcAft>
              </a:pPr>
              <a:endParaRPr lang="zh-CN" altLang="en-US" sz="1600">
                <a:solidFill>
                  <a:prstClr val="black"/>
                </a:solidFill>
              </a:endParaRPr>
            </a:p>
          </p:txBody>
        </p:sp>
        <p:sp>
          <p:nvSpPr>
            <p:cNvPr id="48" name="TextBox 682"/>
            <p:cNvSpPr txBox="1"/>
            <p:nvPr/>
          </p:nvSpPr>
          <p:spPr>
            <a:xfrm>
              <a:off x="2705647" y="3402748"/>
              <a:ext cx="652743"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000" dirty="0">
                  <a:solidFill>
                    <a:prstClr val="white"/>
                  </a:solidFill>
                </a:rPr>
                <a:t>15</a:t>
              </a:r>
              <a:r>
                <a:rPr lang="en-US" altLang="zh-CN" sz="1400" dirty="0">
                  <a:solidFill>
                    <a:prstClr val="white"/>
                  </a:solidFill>
                </a:rPr>
                <a:t>%</a:t>
              </a:r>
              <a:endParaRPr lang="zh-CN" altLang="en-US" sz="1400" dirty="0">
                <a:solidFill>
                  <a:prstClr val="white"/>
                </a:solidFill>
              </a:endParaRPr>
            </a:p>
          </p:txBody>
        </p:sp>
      </p:grpSp>
      <p:grpSp>
        <p:nvGrpSpPr>
          <p:cNvPr id="6" name="组合 5"/>
          <p:cNvGrpSpPr/>
          <p:nvPr/>
        </p:nvGrpSpPr>
        <p:grpSpPr>
          <a:xfrm>
            <a:off x="3468201" y="2104505"/>
            <a:ext cx="652743" cy="1167602"/>
            <a:chOff x="3620601" y="2104505"/>
            <a:chExt cx="652743" cy="1167602"/>
          </a:xfrm>
        </p:grpSpPr>
        <p:sp>
          <p:nvSpPr>
            <p:cNvPr id="102832" name="Freeform 28"/>
            <p:cNvSpPr/>
            <p:nvPr/>
          </p:nvSpPr>
          <p:spPr bwMode="auto">
            <a:xfrm>
              <a:off x="3650632" y="2104505"/>
              <a:ext cx="584480" cy="1167602"/>
            </a:xfrm>
            <a:prstGeom prst="round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49" name="TextBox 682"/>
            <p:cNvSpPr txBox="1"/>
            <p:nvPr/>
          </p:nvSpPr>
          <p:spPr>
            <a:xfrm>
              <a:off x="3620601" y="2460206"/>
              <a:ext cx="652743"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000" dirty="0">
                  <a:solidFill>
                    <a:prstClr val="white"/>
                  </a:solidFill>
                </a:rPr>
                <a:t>38</a:t>
              </a:r>
              <a:r>
                <a:rPr lang="en-US" altLang="zh-CN" sz="1400" dirty="0">
                  <a:solidFill>
                    <a:prstClr val="white"/>
                  </a:solidFill>
                </a:rPr>
                <a:t>%</a:t>
              </a:r>
              <a:endParaRPr lang="zh-CN" altLang="en-US" sz="1400" dirty="0">
                <a:solidFill>
                  <a:prstClr val="white"/>
                </a:solidFill>
              </a:endParaRPr>
            </a:p>
          </p:txBody>
        </p:sp>
      </p:grpSp>
      <p:grpSp>
        <p:nvGrpSpPr>
          <p:cNvPr id="4" name="组合 3"/>
          <p:cNvGrpSpPr/>
          <p:nvPr/>
        </p:nvGrpSpPr>
        <p:grpSpPr>
          <a:xfrm>
            <a:off x="1688286" y="2104505"/>
            <a:ext cx="652743" cy="1167602"/>
            <a:chOff x="1840686" y="2104505"/>
            <a:chExt cx="652743" cy="1167602"/>
          </a:xfrm>
        </p:grpSpPr>
        <p:sp>
          <p:nvSpPr>
            <p:cNvPr id="102831" name="Freeform 27"/>
            <p:cNvSpPr/>
            <p:nvPr/>
          </p:nvSpPr>
          <p:spPr bwMode="auto">
            <a:xfrm>
              <a:off x="1874140" y="2104505"/>
              <a:ext cx="585836" cy="1167602"/>
            </a:xfrm>
            <a:prstGeom prst="roundRect">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50" name="TextBox 682"/>
            <p:cNvSpPr txBox="1"/>
            <p:nvPr/>
          </p:nvSpPr>
          <p:spPr>
            <a:xfrm>
              <a:off x="1840686" y="2461714"/>
              <a:ext cx="652743"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000" dirty="0">
                  <a:solidFill>
                    <a:prstClr val="white"/>
                  </a:solidFill>
                </a:rPr>
                <a:t>62</a:t>
              </a:r>
              <a:r>
                <a:rPr lang="en-US" altLang="zh-CN" sz="1400" dirty="0">
                  <a:solidFill>
                    <a:prstClr val="white"/>
                  </a:solidFill>
                </a:rPr>
                <a:t>%</a:t>
              </a:r>
              <a:endParaRPr lang="zh-CN" altLang="en-US" sz="1400" dirty="0">
                <a:solidFill>
                  <a:prstClr val="white"/>
                </a:solidFill>
              </a:endParaRPr>
            </a:p>
          </p:txBody>
        </p:sp>
      </p:grpSp>
      <p:grpSp>
        <p:nvGrpSpPr>
          <p:cNvPr id="5" name="组合 4"/>
          <p:cNvGrpSpPr/>
          <p:nvPr/>
        </p:nvGrpSpPr>
        <p:grpSpPr>
          <a:xfrm>
            <a:off x="2315712" y="1509176"/>
            <a:ext cx="1168959" cy="583123"/>
            <a:chOff x="2468112" y="1509176"/>
            <a:chExt cx="1168959" cy="583123"/>
          </a:xfrm>
        </p:grpSpPr>
        <p:sp>
          <p:nvSpPr>
            <p:cNvPr id="102829" name="Freeform 25"/>
            <p:cNvSpPr/>
            <p:nvPr/>
          </p:nvSpPr>
          <p:spPr bwMode="auto">
            <a:xfrm>
              <a:off x="2468112" y="1509176"/>
              <a:ext cx="1168959" cy="583123"/>
            </a:xfrm>
            <a:prstGeom prst="roundRect">
              <a:avLst/>
            </a:pr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sp>
          <p:nvSpPr>
            <p:cNvPr id="51" name="TextBox 682"/>
            <p:cNvSpPr txBox="1"/>
            <p:nvPr/>
          </p:nvSpPr>
          <p:spPr>
            <a:xfrm>
              <a:off x="2722992" y="1622021"/>
              <a:ext cx="652743"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000" dirty="0">
                  <a:solidFill>
                    <a:prstClr val="white"/>
                  </a:solidFill>
                </a:rPr>
                <a:t>78</a:t>
              </a:r>
              <a:r>
                <a:rPr lang="en-US" altLang="zh-CN" sz="1400" dirty="0">
                  <a:solidFill>
                    <a:prstClr val="white"/>
                  </a:solidFill>
                </a:rPr>
                <a:t>%</a:t>
              </a:r>
              <a:endParaRPr lang="zh-CN" altLang="en-US" sz="1400" dirty="0">
                <a:solidFill>
                  <a:prstClr val="white"/>
                </a:solidFill>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ppt_h*1.125000"/>
                                          </p:val>
                                        </p:tav>
                                        <p:tav tm="100000">
                                          <p:val>
                                            <p:strVal val="#ppt_y"/>
                                          </p:val>
                                        </p:tav>
                                      </p:tavLst>
                                    </p:anim>
                                    <p:animEffect transition="in" filter="wipe(up)">
                                      <p:cBhvr>
                                        <p:cTn id="30" dur="500"/>
                                        <p:tgtEl>
                                          <p:spTgt spid="10"/>
                                        </p:tgtEl>
                                      </p:cBhvr>
                                    </p:animEffect>
                                  </p:childTnLst>
                                </p:cTn>
                              </p:par>
                              <p:par>
                                <p:cTn id="31" presetID="1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p:tgtEl>
                                          <p:spTgt spid="7"/>
                                        </p:tgtEl>
                                        <p:attrNameLst>
                                          <p:attrName>ppt_y</p:attrName>
                                        </p:attrNameLst>
                                      </p:cBhvr>
                                      <p:tavLst>
                                        <p:tav tm="0">
                                          <p:val>
                                            <p:strVal val="#ppt_y+#ppt_h*1.125000"/>
                                          </p:val>
                                        </p:tav>
                                        <p:tav tm="100000">
                                          <p:val>
                                            <p:strVal val="#ppt_y"/>
                                          </p:val>
                                        </p:tav>
                                      </p:tavLst>
                                    </p:anim>
                                    <p:animEffect transition="in" filter="wipe(up)">
                                      <p:cBhvr>
                                        <p:cTn id="34" dur="500"/>
                                        <p:tgtEl>
                                          <p:spTgt spid="7"/>
                                        </p:tgtEl>
                                      </p:cBhvr>
                                    </p:animEffect>
                                  </p:childTnLst>
                                </p:cTn>
                              </p:par>
                              <p:par>
                                <p:cTn id="35" presetID="1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par>
                                <p:cTn id="39" presetID="1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p:tgtEl>
                                          <p:spTgt spid="9"/>
                                        </p:tgtEl>
                                        <p:attrNameLst>
                                          <p:attrName>ppt_y</p:attrName>
                                        </p:attrNameLst>
                                      </p:cBhvr>
                                      <p:tavLst>
                                        <p:tav tm="0">
                                          <p:val>
                                            <p:strVal val="#ppt_y+#ppt_h*1.125000"/>
                                          </p:val>
                                        </p:tav>
                                        <p:tav tm="100000">
                                          <p:val>
                                            <p:strVal val="#ppt_y"/>
                                          </p:val>
                                        </p:tav>
                                      </p:tavLst>
                                    </p:anim>
                                    <p:animEffect transition="in" filter="wipe(up)">
                                      <p:cBhvr>
                                        <p:cTn id="42" dur="500"/>
                                        <p:tgtEl>
                                          <p:spTgt spid="9"/>
                                        </p:tgtEl>
                                      </p:cBhvr>
                                    </p:animEffect>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657"/>
                                        </p:tgtEl>
                                        <p:attrNameLst>
                                          <p:attrName>style.visibility</p:attrName>
                                        </p:attrNameLst>
                                      </p:cBhvr>
                                      <p:to>
                                        <p:strVal val="visible"/>
                                      </p:to>
                                    </p:set>
                                    <p:animEffect transition="in" filter="fade">
                                      <p:cBhvr>
                                        <p:cTn id="46" dur="1000"/>
                                        <p:tgtEl>
                                          <p:spTgt spid="657"/>
                                        </p:tgtEl>
                                      </p:cBhvr>
                                    </p:animEffect>
                                    <p:anim calcmode="lin" valueType="num">
                                      <p:cBhvr>
                                        <p:cTn id="47" dur="1000" fill="hold"/>
                                        <p:tgtEl>
                                          <p:spTgt spid="657"/>
                                        </p:tgtEl>
                                        <p:attrNameLst>
                                          <p:attrName>ppt_x</p:attrName>
                                        </p:attrNameLst>
                                      </p:cBhvr>
                                      <p:tavLst>
                                        <p:tav tm="0">
                                          <p:val>
                                            <p:strVal val="#ppt_x"/>
                                          </p:val>
                                        </p:tav>
                                        <p:tav tm="100000">
                                          <p:val>
                                            <p:strVal val="#ppt_x"/>
                                          </p:val>
                                        </p:tav>
                                      </p:tavLst>
                                    </p:anim>
                                    <p:anim calcmode="lin" valueType="num">
                                      <p:cBhvr>
                                        <p:cTn id="48" dur="1000" fill="hold"/>
                                        <p:tgtEl>
                                          <p:spTgt spid="6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8084" y="1196616"/>
            <a:ext cx="1850186" cy="3427916"/>
            <a:chOff x="778084" y="1196616"/>
            <a:chExt cx="1850186" cy="3427916"/>
          </a:xfrm>
        </p:grpSpPr>
        <p:sp>
          <p:nvSpPr>
            <p:cNvPr id="31" name="圆角矩形 30"/>
            <p:cNvSpPr/>
            <p:nvPr/>
          </p:nvSpPr>
          <p:spPr>
            <a:xfrm>
              <a:off x="887052" y="1196616"/>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32" name="任意多边形 31"/>
            <p:cNvSpPr/>
            <p:nvPr/>
          </p:nvSpPr>
          <p:spPr>
            <a:xfrm>
              <a:off x="778084"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33" name="七角星 32"/>
            <p:cNvSpPr/>
            <p:nvPr/>
          </p:nvSpPr>
          <p:spPr>
            <a:xfrm>
              <a:off x="1403141" y="1805504"/>
              <a:ext cx="600075" cy="600075"/>
            </a:xfrm>
            <a:prstGeom prst="star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34" name="文本框 11"/>
            <p:cNvSpPr txBox="1"/>
            <p:nvPr/>
          </p:nvSpPr>
          <p:spPr>
            <a:xfrm>
              <a:off x="1304926" y="1380582"/>
              <a:ext cx="839367"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张海山锐谐体2.0-授权联系：Samtype@QQ.com" panose="02000000000000000000" pitchFamily="2" charset="-122"/>
                  <a:ea typeface="张海山锐谐体2.0-授权联系：Samtype@QQ.com" panose="02000000000000000000" pitchFamily="2" charset="-122"/>
                </a:rPr>
                <a:t>01</a:t>
              </a:r>
              <a:endParaRPr lang="zh-HK" altLang="en-US" sz="36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47" name="文本框 64"/>
            <p:cNvSpPr txBox="1"/>
            <p:nvPr/>
          </p:nvSpPr>
          <p:spPr>
            <a:xfrm>
              <a:off x="1148090" y="2592209"/>
              <a:ext cx="1110343" cy="346249"/>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48" name="文本框 65"/>
            <p:cNvSpPr txBox="1"/>
            <p:nvPr/>
          </p:nvSpPr>
          <p:spPr>
            <a:xfrm>
              <a:off x="1139706" y="2946075"/>
              <a:ext cx="1127111"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endParaRPr lang="zh-HK"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grpSp>
        <p:nvGrpSpPr>
          <p:cNvPr id="3" name="组合 2"/>
          <p:cNvGrpSpPr/>
          <p:nvPr/>
        </p:nvGrpSpPr>
        <p:grpSpPr>
          <a:xfrm>
            <a:off x="2690635" y="1196616"/>
            <a:ext cx="1850186" cy="3427916"/>
            <a:chOff x="2690635" y="1196616"/>
            <a:chExt cx="1850186" cy="3427916"/>
          </a:xfrm>
        </p:grpSpPr>
        <p:sp>
          <p:nvSpPr>
            <p:cNvPr id="35" name="圆角矩形 34"/>
            <p:cNvSpPr/>
            <p:nvPr/>
          </p:nvSpPr>
          <p:spPr>
            <a:xfrm>
              <a:off x="2799601" y="1196616"/>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36" name="任意多边形 35"/>
            <p:cNvSpPr/>
            <p:nvPr/>
          </p:nvSpPr>
          <p:spPr>
            <a:xfrm>
              <a:off x="2690635"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37" name="七角星 36"/>
            <p:cNvSpPr/>
            <p:nvPr/>
          </p:nvSpPr>
          <p:spPr>
            <a:xfrm>
              <a:off x="3315689" y="1805504"/>
              <a:ext cx="600075" cy="600075"/>
            </a:xfrm>
            <a:prstGeom prst="star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38" name="文本框 48"/>
            <p:cNvSpPr txBox="1"/>
            <p:nvPr/>
          </p:nvSpPr>
          <p:spPr>
            <a:xfrm>
              <a:off x="3185326" y="1380582"/>
              <a:ext cx="894944"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张海山锐谐体2.0-授权联系：Samtype@QQ.com" panose="02000000000000000000" pitchFamily="2" charset="-122"/>
                  <a:ea typeface="张海山锐谐体2.0-授权联系：Samtype@QQ.com" panose="02000000000000000000" pitchFamily="2" charset="-122"/>
                </a:rPr>
                <a:t>02</a:t>
              </a:r>
              <a:endParaRPr lang="zh-HK" altLang="en-US" sz="36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49" name="文本框 66"/>
            <p:cNvSpPr txBox="1"/>
            <p:nvPr/>
          </p:nvSpPr>
          <p:spPr>
            <a:xfrm>
              <a:off x="3060590" y="2592209"/>
              <a:ext cx="1110343" cy="346249"/>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0" name="文本框 67"/>
            <p:cNvSpPr txBox="1"/>
            <p:nvPr/>
          </p:nvSpPr>
          <p:spPr>
            <a:xfrm>
              <a:off x="2955048" y="2946075"/>
              <a:ext cx="1321356"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endParaRPr lang="en-US" altLang="zh-CN"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grpSp>
        <p:nvGrpSpPr>
          <p:cNvPr id="4" name="组合 3"/>
          <p:cNvGrpSpPr/>
          <p:nvPr/>
        </p:nvGrpSpPr>
        <p:grpSpPr>
          <a:xfrm>
            <a:off x="4603183" y="1196616"/>
            <a:ext cx="1850186" cy="3427916"/>
            <a:chOff x="4603183" y="1196616"/>
            <a:chExt cx="1850186" cy="3427916"/>
          </a:xfrm>
        </p:grpSpPr>
        <p:sp>
          <p:nvSpPr>
            <p:cNvPr id="39" name="圆角矩形 38"/>
            <p:cNvSpPr/>
            <p:nvPr/>
          </p:nvSpPr>
          <p:spPr>
            <a:xfrm>
              <a:off x="4712149" y="1196616"/>
              <a:ext cx="1632254" cy="1502651"/>
            </a:xfrm>
            <a:prstGeom prst="roundRect">
              <a:avLst>
                <a:gd name="adj" fmla="val 93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40" name="任意多边形 39"/>
            <p:cNvSpPr/>
            <p:nvPr/>
          </p:nvSpPr>
          <p:spPr>
            <a:xfrm>
              <a:off x="4603183"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41" name="七角星 40"/>
            <p:cNvSpPr/>
            <p:nvPr/>
          </p:nvSpPr>
          <p:spPr>
            <a:xfrm>
              <a:off x="5228240" y="1805504"/>
              <a:ext cx="600075" cy="600075"/>
            </a:xfrm>
            <a:prstGeom prst="star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42" name="文本框 54"/>
            <p:cNvSpPr txBox="1"/>
            <p:nvPr/>
          </p:nvSpPr>
          <p:spPr>
            <a:xfrm>
              <a:off x="5044295" y="1380582"/>
              <a:ext cx="978584"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张海山锐谐体2.0-授权联系：Samtype@QQ.com" panose="02000000000000000000" pitchFamily="2" charset="-122"/>
                  <a:ea typeface="张海山锐谐体2.0-授权联系：Samtype@QQ.com" panose="02000000000000000000" pitchFamily="2" charset="-122"/>
                </a:rPr>
                <a:t>03</a:t>
              </a:r>
              <a:endParaRPr lang="zh-HK" altLang="en-US" sz="36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1" name="文本框 68"/>
            <p:cNvSpPr txBox="1"/>
            <p:nvPr/>
          </p:nvSpPr>
          <p:spPr>
            <a:xfrm>
              <a:off x="4973108" y="2592209"/>
              <a:ext cx="1110343" cy="346249"/>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2" name="文本框 69"/>
            <p:cNvSpPr txBox="1"/>
            <p:nvPr/>
          </p:nvSpPr>
          <p:spPr>
            <a:xfrm>
              <a:off x="4833165" y="2946045"/>
              <a:ext cx="1390229"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endParaRPr lang="en-US" altLang="zh-CN"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grpSp>
        <p:nvGrpSpPr>
          <p:cNvPr id="5" name="组合 4"/>
          <p:cNvGrpSpPr/>
          <p:nvPr/>
        </p:nvGrpSpPr>
        <p:grpSpPr>
          <a:xfrm>
            <a:off x="6515731" y="1196616"/>
            <a:ext cx="1850186" cy="3427916"/>
            <a:chOff x="6515731" y="1196616"/>
            <a:chExt cx="1850186" cy="3427916"/>
          </a:xfrm>
        </p:grpSpPr>
        <p:sp>
          <p:nvSpPr>
            <p:cNvPr id="43" name="圆角矩形 42"/>
            <p:cNvSpPr/>
            <p:nvPr/>
          </p:nvSpPr>
          <p:spPr>
            <a:xfrm>
              <a:off x="6624700" y="1196616"/>
              <a:ext cx="1632254" cy="1502651"/>
            </a:xfrm>
            <a:prstGeom prst="roundRect">
              <a:avLst>
                <a:gd name="adj" fmla="val 93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44" name="任意多边形 43"/>
            <p:cNvSpPr/>
            <p:nvPr/>
          </p:nvSpPr>
          <p:spPr>
            <a:xfrm>
              <a:off x="6515731"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45" name="七角星 44"/>
            <p:cNvSpPr/>
            <p:nvPr/>
          </p:nvSpPr>
          <p:spPr>
            <a:xfrm>
              <a:off x="7140788" y="1805504"/>
              <a:ext cx="600075" cy="600075"/>
            </a:xfrm>
            <a:prstGeom prst="star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46" name="文本框 60"/>
            <p:cNvSpPr txBox="1"/>
            <p:nvPr/>
          </p:nvSpPr>
          <p:spPr>
            <a:xfrm>
              <a:off x="6989075" y="1380582"/>
              <a:ext cx="876275"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张海山锐谐体2.0-授权联系：Samtype@QQ.com" panose="02000000000000000000" pitchFamily="2" charset="-122"/>
                  <a:ea typeface="张海山锐谐体2.0-授权联系：Samtype@QQ.com" panose="02000000000000000000" pitchFamily="2" charset="-122"/>
                </a:rPr>
                <a:t>04</a:t>
              </a:r>
              <a:endParaRPr lang="zh-HK" altLang="en-US" sz="36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3" name="文本框 70"/>
            <p:cNvSpPr txBox="1"/>
            <p:nvPr/>
          </p:nvSpPr>
          <p:spPr>
            <a:xfrm>
              <a:off x="6885736" y="2592209"/>
              <a:ext cx="1110343" cy="346249"/>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4" name="文本框 71"/>
            <p:cNvSpPr txBox="1"/>
            <p:nvPr/>
          </p:nvSpPr>
          <p:spPr>
            <a:xfrm>
              <a:off x="6770753" y="2946075"/>
              <a:ext cx="1340145"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endParaRPr lang="zh-HK"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十角星 31"/>
          <p:cNvSpPr/>
          <p:nvPr/>
        </p:nvSpPr>
        <p:spPr>
          <a:xfrm>
            <a:off x="1081008" y="1326180"/>
            <a:ext cx="1778431" cy="1778431"/>
          </a:xfrm>
          <a:prstGeom prst="star10">
            <a:avLst>
              <a:gd name="adj" fmla="val 45147"/>
              <a:gd name="hf" fmla="val 105146"/>
            </a:avLst>
          </a:prstGeom>
          <a:solidFill>
            <a:schemeClr val="accent1"/>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cs typeface="+mn-ea"/>
              <a:sym typeface="+mn-lt"/>
            </a:endParaRPr>
          </a:p>
        </p:txBody>
      </p:sp>
      <p:sp>
        <p:nvSpPr>
          <p:cNvPr id="33" name="十角星 32"/>
          <p:cNvSpPr/>
          <p:nvPr/>
        </p:nvSpPr>
        <p:spPr>
          <a:xfrm>
            <a:off x="3694410" y="1326180"/>
            <a:ext cx="1778431" cy="1778431"/>
          </a:xfrm>
          <a:prstGeom prst="star10">
            <a:avLst>
              <a:gd name="adj" fmla="val 45147"/>
              <a:gd name="hf" fmla="val 105146"/>
            </a:avLst>
          </a:prstGeom>
          <a:solidFill>
            <a:schemeClr val="accent2"/>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cs typeface="+mn-ea"/>
              <a:sym typeface="+mn-lt"/>
            </a:endParaRPr>
          </a:p>
        </p:txBody>
      </p:sp>
      <p:sp>
        <p:nvSpPr>
          <p:cNvPr id="34" name="十角星 33"/>
          <p:cNvSpPr/>
          <p:nvPr/>
        </p:nvSpPr>
        <p:spPr>
          <a:xfrm>
            <a:off x="6307812" y="1326180"/>
            <a:ext cx="1778431" cy="1778431"/>
          </a:xfrm>
          <a:prstGeom prst="star10">
            <a:avLst>
              <a:gd name="adj" fmla="val 45147"/>
              <a:gd name="hf" fmla="val 105146"/>
            </a:avLst>
          </a:prstGeom>
          <a:solidFill>
            <a:schemeClr val="accent3"/>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cs typeface="+mn-ea"/>
              <a:sym typeface="+mn-lt"/>
            </a:endParaRPr>
          </a:p>
        </p:txBody>
      </p:sp>
      <p:sp>
        <p:nvSpPr>
          <p:cNvPr id="35" name="文本框 11"/>
          <p:cNvSpPr txBox="1"/>
          <p:nvPr/>
        </p:nvSpPr>
        <p:spPr>
          <a:xfrm>
            <a:off x="1306699" y="1678621"/>
            <a:ext cx="1308638" cy="842537"/>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cs typeface="+mn-ea"/>
                <a:sym typeface="+mn-lt"/>
              </a:rPr>
              <a:t>10%</a:t>
            </a:r>
            <a:endParaRPr lang="zh-CN" altLang="en-US" sz="5000" b="1" kern="0" dirty="0">
              <a:solidFill>
                <a:sysClr val="window" lastClr="FFFFFF"/>
              </a:solidFill>
              <a:cs typeface="+mn-ea"/>
              <a:sym typeface="+mn-lt"/>
            </a:endParaRPr>
          </a:p>
        </p:txBody>
      </p:sp>
      <p:sp>
        <p:nvSpPr>
          <p:cNvPr id="36" name="文本框 12"/>
          <p:cNvSpPr txBox="1"/>
          <p:nvPr/>
        </p:nvSpPr>
        <p:spPr>
          <a:xfrm>
            <a:off x="1496070" y="2290327"/>
            <a:ext cx="92989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cs typeface="+mn-ea"/>
                <a:sym typeface="+mn-lt"/>
              </a:rPr>
              <a:t>标题</a:t>
            </a:r>
          </a:p>
        </p:txBody>
      </p:sp>
      <p:sp>
        <p:nvSpPr>
          <p:cNvPr id="37" name="文本框 13"/>
          <p:cNvSpPr txBox="1"/>
          <p:nvPr/>
        </p:nvSpPr>
        <p:spPr>
          <a:xfrm>
            <a:off x="3929305" y="1678621"/>
            <a:ext cx="1308638" cy="842537"/>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cs typeface="+mn-ea"/>
                <a:sym typeface="+mn-lt"/>
              </a:rPr>
              <a:t>25%</a:t>
            </a:r>
            <a:endParaRPr lang="zh-CN" altLang="en-US" sz="5000" b="1" kern="0" dirty="0">
              <a:solidFill>
                <a:sysClr val="window" lastClr="FFFFFF"/>
              </a:solidFill>
              <a:cs typeface="+mn-ea"/>
              <a:sym typeface="+mn-lt"/>
            </a:endParaRPr>
          </a:p>
        </p:txBody>
      </p:sp>
      <p:sp>
        <p:nvSpPr>
          <p:cNvPr id="38" name="文本框 14"/>
          <p:cNvSpPr txBox="1"/>
          <p:nvPr/>
        </p:nvSpPr>
        <p:spPr>
          <a:xfrm>
            <a:off x="4002679" y="2290327"/>
            <a:ext cx="116188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cs typeface="+mn-ea"/>
                <a:sym typeface="+mn-lt"/>
              </a:rPr>
              <a:t>标题</a:t>
            </a:r>
          </a:p>
        </p:txBody>
      </p:sp>
      <p:sp>
        <p:nvSpPr>
          <p:cNvPr id="39" name="文本框 15"/>
          <p:cNvSpPr txBox="1"/>
          <p:nvPr/>
        </p:nvSpPr>
        <p:spPr>
          <a:xfrm>
            <a:off x="6565954" y="1600984"/>
            <a:ext cx="1308638" cy="842537"/>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cs typeface="+mn-ea"/>
                <a:sym typeface="+mn-lt"/>
              </a:rPr>
              <a:t>45%</a:t>
            </a:r>
            <a:endParaRPr lang="zh-CN" altLang="en-US" sz="5000" b="1" kern="0" dirty="0">
              <a:solidFill>
                <a:sysClr val="window" lastClr="FFFFFF"/>
              </a:solidFill>
              <a:cs typeface="+mn-ea"/>
              <a:sym typeface="+mn-lt"/>
            </a:endParaRPr>
          </a:p>
        </p:txBody>
      </p:sp>
      <p:sp>
        <p:nvSpPr>
          <p:cNvPr id="40" name="文本框 16"/>
          <p:cNvSpPr txBox="1"/>
          <p:nvPr/>
        </p:nvSpPr>
        <p:spPr>
          <a:xfrm>
            <a:off x="6639329" y="2212690"/>
            <a:ext cx="116188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cs typeface="+mn-ea"/>
                <a:sym typeface="+mn-lt"/>
              </a:rPr>
              <a:t>标题</a:t>
            </a:r>
          </a:p>
        </p:txBody>
      </p:sp>
      <p:sp>
        <p:nvSpPr>
          <p:cNvPr id="41" name="TextBox 634"/>
          <p:cNvSpPr txBox="1"/>
          <p:nvPr/>
        </p:nvSpPr>
        <p:spPr>
          <a:xfrm>
            <a:off x="1020117" y="3379414"/>
            <a:ext cx="7103769" cy="1038736"/>
          </a:xfrm>
          <a:prstGeom prst="rect">
            <a:avLst/>
          </a:prstGeom>
          <a:noFill/>
        </p:spPr>
        <p:txBody>
          <a:bodyPr wrap="square" lIns="68569" tIns="34285" rIns="68569" bIns="34285" rtlCol="0">
            <a:spAutoFit/>
          </a:bodyPr>
          <a:lstStyle/>
          <a:p>
            <a:pPr algn="ctr" defTabSz="685165">
              <a:lnSpc>
                <a:spcPct val="150000"/>
              </a:lnSpc>
              <a:defRPr/>
            </a:pPr>
            <a:r>
              <a:rPr lang="zh-CN" altLang="en-US" sz="1400" kern="0" dirty="0">
                <a:solidFill>
                  <a:sysClr val="windowText" lastClr="000000">
                    <a:lumMod val="75000"/>
                    <a:lumOff val="25000"/>
                  </a:sys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400" kern="0" dirty="0">
              <a:solidFill>
                <a:sysClr val="windowText" lastClr="000000">
                  <a:lumMod val="75000"/>
                  <a:lumOff val="25000"/>
                </a:sysClr>
              </a:solidFill>
              <a:cs typeface="+mn-ea"/>
              <a:sym typeface="+mn-l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1000" fill="hold"/>
                                        <p:tgtEl>
                                          <p:spTgt spid="33"/>
                                        </p:tgtEl>
                                        <p:attrNameLst>
                                          <p:attrName>ppt_w</p:attrName>
                                        </p:attrNameLst>
                                      </p:cBhvr>
                                      <p:tavLst>
                                        <p:tav tm="0">
                                          <p:val>
                                            <p:fltVal val="0"/>
                                          </p:val>
                                        </p:tav>
                                        <p:tav tm="100000">
                                          <p:val>
                                            <p:strVal val="#ppt_w"/>
                                          </p:val>
                                        </p:tav>
                                      </p:tavLst>
                                    </p:anim>
                                    <p:anim calcmode="lin" valueType="num">
                                      <p:cBhvr>
                                        <p:cTn id="25" dur="1000" fill="hold"/>
                                        <p:tgtEl>
                                          <p:spTgt spid="33"/>
                                        </p:tgtEl>
                                        <p:attrNameLst>
                                          <p:attrName>ppt_h</p:attrName>
                                        </p:attrNameLst>
                                      </p:cBhvr>
                                      <p:tavLst>
                                        <p:tav tm="0">
                                          <p:val>
                                            <p:fltVal val="0"/>
                                          </p:val>
                                        </p:tav>
                                        <p:tav tm="100000">
                                          <p:val>
                                            <p:strVal val="#ppt_h"/>
                                          </p:val>
                                        </p:tav>
                                      </p:tavLst>
                                    </p:anim>
                                    <p:anim calcmode="lin" valueType="num">
                                      <p:cBhvr>
                                        <p:cTn id="26" dur="1000" fill="hold"/>
                                        <p:tgtEl>
                                          <p:spTgt spid="33"/>
                                        </p:tgtEl>
                                        <p:attrNameLst>
                                          <p:attrName>style.rotation</p:attrName>
                                        </p:attrNameLst>
                                      </p:cBhvr>
                                      <p:tavLst>
                                        <p:tav tm="0">
                                          <p:val>
                                            <p:fltVal val="90"/>
                                          </p:val>
                                        </p:tav>
                                        <p:tav tm="100000">
                                          <p:val>
                                            <p:fltVal val="0"/>
                                          </p:val>
                                        </p:tav>
                                      </p:tavLst>
                                    </p:anim>
                                    <p:animEffect transition="in" filter="fade">
                                      <p:cBhvr>
                                        <p:cTn id="27" dur="1000"/>
                                        <p:tgtEl>
                                          <p:spTgt spid="33"/>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1000" fill="hold"/>
                                        <p:tgtEl>
                                          <p:spTgt spid="34"/>
                                        </p:tgtEl>
                                        <p:attrNameLst>
                                          <p:attrName>ppt_w</p:attrName>
                                        </p:attrNameLst>
                                      </p:cBhvr>
                                      <p:tavLst>
                                        <p:tav tm="0">
                                          <p:val>
                                            <p:fltVal val="0"/>
                                          </p:val>
                                        </p:tav>
                                        <p:tav tm="100000">
                                          <p:val>
                                            <p:strVal val="#ppt_w"/>
                                          </p:val>
                                        </p:tav>
                                      </p:tavLst>
                                    </p:anim>
                                    <p:anim calcmode="lin" valueType="num">
                                      <p:cBhvr>
                                        <p:cTn id="42" dur="1000" fill="hold"/>
                                        <p:tgtEl>
                                          <p:spTgt spid="34"/>
                                        </p:tgtEl>
                                        <p:attrNameLst>
                                          <p:attrName>ppt_h</p:attrName>
                                        </p:attrNameLst>
                                      </p:cBhvr>
                                      <p:tavLst>
                                        <p:tav tm="0">
                                          <p:val>
                                            <p:fltVal val="0"/>
                                          </p:val>
                                        </p:tav>
                                        <p:tav tm="100000">
                                          <p:val>
                                            <p:strVal val="#ppt_h"/>
                                          </p:val>
                                        </p:tav>
                                      </p:tavLst>
                                    </p:anim>
                                    <p:anim calcmode="lin" valueType="num">
                                      <p:cBhvr>
                                        <p:cTn id="43" dur="1000" fill="hold"/>
                                        <p:tgtEl>
                                          <p:spTgt spid="34"/>
                                        </p:tgtEl>
                                        <p:attrNameLst>
                                          <p:attrName>style.rotation</p:attrName>
                                        </p:attrNameLst>
                                      </p:cBhvr>
                                      <p:tavLst>
                                        <p:tav tm="0">
                                          <p:val>
                                            <p:fltVal val="90"/>
                                          </p:val>
                                        </p:tav>
                                        <p:tav tm="100000">
                                          <p:val>
                                            <p:fltVal val="0"/>
                                          </p:val>
                                        </p:tav>
                                      </p:tavLst>
                                    </p:anim>
                                    <p:animEffect transition="in" filter="fade">
                                      <p:cBhvr>
                                        <p:cTn id="44" dur="1000"/>
                                        <p:tgtEl>
                                          <p:spTgt spid="34"/>
                                        </p:tgtEl>
                                      </p:cBhvr>
                                    </p:animEffect>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ppt_w</p:attrName>
                                        </p:attrNameLst>
                                      </p:cBhvr>
                                      <p:tavLst>
                                        <p:tav tm="0">
                                          <p:val>
                                            <p:fltVal val="0"/>
                                          </p:val>
                                        </p:tav>
                                        <p:tav tm="100000">
                                          <p:val>
                                            <p:strVal val="#ppt_w"/>
                                          </p:val>
                                        </p:tav>
                                      </p:tavLst>
                                    </p:anim>
                                    <p:anim calcmode="lin" valueType="num">
                                      <p:cBhvr>
                                        <p:cTn id="49" dur="500" fill="hold"/>
                                        <p:tgtEl>
                                          <p:spTgt spid="39"/>
                                        </p:tgtEl>
                                        <p:attrNameLst>
                                          <p:attrName>ppt_h</p:attrName>
                                        </p:attrNameLst>
                                      </p:cBhvr>
                                      <p:tavLst>
                                        <p:tav tm="0">
                                          <p:val>
                                            <p:fltVal val="0"/>
                                          </p:val>
                                        </p:tav>
                                        <p:tav tm="100000">
                                          <p:val>
                                            <p:strVal val="#ppt_h"/>
                                          </p:val>
                                        </p:tav>
                                      </p:tavLst>
                                    </p:anim>
                                    <p:animEffect transition="in" filter="fade">
                                      <p:cBhvr>
                                        <p:cTn id="50" dur="500"/>
                                        <p:tgtEl>
                                          <p:spTgt spid="3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childTnLst>
                          </p:cTn>
                        </p:par>
                        <p:par>
                          <p:cTn id="56" fill="hold">
                            <p:stCondLst>
                              <p:cond delay="2500"/>
                            </p:stCondLst>
                            <p:childTnLst>
                              <p:par>
                                <p:cTn id="57" presetID="16" presetClass="entr" presetSubtype="21"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barn(inVertical)">
                                      <p:cBhvr>
                                        <p:cTn id="59"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p:bldP spid="36"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61948"/>
          <a:stretch>
            <a:fillRect/>
          </a:stretch>
        </p:blipFill>
        <p:spPr>
          <a:xfrm>
            <a:off x="1355" y="0"/>
            <a:ext cx="3478446" cy="5143500"/>
          </a:xfrm>
          <a:prstGeom prst="rect">
            <a:avLst/>
          </a:prstGeom>
        </p:spPr>
      </p:pic>
      <p:sp>
        <p:nvSpPr>
          <p:cNvPr id="8" name="剪去对角的矩形 7"/>
          <p:cNvSpPr/>
          <p:nvPr/>
        </p:nvSpPr>
        <p:spPr>
          <a:xfrm>
            <a:off x="3060700" y="2119884"/>
            <a:ext cx="5575300" cy="623316"/>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276593" y="1859968"/>
            <a:ext cx="840966" cy="646331"/>
            <a:chOff x="4254500" y="707300"/>
            <a:chExt cx="685800" cy="527076"/>
          </a:xfrm>
        </p:grpSpPr>
        <p:sp>
          <p:nvSpPr>
            <p:cNvPr id="2" name="对角圆角矩形 1"/>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23671" y="707300"/>
              <a:ext cx="532306" cy="527076"/>
            </a:xfrm>
            <a:prstGeom prst="rect">
              <a:avLst/>
            </a:prstGeom>
            <a:noFill/>
          </p:spPr>
          <p:txBody>
            <a:bodyPr wrap="none" rtlCol="0">
              <a:spAutoFit/>
            </a:bodyPr>
            <a:lstStyle/>
            <a:p>
              <a:r>
                <a:rPr lang="en-US" altLang="zh-CN" sz="3600" b="1" dirty="0">
                  <a:solidFill>
                    <a:schemeClr val="bg1"/>
                  </a:solidFill>
                </a:rPr>
                <a:t>03</a:t>
              </a:r>
              <a:endParaRPr lang="zh-CN" altLang="en-US" sz="3600" b="1" dirty="0">
                <a:solidFill>
                  <a:schemeClr val="bg1"/>
                </a:solidFill>
              </a:endParaRPr>
            </a:p>
          </p:txBody>
        </p:sp>
      </p:grpSp>
      <p:sp>
        <p:nvSpPr>
          <p:cNvPr id="10" name="文本框 9"/>
          <p:cNvSpPr txBox="1"/>
          <p:nvPr/>
        </p:nvSpPr>
        <p:spPr>
          <a:xfrm>
            <a:off x="4374001" y="2142016"/>
            <a:ext cx="4000580" cy="523220"/>
          </a:xfrm>
          <a:prstGeom prst="rect">
            <a:avLst/>
          </a:prstGeom>
          <a:noFill/>
        </p:spPr>
        <p:txBody>
          <a:bodyPr wrap="square" rtlCol="0">
            <a:spAutoFit/>
          </a:bodyPr>
          <a:lstStyle/>
          <a:p>
            <a:r>
              <a:rPr lang="zh-CN" altLang="en-US" sz="2800" b="1" dirty="0">
                <a:solidFill>
                  <a:srgbClr val="5C7158"/>
                </a:solidFill>
                <a:latin typeface="微软雅黑" panose="020B0503020204020204" pitchFamily="34" charset="-122"/>
                <a:ea typeface="微软雅黑" panose="020B0503020204020204" pitchFamily="34" charset="-122"/>
              </a:rPr>
              <a:t>单击此处添加文字标题</a:t>
            </a:r>
          </a:p>
        </p:txBody>
      </p:sp>
      <p:sp>
        <p:nvSpPr>
          <p:cNvPr id="5" name="文本框 4"/>
          <p:cNvSpPr txBox="1"/>
          <p:nvPr/>
        </p:nvSpPr>
        <p:spPr>
          <a:xfrm>
            <a:off x="4374001"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6" name="文本框 25"/>
          <p:cNvSpPr txBox="1"/>
          <p:nvPr/>
        </p:nvSpPr>
        <p:spPr>
          <a:xfrm>
            <a:off x="6277892"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7" name="文本框 26"/>
          <p:cNvSpPr txBox="1"/>
          <p:nvPr/>
        </p:nvSpPr>
        <p:spPr>
          <a:xfrm>
            <a:off x="4374001"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8" name="文本框 27"/>
          <p:cNvSpPr txBox="1"/>
          <p:nvPr/>
        </p:nvSpPr>
        <p:spPr>
          <a:xfrm>
            <a:off x="6277892"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9" name="文本框 28"/>
          <p:cNvSpPr txBox="1"/>
          <p:nvPr/>
        </p:nvSpPr>
        <p:spPr>
          <a:xfrm>
            <a:off x="4374001" y="1492304"/>
            <a:ext cx="1826141" cy="584775"/>
          </a:xfrm>
          <a:prstGeom prst="rect">
            <a:avLst/>
          </a:prstGeom>
          <a:noFill/>
        </p:spPr>
        <p:txBody>
          <a:bodyPr wrap="none" rtlCol="0">
            <a:spAutoFit/>
          </a:bodyPr>
          <a:lstStyle/>
          <a:p>
            <a:r>
              <a:rPr lang="zh-CN" altLang="en-US" sz="3200" b="1" dirty="0">
                <a:solidFill>
                  <a:srgbClr val="5C7158"/>
                </a:solidFill>
                <a:latin typeface="微软雅黑" panose="020B0503020204020204" pitchFamily="34" charset="-122"/>
                <a:ea typeface="微软雅黑" panose="020B0503020204020204" pitchFamily="34" charset="-122"/>
              </a:rPr>
              <a:t>第三部分</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4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750"/>
                                        <p:tgtEl>
                                          <p:spTgt spid="29"/>
                                        </p:tgtEl>
                                      </p:cBhvr>
                                    </p:animEffect>
                                  </p:childTnLst>
                                </p:cTn>
                              </p:par>
                            </p:childTnLst>
                          </p:cTn>
                        </p:par>
                        <p:par>
                          <p:cTn id="20" fill="hold">
                            <p:stCondLst>
                              <p:cond delay="1629"/>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129"/>
                            </p:stCondLst>
                            <p:childTnLst>
                              <p:par>
                                <p:cTn id="26" presetID="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par>
                          <p:cTn id="30" fill="hold">
                            <p:stCondLst>
                              <p:cond delay="2629"/>
                            </p:stCondLst>
                            <p:childTnLst>
                              <p:par>
                                <p:cTn id="31" presetID="2" presetClass="entr" presetSubtype="4"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3129"/>
                            </p:stCondLst>
                            <p:childTnLst>
                              <p:par>
                                <p:cTn id="36" presetID="2" presetClass="entr" presetSubtype="4"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5" grpId="0"/>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332"/>
          <p:cNvSpPr/>
          <p:nvPr/>
        </p:nvSpPr>
        <p:spPr bwMode="auto">
          <a:xfrm>
            <a:off x="2537055" y="2767225"/>
            <a:ext cx="1095375" cy="1533525"/>
          </a:xfrm>
          <a:custGeom>
            <a:avLst/>
            <a:gdLst/>
            <a:ahLst/>
            <a:cxnLst>
              <a:cxn ang="0">
                <a:pos x="125" y="0"/>
              </a:cxn>
              <a:cxn ang="0">
                <a:pos x="188" y="175"/>
              </a:cxn>
              <a:cxn ang="0">
                <a:pos x="250" y="350"/>
              </a:cxn>
              <a:cxn ang="0">
                <a:pos x="125" y="350"/>
              </a:cxn>
              <a:cxn ang="0">
                <a:pos x="0" y="350"/>
              </a:cxn>
              <a:cxn ang="0">
                <a:pos x="63" y="175"/>
              </a:cxn>
              <a:cxn ang="0">
                <a:pos x="125" y="0"/>
              </a:cxn>
            </a:cxnLst>
            <a:rect l="0" t="0" r="r" b="b"/>
            <a:pathLst>
              <a:path w="250" h="350">
                <a:moveTo>
                  <a:pt x="125" y="0"/>
                </a:moveTo>
                <a:lnTo>
                  <a:pt x="188" y="175"/>
                </a:lnTo>
                <a:lnTo>
                  <a:pt x="250" y="350"/>
                </a:lnTo>
                <a:lnTo>
                  <a:pt x="125" y="350"/>
                </a:lnTo>
                <a:lnTo>
                  <a:pt x="0" y="350"/>
                </a:lnTo>
                <a:lnTo>
                  <a:pt x="63" y="175"/>
                </a:lnTo>
                <a:lnTo>
                  <a:pt x="125" y="0"/>
                </a:lnTo>
                <a:close/>
              </a:path>
            </a:pathLst>
          </a:custGeom>
          <a:solidFill>
            <a:schemeClr val="accent3"/>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23" name="Freeform 335"/>
          <p:cNvSpPr/>
          <p:nvPr/>
        </p:nvSpPr>
        <p:spPr bwMode="auto">
          <a:xfrm>
            <a:off x="3465949" y="1877762"/>
            <a:ext cx="1086612" cy="2422971"/>
          </a:xfrm>
          <a:custGeom>
            <a:avLst/>
            <a:gdLst/>
            <a:ahLst/>
            <a:cxnLst>
              <a:cxn ang="0">
                <a:pos x="125" y="0"/>
              </a:cxn>
              <a:cxn ang="0">
                <a:pos x="187" y="277"/>
              </a:cxn>
              <a:cxn ang="0">
                <a:pos x="248" y="553"/>
              </a:cxn>
              <a:cxn ang="0">
                <a:pos x="125" y="553"/>
              </a:cxn>
              <a:cxn ang="0">
                <a:pos x="0" y="553"/>
              </a:cxn>
              <a:cxn ang="0">
                <a:pos x="62" y="277"/>
              </a:cxn>
              <a:cxn ang="0">
                <a:pos x="125" y="0"/>
              </a:cxn>
            </a:cxnLst>
            <a:rect l="0" t="0" r="r" b="b"/>
            <a:pathLst>
              <a:path w="248" h="553">
                <a:moveTo>
                  <a:pt x="125" y="0"/>
                </a:moveTo>
                <a:lnTo>
                  <a:pt x="187" y="277"/>
                </a:lnTo>
                <a:lnTo>
                  <a:pt x="248" y="553"/>
                </a:lnTo>
                <a:lnTo>
                  <a:pt x="125" y="553"/>
                </a:lnTo>
                <a:lnTo>
                  <a:pt x="0" y="553"/>
                </a:lnTo>
                <a:lnTo>
                  <a:pt x="62" y="277"/>
                </a:lnTo>
                <a:lnTo>
                  <a:pt x="125" y="0"/>
                </a:lnTo>
                <a:close/>
              </a:path>
            </a:pathLst>
          </a:custGeom>
          <a:solidFill>
            <a:schemeClr val="accent4"/>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24" name="Freeform 336"/>
          <p:cNvSpPr/>
          <p:nvPr/>
        </p:nvSpPr>
        <p:spPr bwMode="auto">
          <a:xfrm>
            <a:off x="4386066" y="3183466"/>
            <a:ext cx="1099755" cy="1117284"/>
          </a:xfrm>
          <a:custGeom>
            <a:avLst/>
            <a:gdLst/>
            <a:ahLst/>
            <a:cxnLst>
              <a:cxn ang="0">
                <a:pos x="125" y="0"/>
              </a:cxn>
              <a:cxn ang="0">
                <a:pos x="187" y="128"/>
              </a:cxn>
              <a:cxn ang="0">
                <a:pos x="251" y="255"/>
              </a:cxn>
              <a:cxn ang="0">
                <a:pos x="125" y="255"/>
              </a:cxn>
              <a:cxn ang="0">
                <a:pos x="0" y="255"/>
              </a:cxn>
              <a:cxn ang="0">
                <a:pos x="62" y="128"/>
              </a:cxn>
              <a:cxn ang="0">
                <a:pos x="125" y="0"/>
              </a:cxn>
            </a:cxnLst>
            <a:rect l="0" t="0" r="r" b="b"/>
            <a:pathLst>
              <a:path w="251" h="255">
                <a:moveTo>
                  <a:pt x="125" y="0"/>
                </a:moveTo>
                <a:lnTo>
                  <a:pt x="187" y="128"/>
                </a:lnTo>
                <a:lnTo>
                  <a:pt x="251" y="255"/>
                </a:lnTo>
                <a:lnTo>
                  <a:pt x="125" y="255"/>
                </a:lnTo>
                <a:lnTo>
                  <a:pt x="0" y="255"/>
                </a:lnTo>
                <a:lnTo>
                  <a:pt x="62" y="128"/>
                </a:lnTo>
                <a:lnTo>
                  <a:pt x="125" y="0"/>
                </a:lnTo>
                <a:close/>
              </a:path>
            </a:pathLst>
          </a:custGeom>
          <a:solidFill>
            <a:schemeClr val="accent3"/>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25" name="TextBox 24"/>
          <p:cNvSpPr txBox="1"/>
          <p:nvPr/>
        </p:nvSpPr>
        <p:spPr>
          <a:xfrm>
            <a:off x="4460624" y="2771611"/>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49%</a:t>
            </a:r>
            <a:endParaRPr lang="zh-CN" altLang="en-US" sz="2100" b="1" i="1" dirty="0">
              <a:cs typeface="+mn-ea"/>
              <a:sym typeface="+mn-lt"/>
            </a:endParaRPr>
          </a:p>
        </p:txBody>
      </p:sp>
      <p:sp>
        <p:nvSpPr>
          <p:cNvPr id="26" name="TextBox 25"/>
          <p:cNvSpPr txBox="1"/>
          <p:nvPr/>
        </p:nvSpPr>
        <p:spPr>
          <a:xfrm>
            <a:off x="3474921" y="1391431"/>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95%</a:t>
            </a:r>
            <a:endParaRPr lang="zh-CN" altLang="en-US" sz="2100" b="1" i="1" dirty="0">
              <a:cs typeface="+mn-ea"/>
              <a:sym typeface="+mn-lt"/>
            </a:endParaRPr>
          </a:p>
        </p:txBody>
      </p:sp>
      <p:sp>
        <p:nvSpPr>
          <p:cNvPr id="27" name="TextBox 26"/>
          <p:cNvSpPr txBox="1"/>
          <p:nvPr/>
        </p:nvSpPr>
        <p:spPr>
          <a:xfrm>
            <a:off x="2627502" y="2167719"/>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69%</a:t>
            </a:r>
            <a:endParaRPr lang="zh-CN" altLang="en-US" sz="2100" b="1" i="1" dirty="0">
              <a:cs typeface="+mn-ea"/>
              <a:sym typeface="+mn-lt"/>
            </a:endParaRPr>
          </a:p>
        </p:txBody>
      </p:sp>
      <p:sp>
        <p:nvSpPr>
          <p:cNvPr id="28" name="Freeform 333"/>
          <p:cNvSpPr/>
          <p:nvPr/>
        </p:nvSpPr>
        <p:spPr bwMode="auto">
          <a:xfrm>
            <a:off x="1612557" y="3577804"/>
            <a:ext cx="1099755" cy="722949"/>
          </a:xfrm>
          <a:custGeom>
            <a:avLst/>
            <a:gdLst/>
            <a:ahLst/>
            <a:cxnLst>
              <a:cxn ang="0">
                <a:pos x="126" y="0"/>
              </a:cxn>
              <a:cxn ang="0">
                <a:pos x="187" y="82"/>
              </a:cxn>
              <a:cxn ang="0">
                <a:pos x="251" y="165"/>
              </a:cxn>
              <a:cxn ang="0">
                <a:pos x="126" y="165"/>
              </a:cxn>
              <a:cxn ang="0">
                <a:pos x="0" y="165"/>
              </a:cxn>
              <a:cxn ang="0">
                <a:pos x="62" y="82"/>
              </a:cxn>
              <a:cxn ang="0">
                <a:pos x="126" y="0"/>
              </a:cxn>
            </a:cxnLst>
            <a:rect l="0" t="0" r="r" b="b"/>
            <a:pathLst>
              <a:path w="251" h="165">
                <a:moveTo>
                  <a:pt x="126" y="0"/>
                </a:moveTo>
                <a:lnTo>
                  <a:pt x="187" y="82"/>
                </a:lnTo>
                <a:lnTo>
                  <a:pt x="251" y="165"/>
                </a:lnTo>
                <a:lnTo>
                  <a:pt x="126" y="165"/>
                </a:lnTo>
                <a:lnTo>
                  <a:pt x="0" y="165"/>
                </a:lnTo>
                <a:lnTo>
                  <a:pt x="62" y="82"/>
                </a:lnTo>
                <a:lnTo>
                  <a:pt x="126" y="0"/>
                </a:lnTo>
                <a:close/>
              </a:path>
            </a:pathLst>
          </a:custGeom>
          <a:solidFill>
            <a:schemeClr val="accent2"/>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29" name="TextBox 10"/>
          <p:cNvSpPr txBox="1"/>
          <p:nvPr/>
        </p:nvSpPr>
        <p:spPr>
          <a:xfrm>
            <a:off x="1700282" y="3165949"/>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31%</a:t>
            </a:r>
            <a:endParaRPr lang="zh-CN" altLang="en-US" sz="2100" b="1" i="1" dirty="0">
              <a:cs typeface="+mn-ea"/>
              <a:sym typeface="+mn-lt"/>
            </a:endParaRPr>
          </a:p>
        </p:txBody>
      </p:sp>
      <p:sp>
        <p:nvSpPr>
          <p:cNvPr id="30" name="Freeform 334"/>
          <p:cNvSpPr/>
          <p:nvPr/>
        </p:nvSpPr>
        <p:spPr bwMode="auto">
          <a:xfrm>
            <a:off x="723133" y="4103583"/>
            <a:ext cx="1099755" cy="197169"/>
          </a:xfrm>
          <a:custGeom>
            <a:avLst/>
            <a:gdLst/>
            <a:ahLst/>
            <a:cxnLst>
              <a:cxn ang="0">
                <a:pos x="126" y="0"/>
              </a:cxn>
              <a:cxn ang="0">
                <a:pos x="187" y="24"/>
              </a:cxn>
              <a:cxn ang="0">
                <a:pos x="251" y="45"/>
              </a:cxn>
              <a:cxn ang="0">
                <a:pos x="126" y="45"/>
              </a:cxn>
              <a:cxn ang="0">
                <a:pos x="0" y="45"/>
              </a:cxn>
              <a:cxn ang="0">
                <a:pos x="62" y="24"/>
              </a:cxn>
              <a:cxn ang="0">
                <a:pos x="126" y="0"/>
              </a:cxn>
            </a:cxnLst>
            <a:rect l="0" t="0" r="r" b="b"/>
            <a:pathLst>
              <a:path w="251" h="45">
                <a:moveTo>
                  <a:pt x="126" y="0"/>
                </a:moveTo>
                <a:lnTo>
                  <a:pt x="187" y="24"/>
                </a:lnTo>
                <a:lnTo>
                  <a:pt x="251" y="45"/>
                </a:lnTo>
                <a:lnTo>
                  <a:pt x="126" y="45"/>
                </a:lnTo>
                <a:lnTo>
                  <a:pt x="0" y="45"/>
                </a:lnTo>
                <a:lnTo>
                  <a:pt x="62" y="24"/>
                </a:lnTo>
                <a:lnTo>
                  <a:pt x="126" y="0"/>
                </a:lnTo>
                <a:close/>
              </a:path>
            </a:pathLst>
          </a:custGeom>
          <a:solidFill>
            <a:schemeClr val="accent1"/>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31" name="TextBox 11"/>
          <p:cNvSpPr txBox="1"/>
          <p:nvPr/>
        </p:nvSpPr>
        <p:spPr>
          <a:xfrm>
            <a:off x="714380" y="3560268"/>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15%</a:t>
            </a:r>
            <a:endParaRPr lang="zh-CN" altLang="en-US" sz="2100" b="1" i="1" dirty="0">
              <a:cs typeface="+mn-ea"/>
              <a:sym typeface="+mn-lt"/>
            </a:endParaRPr>
          </a:p>
        </p:txBody>
      </p:sp>
      <p:cxnSp>
        <p:nvCxnSpPr>
          <p:cNvPr id="32" name="直接连接符 31"/>
          <p:cNvCxnSpPr/>
          <p:nvPr/>
        </p:nvCxnSpPr>
        <p:spPr>
          <a:xfrm>
            <a:off x="5672205" y="2133920"/>
            <a:ext cx="2696372" cy="1588"/>
          </a:xfrm>
          <a:prstGeom prst="line">
            <a:avLst/>
          </a:prstGeom>
          <a:solidFill>
            <a:schemeClr val="tx1">
              <a:lumMod val="50000"/>
              <a:lumOff val="5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5643732" y="2104529"/>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990" fontAlgn="base">
              <a:spcBef>
                <a:spcPct val="0"/>
              </a:spcBef>
              <a:spcAft>
                <a:spcPct val="0"/>
              </a:spcAft>
            </a:pPr>
            <a:endParaRPr lang="zh-CN" altLang="en-US" sz="2700">
              <a:solidFill>
                <a:prstClr val="black">
                  <a:lumMod val="75000"/>
                  <a:lumOff val="25000"/>
                </a:prstClr>
              </a:solidFill>
              <a:cs typeface="+mn-ea"/>
              <a:sym typeface="+mn-lt"/>
            </a:endParaRPr>
          </a:p>
        </p:txBody>
      </p:sp>
      <p:sp>
        <p:nvSpPr>
          <p:cNvPr id="34" name="TextBox 14"/>
          <p:cNvSpPr txBox="1"/>
          <p:nvPr/>
        </p:nvSpPr>
        <p:spPr>
          <a:xfrm>
            <a:off x="5720212" y="1573477"/>
            <a:ext cx="2600074" cy="484748"/>
          </a:xfrm>
          <a:prstGeom prst="rect">
            <a:avLst/>
          </a:prstGeom>
          <a:noFill/>
        </p:spPr>
        <p:txBody>
          <a:bodyPr wrap="square" lIns="68286" tIns="34284" rIns="68286" bIns="34284" rtlCol="0">
            <a:spAutoFit/>
          </a:bodyPr>
          <a:lstStyle/>
          <a:p>
            <a:pPr algn="ctr" defTabSz="681990" fontAlgn="base">
              <a:spcBef>
                <a:spcPct val="0"/>
              </a:spcBef>
              <a:spcAft>
                <a:spcPct val="0"/>
              </a:spcAft>
            </a:pPr>
            <a:r>
              <a:rPr lang="zh-CN" altLang="en-US" sz="2700" b="1" dirty="0">
                <a:cs typeface="+mn-ea"/>
                <a:sym typeface="+mn-lt"/>
              </a:rPr>
              <a:t>请输入标题</a:t>
            </a:r>
          </a:p>
        </p:txBody>
      </p:sp>
      <p:sp>
        <p:nvSpPr>
          <p:cNvPr id="35" name="矩形 34"/>
          <p:cNvSpPr>
            <a:spLocks noChangeArrowheads="1"/>
          </p:cNvSpPr>
          <p:nvPr/>
        </p:nvSpPr>
        <p:spPr bwMode="auto">
          <a:xfrm>
            <a:off x="5816678" y="2288791"/>
            <a:ext cx="2407475" cy="214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86" tIns="34284" rIns="68286" bIns="34284">
            <a:spAutoFit/>
          </a:bodyPr>
          <a:lstStyle/>
          <a:p>
            <a:pPr algn="just" defTabSz="681990" fontAlgn="base">
              <a:spcBef>
                <a:spcPct val="0"/>
              </a:spcBef>
              <a:spcAft>
                <a:spcPct val="0"/>
              </a:spcAft>
            </a:pPr>
            <a:r>
              <a:rPr lang="zh-CN" altLang="en-US" sz="1500" dirty="0">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36" name="椭圆 35"/>
          <p:cNvSpPr/>
          <p:nvPr/>
        </p:nvSpPr>
        <p:spPr>
          <a:xfrm>
            <a:off x="8349105" y="2100725"/>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86" tIns="34284" rIns="68286" bIns="34284" rtlCol="0" anchor="ctr"/>
          <a:lstStyle/>
          <a:p>
            <a:pPr algn="ctr" defTabSz="681990" fontAlgn="base">
              <a:spcBef>
                <a:spcPct val="0"/>
              </a:spcBef>
              <a:spcAft>
                <a:spcPct val="0"/>
              </a:spcAft>
            </a:pPr>
            <a:endParaRPr lang="zh-CN" altLang="en-US" sz="2700">
              <a:solidFill>
                <a:prstClr val="black">
                  <a:lumMod val="75000"/>
                  <a:lumOff val="25000"/>
                </a:prstClr>
              </a:solidFill>
              <a:cs typeface="+mn-ea"/>
              <a:sym typeface="+mn-l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500"/>
                            </p:stCondLst>
                            <p:childTnLst>
                              <p:par>
                                <p:cTn id="39" presetID="47"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16" presetClass="entr" presetSubtype="21"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arn(inVertical)">
                                      <p:cBhvr>
                                        <p:cTn id="47" dur="500"/>
                                        <p:tgtEl>
                                          <p:spTgt spid="32"/>
                                        </p:tgtEl>
                                      </p:cBhvr>
                                    </p:animEffect>
                                  </p:childTnLst>
                                </p:cTn>
                              </p:par>
                            </p:childTnLst>
                          </p:cTn>
                        </p:par>
                        <p:par>
                          <p:cTn id="48" fill="hold">
                            <p:stCondLst>
                              <p:cond delay="2000"/>
                            </p:stCondLst>
                            <p:childTnLst>
                              <p:par>
                                <p:cTn id="49" presetID="2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P spid="26" grpId="0"/>
      <p:bldP spid="27" grpId="0"/>
      <p:bldP spid="28" grpId="0" animBg="1"/>
      <p:bldP spid="29" grpId="0"/>
      <p:bldP spid="30" grpId="0" animBg="1"/>
      <p:bldP spid="31" grpId="0"/>
      <p:bldP spid="33" grpId="0" animBg="1"/>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10"/>
          <p:cNvSpPr>
            <a:spLocks noChangeArrowheads="1"/>
          </p:cNvSpPr>
          <p:nvPr/>
        </p:nvSpPr>
        <p:spPr bwMode="auto">
          <a:xfrm rot="16200000">
            <a:off x="3902244" y="-1189145"/>
            <a:ext cx="1364911" cy="7675563"/>
          </a:xfrm>
          <a:prstGeom prst="downArrow">
            <a:avLst>
              <a:gd name="adj1" fmla="val 49074"/>
              <a:gd name="adj2" fmla="val 44819"/>
            </a:avLst>
          </a:prstGeom>
          <a:solidFill>
            <a:schemeClr val="bg1">
              <a:lumMod val="65000"/>
            </a:schemeClr>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sz="2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2"/>
          <p:cNvGrpSpPr/>
          <p:nvPr/>
        </p:nvGrpSpPr>
        <p:grpSpPr>
          <a:xfrm>
            <a:off x="2563813" y="1999455"/>
            <a:ext cx="1701800" cy="1298364"/>
            <a:chOff x="2563813" y="1999455"/>
            <a:chExt cx="1701800" cy="1298364"/>
          </a:xfrm>
        </p:grpSpPr>
        <p:sp>
          <p:nvSpPr>
            <p:cNvPr id="63" name="Oval 8"/>
            <p:cNvSpPr>
              <a:spLocks noChangeArrowheads="1"/>
            </p:cNvSpPr>
            <p:nvPr/>
          </p:nvSpPr>
          <p:spPr bwMode="auto">
            <a:xfrm>
              <a:off x="2739426" y="1999455"/>
              <a:ext cx="1331761" cy="1298364"/>
            </a:xfrm>
            <a:prstGeom prst="star8">
              <a:avLst/>
            </a:prstGeom>
            <a:solidFill>
              <a:schemeClr val="accent2"/>
            </a:solidFill>
            <a:ln w="38100">
              <a:solidFill>
                <a:srgbClr val="FFFFFF"/>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sz="20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Text Box 9"/>
            <p:cNvSpPr>
              <a:spLocks noChangeArrowheads="1"/>
            </p:cNvSpPr>
            <p:nvPr/>
          </p:nvSpPr>
          <p:spPr bwMode="auto">
            <a:xfrm>
              <a:off x="2563813" y="2382516"/>
              <a:ext cx="1701800" cy="53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Tx/>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dirty="0">
                <a:solidFill>
                  <a:prstClr val="white"/>
                </a:solidFill>
                <a:latin typeface="Arial" panose="020B0604020202020204" pitchFamily="34" charset="0"/>
              </a:endParaRPr>
            </a:p>
          </p:txBody>
        </p:sp>
      </p:grpSp>
      <p:grpSp>
        <p:nvGrpSpPr>
          <p:cNvPr id="4" name="组合 3"/>
          <p:cNvGrpSpPr/>
          <p:nvPr/>
        </p:nvGrpSpPr>
        <p:grpSpPr>
          <a:xfrm>
            <a:off x="4265613" y="1999455"/>
            <a:ext cx="1701800" cy="1298364"/>
            <a:chOff x="4265613" y="1999455"/>
            <a:chExt cx="1701800" cy="1298364"/>
          </a:xfrm>
        </p:grpSpPr>
        <p:sp>
          <p:nvSpPr>
            <p:cNvPr id="66" name="Oval 8"/>
            <p:cNvSpPr>
              <a:spLocks noChangeArrowheads="1"/>
            </p:cNvSpPr>
            <p:nvPr/>
          </p:nvSpPr>
          <p:spPr bwMode="auto">
            <a:xfrm>
              <a:off x="4441226" y="1999455"/>
              <a:ext cx="1331761" cy="1298364"/>
            </a:xfrm>
            <a:prstGeom prst="star8">
              <a:avLst/>
            </a:prstGeom>
            <a:solidFill>
              <a:schemeClr val="accent3"/>
            </a:solidFill>
            <a:ln w="38100">
              <a:solidFill>
                <a:srgbClr val="FFFFFF"/>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sz="20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Text Box 9"/>
            <p:cNvSpPr>
              <a:spLocks noChangeArrowheads="1"/>
            </p:cNvSpPr>
            <p:nvPr/>
          </p:nvSpPr>
          <p:spPr bwMode="auto">
            <a:xfrm>
              <a:off x="4265613" y="2382516"/>
              <a:ext cx="1701800" cy="53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Tx/>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dirty="0">
                <a:solidFill>
                  <a:prstClr val="white"/>
                </a:solidFill>
                <a:latin typeface="Arial" panose="020B0604020202020204" pitchFamily="34" charset="0"/>
              </a:endParaRPr>
            </a:p>
          </p:txBody>
        </p:sp>
      </p:grpSp>
      <p:grpSp>
        <p:nvGrpSpPr>
          <p:cNvPr id="5" name="组合 4"/>
          <p:cNvGrpSpPr/>
          <p:nvPr/>
        </p:nvGrpSpPr>
        <p:grpSpPr>
          <a:xfrm>
            <a:off x="5984875" y="1999455"/>
            <a:ext cx="1701800" cy="1298364"/>
            <a:chOff x="5984875" y="1999455"/>
            <a:chExt cx="1701800" cy="1298364"/>
          </a:xfrm>
        </p:grpSpPr>
        <p:sp>
          <p:nvSpPr>
            <p:cNvPr id="69" name="Oval 8"/>
            <p:cNvSpPr>
              <a:spLocks noChangeArrowheads="1"/>
            </p:cNvSpPr>
            <p:nvPr/>
          </p:nvSpPr>
          <p:spPr bwMode="auto">
            <a:xfrm>
              <a:off x="6160488" y="1999455"/>
              <a:ext cx="1331761" cy="1298364"/>
            </a:xfrm>
            <a:prstGeom prst="star8">
              <a:avLst/>
            </a:prstGeom>
            <a:solidFill>
              <a:schemeClr val="accent4"/>
            </a:solidFill>
            <a:ln w="38100">
              <a:solidFill>
                <a:srgbClr val="FFFFFF"/>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sz="20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Text Box 9"/>
            <p:cNvSpPr>
              <a:spLocks noChangeArrowheads="1"/>
            </p:cNvSpPr>
            <p:nvPr/>
          </p:nvSpPr>
          <p:spPr bwMode="auto">
            <a:xfrm>
              <a:off x="5984875" y="2382516"/>
              <a:ext cx="1701800" cy="53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Tx/>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标题</a:t>
              </a:r>
              <a:endParaRPr lang="zh-CN" altLang="en-US" sz="1800" dirty="0">
                <a:solidFill>
                  <a:prstClr val="white"/>
                </a:solidFill>
                <a:latin typeface="Arial" panose="020B0604020202020204" pitchFamily="34" charset="0"/>
              </a:endParaRPr>
            </a:p>
          </p:txBody>
        </p:sp>
      </p:grpSp>
      <p:grpSp>
        <p:nvGrpSpPr>
          <p:cNvPr id="2" name="组合 1"/>
          <p:cNvGrpSpPr/>
          <p:nvPr/>
        </p:nvGrpSpPr>
        <p:grpSpPr>
          <a:xfrm>
            <a:off x="900113" y="1999455"/>
            <a:ext cx="1701800" cy="1298364"/>
            <a:chOff x="900113" y="1999455"/>
            <a:chExt cx="1701800" cy="1298364"/>
          </a:xfrm>
        </p:grpSpPr>
        <p:sp>
          <p:nvSpPr>
            <p:cNvPr id="72" name="Oval 8"/>
            <p:cNvSpPr>
              <a:spLocks noChangeArrowheads="1"/>
            </p:cNvSpPr>
            <p:nvPr/>
          </p:nvSpPr>
          <p:spPr bwMode="auto">
            <a:xfrm>
              <a:off x="1076582" y="1999455"/>
              <a:ext cx="1331761" cy="1298364"/>
            </a:xfrm>
            <a:prstGeom prst="star8">
              <a:avLst/>
            </a:prstGeom>
            <a:solidFill>
              <a:schemeClr val="accent1"/>
            </a:solidFill>
            <a:ln w="38100">
              <a:solidFill>
                <a:srgbClr val="FFFFFF"/>
              </a:solidFill>
              <a:beve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sz="20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 Box 9"/>
            <p:cNvSpPr>
              <a:spLocks noChangeArrowheads="1"/>
            </p:cNvSpPr>
            <p:nvPr/>
          </p:nvSpPr>
          <p:spPr bwMode="auto">
            <a:xfrm>
              <a:off x="900113" y="2382516"/>
              <a:ext cx="1701800" cy="53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Tx/>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7" name="组合 6"/>
          <p:cNvGrpSpPr/>
          <p:nvPr/>
        </p:nvGrpSpPr>
        <p:grpSpPr>
          <a:xfrm>
            <a:off x="2876550" y="3652202"/>
            <a:ext cx="1497014" cy="569822"/>
            <a:chOff x="2876550" y="3652202"/>
            <a:chExt cx="1497014" cy="569822"/>
          </a:xfrm>
        </p:grpSpPr>
        <p:sp>
          <p:nvSpPr>
            <p:cNvPr id="74" name="矩形标注 31"/>
            <p:cNvSpPr>
              <a:spLocks noChangeArrowheads="1"/>
            </p:cNvSpPr>
            <p:nvPr/>
          </p:nvSpPr>
          <p:spPr bwMode="auto">
            <a:xfrm>
              <a:off x="2895601" y="3652202"/>
              <a:ext cx="1477963" cy="45719"/>
            </a:xfrm>
            <a:prstGeom prst="wedgeRectCallout">
              <a:avLst>
                <a:gd name="adj1" fmla="val -17528"/>
                <a:gd name="adj2" fmla="val -509463"/>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76" name="Rectangle 28"/>
            <p:cNvSpPr>
              <a:spLocks noChangeArrowheads="1"/>
            </p:cNvSpPr>
            <p:nvPr/>
          </p:nvSpPr>
          <p:spPr bwMode="auto">
            <a:xfrm>
              <a:off x="2876550" y="3686493"/>
              <a:ext cx="147478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p>
            <a:p>
              <a:pPr eaLnBrk="1" fontAlgn="base" hangingPunct="1">
                <a:lnSpc>
                  <a:spcPct val="120000"/>
                </a:lnSpc>
                <a:spcBef>
                  <a:spcPct val="0"/>
                </a:spcBef>
                <a:spcAft>
                  <a:spcPct val="0"/>
                </a:spcAft>
                <a:buFont typeface="Arial" panose="020B0604020202020204" pitchFamily="34" charset="0"/>
                <a:buNone/>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endParaRPr lang="zh-CN" altLang="en-US" dirty="0">
                <a:solidFill>
                  <a:prstClr val="black">
                    <a:lumMod val="75000"/>
                    <a:lumOff val="25000"/>
                  </a:prstClr>
                </a:solidFill>
              </a:endParaRPr>
            </a:p>
          </p:txBody>
        </p:sp>
      </p:grpSp>
      <p:grpSp>
        <p:nvGrpSpPr>
          <p:cNvPr id="6" name="组合 5"/>
          <p:cNvGrpSpPr/>
          <p:nvPr/>
        </p:nvGrpSpPr>
        <p:grpSpPr>
          <a:xfrm>
            <a:off x="1240633" y="1051085"/>
            <a:ext cx="1584325" cy="612573"/>
            <a:chOff x="1240633" y="1051085"/>
            <a:chExt cx="1584325" cy="612573"/>
          </a:xfrm>
        </p:grpSpPr>
        <p:sp>
          <p:nvSpPr>
            <p:cNvPr id="75" name="矩形标注 32"/>
            <p:cNvSpPr>
              <a:spLocks noChangeArrowheads="1"/>
            </p:cNvSpPr>
            <p:nvPr/>
          </p:nvSpPr>
          <p:spPr bwMode="auto">
            <a:xfrm>
              <a:off x="1240633" y="1601687"/>
              <a:ext cx="1584325" cy="61971"/>
            </a:xfrm>
            <a:prstGeom prst="wedgeRectCallout">
              <a:avLst>
                <a:gd name="adj1" fmla="val -23398"/>
                <a:gd name="adj2" fmla="val 403287"/>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77" name="Rectangle 28"/>
            <p:cNvSpPr>
              <a:spLocks noChangeArrowheads="1"/>
            </p:cNvSpPr>
            <p:nvPr/>
          </p:nvSpPr>
          <p:spPr bwMode="auto">
            <a:xfrm>
              <a:off x="1271589" y="1051085"/>
              <a:ext cx="147478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p>
            <a:p>
              <a:pPr eaLnBrk="1" fontAlgn="base" hangingPunct="1">
                <a:lnSpc>
                  <a:spcPct val="120000"/>
                </a:lnSpc>
                <a:spcBef>
                  <a:spcPct val="0"/>
                </a:spcBef>
                <a:spcAft>
                  <a:spcPct val="0"/>
                </a:spcAft>
                <a:buFont typeface="Arial" panose="020B0604020202020204" pitchFamily="34" charset="0"/>
                <a:buNone/>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endParaRPr lang="zh-CN" altLang="en-US" dirty="0">
                <a:solidFill>
                  <a:prstClr val="black">
                    <a:lumMod val="75000"/>
                    <a:lumOff val="25000"/>
                  </a:prstClr>
                </a:solidFill>
              </a:endParaRPr>
            </a:p>
          </p:txBody>
        </p:sp>
      </p:grpSp>
      <p:grpSp>
        <p:nvGrpSpPr>
          <p:cNvPr id="8" name="组合 7"/>
          <p:cNvGrpSpPr/>
          <p:nvPr/>
        </p:nvGrpSpPr>
        <p:grpSpPr>
          <a:xfrm>
            <a:off x="4518026" y="1051085"/>
            <a:ext cx="1584325" cy="550602"/>
            <a:chOff x="4518026" y="1051085"/>
            <a:chExt cx="1584325" cy="550602"/>
          </a:xfrm>
        </p:grpSpPr>
        <p:sp>
          <p:nvSpPr>
            <p:cNvPr id="78" name="矩形标注 35"/>
            <p:cNvSpPr>
              <a:spLocks noChangeArrowheads="1"/>
            </p:cNvSpPr>
            <p:nvPr/>
          </p:nvSpPr>
          <p:spPr bwMode="auto">
            <a:xfrm>
              <a:off x="4518026" y="1539716"/>
              <a:ext cx="1584325" cy="61971"/>
            </a:xfrm>
            <a:prstGeom prst="wedgeRectCallout">
              <a:avLst>
                <a:gd name="adj1" fmla="val -23398"/>
                <a:gd name="adj2" fmla="val 403287"/>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79" name="Rectangle 28"/>
            <p:cNvSpPr>
              <a:spLocks noChangeArrowheads="1"/>
            </p:cNvSpPr>
            <p:nvPr/>
          </p:nvSpPr>
          <p:spPr bwMode="auto">
            <a:xfrm>
              <a:off x="4584700" y="1051085"/>
              <a:ext cx="147478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p>
            <a:p>
              <a:pPr eaLnBrk="1" fontAlgn="base" hangingPunct="1">
                <a:lnSpc>
                  <a:spcPct val="120000"/>
                </a:lnSpc>
                <a:spcBef>
                  <a:spcPct val="0"/>
                </a:spcBef>
                <a:spcAft>
                  <a:spcPct val="0"/>
                </a:spcAft>
                <a:buFont typeface="Arial" panose="020B0604020202020204" pitchFamily="34" charset="0"/>
                <a:buNone/>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endParaRPr lang="zh-CN" altLang="en-US">
                <a:solidFill>
                  <a:prstClr val="black">
                    <a:lumMod val="75000"/>
                    <a:lumOff val="25000"/>
                  </a:prstClr>
                </a:solidFill>
              </a:endParaRPr>
            </a:p>
          </p:txBody>
        </p:sp>
      </p:grpSp>
      <p:grpSp>
        <p:nvGrpSpPr>
          <p:cNvPr id="9" name="组合 8"/>
          <p:cNvGrpSpPr/>
          <p:nvPr/>
        </p:nvGrpSpPr>
        <p:grpSpPr>
          <a:xfrm>
            <a:off x="6332539" y="3652202"/>
            <a:ext cx="1497012" cy="569822"/>
            <a:chOff x="6332539" y="3652202"/>
            <a:chExt cx="1497012" cy="569822"/>
          </a:xfrm>
        </p:grpSpPr>
        <p:sp>
          <p:nvSpPr>
            <p:cNvPr id="80" name="矩形标注 37"/>
            <p:cNvSpPr>
              <a:spLocks noChangeArrowheads="1"/>
            </p:cNvSpPr>
            <p:nvPr/>
          </p:nvSpPr>
          <p:spPr bwMode="auto">
            <a:xfrm>
              <a:off x="6353176" y="3652202"/>
              <a:ext cx="1476375" cy="45719"/>
            </a:xfrm>
            <a:prstGeom prst="wedgeRectCallout">
              <a:avLst>
                <a:gd name="adj1" fmla="val -17528"/>
                <a:gd name="adj2" fmla="val -509463"/>
              </a:avLst>
            </a:prstGeom>
            <a:solidFill>
              <a:schemeClr val="accent4"/>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black">
                    <a:lumMod val="75000"/>
                    <a:lumOff val="25000"/>
                  </a:prstClr>
                </a:solidFill>
                <a:latin typeface="宋体" panose="02010600030101010101" pitchFamily="2" charset="-122"/>
                <a:sym typeface="宋体" panose="02010600030101010101" pitchFamily="2" charset="-122"/>
              </a:endParaRPr>
            </a:p>
          </p:txBody>
        </p:sp>
        <p:sp>
          <p:nvSpPr>
            <p:cNvPr id="81" name="Rectangle 28"/>
            <p:cNvSpPr>
              <a:spLocks noChangeArrowheads="1"/>
            </p:cNvSpPr>
            <p:nvPr/>
          </p:nvSpPr>
          <p:spPr bwMode="auto">
            <a:xfrm>
              <a:off x="6332539" y="3686493"/>
              <a:ext cx="147478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p>
            <a:p>
              <a:pPr eaLnBrk="1" fontAlgn="base" hangingPunct="1">
                <a:lnSpc>
                  <a:spcPct val="120000"/>
                </a:lnSpc>
                <a:spcBef>
                  <a:spcPct val="0"/>
                </a:spcBef>
                <a:spcAft>
                  <a:spcPct val="0"/>
                </a:spcAft>
                <a:buFont typeface="Arial" panose="020B0604020202020204" pitchFamily="34" charset="0"/>
                <a:buNone/>
              </a:pPr>
              <a:r>
                <a:rPr lang="zh-CN" altLang="en-US" sz="12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单击此处添加文字</a:t>
              </a:r>
              <a:endParaRPr lang="zh-CN" altLang="en-US">
                <a:solidFill>
                  <a:prstClr val="black">
                    <a:lumMod val="75000"/>
                    <a:lumOff val="25000"/>
                  </a:prstClr>
                </a:solidFill>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0" presetClass="entr" presetSubtype="0" decel="10000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strVal val="#ppt_w+.3"/>
                                          </p:val>
                                        </p:tav>
                                        <p:tav tm="100000">
                                          <p:val>
                                            <p:strVal val="#ppt_w"/>
                                          </p:val>
                                        </p:tav>
                                      </p:tavLst>
                                    </p:anim>
                                    <p:anim calcmode="lin" valueType="num">
                                      <p:cBhvr>
                                        <p:cTn id="24" dur="1000" fill="hold"/>
                                        <p:tgtEl>
                                          <p:spTgt spid="3"/>
                                        </p:tgtEl>
                                        <p:attrNameLst>
                                          <p:attrName>ppt_h</p:attrName>
                                        </p:attrNameLst>
                                      </p:cBhvr>
                                      <p:tavLst>
                                        <p:tav tm="0">
                                          <p:val>
                                            <p:strVal val="#ppt_h"/>
                                          </p:val>
                                        </p:tav>
                                        <p:tav tm="100000">
                                          <p:val>
                                            <p:strVal val="#ppt_h"/>
                                          </p:val>
                                        </p:tav>
                                      </p:tavLst>
                                    </p:anim>
                                    <p:animEffect transition="in" filter="fade">
                                      <p:cBhvr>
                                        <p:cTn id="25" dur="1000"/>
                                        <p:tgtEl>
                                          <p:spTgt spid="3"/>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50" presetClass="entr" presetSubtype="0" decel="10000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strVal val="#ppt_w+.3"/>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Effect transition="in" filter="fade">
                                      <p:cBhvr>
                                        <p:cTn id="37" dur="1000"/>
                                        <p:tgtEl>
                                          <p:spTgt spid="4"/>
                                        </p:tgtEl>
                                      </p:cBhvr>
                                    </p:animEffect>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50" presetClass="entr" presetSubtype="0" decel="10000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1000" fill="hold"/>
                                        <p:tgtEl>
                                          <p:spTgt spid="5"/>
                                        </p:tgtEl>
                                        <p:attrNameLst>
                                          <p:attrName>ppt_w</p:attrName>
                                        </p:attrNameLst>
                                      </p:cBhvr>
                                      <p:tavLst>
                                        <p:tav tm="0">
                                          <p:val>
                                            <p:strVal val="#ppt_w+.3"/>
                                          </p:val>
                                        </p:tav>
                                        <p:tav tm="100000">
                                          <p:val>
                                            <p:strVal val="#ppt_w"/>
                                          </p:val>
                                        </p:tav>
                                      </p:tavLst>
                                    </p:anim>
                                    <p:anim calcmode="lin" valueType="num">
                                      <p:cBhvr>
                                        <p:cTn id="48" dur="1000" fill="hold"/>
                                        <p:tgtEl>
                                          <p:spTgt spid="5"/>
                                        </p:tgtEl>
                                        <p:attrNameLst>
                                          <p:attrName>ppt_h</p:attrName>
                                        </p:attrNameLst>
                                      </p:cBhvr>
                                      <p:tavLst>
                                        <p:tav tm="0">
                                          <p:val>
                                            <p:strVal val="#ppt_h"/>
                                          </p:val>
                                        </p:tav>
                                        <p:tav tm="100000">
                                          <p:val>
                                            <p:strVal val="#ppt_h"/>
                                          </p:val>
                                        </p:tav>
                                      </p:tavLst>
                                    </p:anim>
                                    <p:animEffect transition="in" filter="fade">
                                      <p:cBhvr>
                                        <p:cTn id="49" dur="1000"/>
                                        <p:tgtEl>
                                          <p:spTgt spid="5"/>
                                        </p:tgtEl>
                                      </p:cBhvr>
                                    </p:animEffect>
                                  </p:childTnLst>
                                </p:cTn>
                              </p:par>
                            </p:childTnLst>
                          </p:cTn>
                        </p:par>
                        <p:par>
                          <p:cTn id="50" fill="hold">
                            <p:stCondLst>
                              <p:cond delay="7500"/>
                            </p:stCondLst>
                            <p:childTnLst>
                              <p:par>
                                <p:cTn id="51" presetID="42"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64369" y="1590675"/>
            <a:ext cx="5006317" cy="2868217"/>
            <a:chOff x="664369" y="1590675"/>
            <a:chExt cx="5006317" cy="2868217"/>
          </a:xfrm>
        </p:grpSpPr>
        <p:cxnSp>
          <p:nvCxnSpPr>
            <p:cNvPr id="184" name="直接箭头连接符 17"/>
            <p:cNvCxnSpPr>
              <a:cxnSpLocks noChangeShapeType="1"/>
            </p:cNvCxnSpPr>
            <p:nvPr/>
          </p:nvCxnSpPr>
          <p:spPr bwMode="auto">
            <a:xfrm flipV="1">
              <a:off x="664369" y="1590675"/>
              <a:ext cx="1" cy="2868216"/>
            </a:xfrm>
            <a:prstGeom prst="straightConnector1">
              <a:avLst/>
            </a:prstGeom>
            <a:noFill/>
            <a:ln w="31750">
              <a:solidFill>
                <a:sysClr val="window" lastClr="FFFFFF">
                  <a:lumMod val="65000"/>
                </a:sysClr>
              </a:solidFill>
              <a:miter lim="800000"/>
              <a:tailEnd type="triangle" w="med" len="lg"/>
            </a:ln>
            <a:extLst>
              <a:ext uri="{909E8E84-426E-40DD-AFC4-6F175D3DCCD1}">
                <a14:hiddenFill xmlns:a14="http://schemas.microsoft.com/office/drawing/2010/main">
                  <a:noFill/>
                </a14:hiddenFill>
              </a:ext>
            </a:extLst>
          </p:spPr>
        </p:cxnSp>
        <p:cxnSp>
          <p:nvCxnSpPr>
            <p:cNvPr id="185" name="直接箭头连接符 18"/>
            <p:cNvCxnSpPr>
              <a:cxnSpLocks noChangeShapeType="1"/>
            </p:cNvCxnSpPr>
            <p:nvPr/>
          </p:nvCxnSpPr>
          <p:spPr bwMode="auto">
            <a:xfrm>
              <a:off x="664369" y="4458891"/>
              <a:ext cx="5006317" cy="1"/>
            </a:xfrm>
            <a:prstGeom prst="straightConnector1">
              <a:avLst/>
            </a:prstGeom>
            <a:noFill/>
            <a:ln w="31750">
              <a:solidFill>
                <a:sysClr val="window" lastClr="FFFFFF">
                  <a:lumMod val="65000"/>
                </a:sysClr>
              </a:solidFill>
              <a:miter lim="800000"/>
              <a:tailEnd type="triangle" w="med" len="lg"/>
            </a:ln>
            <a:extLst>
              <a:ext uri="{909E8E84-426E-40DD-AFC4-6F175D3DCCD1}">
                <a14:hiddenFill xmlns:a14="http://schemas.microsoft.com/office/drawing/2010/main">
                  <a:noFill/>
                </a14:hiddenFill>
              </a:ext>
            </a:extLst>
          </p:spPr>
        </p:cxnSp>
      </p:grpSp>
      <p:grpSp>
        <p:nvGrpSpPr>
          <p:cNvPr id="2" name="组合 1"/>
          <p:cNvGrpSpPr/>
          <p:nvPr/>
        </p:nvGrpSpPr>
        <p:grpSpPr>
          <a:xfrm>
            <a:off x="968232" y="1631046"/>
            <a:ext cx="2358704" cy="1351408"/>
            <a:chOff x="968232" y="1631046"/>
            <a:chExt cx="2358704" cy="1351408"/>
          </a:xfrm>
        </p:grpSpPr>
        <p:sp>
          <p:nvSpPr>
            <p:cNvPr id="169" name="矩形 9"/>
            <p:cNvSpPr>
              <a:spLocks noChangeArrowheads="1"/>
            </p:cNvSpPr>
            <p:nvPr/>
          </p:nvSpPr>
          <p:spPr bwMode="auto">
            <a:xfrm>
              <a:off x="968232" y="1631046"/>
              <a:ext cx="2304930" cy="1201341"/>
            </a:xfrm>
            <a:prstGeom prst="rect">
              <a:avLst/>
            </a:prstGeom>
            <a:solidFill>
              <a:schemeClr val="accent2"/>
            </a:solidFill>
            <a:ln w="25400">
              <a:solidFill>
                <a:srgbClr val="D8D8D8"/>
              </a:solidFill>
              <a:miter lim="800000"/>
            </a:ln>
          </p:spPr>
          <p:txBody>
            <a:bodyPr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endParaRPr lang="zh-CN" altLang="zh-CN" sz="1400" kern="0">
                <a:solidFill>
                  <a:sysClr val="window" lastClr="FFFFFF"/>
                </a:solidFill>
                <a:ea typeface="方正兰亭细黑_GBK" charset="-122"/>
              </a:endParaRPr>
            </a:p>
          </p:txBody>
        </p:sp>
        <p:sp>
          <p:nvSpPr>
            <p:cNvPr id="179" name="矩形 13"/>
            <p:cNvSpPr>
              <a:spLocks noChangeArrowheads="1"/>
            </p:cNvSpPr>
            <p:nvPr/>
          </p:nvSpPr>
          <p:spPr bwMode="auto">
            <a:xfrm>
              <a:off x="2682208" y="1966791"/>
              <a:ext cx="6447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r>
                <a:rPr lang="en-US" altLang="zh-CN" sz="6000" kern="0">
                  <a:solidFill>
                    <a:sysClr val="window" lastClr="FFFFFF"/>
                  </a:solidFill>
                  <a:latin typeface="Broadway" pitchFamily="82" charset="0"/>
                  <a:sym typeface="Broadway" pitchFamily="82" charset="0"/>
                </a:rPr>
                <a:t>S</a:t>
              </a:r>
              <a:endParaRPr lang="zh-CN" altLang="en-US" sz="6000" kern="0">
                <a:solidFill>
                  <a:sysClr val="window" lastClr="FFFFFF"/>
                </a:solidFill>
                <a:latin typeface="Broadway" pitchFamily="82" charset="0"/>
                <a:sym typeface="Broadway" pitchFamily="82" charset="0"/>
              </a:endParaRPr>
            </a:p>
          </p:txBody>
        </p:sp>
        <p:sp>
          <p:nvSpPr>
            <p:cNvPr id="186" name="TextBox 1"/>
            <p:cNvSpPr>
              <a:spLocks noChangeArrowheads="1"/>
            </p:cNvSpPr>
            <p:nvPr/>
          </p:nvSpPr>
          <p:spPr bwMode="auto">
            <a:xfrm>
              <a:off x="1190867" y="2245409"/>
              <a:ext cx="19310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eaLnBrk="1" fontAlgn="base" hangingPunct="1">
                <a:lnSpc>
                  <a:spcPct val="100000"/>
                </a:lnSpc>
                <a:spcBef>
                  <a:spcPct val="0"/>
                </a:spcBef>
                <a:spcAft>
                  <a:spcPct val="0"/>
                </a:spcAft>
                <a:buFont typeface="Arial" panose="020B0604020202020204" pitchFamily="34" charset="0"/>
                <a:buNone/>
                <a:defRPr/>
              </a:pPr>
              <a:r>
                <a:rPr lang="en-US" altLang="zh-CN" sz="900" kern="0" dirty="0">
                  <a:solidFill>
                    <a:sysClr val="window" lastClr="FFFFFF"/>
                  </a:solidFill>
                  <a:latin typeface="Arial" panose="020B0604020202020204" pitchFamily="34" charset="0"/>
                  <a:sym typeface="Arial" panose="020B0604020202020204" pitchFamily="34" charset="0"/>
                </a:rPr>
                <a:t> </a:t>
              </a:r>
              <a:r>
                <a:rPr lang="zh-CN" altLang="en-US" sz="900" kern="0" dirty="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r>
                <a:rPr lang="en-US" altLang="zh-CN" sz="900" kern="0" dirty="0">
                  <a:solidFill>
                    <a:sysClr val="window" lastClr="FFFFFF"/>
                  </a:solidFill>
                  <a:latin typeface="Arial" panose="020B0604020202020204" pitchFamily="34" charset="0"/>
                  <a:sym typeface="Arial" panose="020B0604020202020204" pitchFamily="34" charset="0"/>
                </a:rPr>
                <a:t> </a:t>
              </a:r>
              <a:r>
                <a:rPr lang="zh-CN" altLang="en-US" sz="900" kern="0" dirty="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endParaRPr lang="zh-CN" altLang="en-US" sz="1400" kern="0" dirty="0">
                <a:solidFill>
                  <a:sysClr val="window" lastClr="FFFFFF"/>
                </a:solidFill>
                <a:latin typeface="Calibri" panose="020F0502020204030204" pitchFamily="34" charset="0"/>
                <a:sym typeface="宋体" panose="02010600030101010101" pitchFamily="2" charset="-122"/>
              </a:endParaRPr>
            </a:p>
          </p:txBody>
        </p:sp>
        <p:sp>
          <p:nvSpPr>
            <p:cNvPr id="187" name="Rectangle 61"/>
            <p:cNvSpPr>
              <a:spLocks noChangeArrowheads="1"/>
            </p:cNvSpPr>
            <p:nvPr/>
          </p:nvSpPr>
          <p:spPr bwMode="auto">
            <a:xfrm>
              <a:off x="1082526" y="1897746"/>
              <a:ext cx="17548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50000"/>
                </a:spcBef>
                <a:spcAft>
                  <a:spcPct val="0"/>
                </a:spcAft>
                <a:buClr>
                  <a:srgbClr val="1F3F5F"/>
                </a:buClr>
                <a:buFont typeface="Arial" panose="020B0604020202020204" pitchFamily="34" charset="0"/>
                <a:buNone/>
                <a:defRPr/>
              </a:pPr>
              <a:r>
                <a:rPr lang="zh-CN" altLang="en-US" sz="1200" b="1" kern="0">
                  <a:solidFill>
                    <a:sysClr val="window" lastClr="FFFFFF"/>
                  </a:solidFill>
                  <a:ea typeface="方正兰亭细黑_GBK" charset="-122"/>
                  <a:sym typeface="Arial" panose="020B0604020202020204" pitchFamily="34" charset="0"/>
                </a:rPr>
                <a:t>在这里添加标题文字</a:t>
              </a:r>
            </a:p>
          </p:txBody>
        </p:sp>
      </p:grpSp>
      <p:grpSp>
        <p:nvGrpSpPr>
          <p:cNvPr id="3" name="组合 2"/>
          <p:cNvGrpSpPr/>
          <p:nvPr/>
        </p:nvGrpSpPr>
        <p:grpSpPr>
          <a:xfrm>
            <a:off x="3427935" y="1631046"/>
            <a:ext cx="2306120" cy="1351409"/>
            <a:chOff x="3427935" y="1631046"/>
            <a:chExt cx="2306120" cy="1351409"/>
          </a:xfrm>
        </p:grpSpPr>
        <p:sp>
          <p:nvSpPr>
            <p:cNvPr id="177" name="矩形 11"/>
            <p:cNvSpPr>
              <a:spLocks noChangeArrowheads="1"/>
            </p:cNvSpPr>
            <p:nvPr/>
          </p:nvSpPr>
          <p:spPr bwMode="auto">
            <a:xfrm>
              <a:off x="3427935" y="1631046"/>
              <a:ext cx="2306120" cy="1201341"/>
            </a:xfrm>
            <a:prstGeom prst="rect">
              <a:avLst/>
            </a:prstGeom>
            <a:solidFill>
              <a:schemeClr val="accent1"/>
            </a:solidFill>
            <a:ln w="25400">
              <a:solidFill>
                <a:srgbClr val="D8D8D8"/>
              </a:solidFill>
              <a:miter lim="800000"/>
            </a:ln>
          </p:spPr>
          <p:txBody>
            <a:bodyPr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endParaRPr lang="zh-CN" altLang="zh-CN" sz="1400" kern="0">
                <a:solidFill>
                  <a:sysClr val="window" lastClr="FFFFFF"/>
                </a:solidFill>
                <a:ea typeface="方正兰亭细黑_GBK" charset="-122"/>
              </a:endParaRPr>
            </a:p>
          </p:txBody>
        </p:sp>
        <p:sp>
          <p:nvSpPr>
            <p:cNvPr id="181" name="矩形 14"/>
            <p:cNvSpPr>
              <a:spLocks noChangeArrowheads="1"/>
            </p:cNvSpPr>
            <p:nvPr/>
          </p:nvSpPr>
          <p:spPr bwMode="auto">
            <a:xfrm>
              <a:off x="3439967" y="1966792"/>
              <a:ext cx="5821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r>
                <a:rPr lang="en-US" altLang="zh-CN" sz="6000" kern="0">
                  <a:solidFill>
                    <a:sysClr val="window" lastClr="FFFFFF"/>
                  </a:solidFill>
                  <a:latin typeface="Broadway" pitchFamily="82" charset="0"/>
                  <a:sym typeface="Broadway" pitchFamily="82" charset="0"/>
                </a:rPr>
                <a:t>W</a:t>
              </a:r>
              <a:endParaRPr lang="zh-CN" altLang="en-US" sz="6000" kern="0">
                <a:solidFill>
                  <a:sysClr val="window" lastClr="FFFFFF"/>
                </a:solidFill>
                <a:latin typeface="Broadway" pitchFamily="82" charset="0"/>
                <a:sym typeface="Broadway" pitchFamily="82" charset="0"/>
              </a:endParaRPr>
            </a:p>
          </p:txBody>
        </p:sp>
        <p:sp>
          <p:nvSpPr>
            <p:cNvPr id="188" name="Rectangle 61"/>
            <p:cNvSpPr>
              <a:spLocks noChangeArrowheads="1"/>
            </p:cNvSpPr>
            <p:nvPr/>
          </p:nvSpPr>
          <p:spPr bwMode="auto">
            <a:xfrm>
              <a:off x="3774388" y="1857265"/>
              <a:ext cx="17548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50000"/>
                </a:spcBef>
                <a:spcAft>
                  <a:spcPct val="0"/>
                </a:spcAft>
                <a:buClr>
                  <a:srgbClr val="1F3F5F"/>
                </a:buClr>
                <a:buFont typeface="Arial" panose="020B0604020202020204" pitchFamily="34" charset="0"/>
                <a:buNone/>
                <a:defRPr/>
              </a:pPr>
              <a:r>
                <a:rPr lang="zh-CN" altLang="en-US" sz="1200" b="1" kern="0">
                  <a:solidFill>
                    <a:sysClr val="window" lastClr="FFFFFF"/>
                  </a:solidFill>
                  <a:ea typeface="方正兰亭细黑_GBK" charset="-122"/>
                  <a:sym typeface="Arial" panose="020B0604020202020204" pitchFamily="34" charset="0"/>
                </a:rPr>
                <a:t>在这里添加标题文字</a:t>
              </a:r>
            </a:p>
          </p:txBody>
        </p:sp>
        <p:sp>
          <p:nvSpPr>
            <p:cNvPr id="191" name="TextBox 36"/>
            <p:cNvSpPr>
              <a:spLocks noChangeArrowheads="1"/>
            </p:cNvSpPr>
            <p:nvPr/>
          </p:nvSpPr>
          <p:spPr bwMode="auto">
            <a:xfrm>
              <a:off x="4001786" y="2206118"/>
              <a:ext cx="1685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eaLnBrk="1" fontAlgn="base" hangingPunct="1">
                <a:lnSpc>
                  <a:spcPct val="100000"/>
                </a:lnSpc>
                <a:spcBef>
                  <a:spcPct val="0"/>
                </a:spcBef>
                <a:spcAft>
                  <a:spcPct val="0"/>
                </a:spcAft>
                <a:buFont typeface="Arial" panose="020B0604020202020204" pitchFamily="34" charset="0"/>
                <a:buNone/>
                <a:defRPr/>
              </a:pPr>
              <a:r>
                <a:rPr lang="en-US" altLang="zh-CN" sz="900" kern="0">
                  <a:solidFill>
                    <a:sysClr val="window" lastClr="FFFFFF"/>
                  </a:solidFill>
                  <a:latin typeface="Arial" panose="020B0604020202020204" pitchFamily="34" charset="0"/>
                  <a:sym typeface="Arial" panose="020B0604020202020204" pitchFamily="34" charset="0"/>
                </a:rPr>
                <a:t> </a:t>
              </a:r>
              <a:r>
                <a:rPr lang="zh-CN" altLang="en-US" sz="900" ker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r>
                <a:rPr lang="en-US" altLang="zh-CN" sz="900" kern="0">
                  <a:solidFill>
                    <a:sysClr val="window" lastClr="FFFFFF"/>
                  </a:solidFill>
                  <a:latin typeface="Arial" panose="020B0604020202020204" pitchFamily="34" charset="0"/>
                  <a:sym typeface="Arial" panose="020B0604020202020204" pitchFamily="34" charset="0"/>
                </a:rPr>
                <a:t> </a:t>
              </a:r>
              <a:r>
                <a:rPr lang="zh-CN" altLang="en-US" sz="900" ker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endParaRPr lang="zh-CN" altLang="en-US" sz="1400" kern="0">
                <a:solidFill>
                  <a:sysClr val="window" lastClr="FFFFFF"/>
                </a:solidFill>
                <a:latin typeface="Calibri" panose="020F0502020204030204" pitchFamily="34" charset="0"/>
                <a:sym typeface="宋体" panose="02010600030101010101" pitchFamily="2" charset="-122"/>
              </a:endParaRPr>
            </a:p>
          </p:txBody>
        </p:sp>
      </p:grpSp>
      <p:grpSp>
        <p:nvGrpSpPr>
          <p:cNvPr id="5" name="组合 4"/>
          <p:cNvGrpSpPr/>
          <p:nvPr/>
        </p:nvGrpSpPr>
        <p:grpSpPr>
          <a:xfrm>
            <a:off x="968232" y="2773733"/>
            <a:ext cx="2361341" cy="1408823"/>
            <a:chOff x="968232" y="2773733"/>
            <a:chExt cx="2361341" cy="1408823"/>
          </a:xfrm>
        </p:grpSpPr>
        <p:sp>
          <p:nvSpPr>
            <p:cNvPr id="176" name="矩形 10"/>
            <p:cNvSpPr>
              <a:spLocks noChangeArrowheads="1"/>
            </p:cNvSpPr>
            <p:nvPr/>
          </p:nvSpPr>
          <p:spPr bwMode="auto">
            <a:xfrm>
              <a:off x="968232" y="2981215"/>
              <a:ext cx="2304930" cy="1201341"/>
            </a:xfrm>
            <a:prstGeom prst="rect">
              <a:avLst/>
            </a:prstGeom>
            <a:solidFill>
              <a:schemeClr val="accent4"/>
            </a:solidFill>
            <a:ln w="25400">
              <a:solidFill>
                <a:srgbClr val="D8D8D8"/>
              </a:solidFill>
              <a:miter lim="800000"/>
            </a:ln>
          </p:spPr>
          <p:txBody>
            <a:bodyPr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endParaRPr lang="zh-CN" altLang="zh-CN" sz="1400" kern="0">
                <a:solidFill>
                  <a:sysClr val="window" lastClr="FFFFFF"/>
                </a:solidFill>
                <a:ea typeface="方正兰亭细黑_GBK" charset="-122"/>
              </a:endParaRPr>
            </a:p>
          </p:txBody>
        </p:sp>
        <p:sp>
          <p:nvSpPr>
            <p:cNvPr id="182" name="矩形 15"/>
            <p:cNvSpPr>
              <a:spLocks noChangeArrowheads="1"/>
            </p:cNvSpPr>
            <p:nvPr/>
          </p:nvSpPr>
          <p:spPr bwMode="auto">
            <a:xfrm>
              <a:off x="2561413" y="2773733"/>
              <a:ext cx="76816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r>
                <a:rPr lang="en-US" altLang="zh-CN" sz="6000" kern="0">
                  <a:solidFill>
                    <a:sysClr val="window" lastClr="FFFFFF"/>
                  </a:solidFill>
                  <a:latin typeface="Broadway" pitchFamily="82" charset="0"/>
                  <a:sym typeface="Broadway" pitchFamily="82" charset="0"/>
                </a:rPr>
                <a:t>O</a:t>
              </a:r>
              <a:endParaRPr lang="zh-CN" altLang="en-US" sz="6000" kern="0">
                <a:solidFill>
                  <a:sysClr val="window" lastClr="FFFFFF"/>
                </a:solidFill>
                <a:latin typeface="Broadway" pitchFamily="82" charset="0"/>
                <a:sym typeface="Broadway" pitchFamily="82" charset="0"/>
              </a:endParaRPr>
            </a:p>
          </p:txBody>
        </p:sp>
        <p:sp>
          <p:nvSpPr>
            <p:cNvPr id="189" name="Rectangle 61"/>
            <p:cNvSpPr>
              <a:spLocks noChangeArrowheads="1"/>
            </p:cNvSpPr>
            <p:nvPr/>
          </p:nvSpPr>
          <p:spPr bwMode="auto">
            <a:xfrm>
              <a:off x="1064667" y="3199100"/>
              <a:ext cx="17548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50000"/>
                </a:spcBef>
                <a:spcAft>
                  <a:spcPct val="0"/>
                </a:spcAft>
                <a:buClr>
                  <a:srgbClr val="1F3F5F"/>
                </a:buClr>
                <a:buFont typeface="Arial" panose="020B0604020202020204" pitchFamily="34" charset="0"/>
                <a:buNone/>
                <a:defRPr/>
              </a:pPr>
              <a:r>
                <a:rPr lang="zh-CN" altLang="en-US" sz="1200" b="1" kern="0">
                  <a:solidFill>
                    <a:sysClr val="window" lastClr="FFFFFF"/>
                  </a:solidFill>
                  <a:ea typeface="方正兰亭细黑_GBK" charset="-122"/>
                  <a:sym typeface="Arial" panose="020B0604020202020204" pitchFamily="34" charset="0"/>
                </a:rPr>
                <a:t>在这里添加标题文字</a:t>
              </a:r>
            </a:p>
          </p:txBody>
        </p:sp>
        <p:sp>
          <p:nvSpPr>
            <p:cNvPr id="192" name="TextBox 37"/>
            <p:cNvSpPr>
              <a:spLocks noChangeArrowheads="1"/>
            </p:cNvSpPr>
            <p:nvPr/>
          </p:nvSpPr>
          <p:spPr bwMode="auto">
            <a:xfrm>
              <a:off x="1159912" y="3544381"/>
              <a:ext cx="19310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eaLnBrk="1" fontAlgn="base" hangingPunct="1">
                <a:lnSpc>
                  <a:spcPct val="100000"/>
                </a:lnSpc>
                <a:spcBef>
                  <a:spcPct val="0"/>
                </a:spcBef>
                <a:spcAft>
                  <a:spcPct val="0"/>
                </a:spcAft>
                <a:buFont typeface="Arial" panose="020B0604020202020204" pitchFamily="34" charset="0"/>
                <a:buNone/>
                <a:defRPr/>
              </a:pPr>
              <a:r>
                <a:rPr lang="en-US" altLang="zh-CN" sz="900" kern="0">
                  <a:solidFill>
                    <a:sysClr val="window" lastClr="FFFFFF"/>
                  </a:solidFill>
                  <a:latin typeface="Arial" panose="020B0604020202020204" pitchFamily="34" charset="0"/>
                  <a:sym typeface="Arial" panose="020B0604020202020204" pitchFamily="34" charset="0"/>
                </a:rPr>
                <a:t> </a:t>
              </a:r>
              <a:r>
                <a:rPr lang="zh-CN" altLang="en-US" sz="900" ker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r>
                <a:rPr lang="en-US" altLang="zh-CN" sz="900" kern="0">
                  <a:solidFill>
                    <a:sysClr val="window" lastClr="FFFFFF"/>
                  </a:solidFill>
                  <a:latin typeface="Arial" panose="020B0604020202020204" pitchFamily="34" charset="0"/>
                  <a:sym typeface="Arial" panose="020B0604020202020204" pitchFamily="34" charset="0"/>
                </a:rPr>
                <a:t> </a:t>
              </a:r>
              <a:r>
                <a:rPr lang="zh-CN" altLang="en-US" sz="900" ker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endParaRPr lang="zh-CN" altLang="en-US" sz="1400" kern="0">
                <a:solidFill>
                  <a:sysClr val="window" lastClr="FFFFFF"/>
                </a:solidFill>
                <a:latin typeface="Calibri" panose="020F0502020204030204" pitchFamily="34" charset="0"/>
                <a:sym typeface="宋体" panose="02010600030101010101" pitchFamily="2" charset="-122"/>
              </a:endParaRPr>
            </a:p>
          </p:txBody>
        </p:sp>
      </p:grpSp>
      <p:grpSp>
        <p:nvGrpSpPr>
          <p:cNvPr id="4" name="组合 3"/>
          <p:cNvGrpSpPr/>
          <p:nvPr/>
        </p:nvGrpSpPr>
        <p:grpSpPr>
          <a:xfrm>
            <a:off x="3366657" y="2745337"/>
            <a:ext cx="2450737" cy="1437219"/>
            <a:chOff x="3366657" y="2745337"/>
            <a:chExt cx="2450737" cy="1437219"/>
          </a:xfrm>
        </p:grpSpPr>
        <p:sp>
          <p:nvSpPr>
            <p:cNvPr id="178" name="矩形 12"/>
            <p:cNvSpPr>
              <a:spLocks noChangeArrowheads="1"/>
            </p:cNvSpPr>
            <p:nvPr/>
          </p:nvSpPr>
          <p:spPr bwMode="auto">
            <a:xfrm>
              <a:off x="3427935" y="2981215"/>
              <a:ext cx="2306120" cy="1201341"/>
            </a:xfrm>
            <a:prstGeom prst="rect">
              <a:avLst/>
            </a:prstGeom>
            <a:solidFill>
              <a:schemeClr val="accent3"/>
            </a:solidFill>
            <a:ln w="25400">
              <a:solidFill>
                <a:srgbClr val="D8D8D8"/>
              </a:solidFill>
              <a:miter lim="800000"/>
            </a:ln>
          </p:spPr>
          <p:txBody>
            <a:bodyPr anchor="ct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endParaRPr lang="zh-CN" altLang="zh-CN" sz="1400" kern="0">
                <a:solidFill>
                  <a:sysClr val="window" lastClr="FFFFFF"/>
                </a:solidFill>
                <a:ea typeface="方正兰亭细黑_GBK" charset="-122"/>
              </a:endParaRPr>
            </a:p>
          </p:txBody>
        </p:sp>
        <p:sp>
          <p:nvSpPr>
            <p:cNvPr id="183" name="矩形 16"/>
            <p:cNvSpPr>
              <a:spLocks noChangeArrowheads="1"/>
            </p:cNvSpPr>
            <p:nvPr/>
          </p:nvSpPr>
          <p:spPr bwMode="auto">
            <a:xfrm>
              <a:off x="3366657" y="2745337"/>
              <a:ext cx="722783" cy="103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0"/>
                </a:spcBef>
                <a:spcAft>
                  <a:spcPct val="0"/>
                </a:spcAft>
                <a:buFont typeface="Arial" panose="020B0604020202020204" pitchFamily="34" charset="0"/>
                <a:buNone/>
                <a:defRPr/>
              </a:pPr>
              <a:r>
                <a:rPr lang="en-US" altLang="zh-CN" sz="6000" kern="0">
                  <a:solidFill>
                    <a:sysClr val="window" lastClr="FFFFFF"/>
                  </a:solidFill>
                  <a:latin typeface="Broadway" pitchFamily="82" charset="0"/>
                  <a:sym typeface="Broadway" pitchFamily="82" charset="0"/>
                </a:rPr>
                <a:t>T</a:t>
              </a:r>
              <a:endParaRPr lang="zh-CN" altLang="en-US" sz="6000" kern="0">
                <a:solidFill>
                  <a:sysClr val="window" lastClr="FFFFFF"/>
                </a:solidFill>
                <a:latin typeface="Broadway" pitchFamily="82" charset="0"/>
                <a:sym typeface="Broadway" pitchFamily="82" charset="0"/>
              </a:endParaRPr>
            </a:p>
          </p:txBody>
        </p:sp>
        <p:sp>
          <p:nvSpPr>
            <p:cNvPr id="190" name="Rectangle 61"/>
            <p:cNvSpPr>
              <a:spLocks noChangeArrowheads="1"/>
            </p:cNvSpPr>
            <p:nvPr/>
          </p:nvSpPr>
          <p:spPr bwMode="auto">
            <a:xfrm>
              <a:off x="3781532" y="3188384"/>
              <a:ext cx="17548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algn="ctr" eaLnBrk="1" fontAlgn="base" hangingPunct="1">
                <a:lnSpc>
                  <a:spcPct val="100000"/>
                </a:lnSpc>
                <a:spcBef>
                  <a:spcPct val="50000"/>
                </a:spcBef>
                <a:spcAft>
                  <a:spcPct val="0"/>
                </a:spcAft>
                <a:buClr>
                  <a:srgbClr val="1F3F5F"/>
                </a:buClr>
                <a:buFont typeface="Arial" panose="020B0604020202020204" pitchFamily="34" charset="0"/>
                <a:buNone/>
                <a:defRPr/>
              </a:pPr>
              <a:r>
                <a:rPr lang="zh-CN" altLang="en-US" sz="1200" b="1" kern="0">
                  <a:solidFill>
                    <a:sysClr val="window" lastClr="FFFFFF"/>
                  </a:solidFill>
                  <a:ea typeface="方正兰亭细黑_GBK" charset="-122"/>
                  <a:sym typeface="Arial" panose="020B0604020202020204" pitchFamily="34" charset="0"/>
                </a:rPr>
                <a:t>在这里添加标题文字</a:t>
              </a:r>
            </a:p>
          </p:txBody>
        </p:sp>
        <p:sp>
          <p:nvSpPr>
            <p:cNvPr id="193" name="TextBox 38"/>
            <p:cNvSpPr>
              <a:spLocks noChangeArrowheads="1"/>
            </p:cNvSpPr>
            <p:nvPr/>
          </p:nvSpPr>
          <p:spPr bwMode="auto">
            <a:xfrm>
              <a:off x="3887492" y="3558669"/>
              <a:ext cx="19299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typeface="方正兰亭细黑_GBK" charset="-122"/>
                  <a:ea typeface="宋体" panose="02010600030101010101" pitchFamily="2" charset="-122"/>
                  <a:sym typeface="方正兰亭细黑_GBK" charset="-122"/>
                </a:defRPr>
              </a:lvl1pPr>
              <a:lvl2pPr marL="742950" indent="-285750" eaLnBrk="0" hangingPunct="0">
                <a:lnSpc>
                  <a:spcPct val="90000"/>
                </a:lnSpc>
                <a:spcBef>
                  <a:spcPts val="500"/>
                </a:spcBef>
                <a:buChar char="•"/>
                <a:defRPr sz="2400">
                  <a:solidFill>
                    <a:schemeClr val="tx1"/>
                  </a:solidFill>
                  <a:latin typeface="方正兰亭细黑_GBK" charset="-122"/>
                  <a:ea typeface="宋体" panose="02010600030101010101" pitchFamily="2" charset="-122"/>
                  <a:sym typeface="方正兰亭细黑_GBK" charset="-122"/>
                </a:defRPr>
              </a:lvl2pPr>
              <a:lvl3pPr marL="1143000" indent="-228600" eaLnBrk="0" hangingPunct="0">
                <a:lnSpc>
                  <a:spcPct val="90000"/>
                </a:lnSpc>
                <a:spcBef>
                  <a:spcPts val="500"/>
                </a:spcBef>
                <a:buChar char="•"/>
                <a:defRPr sz="2000">
                  <a:solidFill>
                    <a:schemeClr val="tx1"/>
                  </a:solidFill>
                  <a:latin typeface="方正兰亭细黑_GBK" charset="-122"/>
                  <a:ea typeface="宋体" panose="02010600030101010101" pitchFamily="2" charset="-122"/>
                  <a:sym typeface="方正兰亭细黑_GBK" charset="-122"/>
                </a:defRPr>
              </a:lvl3pPr>
              <a:lvl4pPr marL="16002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4pPr>
              <a:lvl5pPr marL="2057400" indent="-228600" eaLnBrk="0" hangingPunct="0">
                <a:lnSpc>
                  <a:spcPct val="90000"/>
                </a:lnSpc>
                <a:spcBef>
                  <a:spcPts val="500"/>
                </a:spcBef>
                <a:buChar char="•"/>
                <a:defRPr>
                  <a:solidFill>
                    <a:schemeClr val="tx1"/>
                  </a:solidFill>
                  <a:latin typeface="方正兰亭细黑_GBK" charset="-122"/>
                  <a:ea typeface="宋体" panose="02010600030101010101" pitchFamily="2" charset="-122"/>
                  <a:sym typeface="方正兰亭细黑_GBK"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细黑_GBK" charset="-122"/>
                  <a:ea typeface="宋体" panose="02010600030101010101" pitchFamily="2" charset="-122"/>
                  <a:sym typeface="方正兰亭细黑_GBK" charset="-122"/>
                </a:defRPr>
              </a:lvl9pPr>
            </a:lstStyle>
            <a:p>
              <a:pPr eaLnBrk="1" fontAlgn="base" hangingPunct="1">
                <a:lnSpc>
                  <a:spcPct val="100000"/>
                </a:lnSpc>
                <a:spcBef>
                  <a:spcPct val="0"/>
                </a:spcBef>
                <a:spcAft>
                  <a:spcPct val="0"/>
                </a:spcAft>
                <a:buFont typeface="Arial" panose="020B0604020202020204" pitchFamily="34" charset="0"/>
                <a:buNone/>
                <a:defRPr/>
              </a:pPr>
              <a:r>
                <a:rPr lang="en-US" altLang="zh-CN" sz="900" kern="0">
                  <a:solidFill>
                    <a:sysClr val="window" lastClr="FFFFFF"/>
                  </a:solidFill>
                  <a:latin typeface="Arial" panose="020B0604020202020204" pitchFamily="34" charset="0"/>
                  <a:sym typeface="Arial" panose="020B0604020202020204" pitchFamily="34" charset="0"/>
                </a:rPr>
                <a:t> </a:t>
              </a:r>
              <a:r>
                <a:rPr lang="zh-CN" altLang="en-US" sz="900" ker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r>
                <a:rPr lang="en-US" altLang="zh-CN" sz="900" kern="0">
                  <a:solidFill>
                    <a:sysClr val="window" lastClr="FFFFFF"/>
                  </a:solidFill>
                  <a:latin typeface="Arial" panose="020B0604020202020204" pitchFamily="34" charset="0"/>
                  <a:sym typeface="Arial" panose="020B0604020202020204" pitchFamily="34" charset="0"/>
                </a:rPr>
                <a:t> </a:t>
              </a:r>
              <a:r>
                <a:rPr lang="zh-CN" altLang="en-US" sz="900" kern="0">
                  <a:solidFill>
                    <a:sysClr val="window" lastClr="FFFFFF"/>
                  </a:solidFill>
                  <a:latin typeface="Impact" panose="020B0806030902050204" pitchFamily="34" charset="0"/>
                  <a:ea typeface="方正兰亭细黑_GBK" charset="-122"/>
                  <a:sym typeface="Impact" panose="020B0806030902050204" pitchFamily="34" charset="0"/>
                </a:rPr>
                <a:t>单击此处添加段落文字内容</a:t>
              </a:r>
            </a:p>
            <a:p>
              <a:pPr eaLnBrk="1" fontAlgn="base" hangingPunct="1">
                <a:lnSpc>
                  <a:spcPct val="100000"/>
                </a:lnSpc>
                <a:spcBef>
                  <a:spcPct val="0"/>
                </a:spcBef>
                <a:spcAft>
                  <a:spcPct val="0"/>
                </a:spcAft>
                <a:buFont typeface="Arial" panose="020B0604020202020204" pitchFamily="34" charset="0"/>
                <a:buNone/>
                <a:defRPr/>
              </a:pPr>
              <a:endParaRPr lang="zh-CN" altLang="en-US" sz="1400" kern="0">
                <a:solidFill>
                  <a:sysClr val="window" lastClr="FFFFFF"/>
                </a:solidFill>
                <a:latin typeface="Calibri" panose="020F0502020204030204" pitchFamily="34" charset="0"/>
                <a:sym typeface="宋体" panose="02010600030101010101" pitchFamily="2" charset="-122"/>
              </a:endParaRPr>
            </a:p>
          </p:txBody>
        </p:sp>
      </p:grpSp>
      <p:sp>
        <p:nvSpPr>
          <p:cNvPr id="195" name="矩形 1"/>
          <p:cNvSpPr>
            <a:spLocks noChangeArrowheads="1"/>
          </p:cNvSpPr>
          <p:nvPr/>
        </p:nvSpPr>
        <p:spPr bwMode="auto">
          <a:xfrm>
            <a:off x="6084168" y="2261848"/>
            <a:ext cx="2287399"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a:t>
            </a:r>
          </a:p>
        </p:txBody>
      </p:sp>
      <p:cxnSp>
        <p:nvCxnSpPr>
          <p:cNvPr id="196" name="直接连接符 195"/>
          <p:cNvCxnSpPr/>
          <p:nvPr/>
        </p:nvCxnSpPr>
        <p:spPr>
          <a:xfrm>
            <a:off x="6047097" y="2218539"/>
            <a:ext cx="2324470" cy="0"/>
          </a:xfrm>
          <a:prstGeom prst="line">
            <a:avLst/>
          </a:prstGeom>
          <a:solidFill>
            <a:srgbClr val="070606"/>
          </a:solidFill>
          <a:ln w="15875">
            <a:solidFill>
              <a:schemeClr val="tx1">
                <a:lumMod val="50000"/>
                <a:lumOff val="50000"/>
              </a:schemeClr>
            </a:solidFill>
            <a:round/>
          </a:ln>
        </p:spPr>
      </p:cxnSp>
      <p:sp>
        <p:nvSpPr>
          <p:cNvPr id="197" name="TextBox 196"/>
          <p:cNvSpPr txBox="1"/>
          <p:nvPr/>
        </p:nvSpPr>
        <p:spPr bwMode="auto">
          <a:xfrm>
            <a:off x="6156176" y="1792912"/>
            <a:ext cx="1159292" cy="338554"/>
          </a:xfrm>
          <a:prstGeom prst="rect">
            <a:avLst/>
          </a:prstGeom>
          <a:noFill/>
        </p:spPr>
        <p:txBody>
          <a:bodyPr wrap="none">
            <a:spAutoFit/>
          </a:bodyPr>
          <a:lstStyle>
            <a:defPPr>
              <a:defRPr lang="zh-CN"/>
            </a:defPPr>
            <a:lvl1pPr fontAlgn="auto">
              <a:spcBef>
                <a:spcPts val="0"/>
              </a:spcBef>
              <a:spcAft>
                <a:spcPts val="0"/>
              </a:spcAft>
              <a:defRPr sz="1200" spc="300">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a:solidFill>
                  <a:prstClr val="black">
                    <a:lumMod val="75000"/>
                    <a:lumOff val="25000"/>
                  </a:prstClr>
                </a:solidFill>
              </a:rPr>
              <a:t>添加标题</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2" presetClass="entr" presetSubtype="2"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 calcmode="lin" valueType="num">
                                      <p:cBhvr additive="base">
                                        <p:cTn id="27" dur="500" fill="hold"/>
                                        <p:tgtEl>
                                          <p:spTgt spid="197"/>
                                        </p:tgtEl>
                                        <p:attrNameLst>
                                          <p:attrName>ppt_x</p:attrName>
                                        </p:attrNameLst>
                                      </p:cBhvr>
                                      <p:tavLst>
                                        <p:tav tm="0">
                                          <p:val>
                                            <p:strVal val="1+#ppt_w/2"/>
                                          </p:val>
                                        </p:tav>
                                        <p:tav tm="100000">
                                          <p:val>
                                            <p:strVal val="#ppt_x"/>
                                          </p:val>
                                        </p:tav>
                                      </p:tavLst>
                                    </p:anim>
                                    <p:anim calcmode="lin" valueType="num">
                                      <p:cBhvr additive="base">
                                        <p:cTn id="28" dur="500" fill="hold"/>
                                        <p:tgtEl>
                                          <p:spTgt spid="197"/>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96"/>
                                        </p:tgtEl>
                                        <p:attrNameLst>
                                          <p:attrName>style.visibility</p:attrName>
                                        </p:attrNameLst>
                                      </p:cBhvr>
                                      <p:to>
                                        <p:strVal val="visible"/>
                                      </p:to>
                                    </p:set>
                                    <p:animEffect transition="in" filter="wipe(left)">
                                      <p:cBhvr>
                                        <p:cTn id="32" dur="500"/>
                                        <p:tgtEl>
                                          <p:spTgt spid="196"/>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95"/>
                                        </p:tgtEl>
                                        <p:attrNameLst>
                                          <p:attrName>style.visibility</p:attrName>
                                        </p:attrNameLst>
                                      </p:cBhvr>
                                      <p:to>
                                        <p:strVal val="visible"/>
                                      </p:to>
                                    </p:set>
                                    <p:animEffect transition="in" filter="fade">
                                      <p:cBhvr>
                                        <p:cTn id="36" dur="1000"/>
                                        <p:tgtEl>
                                          <p:spTgt spid="195"/>
                                        </p:tgtEl>
                                      </p:cBhvr>
                                    </p:animEffect>
                                    <p:anim calcmode="lin" valueType="num">
                                      <p:cBhvr>
                                        <p:cTn id="37" dur="1000" fill="hold"/>
                                        <p:tgtEl>
                                          <p:spTgt spid="195"/>
                                        </p:tgtEl>
                                        <p:attrNameLst>
                                          <p:attrName>ppt_x</p:attrName>
                                        </p:attrNameLst>
                                      </p:cBhvr>
                                      <p:tavLst>
                                        <p:tav tm="0">
                                          <p:val>
                                            <p:strVal val="#ppt_x"/>
                                          </p:val>
                                        </p:tav>
                                        <p:tav tm="100000">
                                          <p:val>
                                            <p:strVal val="#ppt_x"/>
                                          </p:val>
                                        </p:tav>
                                      </p:tavLst>
                                    </p:anim>
                                    <p:anim calcmode="lin" valueType="num">
                                      <p:cBhvr>
                                        <p:cTn id="38" dur="1000" fill="hold"/>
                                        <p:tgtEl>
                                          <p:spTgt spid="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P spid="1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49275" y="1123617"/>
            <a:ext cx="8035925" cy="2228312"/>
          </a:xfrm>
          <a:prstGeom prst="roundRect">
            <a:avLst>
              <a:gd name="adj" fmla="val 6978"/>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309" name="矩形 1"/>
          <p:cNvSpPr>
            <a:spLocks noChangeArrowheads="1"/>
          </p:cNvSpPr>
          <p:nvPr/>
        </p:nvSpPr>
        <p:spPr bwMode="auto">
          <a:xfrm>
            <a:off x="597266" y="3559929"/>
            <a:ext cx="7935547" cy="61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cxnSp>
        <p:nvCxnSpPr>
          <p:cNvPr id="318" name="直接连接符 317"/>
          <p:cNvCxnSpPr/>
          <p:nvPr/>
        </p:nvCxnSpPr>
        <p:spPr>
          <a:xfrm>
            <a:off x="580768" y="4248014"/>
            <a:ext cx="7952045" cy="0"/>
          </a:xfrm>
          <a:prstGeom prst="line">
            <a:avLst/>
          </a:prstGeom>
          <a:solidFill>
            <a:srgbClr val="070606"/>
          </a:solidFill>
          <a:ln w="15875">
            <a:solidFill>
              <a:schemeClr val="bg1">
                <a:lumMod val="65000"/>
              </a:schemeClr>
            </a:solidFill>
            <a:round/>
          </a:ln>
        </p:spPr>
      </p:cxnSp>
      <p:grpSp>
        <p:nvGrpSpPr>
          <p:cNvPr id="3" name="组合 2"/>
          <p:cNvGrpSpPr/>
          <p:nvPr/>
        </p:nvGrpSpPr>
        <p:grpSpPr>
          <a:xfrm>
            <a:off x="1003350" y="1636047"/>
            <a:ext cx="1701800" cy="1326296"/>
            <a:chOff x="1003350" y="1801147"/>
            <a:chExt cx="1701800" cy="1326296"/>
          </a:xfrm>
        </p:grpSpPr>
        <p:sp>
          <p:nvSpPr>
            <p:cNvPr id="171" name="Shape 18645"/>
            <p:cNvSpPr/>
            <p:nvPr/>
          </p:nvSpPr>
          <p:spPr>
            <a:xfrm>
              <a:off x="1191102" y="1801147"/>
              <a:ext cx="1326296" cy="1326296"/>
            </a:xfrm>
            <a:prstGeom prst="octagon">
              <a:avLst/>
            </a:prstGeom>
            <a:solidFill>
              <a:schemeClr val="accent1">
                <a:alpha val="90000"/>
              </a:schemeClr>
            </a:solidFill>
            <a:ln w="12700">
              <a:miter lim="400000"/>
            </a:ln>
          </p:spPr>
          <p:txBody>
            <a:bodyPr lIns="0" tIns="0" rIns="0" bIns="0" anchor="ctr"/>
            <a:lstStyle/>
            <a:p>
              <a:pPr algn="ctr" fontAlgn="base">
                <a:spcBef>
                  <a:spcPct val="0"/>
                </a:spcBef>
                <a:spcAft>
                  <a:spcPct val="0"/>
                </a:spcAft>
              </a:pPr>
              <a:endParaRPr>
                <a:solidFill>
                  <a:prstClr val="black"/>
                </a:solidFill>
                <a:ea typeface="宋体" panose="02010600030101010101" pitchFamily="2" charset="-122"/>
              </a:endParaRPr>
            </a:p>
          </p:txBody>
        </p:sp>
        <p:sp>
          <p:nvSpPr>
            <p:cNvPr id="187" name="Text Box 9"/>
            <p:cNvSpPr>
              <a:spLocks noChangeArrowheads="1"/>
            </p:cNvSpPr>
            <p:nvPr/>
          </p:nvSpPr>
          <p:spPr bwMode="auto">
            <a:xfrm>
              <a:off x="1003350" y="2218877"/>
              <a:ext cx="1701800" cy="4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 typeface="Arial" panose="020B0604020202020204" pitchFamily="34" charset="0"/>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写入文本</a:t>
              </a:r>
            </a:p>
          </p:txBody>
        </p:sp>
      </p:grpSp>
      <p:grpSp>
        <p:nvGrpSpPr>
          <p:cNvPr id="4" name="组合 3"/>
          <p:cNvGrpSpPr/>
          <p:nvPr/>
        </p:nvGrpSpPr>
        <p:grpSpPr>
          <a:xfrm>
            <a:off x="2827553" y="1636047"/>
            <a:ext cx="1701800" cy="1326296"/>
            <a:chOff x="2827553" y="1801147"/>
            <a:chExt cx="1701800" cy="1326296"/>
          </a:xfrm>
        </p:grpSpPr>
        <p:sp>
          <p:nvSpPr>
            <p:cNvPr id="172" name="Shape 18646"/>
            <p:cNvSpPr/>
            <p:nvPr/>
          </p:nvSpPr>
          <p:spPr>
            <a:xfrm>
              <a:off x="3015305" y="1801147"/>
              <a:ext cx="1326296" cy="1326296"/>
            </a:xfrm>
            <a:prstGeom prst="octagon">
              <a:avLst/>
            </a:prstGeom>
            <a:solidFill>
              <a:schemeClr val="accent2">
                <a:alpha val="90000"/>
              </a:schemeClr>
            </a:solidFill>
            <a:ln w="12700">
              <a:miter lim="400000"/>
            </a:ln>
          </p:spPr>
          <p:txBody>
            <a:bodyPr lIns="0" tIns="0" rIns="0" bIns="0" anchor="ctr"/>
            <a:lstStyle/>
            <a:p>
              <a:pPr algn="ctr" fontAlgn="base">
                <a:spcBef>
                  <a:spcPct val="0"/>
                </a:spcBef>
                <a:spcAft>
                  <a:spcPct val="0"/>
                </a:spcAft>
              </a:pPr>
              <a:endParaRPr>
                <a:solidFill>
                  <a:prstClr val="black"/>
                </a:solidFill>
                <a:ea typeface="宋体" panose="02010600030101010101" pitchFamily="2" charset="-122"/>
              </a:endParaRPr>
            </a:p>
          </p:txBody>
        </p:sp>
        <p:sp>
          <p:nvSpPr>
            <p:cNvPr id="188" name="Text Box 9"/>
            <p:cNvSpPr>
              <a:spLocks noChangeArrowheads="1"/>
            </p:cNvSpPr>
            <p:nvPr/>
          </p:nvSpPr>
          <p:spPr bwMode="auto">
            <a:xfrm>
              <a:off x="2827553" y="2218877"/>
              <a:ext cx="1701800" cy="4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 typeface="Arial" panose="020B0604020202020204" pitchFamily="34" charset="0"/>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写入文本</a:t>
              </a:r>
            </a:p>
          </p:txBody>
        </p:sp>
      </p:grpSp>
      <p:grpSp>
        <p:nvGrpSpPr>
          <p:cNvPr id="5" name="组合 4"/>
          <p:cNvGrpSpPr/>
          <p:nvPr/>
        </p:nvGrpSpPr>
        <p:grpSpPr>
          <a:xfrm>
            <a:off x="4651756" y="1636047"/>
            <a:ext cx="1701800" cy="1326296"/>
            <a:chOff x="4651756" y="1801147"/>
            <a:chExt cx="1701800" cy="1326296"/>
          </a:xfrm>
        </p:grpSpPr>
        <p:sp>
          <p:nvSpPr>
            <p:cNvPr id="173" name="Shape 18647"/>
            <p:cNvSpPr/>
            <p:nvPr/>
          </p:nvSpPr>
          <p:spPr>
            <a:xfrm>
              <a:off x="4839509" y="1801147"/>
              <a:ext cx="1326295" cy="1326296"/>
            </a:xfrm>
            <a:prstGeom prst="octagon">
              <a:avLst/>
            </a:prstGeom>
            <a:solidFill>
              <a:schemeClr val="accent3">
                <a:alpha val="90000"/>
              </a:schemeClr>
            </a:solidFill>
            <a:ln w="12700">
              <a:miter lim="400000"/>
            </a:ln>
          </p:spPr>
          <p:txBody>
            <a:bodyPr lIns="0" tIns="0" rIns="0" bIns="0" anchor="ctr"/>
            <a:lstStyle/>
            <a:p>
              <a:pPr algn="ctr" fontAlgn="base">
                <a:spcBef>
                  <a:spcPct val="0"/>
                </a:spcBef>
                <a:spcAft>
                  <a:spcPct val="0"/>
                </a:spcAft>
              </a:pPr>
              <a:endParaRPr>
                <a:solidFill>
                  <a:prstClr val="black"/>
                </a:solidFill>
                <a:ea typeface="宋体" panose="02010600030101010101" pitchFamily="2" charset="-122"/>
              </a:endParaRPr>
            </a:p>
          </p:txBody>
        </p:sp>
        <p:sp>
          <p:nvSpPr>
            <p:cNvPr id="189" name="Text Box 9"/>
            <p:cNvSpPr>
              <a:spLocks noChangeArrowheads="1"/>
            </p:cNvSpPr>
            <p:nvPr/>
          </p:nvSpPr>
          <p:spPr bwMode="auto">
            <a:xfrm>
              <a:off x="4651756" y="2218877"/>
              <a:ext cx="1701800" cy="4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 typeface="Arial" panose="020B0604020202020204" pitchFamily="34" charset="0"/>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写入文本</a:t>
              </a:r>
            </a:p>
          </p:txBody>
        </p:sp>
      </p:grpSp>
      <p:grpSp>
        <p:nvGrpSpPr>
          <p:cNvPr id="6" name="组合 5"/>
          <p:cNvGrpSpPr/>
          <p:nvPr/>
        </p:nvGrpSpPr>
        <p:grpSpPr>
          <a:xfrm>
            <a:off x="6475959" y="1636047"/>
            <a:ext cx="1701800" cy="1326296"/>
            <a:chOff x="6475959" y="1801147"/>
            <a:chExt cx="1701800" cy="1326296"/>
          </a:xfrm>
        </p:grpSpPr>
        <p:sp>
          <p:nvSpPr>
            <p:cNvPr id="174" name="Shape 18648"/>
            <p:cNvSpPr/>
            <p:nvPr/>
          </p:nvSpPr>
          <p:spPr>
            <a:xfrm>
              <a:off x="6663710" y="1801147"/>
              <a:ext cx="1326296" cy="1326296"/>
            </a:xfrm>
            <a:prstGeom prst="octagon">
              <a:avLst/>
            </a:prstGeom>
            <a:solidFill>
              <a:schemeClr val="accent4">
                <a:alpha val="90000"/>
              </a:schemeClr>
            </a:solidFill>
            <a:ln w="12700">
              <a:miter lim="400000"/>
            </a:ln>
          </p:spPr>
          <p:txBody>
            <a:bodyPr lIns="0" tIns="0" rIns="0" bIns="0" anchor="ctr"/>
            <a:lstStyle/>
            <a:p>
              <a:pPr algn="ctr" fontAlgn="base">
                <a:spcBef>
                  <a:spcPct val="0"/>
                </a:spcBef>
                <a:spcAft>
                  <a:spcPct val="0"/>
                </a:spcAft>
              </a:pPr>
              <a:endParaRPr>
                <a:solidFill>
                  <a:prstClr val="black"/>
                </a:solidFill>
                <a:ea typeface="宋体" panose="02010600030101010101" pitchFamily="2" charset="-122"/>
              </a:endParaRPr>
            </a:p>
          </p:txBody>
        </p:sp>
        <p:sp>
          <p:nvSpPr>
            <p:cNvPr id="190" name="Text Box 9"/>
            <p:cNvSpPr>
              <a:spLocks noChangeArrowheads="1"/>
            </p:cNvSpPr>
            <p:nvPr/>
          </p:nvSpPr>
          <p:spPr bwMode="auto">
            <a:xfrm>
              <a:off x="6475959" y="2218877"/>
              <a:ext cx="1701800" cy="49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lvl1pPr eaLnBrk="0" hangingPunct="0">
                <a:spcBef>
                  <a:spcPct val="20000"/>
                </a:spcBef>
                <a:buChar char="•"/>
                <a:defRPr sz="3200">
                  <a:solidFill>
                    <a:schemeClr val="tx1"/>
                  </a:solidFill>
                  <a:latin typeface="方正兰亭粗黑_GBK" charset="-122"/>
                  <a:ea typeface="宋体" panose="02010600030101010101" pitchFamily="2" charset="-122"/>
                  <a:sym typeface="方正兰亭粗黑_GBK" charset="-122"/>
                </a:defRPr>
              </a:lvl1pPr>
              <a:lvl2pPr marL="742950" indent="-285750" eaLnBrk="0" hangingPunct="0">
                <a:spcBef>
                  <a:spcPct val="20000"/>
                </a:spcBef>
                <a:buChar char="–"/>
                <a:defRPr sz="2800">
                  <a:solidFill>
                    <a:schemeClr val="tx1"/>
                  </a:solidFill>
                  <a:latin typeface="方正兰亭粗黑_GBK" charset="-122"/>
                  <a:ea typeface="宋体" panose="02010600030101010101" pitchFamily="2" charset="-122"/>
                  <a:sym typeface="方正兰亭粗黑_GBK" charset="-122"/>
                </a:defRPr>
              </a:lvl2pPr>
              <a:lvl3pPr marL="1143000" indent="-228600" eaLnBrk="0" hangingPunct="0">
                <a:spcBef>
                  <a:spcPct val="20000"/>
                </a:spcBef>
                <a:buChar char="•"/>
                <a:defRPr sz="2400">
                  <a:solidFill>
                    <a:schemeClr val="tx1"/>
                  </a:solidFill>
                  <a:latin typeface="方正兰亭粗黑_GBK" charset="-122"/>
                  <a:ea typeface="宋体" panose="02010600030101010101" pitchFamily="2" charset="-122"/>
                  <a:sym typeface="方正兰亭粗黑_GBK" charset="-122"/>
                </a:defRPr>
              </a:lvl3pPr>
              <a:lvl4pPr marL="16002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4pPr>
              <a:lvl5pPr marL="2057400" indent="-228600" eaLnBrk="0" hangingPunct="0">
                <a:spcBef>
                  <a:spcPct val="20000"/>
                </a:spcBef>
                <a:buChar char="»"/>
                <a:defRPr sz="2000">
                  <a:solidFill>
                    <a:schemeClr val="tx1"/>
                  </a:solidFill>
                  <a:latin typeface="方正兰亭粗黑_GBK" charset="-122"/>
                  <a:ea typeface="宋体" panose="02010600030101010101" pitchFamily="2" charset="-122"/>
                  <a:sym typeface="方正兰亭粗黑_GBK"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方正兰亭粗黑_GBK" charset="-122"/>
                  <a:ea typeface="宋体" panose="02010600030101010101" pitchFamily="2" charset="-122"/>
                  <a:sym typeface="方正兰亭粗黑_GBK" charset="-122"/>
                </a:defRPr>
              </a:lvl9pPr>
            </a:lstStyle>
            <a:p>
              <a:pPr algn="ctr" eaLnBrk="1" fontAlgn="base" hangingPunct="1">
                <a:spcBef>
                  <a:spcPct val="0"/>
                </a:spcBef>
                <a:spcAft>
                  <a:spcPct val="0"/>
                </a:spcAft>
                <a:buFont typeface="Arial" panose="020B0604020202020204" pitchFamily="34" charset="0"/>
                <a:buNone/>
              </a:pPr>
              <a:r>
                <a:rPr lang="zh-CN" altLang="en-US" sz="2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写入文本</a:t>
              </a: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750"/>
                                        <p:tgtEl>
                                          <p:spTgt spid="5"/>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750"/>
                                        <p:tgtEl>
                                          <p:spTgt spid="6"/>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309"/>
                                        </p:tgtEl>
                                        <p:attrNameLst>
                                          <p:attrName>style.visibility</p:attrName>
                                        </p:attrNameLst>
                                      </p:cBhvr>
                                      <p:to>
                                        <p:strVal val="visible"/>
                                      </p:to>
                                    </p:set>
                                    <p:animEffect transition="in" filter="wipe(left)">
                                      <p:cBhvr>
                                        <p:cTn id="29" dur="1000"/>
                                        <p:tgtEl>
                                          <p:spTgt spid="309"/>
                                        </p:tgtEl>
                                      </p:cBhvr>
                                    </p:animEffect>
                                  </p:childTnLst>
                                </p:cTn>
                              </p:par>
                            </p:childTnLst>
                          </p:cTn>
                        </p:par>
                        <p:par>
                          <p:cTn id="30" fill="hold">
                            <p:stCondLst>
                              <p:cond delay="6000"/>
                            </p:stCondLst>
                            <p:childTnLst>
                              <p:par>
                                <p:cTn id="31" presetID="16" presetClass="entr" presetSubtype="21" fill="hold" nodeType="afterEffect">
                                  <p:stCondLst>
                                    <p:cond delay="0"/>
                                  </p:stCondLst>
                                  <p:childTnLst>
                                    <p:set>
                                      <p:cBhvr>
                                        <p:cTn id="32" dur="1" fill="hold">
                                          <p:stCondLst>
                                            <p:cond delay="0"/>
                                          </p:stCondLst>
                                        </p:cTn>
                                        <p:tgtEl>
                                          <p:spTgt spid="318"/>
                                        </p:tgtEl>
                                        <p:attrNameLst>
                                          <p:attrName>style.visibility</p:attrName>
                                        </p:attrNameLst>
                                      </p:cBhvr>
                                      <p:to>
                                        <p:strVal val="visible"/>
                                      </p:to>
                                    </p:set>
                                    <p:animEffect transition="in" filter="barn(inVertical)">
                                      <p:cBhvr>
                                        <p:cTn id="33"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61948"/>
          <a:stretch>
            <a:fillRect/>
          </a:stretch>
        </p:blipFill>
        <p:spPr>
          <a:xfrm>
            <a:off x="1355" y="0"/>
            <a:ext cx="3478446" cy="5143500"/>
          </a:xfrm>
          <a:prstGeom prst="rect">
            <a:avLst/>
          </a:prstGeom>
        </p:spPr>
      </p:pic>
      <p:sp>
        <p:nvSpPr>
          <p:cNvPr id="8" name="剪去对角的矩形 7"/>
          <p:cNvSpPr/>
          <p:nvPr/>
        </p:nvSpPr>
        <p:spPr>
          <a:xfrm>
            <a:off x="2895600" y="1015692"/>
            <a:ext cx="4546600" cy="508308"/>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111500" y="699184"/>
            <a:ext cx="685800" cy="646331"/>
            <a:chOff x="4254500" y="635684"/>
            <a:chExt cx="685800" cy="646331"/>
          </a:xfrm>
        </p:grpSpPr>
        <p:sp>
          <p:nvSpPr>
            <p:cNvPr id="2" name="对角圆角矩形 1"/>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287557" y="635684"/>
              <a:ext cx="652743" cy="646331"/>
            </a:xfrm>
            <a:prstGeom prst="rect">
              <a:avLst/>
            </a:prstGeom>
            <a:noFill/>
          </p:spPr>
          <p:txBody>
            <a:bodyPr wrap="none" rtlCol="0">
              <a:spAutoFit/>
            </a:bodyPr>
            <a:lstStyle/>
            <a:p>
              <a:r>
                <a:rPr lang="en-US" altLang="zh-CN" sz="3600" b="1" dirty="0">
                  <a:solidFill>
                    <a:schemeClr val="bg1"/>
                  </a:solidFill>
                </a:rPr>
                <a:t>01</a:t>
              </a:r>
              <a:endParaRPr lang="zh-CN" altLang="en-US" sz="3600" b="1" dirty="0">
                <a:solidFill>
                  <a:schemeClr val="bg1"/>
                </a:solidFill>
              </a:endParaRPr>
            </a:p>
          </p:txBody>
        </p:sp>
      </p:grpSp>
      <p:sp>
        <p:nvSpPr>
          <p:cNvPr id="10" name="文本框 9"/>
          <p:cNvSpPr txBox="1"/>
          <p:nvPr/>
        </p:nvSpPr>
        <p:spPr>
          <a:xfrm>
            <a:off x="3797300" y="1033448"/>
            <a:ext cx="3262432" cy="461665"/>
          </a:xfrm>
          <a:prstGeom prst="rect">
            <a:avLst/>
          </a:prstGeom>
          <a:noFill/>
        </p:spPr>
        <p:txBody>
          <a:bodyPr wrap="none" rtlCol="0">
            <a:spAutoFit/>
          </a:bodyPr>
          <a:lstStyle/>
          <a:p>
            <a:r>
              <a:rPr lang="zh-CN" altLang="en-US" sz="2400" b="1" dirty="0">
                <a:solidFill>
                  <a:srgbClr val="5C7158"/>
                </a:solidFill>
                <a:latin typeface="微软雅黑" panose="020B0503020204020204" pitchFamily="34" charset="-122"/>
                <a:ea typeface="微软雅黑" panose="020B0503020204020204" pitchFamily="34" charset="-122"/>
              </a:rPr>
              <a:t>单击此处添加文字标题</a:t>
            </a:r>
          </a:p>
        </p:txBody>
      </p:sp>
      <p:sp>
        <p:nvSpPr>
          <p:cNvPr id="11" name="剪去对角的矩形 10"/>
          <p:cNvSpPr/>
          <p:nvPr/>
        </p:nvSpPr>
        <p:spPr>
          <a:xfrm>
            <a:off x="2895600" y="1968192"/>
            <a:ext cx="4546600" cy="508308"/>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111500" y="1651684"/>
            <a:ext cx="685800" cy="646331"/>
            <a:chOff x="4254500" y="635684"/>
            <a:chExt cx="685800" cy="646331"/>
          </a:xfrm>
        </p:grpSpPr>
        <p:sp>
          <p:nvSpPr>
            <p:cNvPr id="13" name="对角圆角矩形 12"/>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287557" y="635684"/>
              <a:ext cx="652743" cy="646331"/>
            </a:xfrm>
            <a:prstGeom prst="rect">
              <a:avLst/>
            </a:prstGeom>
            <a:noFill/>
          </p:spPr>
          <p:txBody>
            <a:bodyPr wrap="none" rtlCol="0">
              <a:spAutoFit/>
            </a:bodyPr>
            <a:lstStyle/>
            <a:p>
              <a:r>
                <a:rPr lang="en-US" altLang="zh-CN" sz="3600" b="1" dirty="0">
                  <a:solidFill>
                    <a:schemeClr val="bg1"/>
                  </a:solidFill>
                </a:rPr>
                <a:t>02</a:t>
              </a:r>
              <a:endParaRPr lang="zh-CN" altLang="en-US" sz="3600" b="1" dirty="0">
                <a:solidFill>
                  <a:schemeClr val="bg1"/>
                </a:solidFill>
              </a:endParaRPr>
            </a:p>
          </p:txBody>
        </p:sp>
      </p:grpSp>
      <p:sp>
        <p:nvSpPr>
          <p:cNvPr id="15" name="文本框 14"/>
          <p:cNvSpPr txBox="1"/>
          <p:nvPr/>
        </p:nvSpPr>
        <p:spPr>
          <a:xfrm>
            <a:off x="3797300" y="1985948"/>
            <a:ext cx="3262432" cy="461665"/>
          </a:xfrm>
          <a:prstGeom prst="rect">
            <a:avLst/>
          </a:prstGeom>
          <a:noFill/>
        </p:spPr>
        <p:txBody>
          <a:bodyPr wrap="none" rtlCol="0">
            <a:spAutoFit/>
          </a:bodyPr>
          <a:lstStyle/>
          <a:p>
            <a:r>
              <a:rPr lang="zh-CN" altLang="en-US" sz="2400" b="1" dirty="0">
                <a:solidFill>
                  <a:srgbClr val="5C7158"/>
                </a:solidFill>
                <a:latin typeface="微软雅黑" panose="020B0503020204020204" pitchFamily="34" charset="-122"/>
                <a:ea typeface="微软雅黑" panose="020B0503020204020204" pitchFamily="34" charset="-122"/>
              </a:rPr>
              <a:t>单击此处添加文字标题</a:t>
            </a:r>
          </a:p>
        </p:txBody>
      </p:sp>
      <p:sp>
        <p:nvSpPr>
          <p:cNvPr id="16" name="剪去对角的矩形 15"/>
          <p:cNvSpPr/>
          <p:nvPr/>
        </p:nvSpPr>
        <p:spPr>
          <a:xfrm>
            <a:off x="2895600" y="2946092"/>
            <a:ext cx="4546600" cy="508308"/>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111500" y="2629584"/>
            <a:ext cx="685800" cy="646331"/>
            <a:chOff x="4254500" y="635684"/>
            <a:chExt cx="685800" cy="646331"/>
          </a:xfrm>
        </p:grpSpPr>
        <p:sp>
          <p:nvSpPr>
            <p:cNvPr id="18" name="对角圆角矩形 17"/>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287557" y="635684"/>
              <a:ext cx="652743" cy="646331"/>
            </a:xfrm>
            <a:prstGeom prst="rect">
              <a:avLst/>
            </a:prstGeom>
            <a:noFill/>
          </p:spPr>
          <p:txBody>
            <a:bodyPr wrap="none" rtlCol="0">
              <a:spAutoFit/>
            </a:bodyPr>
            <a:lstStyle/>
            <a:p>
              <a:r>
                <a:rPr lang="en-US" altLang="zh-CN" sz="3600" b="1" dirty="0">
                  <a:solidFill>
                    <a:schemeClr val="bg1"/>
                  </a:solidFill>
                </a:rPr>
                <a:t>03</a:t>
              </a:r>
              <a:endParaRPr lang="zh-CN" altLang="en-US" sz="3600" b="1" dirty="0">
                <a:solidFill>
                  <a:schemeClr val="bg1"/>
                </a:solidFill>
              </a:endParaRPr>
            </a:p>
          </p:txBody>
        </p:sp>
      </p:grpSp>
      <p:sp>
        <p:nvSpPr>
          <p:cNvPr id="20" name="文本框 19"/>
          <p:cNvSpPr txBox="1"/>
          <p:nvPr/>
        </p:nvSpPr>
        <p:spPr>
          <a:xfrm>
            <a:off x="3797300" y="2963848"/>
            <a:ext cx="3262432" cy="461665"/>
          </a:xfrm>
          <a:prstGeom prst="rect">
            <a:avLst/>
          </a:prstGeom>
          <a:noFill/>
        </p:spPr>
        <p:txBody>
          <a:bodyPr wrap="none" rtlCol="0">
            <a:spAutoFit/>
          </a:bodyPr>
          <a:lstStyle/>
          <a:p>
            <a:r>
              <a:rPr lang="zh-CN" altLang="en-US" sz="2400" b="1" dirty="0">
                <a:solidFill>
                  <a:srgbClr val="5C7158"/>
                </a:solidFill>
                <a:latin typeface="微软雅黑" panose="020B0503020204020204" pitchFamily="34" charset="-122"/>
                <a:ea typeface="微软雅黑" panose="020B0503020204020204" pitchFamily="34" charset="-122"/>
              </a:rPr>
              <a:t>单击此处添加文字标题</a:t>
            </a:r>
          </a:p>
        </p:txBody>
      </p:sp>
      <p:sp>
        <p:nvSpPr>
          <p:cNvPr id="21" name="剪去对角的矩形 20"/>
          <p:cNvSpPr/>
          <p:nvPr/>
        </p:nvSpPr>
        <p:spPr>
          <a:xfrm>
            <a:off x="2895600" y="3923992"/>
            <a:ext cx="4546600" cy="508308"/>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3111500" y="3607484"/>
            <a:ext cx="685800" cy="646331"/>
            <a:chOff x="4254500" y="635684"/>
            <a:chExt cx="685800" cy="646331"/>
          </a:xfrm>
        </p:grpSpPr>
        <p:sp>
          <p:nvSpPr>
            <p:cNvPr id="23" name="对角圆角矩形 22"/>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287557" y="635684"/>
              <a:ext cx="652743" cy="646331"/>
            </a:xfrm>
            <a:prstGeom prst="rect">
              <a:avLst/>
            </a:prstGeom>
            <a:noFill/>
          </p:spPr>
          <p:txBody>
            <a:bodyPr wrap="none" rtlCol="0">
              <a:spAutoFit/>
            </a:bodyPr>
            <a:lstStyle/>
            <a:p>
              <a:r>
                <a:rPr lang="en-US" altLang="zh-CN" sz="3600" b="1" dirty="0">
                  <a:solidFill>
                    <a:schemeClr val="bg1"/>
                  </a:solidFill>
                </a:rPr>
                <a:t>04</a:t>
              </a:r>
              <a:endParaRPr lang="zh-CN" altLang="en-US" sz="3600" b="1" dirty="0">
                <a:solidFill>
                  <a:schemeClr val="bg1"/>
                </a:solidFill>
              </a:endParaRPr>
            </a:p>
          </p:txBody>
        </p:sp>
      </p:grpSp>
      <p:sp>
        <p:nvSpPr>
          <p:cNvPr id="25" name="文本框 24"/>
          <p:cNvSpPr txBox="1"/>
          <p:nvPr/>
        </p:nvSpPr>
        <p:spPr>
          <a:xfrm>
            <a:off x="3797300" y="3941748"/>
            <a:ext cx="3262432" cy="461665"/>
          </a:xfrm>
          <a:prstGeom prst="rect">
            <a:avLst/>
          </a:prstGeom>
          <a:noFill/>
        </p:spPr>
        <p:txBody>
          <a:bodyPr wrap="none" rtlCol="0">
            <a:spAutoFit/>
          </a:bodyPr>
          <a:lstStyle/>
          <a:p>
            <a:r>
              <a:rPr lang="zh-CN" altLang="en-US" sz="2400" b="1" dirty="0">
                <a:solidFill>
                  <a:srgbClr val="5C7158"/>
                </a:solidFill>
                <a:latin typeface="微软雅黑" panose="020B0503020204020204" pitchFamily="34" charset="-122"/>
                <a:ea typeface="微软雅黑" panose="020B0503020204020204" pitchFamily="34" charset="-122"/>
              </a:rPr>
              <a:t>单击此处添加文字标题</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4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1629"/>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2129"/>
                            </p:stCondLst>
                            <p:childTnLst>
                              <p:par>
                                <p:cTn id="26" presetID="10" presetClass="entr" presetSubtype="0" fill="hold" grpId="0" nodeType="afterEffect">
                                  <p:stCondLst>
                                    <p:cond delay="0"/>
                                  </p:stCondLst>
                                  <p:iterate type="lt">
                                    <p:tmPct val="14000"/>
                                  </p:iterate>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3259"/>
                            </p:stCondLst>
                            <p:childTnLst>
                              <p:par>
                                <p:cTn id="34" presetID="2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p:stCondLst>
                              <p:cond delay="3759"/>
                            </p:stCondLst>
                            <p:childTnLst>
                              <p:par>
                                <p:cTn id="38" presetID="10" presetClass="entr" presetSubtype="0" fill="hold" grpId="0" nodeType="afterEffect">
                                  <p:stCondLst>
                                    <p:cond delay="0"/>
                                  </p:stCondLst>
                                  <p:iterate type="lt">
                                    <p:tmPct val="14000"/>
                                  </p:iterate>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4889"/>
                            </p:stCondLst>
                            <p:childTnLst>
                              <p:par>
                                <p:cTn id="46" presetID="22" presetClass="entr" presetSubtype="8"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par>
                          <p:cTn id="49" fill="hold">
                            <p:stCondLst>
                              <p:cond delay="5389"/>
                            </p:stCondLst>
                            <p:childTnLst>
                              <p:par>
                                <p:cTn id="50" presetID="10" presetClass="entr" presetSubtype="0" fill="hold" grpId="0" nodeType="afterEffect">
                                  <p:stCondLst>
                                    <p:cond delay="0"/>
                                  </p:stCondLst>
                                  <p:iterate type="lt">
                                    <p:tmPct val="14000"/>
                                  </p:iterate>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5" grpId="0"/>
      <p:bldP spid="16" grpId="0" animBg="1"/>
      <p:bldP spid="20" grpId="0"/>
      <p:bldP spid="21"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11" name="Freeform 70"/>
          <p:cNvSpPr/>
          <p:nvPr/>
        </p:nvSpPr>
        <p:spPr bwMode="auto">
          <a:xfrm>
            <a:off x="4346917" y="2051639"/>
            <a:ext cx="9183" cy="3673"/>
          </a:xfrm>
          <a:custGeom>
            <a:avLst/>
            <a:gdLst>
              <a:gd name="T0" fmla="*/ 0 w 5"/>
              <a:gd name="T1" fmla="*/ 2 h 2"/>
              <a:gd name="T2" fmla="*/ 5 w 5"/>
              <a:gd name="T3" fmla="*/ 0 h 2"/>
              <a:gd name="T4" fmla="*/ 0 w 5"/>
              <a:gd name="T5" fmla="*/ 2 h 2"/>
              <a:gd name="T6" fmla="*/ 0 w 5"/>
              <a:gd name="T7" fmla="*/ 2 h 2"/>
            </a:gdLst>
            <a:ahLst/>
            <a:cxnLst>
              <a:cxn ang="0">
                <a:pos x="T0" y="T1"/>
              </a:cxn>
              <a:cxn ang="0">
                <a:pos x="T2" y="T3"/>
              </a:cxn>
              <a:cxn ang="0">
                <a:pos x="T4" y="T5"/>
              </a:cxn>
              <a:cxn ang="0">
                <a:pos x="T6" y="T7"/>
              </a:cxn>
            </a:cxnLst>
            <a:rect l="0" t="0" r="r" b="b"/>
            <a:pathLst>
              <a:path w="5" h="2">
                <a:moveTo>
                  <a:pt x="0" y="2"/>
                </a:moveTo>
                <a:lnTo>
                  <a:pt x="5" y="0"/>
                </a:lnTo>
                <a:lnTo>
                  <a:pt x="0" y="2"/>
                </a:lnTo>
                <a:lnTo>
                  <a:pt x="0" y="2"/>
                </a:lnTo>
                <a:close/>
              </a:path>
            </a:pathLst>
          </a:custGeom>
          <a:solidFill>
            <a:srgbClr val="FF8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6" name="TextBox 682"/>
          <p:cNvSpPr txBox="1"/>
          <p:nvPr/>
        </p:nvSpPr>
        <p:spPr>
          <a:xfrm>
            <a:off x="622330" y="1482889"/>
            <a:ext cx="699230" cy="400110"/>
          </a:xfrm>
          <a:prstGeom prst="rect">
            <a:avLst/>
          </a:prstGeom>
          <a:noFill/>
        </p:spPr>
        <p:txBody>
          <a:bodyPr wrap="none" anchor="ctr">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b="1" dirty="0">
                <a:solidFill>
                  <a:schemeClr val="tx1"/>
                </a:solidFill>
              </a:rPr>
              <a:t>18%</a:t>
            </a:r>
            <a:endParaRPr lang="zh-CN" altLang="en-US" sz="2000" b="1" dirty="0">
              <a:solidFill>
                <a:schemeClr val="tx1"/>
              </a:solidFill>
            </a:endParaRPr>
          </a:p>
        </p:txBody>
      </p:sp>
      <p:sp>
        <p:nvSpPr>
          <p:cNvPr id="107" name="TextBox 682"/>
          <p:cNvSpPr txBox="1"/>
          <p:nvPr/>
        </p:nvSpPr>
        <p:spPr>
          <a:xfrm>
            <a:off x="1370021" y="3314698"/>
            <a:ext cx="699230" cy="400110"/>
          </a:xfrm>
          <a:prstGeom prst="rect">
            <a:avLst/>
          </a:prstGeom>
          <a:noFill/>
        </p:spPr>
        <p:txBody>
          <a:bodyPr wrap="none" anchor="ctr">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b="1" dirty="0">
                <a:solidFill>
                  <a:schemeClr val="tx1"/>
                </a:solidFill>
              </a:rPr>
              <a:t>50%</a:t>
            </a:r>
            <a:endParaRPr lang="zh-CN" altLang="en-US" sz="2000" b="1" dirty="0">
              <a:solidFill>
                <a:schemeClr val="tx1"/>
              </a:solidFill>
            </a:endParaRPr>
          </a:p>
        </p:txBody>
      </p:sp>
      <p:sp>
        <p:nvSpPr>
          <p:cNvPr id="122" name="矩形 1"/>
          <p:cNvSpPr>
            <a:spLocks noChangeArrowheads="1"/>
          </p:cNvSpPr>
          <p:nvPr/>
        </p:nvSpPr>
        <p:spPr bwMode="auto">
          <a:xfrm>
            <a:off x="4870310" y="2007564"/>
            <a:ext cx="3820812" cy="14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6314" name="Freeform 73"/>
          <p:cNvSpPr>
            <a:spLocks noEditPoints="1"/>
          </p:cNvSpPr>
          <p:nvPr/>
        </p:nvSpPr>
        <p:spPr bwMode="auto">
          <a:xfrm>
            <a:off x="1955850" y="3094746"/>
            <a:ext cx="841097" cy="269960"/>
          </a:xfrm>
          <a:custGeom>
            <a:avLst/>
            <a:gdLst>
              <a:gd name="T0" fmla="*/ 6 w 458"/>
              <a:gd name="T1" fmla="*/ 147 h 147"/>
              <a:gd name="T2" fmla="*/ 6 w 458"/>
              <a:gd name="T3" fmla="*/ 147 h 147"/>
              <a:gd name="T4" fmla="*/ 6 w 458"/>
              <a:gd name="T5" fmla="*/ 147 h 147"/>
              <a:gd name="T6" fmla="*/ 6 w 458"/>
              <a:gd name="T7" fmla="*/ 147 h 147"/>
              <a:gd name="T8" fmla="*/ 0 w 458"/>
              <a:gd name="T9" fmla="*/ 138 h 147"/>
              <a:gd name="T10" fmla="*/ 138 w 458"/>
              <a:gd name="T11" fmla="*/ 0 h 147"/>
              <a:gd name="T12" fmla="*/ 458 w 458"/>
              <a:gd name="T13" fmla="*/ 0 h 147"/>
              <a:gd name="T14" fmla="*/ 458 w 458"/>
              <a:gd name="T15" fmla="*/ 11 h 147"/>
              <a:gd name="T16" fmla="*/ 142 w 458"/>
              <a:gd name="T17" fmla="*/ 11 h 147"/>
              <a:gd name="T18" fmla="*/ 6 w 458"/>
              <a:gd name="T19" fmla="*/ 147 h 147"/>
              <a:gd name="T20" fmla="*/ 0 w 458"/>
              <a:gd name="T21" fmla="*/ 138 h 147"/>
              <a:gd name="T22" fmla="*/ 0 w 458"/>
              <a:gd name="T23" fmla="*/ 13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8" h="147">
                <a:moveTo>
                  <a:pt x="6" y="147"/>
                </a:moveTo>
                <a:lnTo>
                  <a:pt x="6" y="147"/>
                </a:lnTo>
                <a:lnTo>
                  <a:pt x="6" y="147"/>
                </a:lnTo>
                <a:lnTo>
                  <a:pt x="6" y="147"/>
                </a:lnTo>
                <a:close/>
                <a:moveTo>
                  <a:pt x="0" y="138"/>
                </a:moveTo>
                <a:lnTo>
                  <a:pt x="138" y="0"/>
                </a:lnTo>
                <a:lnTo>
                  <a:pt x="458" y="0"/>
                </a:lnTo>
                <a:lnTo>
                  <a:pt x="458" y="11"/>
                </a:lnTo>
                <a:lnTo>
                  <a:pt x="142" y="11"/>
                </a:lnTo>
                <a:lnTo>
                  <a:pt x="6" y="147"/>
                </a:lnTo>
                <a:lnTo>
                  <a:pt x="0" y="138"/>
                </a:lnTo>
                <a:lnTo>
                  <a:pt x="0" y="138"/>
                </a:lnTo>
                <a:close/>
              </a:path>
            </a:pathLst>
          </a:custGeom>
          <a:noFill/>
          <a:ln w="508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600">
              <a:solidFill>
                <a:prstClr val="white"/>
              </a:solidFill>
            </a:endParaRPr>
          </a:p>
        </p:txBody>
      </p:sp>
      <p:sp>
        <p:nvSpPr>
          <p:cNvPr id="3" name="任意多边形 2"/>
          <p:cNvSpPr/>
          <p:nvPr/>
        </p:nvSpPr>
        <p:spPr>
          <a:xfrm>
            <a:off x="1936750" y="3098800"/>
            <a:ext cx="596900" cy="298450"/>
          </a:xfrm>
          <a:custGeom>
            <a:avLst/>
            <a:gdLst>
              <a:gd name="connsiteX0" fmla="*/ 596900 w 596900"/>
              <a:gd name="connsiteY0" fmla="*/ 0 h 298450"/>
              <a:gd name="connsiteX1" fmla="*/ 279400 w 596900"/>
              <a:gd name="connsiteY1" fmla="*/ 0 h 298450"/>
              <a:gd name="connsiteX2" fmla="*/ 0 w 596900"/>
              <a:gd name="connsiteY2" fmla="*/ 298450 h 298450"/>
            </a:gdLst>
            <a:ahLst/>
            <a:cxnLst>
              <a:cxn ang="0">
                <a:pos x="connsiteX0" y="connsiteY0"/>
              </a:cxn>
              <a:cxn ang="0">
                <a:pos x="connsiteX1" y="connsiteY1"/>
              </a:cxn>
              <a:cxn ang="0">
                <a:pos x="connsiteX2" y="connsiteY2"/>
              </a:cxn>
            </a:cxnLst>
            <a:rect l="l" t="t" r="r" b="b"/>
            <a:pathLst>
              <a:path w="596900" h="298450">
                <a:moveTo>
                  <a:pt x="596900" y="0"/>
                </a:moveTo>
                <a:lnTo>
                  <a:pt x="279400" y="0"/>
                </a:lnTo>
                <a:lnTo>
                  <a:pt x="0" y="298450"/>
                </a:ln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4" name="任意多边形 3"/>
          <p:cNvSpPr/>
          <p:nvPr/>
        </p:nvSpPr>
        <p:spPr>
          <a:xfrm>
            <a:off x="1377950" y="1676400"/>
            <a:ext cx="1746250" cy="127000"/>
          </a:xfrm>
          <a:custGeom>
            <a:avLst/>
            <a:gdLst>
              <a:gd name="connsiteX0" fmla="*/ 1746250 w 1746250"/>
              <a:gd name="connsiteY0" fmla="*/ 127000 h 127000"/>
              <a:gd name="connsiteX1" fmla="*/ 1606550 w 1746250"/>
              <a:gd name="connsiteY1" fmla="*/ 0 h 127000"/>
              <a:gd name="connsiteX2" fmla="*/ 0 w 1746250"/>
              <a:gd name="connsiteY2" fmla="*/ 0 h 127000"/>
            </a:gdLst>
            <a:ahLst/>
            <a:cxnLst>
              <a:cxn ang="0">
                <a:pos x="connsiteX0" y="connsiteY0"/>
              </a:cxn>
              <a:cxn ang="0">
                <a:pos x="connsiteX1" y="connsiteY1"/>
              </a:cxn>
              <a:cxn ang="0">
                <a:pos x="connsiteX2" y="connsiteY2"/>
              </a:cxn>
            </a:cxnLst>
            <a:rect l="l" t="t" r="r" b="b"/>
            <a:pathLst>
              <a:path w="1746250" h="127000">
                <a:moveTo>
                  <a:pt x="1746250" y="127000"/>
                </a:moveTo>
                <a:lnTo>
                  <a:pt x="1606550" y="0"/>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white"/>
              </a:solidFill>
            </a:endParaRPr>
          </a:p>
        </p:txBody>
      </p:sp>
      <p:sp>
        <p:nvSpPr>
          <p:cNvPr id="21" name="TextBox 682"/>
          <p:cNvSpPr txBox="1"/>
          <p:nvPr/>
        </p:nvSpPr>
        <p:spPr>
          <a:xfrm>
            <a:off x="1020406" y="2419839"/>
            <a:ext cx="699230" cy="400110"/>
          </a:xfrm>
          <a:prstGeom prst="rect">
            <a:avLst/>
          </a:prstGeom>
          <a:noFill/>
        </p:spPr>
        <p:txBody>
          <a:bodyPr wrap="none" anchor="ctr">
            <a:spAutoFit/>
          </a:bodyPr>
          <a:lstStyle>
            <a:defPPr>
              <a:defRPr lang="zh-CN"/>
            </a:defPPr>
            <a:lvl1pPr>
              <a:defRPr>
                <a:solidFill>
                  <a:schemeClr val="bg1"/>
                </a:solidFill>
                <a:latin typeface="方正中等线简体" pitchFamily="65" charset="-122"/>
                <a:ea typeface="方正中等线简体" pitchFamily="65" charset="-122"/>
              </a:defRPr>
            </a:lvl1pPr>
          </a:lstStyle>
          <a:p>
            <a:pPr fontAlgn="base">
              <a:spcBef>
                <a:spcPct val="0"/>
              </a:spcBef>
              <a:spcAft>
                <a:spcPct val="0"/>
              </a:spcAft>
            </a:pPr>
            <a:r>
              <a:rPr lang="en-US" altLang="zh-CN" sz="2000" b="1" dirty="0">
                <a:solidFill>
                  <a:schemeClr val="tx1"/>
                </a:solidFill>
              </a:rPr>
              <a:t>68%</a:t>
            </a:r>
            <a:endParaRPr lang="zh-CN" altLang="en-US" sz="2000" b="1" dirty="0">
              <a:solidFill>
                <a:schemeClr val="tx1"/>
              </a:solidFill>
            </a:endParaRPr>
          </a:p>
        </p:txBody>
      </p:sp>
      <p:sp>
        <p:nvSpPr>
          <p:cNvPr id="5" name="任意多边形 4"/>
          <p:cNvSpPr/>
          <p:nvPr/>
        </p:nvSpPr>
        <p:spPr>
          <a:xfrm>
            <a:off x="1674421" y="2636322"/>
            <a:ext cx="427511" cy="0"/>
          </a:xfrm>
          <a:custGeom>
            <a:avLst/>
            <a:gdLst>
              <a:gd name="connsiteX0" fmla="*/ 427511 w 427511"/>
              <a:gd name="connsiteY0" fmla="*/ 0 h 0"/>
              <a:gd name="connsiteX1" fmla="*/ 0 w 427511"/>
              <a:gd name="connsiteY1" fmla="*/ 0 h 0"/>
            </a:gdLst>
            <a:ahLst/>
            <a:cxnLst>
              <a:cxn ang="0">
                <a:pos x="connsiteX0" y="connsiteY0"/>
              </a:cxn>
              <a:cxn ang="0">
                <a:pos x="connsiteX1" y="connsiteY1"/>
              </a:cxn>
            </a:cxnLst>
            <a:rect l="l" t="t" r="r" b="b"/>
            <a:pathLst>
              <a:path w="427511">
                <a:moveTo>
                  <a:pt x="427511" y="0"/>
                </a:move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chemeClr val="tx1"/>
              </a:solidFill>
            </a:endParaRPr>
          </a:p>
        </p:txBody>
      </p:sp>
      <p:grpSp>
        <p:nvGrpSpPr>
          <p:cNvPr id="6" name="组合 5"/>
          <p:cNvGrpSpPr/>
          <p:nvPr/>
        </p:nvGrpSpPr>
        <p:grpSpPr>
          <a:xfrm>
            <a:off x="2113210" y="1307693"/>
            <a:ext cx="2901164" cy="2901164"/>
            <a:chOff x="2113210" y="1307693"/>
            <a:chExt cx="2901164" cy="2901164"/>
          </a:xfrm>
        </p:grpSpPr>
        <p:sp>
          <p:nvSpPr>
            <p:cNvPr id="96310" name="Freeform 69"/>
            <p:cNvSpPr/>
            <p:nvPr/>
          </p:nvSpPr>
          <p:spPr bwMode="auto">
            <a:xfrm>
              <a:off x="2482914" y="2007564"/>
              <a:ext cx="1860332" cy="1860330"/>
            </a:xfrm>
            <a:custGeom>
              <a:avLst/>
              <a:gdLst>
                <a:gd name="T0" fmla="*/ 265 w 455"/>
                <a:gd name="T1" fmla="*/ 314 h 455"/>
                <a:gd name="T2" fmla="*/ 141 w 455"/>
                <a:gd name="T3" fmla="*/ 191 h 455"/>
                <a:gd name="T4" fmla="*/ 181 w 455"/>
                <a:gd name="T5" fmla="*/ 99 h 455"/>
                <a:gd name="T6" fmla="*/ 82 w 455"/>
                <a:gd name="T7" fmla="*/ 0 h 455"/>
                <a:gd name="T8" fmla="*/ 0 w 455"/>
                <a:gd name="T9" fmla="*/ 191 h 455"/>
                <a:gd name="T10" fmla="*/ 265 w 455"/>
                <a:gd name="T11" fmla="*/ 455 h 455"/>
                <a:gd name="T12" fmla="*/ 455 w 455"/>
                <a:gd name="T13" fmla="*/ 373 h 455"/>
                <a:gd name="T14" fmla="*/ 356 w 455"/>
                <a:gd name="T15" fmla="*/ 274 h 455"/>
                <a:gd name="T16" fmla="*/ 265 w 455"/>
                <a:gd name="T17" fmla="*/ 314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5" h="455">
                  <a:moveTo>
                    <a:pt x="265" y="314"/>
                  </a:moveTo>
                  <a:cubicBezTo>
                    <a:pt x="196" y="314"/>
                    <a:pt x="141" y="259"/>
                    <a:pt x="141" y="191"/>
                  </a:cubicBezTo>
                  <a:cubicBezTo>
                    <a:pt x="141" y="154"/>
                    <a:pt x="156" y="122"/>
                    <a:pt x="181" y="99"/>
                  </a:cubicBezTo>
                  <a:cubicBezTo>
                    <a:pt x="82" y="0"/>
                    <a:pt x="82" y="0"/>
                    <a:pt x="82" y="0"/>
                  </a:cubicBezTo>
                  <a:cubicBezTo>
                    <a:pt x="32" y="48"/>
                    <a:pt x="0" y="116"/>
                    <a:pt x="0" y="191"/>
                  </a:cubicBezTo>
                  <a:cubicBezTo>
                    <a:pt x="0" y="337"/>
                    <a:pt x="119" y="455"/>
                    <a:pt x="265" y="455"/>
                  </a:cubicBezTo>
                  <a:cubicBezTo>
                    <a:pt x="340" y="455"/>
                    <a:pt x="407" y="424"/>
                    <a:pt x="455" y="373"/>
                  </a:cubicBezTo>
                  <a:cubicBezTo>
                    <a:pt x="356" y="274"/>
                    <a:pt x="356" y="274"/>
                    <a:pt x="356" y="274"/>
                  </a:cubicBezTo>
                  <a:cubicBezTo>
                    <a:pt x="333" y="299"/>
                    <a:pt x="301" y="314"/>
                    <a:pt x="265" y="314"/>
                  </a:cubicBez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96312" name="Freeform 71"/>
            <p:cNvSpPr/>
            <p:nvPr/>
          </p:nvSpPr>
          <p:spPr bwMode="auto">
            <a:xfrm>
              <a:off x="2818985" y="1704548"/>
              <a:ext cx="1537115" cy="752947"/>
            </a:xfrm>
            <a:custGeom>
              <a:avLst/>
              <a:gdLst>
                <a:gd name="T0" fmla="*/ 183 w 376"/>
                <a:gd name="T1" fmla="*/ 0 h 184"/>
                <a:gd name="T2" fmla="*/ 0 w 376"/>
                <a:gd name="T3" fmla="*/ 74 h 184"/>
                <a:gd name="T4" fmla="*/ 99 w 376"/>
                <a:gd name="T5" fmla="*/ 173 h 184"/>
                <a:gd name="T6" fmla="*/ 183 w 376"/>
                <a:gd name="T7" fmla="*/ 141 h 184"/>
                <a:gd name="T8" fmla="*/ 277 w 376"/>
                <a:gd name="T9" fmla="*/ 184 h 184"/>
                <a:gd name="T10" fmla="*/ 376 w 376"/>
                <a:gd name="T11" fmla="*/ 85 h 184"/>
                <a:gd name="T12" fmla="*/ 183 w 376"/>
                <a:gd name="T13" fmla="*/ 0 h 184"/>
              </a:gdLst>
              <a:ahLst/>
              <a:cxnLst>
                <a:cxn ang="0">
                  <a:pos x="T0" y="T1"/>
                </a:cxn>
                <a:cxn ang="0">
                  <a:pos x="T2" y="T3"/>
                </a:cxn>
                <a:cxn ang="0">
                  <a:pos x="T4" y="T5"/>
                </a:cxn>
                <a:cxn ang="0">
                  <a:pos x="T6" y="T7"/>
                </a:cxn>
                <a:cxn ang="0">
                  <a:pos x="T8" y="T9"/>
                </a:cxn>
                <a:cxn ang="0">
                  <a:pos x="T10" y="T11"/>
                </a:cxn>
                <a:cxn ang="0">
                  <a:pos x="T12" y="T13"/>
                </a:cxn>
              </a:cxnLst>
              <a:rect l="0" t="0" r="r" b="b"/>
              <a:pathLst>
                <a:path w="376" h="184">
                  <a:moveTo>
                    <a:pt x="183" y="0"/>
                  </a:moveTo>
                  <a:cubicBezTo>
                    <a:pt x="112" y="0"/>
                    <a:pt x="47" y="28"/>
                    <a:pt x="0" y="74"/>
                  </a:cubicBezTo>
                  <a:cubicBezTo>
                    <a:pt x="99" y="173"/>
                    <a:pt x="99" y="173"/>
                    <a:pt x="99" y="173"/>
                  </a:cubicBezTo>
                  <a:cubicBezTo>
                    <a:pt x="121" y="153"/>
                    <a:pt x="150" y="141"/>
                    <a:pt x="183" y="141"/>
                  </a:cubicBezTo>
                  <a:cubicBezTo>
                    <a:pt x="220" y="141"/>
                    <a:pt x="254" y="158"/>
                    <a:pt x="277" y="184"/>
                  </a:cubicBezTo>
                  <a:cubicBezTo>
                    <a:pt x="376" y="85"/>
                    <a:pt x="376" y="85"/>
                    <a:pt x="376" y="85"/>
                  </a:cubicBezTo>
                  <a:cubicBezTo>
                    <a:pt x="328" y="33"/>
                    <a:pt x="259" y="0"/>
                    <a:pt x="183" y="0"/>
                  </a:cubicBezTo>
                  <a:close/>
                </a:path>
              </a:pathLst>
            </a:cu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sp>
          <p:nvSpPr>
            <p:cNvPr id="2" name="空心弧 1"/>
            <p:cNvSpPr/>
            <p:nvPr/>
          </p:nvSpPr>
          <p:spPr>
            <a:xfrm rot="19302250">
              <a:off x="2113210" y="1307693"/>
              <a:ext cx="2901164" cy="2901164"/>
            </a:xfrm>
            <a:prstGeom prst="blockArc">
              <a:avLst>
                <a:gd name="adj1" fmla="val 4944093"/>
                <a:gd name="adj2" fmla="val 21285145"/>
                <a:gd name="adj3" fmla="val 8104"/>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15" name="Shape 18494"/>
            <p:cNvSpPr/>
            <p:nvPr/>
          </p:nvSpPr>
          <p:spPr>
            <a:xfrm>
              <a:off x="3358488" y="2592200"/>
              <a:ext cx="410608" cy="410608"/>
            </a:xfrm>
            <a:custGeom>
              <a:avLst/>
              <a:gdLst/>
              <a:ahLst/>
              <a:cxnLst>
                <a:cxn ang="0">
                  <a:pos x="wd2" y="hd2"/>
                </a:cxn>
                <a:cxn ang="5400000">
                  <a:pos x="wd2" y="hd2"/>
                </a:cxn>
                <a:cxn ang="10800000">
                  <a:pos x="wd2" y="hd2"/>
                </a:cxn>
                <a:cxn ang="16200000">
                  <a:pos x="wd2" y="hd2"/>
                </a:cxn>
              </a:cxnLst>
              <a:rect l="0" t="0" r="r" b="b"/>
              <a:pathLst>
                <a:path w="21600" h="21600" extrusionOk="0">
                  <a:moveTo>
                    <a:pt x="13378" y="9023"/>
                  </a:moveTo>
                  <a:cubicBezTo>
                    <a:pt x="13604" y="8343"/>
                    <a:pt x="13728" y="7617"/>
                    <a:pt x="13728" y="6862"/>
                  </a:cubicBezTo>
                  <a:cubicBezTo>
                    <a:pt x="13728" y="3072"/>
                    <a:pt x="10655" y="0"/>
                    <a:pt x="6864" y="0"/>
                  </a:cubicBezTo>
                  <a:cubicBezTo>
                    <a:pt x="3073" y="0"/>
                    <a:pt x="0" y="3072"/>
                    <a:pt x="0" y="6862"/>
                  </a:cubicBezTo>
                  <a:cubicBezTo>
                    <a:pt x="0" y="10652"/>
                    <a:pt x="3073" y="13724"/>
                    <a:pt x="6864" y="13724"/>
                  </a:cubicBezTo>
                  <a:cubicBezTo>
                    <a:pt x="7619" y="13724"/>
                    <a:pt x="8345" y="13600"/>
                    <a:pt x="9024" y="13375"/>
                  </a:cubicBezTo>
                  <a:lnTo>
                    <a:pt x="10587" y="14938"/>
                  </a:lnTo>
                  <a:lnTo>
                    <a:pt x="13912" y="14938"/>
                  </a:lnTo>
                  <a:lnTo>
                    <a:pt x="13912" y="18261"/>
                  </a:lnTo>
                  <a:lnTo>
                    <a:pt x="13918" y="18267"/>
                  </a:lnTo>
                  <a:lnTo>
                    <a:pt x="17241" y="18267"/>
                  </a:lnTo>
                  <a:lnTo>
                    <a:pt x="17241" y="21590"/>
                  </a:lnTo>
                  <a:lnTo>
                    <a:pt x="17248" y="21596"/>
                  </a:lnTo>
                  <a:lnTo>
                    <a:pt x="21600" y="21596"/>
                  </a:lnTo>
                  <a:lnTo>
                    <a:pt x="21600" y="21600"/>
                  </a:lnTo>
                  <a:lnTo>
                    <a:pt x="21600" y="17242"/>
                  </a:lnTo>
                  <a:lnTo>
                    <a:pt x="13378" y="9023"/>
                  </a:lnTo>
                  <a:close/>
                  <a:moveTo>
                    <a:pt x="5436" y="7702"/>
                  </a:moveTo>
                  <a:cubicBezTo>
                    <a:pt x="4157" y="7702"/>
                    <a:pt x="3119" y="6665"/>
                    <a:pt x="3119" y="5387"/>
                  </a:cubicBezTo>
                  <a:cubicBezTo>
                    <a:pt x="3119" y="4108"/>
                    <a:pt x="4157" y="3071"/>
                    <a:pt x="5436" y="3071"/>
                  </a:cubicBezTo>
                  <a:cubicBezTo>
                    <a:pt x="6715" y="3071"/>
                    <a:pt x="7752" y="4108"/>
                    <a:pt x="7752" y="5387"/>
                  </a:cubicBezTo>
                  <a:cubicBezTo>
                    <a:pt x="7751" y="6665"/>
                    <a:pt x="6715" y="7702"/>
                    <a:pt x="5436" y="7702"/>
                  </a:cubicBezTo>
                  <a:close/>
                </a:path>
              </a:pathLst>
            </a:custGeom>
            <a:solidFill>
              <a:schemeClr val="accent1"/>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lumMod val="75000"/>
                    <a:lumOff val="25000"/>
                  </a:prstClr>
                </a:solidFill>
                <a:ea typeface="宋体" panose="02010600030101010101" pitchFamily="2" charset="-122"/>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wipe(right)">
                                      <p:cBhvr>
                                        <p:cTn id="12" dur="500"/>
                                        <p:tgtEl>
                                          <p:spTgt spid="106"/>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wipe(right)">
                                      <p:cBhvr>
                                        <p:cTn id="15" dur="500"/>
                                        <p:tgtEl>
                                          <p:spTgt spid="107"/>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96314"/>
                                        </p:tgtEl>
                                        <p:attrNameLst>
                                          <p:attrName>style.visibility</p:attrName>
                                        </p:attrNameLst>
                                      </p:cBhvr>
                                      <p:to>
                                        <p:strVal val="visible"/>
                                      </p:to>
                                    </p:set>
                                    <p:animEffect transition="in" filter="wipe(right)">
                                      <p:cBhvr>
                                        <p:cTn id="18" dur="500"/>
                                        <p:tgtEl>
                                          <p:spTgt spid="96314"/>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right)">
                                      <p:cBhvr>
                                        <p:cTn id="24" dur="500"/>
                                        <p:tgtEl>
                                          <p:spTgt spid="4"/>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wipe(down)">
                                      <p:cBhvr>
                                        <p:cTn id="34"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P spid="122" grpId="0"/>
      <p:bldP spid="96314" grpId="0" animBg="1"/>
      <p:bldP spid="3" grpId="0" animBg="1"/>
      <p:bldP spid="4" grpId="0" animBg="1"/>
      <p:bldP spid="21"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61948"/>
          <a:stretch>
            <a:fillRect/>
          </a:stretch>
        </p:blipFill>
        <p:spPr>
          <a:xfrm>
            <a:off x="1355" y="0"/>
            <a:ext cx="3478446" cy="5143500"/>
          </a:xfrm>
          <a:prstGeom prst="rect">
            <a:avLst/>
          </a:prstGeom>
        </p:spPr>
      </p:pic>
      <p:sp>
        <p:nvSpPr>
          <p:cNvPr id="8" name="剪去对角的矩形 7"/>
          <p:cNvSpPr/>
          <p:nvPr/>
        </p:nvSpPr>
        <p:spPr>
          <a:xfrm>
            <a:off x="3060700" y="2119884"/>
            <a:ext cx="5575300" cy="623316"/>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276593" y="1859968"/>
            <a:ext cx="840966" cy="646331"/>
            <a:chOff x="4254500" y="707300"/>
            <a:chExt cx="685800" cy="527076"/>
          </a:xfrm>
        </p:grpSpPr>
        <p:sp>
          <p:nvSpPr>
            <p:cNvPr id="2" name="对角圆角矩形 1"/>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23671" y="707300"/>
              <a:ext cx="532306" cy="527076"/>
            </a:xfrm>
            <a:prstGeom prst="rect">
              <a:avLst/>
            </a:prstGeom>
            <a:noFill/>
          </p:spPr>
          <p:txBody>
            <a:bodyPr wrap="none" rtlCol="0">
              <a:spAutoFit/>
            </a:bodyPr>
            <a:lstStyle/>
            <a:p>
              <a:r>
                <a:rPr lang="en-US" altLang="zh-CN" sz="3600" b="1" dirty="0">
                  <a:solidFill>
                    <a:schemeClr val="bg1"/>
                  </a:solidFill>
                </a:rPr>
                <a:t>04</a:t>
              </a:r>
              <a:endParaRPr lang="zh-CN" altLang="en-US" sz="3600" b="1" dirty="0">
                <a:solidFill>
                  <a:schemeClr val="bg1"/>
                </a:solidFill>
              </a:endParaRPr>
            </a:p>
          </p:txBody>
        </p:sp>
      </p:grpSp>
      <p:sp>
        <p:nvSpPr>
          <p:cNvPr id="10" name="文本框 9"/>
          <p:cNvSpPr txBox="1"/>
          <p:nvPr/>
        </p:nvSpPr>
        <p:spPr>
          <a:xfrm>
            <a:off x="4374001" y="2142016"/>
            <a:ext cx="4000580" cy="523220"/>
          </a:xfrm>
          <a:prstGeom prst="rect">
            <a:avLst/>
          </a:prstGeom>
          <a:noFill/>
        </p:spPr>
        <p:txBody>
          <a:bodyPr wrap="square" rtlCol="0">
            <a:spAutoFit/>
          </a:bodyPr>
          <a:lstStyle/>
          <a:p>
            <a:r>
              <a:rPr lang="zh-CN" altLang="en-US" sz="2800" b="1" dirty="0">
                <a:solidFill>
                  <a:srgbClr val="5C7158"/>
                </a:solidFill>
                <a:latin typeface="微软雅黑" panose="020B0503020204020204" pitchFamily="34" charset="-122"/>
                <a:ea typeface="微软雅黑" panose="020B0503020204020204" pitchFamily="34" charset="-122"/>
              </a:rPr>
              <a:t>单击此处添加文字标题</a:t>
            </a:r>
          </a:p>
        </p:txBody>
      </p:sp>
      <p:sp>
        <p:nvSpPr>
          <p:cNvPr id="5" name="文本框 4"/>
          <p:cNvSpPr txBox="1"/>
          <p:nvPr/>
        </p:nvSpPr>
        <p:spPr>
          <a:xfrm>
            <a:off x="4374001"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6" name="文本框 25"/>
          <p:cNvSpPr txBox="1"/>
          <p:nvPr/>
        </p:nvSpPr>
        <p:spPr>
          <a:xfrm>
            <a:off x="6277892"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7" name="文本框 26"/>
          <p:cNvSpPr txBox="1"/>
          <p:nvPr/>
        </p:nvSpPr>
        <p:spPr>
          <a:xfrm>
            <a:off x="4374001"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8" name="文本框 27"/>
          <p:cNvSpPr txBox="1"/>
          <p:nvPr/>
        </p:nvSpPr>
        <p:spPr>
          <a:xfrm>
            <a:off x="6277892"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9" name="文本框 28"/>
          <p:cNvSpPr txBox="1"/>
          <p:nvPr/>
        </p:nvSpPr>
        <p:spPr>
          <a:xfrm>
            <a:off x="4374001" y="1492304"/>
            <a:ext cx="1826141" cy="584775"/>
          </a:xfrm>
          <a:prstGeom prst="rect">
            <a:avLst/>
          </a:prstGeom>
          <a:noFill/>
        </p:spPr>
        <p:txBody>
          <a:bodyPr wrap="none" rtlCol="0">
            <a:spAutoFit/>
          </a:bodyPr>
          <a:lstStyle/>
          <a:p>
            <a:r>
              <a:rPr lang="zh-CN" altLang="en-US" sz="3200" b="1" dirty="0">
                <a:solidFill>
                  <a:srgbClr val="5C7158"/>
                </a:solidFill>
                <a:latin typeface="微软雅黑" panose="020B0503020204020204" pitchFamily="34" charset="-122"/>
                <a:ea typeface="微软雅黑" panose="020B0503020204020204" pitchFamily="34" charset="-122"/>
              </a:rPr>
              <a:t>第四部分</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4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750"/>
                                        <p:tgtEl>
                                          <p:spTgt spid="29"/>
                                        </p:tgtEl>
                                      </p:cBhvr>
                                    </p:animEffect>
                                  </p:childTnLst>
                                </p:cTn>
                              </p:par>
                            </p:childTnLst>
                          </p:cTn>
                        </p:par>
                        <p:par>
                          <p:cTn id="20" fill="hold">
                            <p:stCondLst>
                              <p:cond delay="1629"/>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129"/>
                            </p:stCondLst>
                            <p:childTnLst>
                              <p:par>
                                <p:cTn id="26" presetID="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par>
                          <p:cTn id="30" fill="hold">
                            <p:stCondLst>
                              <p:cond delay="2629"/>
                            </p:stCondLst>
                            <p:childTnLst>
                              <p:par>
                                <p:cTn id="31" presetID="2" presetClass="entr" presetSubtype="4"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3129"/>
                            </p:stCondLst>
                            <p:childTnLst>
                              <p:par>
                                <p:cTn id="36" presetID="2" presetClass="entr" presetSubtype="4"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5" grpId="0"/>
      <p:bldP spid="26" grpId="0"/>
      <p:bldP spid="27" grpId="0"/>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248621" y="2937074"/>
            <a:ext cx="716160" cy="947540"/>
            <a:chOff x="3248621" y="2937074"/>
            <a:chExt cx="716160" cy="947540"/>
          </a:xfrm>
        </p:grpSpPr>
        <p:sp>
          <p:nvSpPr>
            <p:cNvPr id="98478" name="Rectangle 189"/>
            <p:cNvSpPr>
              <a:spLocks noChangeArrowheads="1"/>
            </p:cNvSpPr>
            <p:nvPr/>
          </p:nvSpPr>
          <p:spPr bwMode="auto">
            <a:xfrm>
              <a:off x="3301206" y="2937074"/>
              <a:ext cx="663575" cy="947540"/>
            </a:xfrm>
            <a:prstGeom prst="rect">
              <a:avLst/>
            </a:prstGeom>
            <a:solidFill>
              <a:schemeClr val="accent4"/>
            </a:solidFill>
            <a:ln>
              <a:noFill/>
            </a:ln>
          </p:spPr>
          <p:txBody>
            <a:bodyPr/>
            <a:lstStyle/>
            <a:p>
              <a:pPr fontAlgn="base">
                <a:spcBef>
                  <a:spcPct val="0"/>
                </a:spcBef>
                <a:spcAft>
                  <a:spcPct val="0"/>
                </a:spcAft>
              </a:pPr>
              <a:endParaRPr lang="zh-CN" altLang="en-US" sz="1600">
                <a:solidFill>
                  <a:prstClr val="black"/>
                </a:solidFill>
              </a:endParaRPr>
            </a:p>
          </p:txBody>
        </p:sp>
        <p:sp>
          <p:nvSpPr>
            <p:cNvPr id="217" name="TextBox 682"/>
            <p:cNvSpPr txBox="1"/>
            <p:nvPr/>
          </p:nvSpPr>
          <p:spPr>
            <a:xfrm>
              <a:off x="3248621" y="3333636"/>
              <a:ext cx="710451" cy="46166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dirty="0">
                  <a:solidFill>
                    <a:prstClr val="white"/>
                  </a:solidFill>
                </a:rPr>
                <a:t>15</a:t>
              </a:r>
              <a:r>
                <a:rPr lang="en-US" altLang="zh-CN" sz="1600" dirty="0">
                  <a:solidFill>
                    <a:prstClr val="white"/>
                  </a:solidFill>
                </a:rPr>
                <a:t>%</a:t>
              </a:r>
              <a:endParaRPr lang="zh-CN" altLang="en-US" sz="1600" dirty="0">
                <a:solidFill>
                  <a:prstClr val="white"/>
                </a:solidFill>
              </a:endParaRPr>
            </a:p>
          </p:txBody>
        </p:sp>
      </p:grpSp>
      <p:grpSp>
        <p:nvGrpSpPr>
          <p:cNvPr id="4" name="组合 3"/>
          <p:cNvGrpSpPr/>
          <p:nvPr/>
        </p:nvGrpSpPr>
        <p:grpSpPr>
          <a:xfrm>
            <a:off x="2450680" y="2398194"/>
            <a:ext cx="710451" cy="1486419"/>
            <a:chOff x="2450680" y="2398194"/>
            <a:chExt cx="710451" cy="1486419"/>
          </a:xfrm>
        </p:grpSpPr>
        <p:sp>
          <p:nvSpPr>
            <p:cNvPr id="98431" name="Rectangle 142"/>
            <p:cNvSpPr>
              <a:spLocks noChangeArrowheads="1"/>
            </p:cNvSpPr>
            <p:nvPr/>
          </p:nvSpPr>
          <p:spPr bwMode="auto">
            <a:xfrm>
              <a:off x="2474119" y="2398194"/>
              <a:ext cx="663575" cy="1486419"/>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218" name="TextBox 682"/>
            <p:cNvSpPr txBox="1"/>
            <p:nvPr/>
          </p:nvSpPr>
          <p:spPr>
            <a:xfrm>
              <a:off x="2450680" y="2706241"/>
              <a:ext cx="710451" cy="46166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dirty="0">
                  <a:solidFill>
                    <a:prstClr val="white"/>
                  </a:solidFill>
                </a:rPr>
                <a:t>38</a:t>
              </a:r>
              <a:r>
                <a:rPr lang="en-US" altLang="zh-CN" sz="1600" dirty="0">
                  <a:solidFill>
                    <a:prstClr val="white"/>
                  </a:solidFill>
                </a:rPr>
                <a:t>%</a:t>
              </a:r>
              <a:endParaRPr lang="zh-CN" altLang="en-US" sz="1600" dirty="0">
                <a:solidFill>
                  <a:prstClr val="white"/>
                </a:solidFill>
              </a:endParaRPr>
            </a:p>
          </p:txBody>
        </p:sp>
      </p:grpSp>
      <p:grpSp>
        <p:nvGrpSpPr>
          <p:cNvPr id="3" name="组合 2"/>
          <p:cNvGrpSpPr/>
          <p:nvPr/>
        </p:nvGrpSpPr>
        <p:grpSpPr>
          <a:xfrm>
            <a:off x="1607718" y="1707654"/>
            <a:ext cx="710451" cy="2176959"/>
            <a:chOff x="1607718" y="1707654"/>
            <a:chExt cx="710451" cy="2176959"/>
          </a:xfrm>
        </p:grpSpPr>
        <p:sp>
          <p:nvSpPr>
            <p:cNvPr id="98384" name="Rectangle 95"/>
            <p:cNvSpPr>
              <a:spLocks noChangeArrowheads="1"/>
            </p:cNvSpPr>
            <p:nvPr/>
          </p:nvSpPr>
          <p:spPr bwMode="auto">
            <a:xfrm>
              <a:off x="1629569" y="1707654"/>
              <a:ext cx="661988" cy="2176959"/>
            </a:xfrm>
            <a:prstGeom prst="rect">
              <a:avLst/>
            </a:pr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sp>
          <p:nvSpPr>
            <p:cNvPr id="220" name="TextBox 682"/>
            <p:cNvSpPr txBox="1"/>
            <p:nvPr/>
          </p:nvSpPr>
          <p:spPr>
            <a:xfrm>
              <a:off x="1607718" y="2167362"/>
              <a:ext cx="710451" cy="46166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dirty="0">
                  <a:solidFill>
                    <a:prstClr val="white"/>
                  </a:solidFill>
                </a:rPr>
                <a:t>62</a:t>
              </a:r>
              <a:r>
                <a:rPr lang="en-US" altLang="zh-CN" sz="1600" dirty="0">
                  <a:solidFill>
                    <a:prstClr val="white"/>
                  </a:solidFill>
                </a:rPr>
                <a:t>%</a:t>
              </a:r>
              <a:endParaRPr lang="zh-CN" altLang="en-US" sz="1600" dirty="0">
                <a:solidFill>
                  <a:prstClr val="white"/>
                </a:solidFill>
              </a:endParaRPr>
            </a:p>
          </p:txBody>
        </p:sp>
      </p:grpSp>
      <p:grpSp>
        <p:nvGrpSpPr>
          <p:cNvPr id="2" name="组合 1"/>
          <p:cNvGrpSpPr/>
          <p:nvPr/>
        </p:nvGrpSpPr>
        <p:grpSpPr>
          <a:xfrm>
            <a:off x="778249" y="1347614"/>
            <a:ext cx="710451" cy="2536999"/>
            <a:chOff x="778249" y="1347614"/>
            <a:chExt cx="710451" cy="2536999"/>
          </a:xfrm>
        </p:grpSpPr>
        <p:sp>
          <p:nvSpPr>
            <p:cNvPr id="98337" name="Rectangle 48"/>
            <p:cNvSpPr>
              <a:spLocks noChangeArrowheads="1"/>
            </p:cNvSpPr>
            <p:nvPr/>
          </p:nvSpPr>
          <p:spPr bwMode="auto">
            <a:xfrm>
              <a:off x="802481" y="1347614"/>
              <a:ext cx="661988" cy="2536999"/>
            </a:xfrm>
            <a:prstGeom prst="rect">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221" name="TextBox 682"/>
            <p:cNvSpPr txBox="1"/>
            <p:nvPr/>
          </p:nvSpPr>
          <p:spPr>
            <a:xfrm>
              <a:off x="778249" y="1836712"/>
              <a:ext cx="710451" cy="461665"/>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dirty="0">
                  <a:solidFill>
                    <a:prstClr val="white"/>
                  </a:solidFill>
                </a:rPr>
                <a:t>78</a:t>
              </a:r>
              <a:r>
                <a:rPr lang="en-US" altLang="zh-CN" sz="1600" dirty="0">
                  <a:solidFill>
                    <a:prstClr val="white"/>
                  </a:solidFill>
                </a:rPr>
                <a:t>%</a:t>
              </a:r>
              <a:endParaRPr lang="zh-CN" altLang="en-US" sz="1600" dirty="0">
                <a:solidFill>
                  <a:prstClr val="white"/>
                </a:solidFill>
              </a:endParaRPr>
            </a:p>
          </p:txBody>
        </p:sp>
      </p:grpSp>
      <p:sp>
        <p:nvSpPr>
          <p:cNvPr id="222" name="TextBox 221"/>
          <p:cNvSpPr txBox="1"/>
          <p:nvPr/>
        </p:nvSpPr>
        <p:spPr bwMode="auto">
          <a:xfrm>
            <a:off x="1624573" y="3947745"/>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标题</a:t>
            </a:r>
          </a:p>
        </p:txBody>
      </p:sp>
      <p:sp>
        <p:nvSpPr>
          <p:cNvPr id="223" name="TextBox 222"/>
          <p:cNvSpPr txBox="1"/>
          <p:nvPr/>
        </p:nvSpPr>
        <p:spPr bwMode="auto">
          <a:xfrm>
            <a:off x="798279" y="3927476"/>
            <a:ext cx="671979" cy="338554"/>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a:solidFill>
                  <a:schemeClr val="tx1"/>
                </a:solidFill>
              </a:rPr>
              <a:t>标题</a:t>
            </a:r>
          </a:p>
        </p:txBody>
      </p:sp>
      <p:sp>
        <p:nvSpPr>
          <p:cNvPr id="224" name="TextBox 223"/>
          <p:cNvSpPr txBox="1"/>
          <p:nvPr/>
        </p:nvSpPr>
        <p:spPr bwMode="auto">
          <a:xfrm>
            <a:off x="3300413" y="3947745"/>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标题</a:t>
            </a:r>
          </a:p>
        </p:txBody>
      </p:sp>
      <p:sp>
        <p:nvSpPr>
          <p:cNvPr id="225" name="TextBox 224"/>
          <p:cNvSpPr txBox="1"/>
          <p:nvPr/>
        </p:nvSpPr>
        <p:spPr bwMode="auto">
          <a:xfrm>
            <a:off x="2474119" y="3927476"/>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标题</a:t>
            </a:r>
          </a:p>
        </p:txBody>
      </p:sp>
      <p:sp>
        <p:nvSpPr>
          <p:cNvPr id="226" name="矩形 1"/>
          <p:cNvSpPr>
            <a:spLocks noChangeArrowheads="1"/>
          </p:cNvSpPr>
          <p:nvPr/>
        </p:nvSpPr>
        <p:spPr bwMode="auto">
          <a:xfrm>
            <a:off x="4292600" y="2067544"/>
            <a:ext cx="3960813" cy="167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22"/>
                                        </p:tgtEl>
                                        <p:attrNameLst>
                                          <p:attrName>style.visibility</p:attrName>
                                        </p:attrNameLst>
                                      </p:cBhvr>
                                      <p:to>
                                        <p:strVal val="visible"/>
                                      </p:to>
                                    </p:set>
                                    <p:anim calcmode="lin" valueType="num">
                                      <p:cBhvr additive="base">
                                        <p:cTn id="23" dur="500" fill="hold"/>
                                        <p:tgtEl>
                                          <p:spTgt spid="222"/>
                                        </p:tgtEl>
                                        <p:attrNameLst>
                                          <p:attrName>ppt_x</p:attrName>
                                        </p:attrNameLst>
                                      </p:cBhvr>
                                      <p:tavLst>
                                        <p:tav tm="0">
                                          <p:val>
                                            <p:strVal val="#ppt_x"/>
                                          </p:val>
                                        </p:tav>
                                        <p:tav tm="100000">
                                          <p:val>
                                            <p:strVal val="#ppt_x"/>
                                          </p:val>
                                        </p:tav>
                                      </p:tavLst>
                                    </p:anim>
                                    <p:anim calcmode="lin" valueType="num">
                                      <p:cBhvr additive="base">
                                        <p:cTn id="24" dur="500" fill="hold"/>
                                        <p:tgtEl>
                                          <p:spTgt spid="2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3"/>
                                        </p:tgtEl>
                                        <p:attrNameLst>
                                          <p:attrName>style.visibility</p:attrName>
                                        </p:attrNameLst>
                                      </p:cBhvr>
                                      <p:to>
                                        <p:strVal val="visible"/>
                                      </p:to>
                                    </p:set>
                                    <p:anim calcmode="lin" valueType="num">
                                      <p:cBhvr additive="base">
                                        <p:cTn id="27" dur="500" fill="hold"/>
                                        <p:tgtEl>
                                          <p:spTgt spid="223"/>
                                        </p:tgtEl>
                                        <p:attrNameLst>
                                          <p:attrName>ppt_x</p:attrName>
                                        </p:attrNameLst>
                                      </p:cBhvr>
                                      <p:tavLst>
                                        <p:tav tm="0">
                                          <p:val>
                                            <p:strVal val="#ppt_x"/>
                                          </p:val>
                                        </p:tav>
                                        <p:tav tm="100000">
                                          <p:val>
                                            <p:strVal val="#ppt_x"/>
                                          </p:val>
                                        </p:tav>
                                      </p:tavLst>
                                    </p:anim>
                                    <p:anim calcmode="lin" valueType="num">
                                      <p:cBhvr additive="base">
                                        <p:cTn id="28" dur="500" fill="hold"/>
                                        <p:tgtEl>
                                          <p:spTgt spid="2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4"/>
                                        </p:tgtEl>
                                        <p:attrNameLst>
                                          <p:attrName>style.visibility</p:attrName>
                                        </p:attrNameLst>
                                      </p:cBhvr>
                                      <p:to>
                                        <p:strVal val="visible"/>
                                      </p:to>
                                    </p:set>
                                    <p:anim calcmode="lin" valueType="num">
                                      <p:cBhvr additive="base">
                                        <p:cTn id="31" dur="500" fill="hold"/>
                                        <p:tgtEl>
                                          <p:spTgt spid="224"/>
                                        </p:tgtEl>
                                        <p:attrNameLst>
                                          <p:attrName>ppt_x</p:attrName>
                                        </p:attrNameLst>
                                      </p:cBhvr>
                                      <p:tavLst>
                                        <p:tav tm="0">
                                          <p:val>
                                            <p:strVal val="#ppt_x"/>
                                          </p:val>
                                        </p:tav>
                                        <p:tav tm="100000">
                                          <p:val>
                                            <p:strVal val="#ppt_x"/>
                                          </p:val>
                                        </p:tav>
                                      </p:tavLst>
                                    </p:anim>
                                    <p:anim calcmode="lin" valueType="num">
                                      <p:cBhvr additive="base">
                                        <p:cTn id="32" dur="500" fill="hold"/>
                                        <p:tgtEl>
                                          <p:spTgt spid="2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5"/>
                                        </p:tgtEl>
                                        <p:attrNameLst>
                                          <p:attrName>style.visibility</p:attrName>
                                        </p:attrNameLst>
                                      </p:cBhvr>
                                      <p:to>
                                        <p:strVal val="visible"/>
                                      </p:to>
                                    </p:set>
                                    <p:anim calcmode="lin" valueType="num">
                                      <p:cBhvr additive="base">
                                        <p:cTn id="35" dur="500" fill="hold"/>
                                        <p:tgtEl>
                                          <p:spTgt spid="225"/>
                                        </p:tgtEl>
                                        <p:attrNameLst>
                                          <p:attrName>ppt_x</p:attrName>
                                        </p:attrNameLst>
                                      </p:cBhvr>
                                      <p:tavLst>
                                        <p:tav tm="0">
                                          <p:val>
                                            <p:strVal val="#ppt_x"/>
                                          </p:val>
                                        </p:tav>
                                        <p:tav tm="100000">
                                          <p:val>
                                            <p:strVal val="#ppt_x"/>
                                          </p:val>
                                        </p:tav>
                                      </p:tavLst>
                                    </p:anim>
                                    <p:anim calcmode="lin" valueType="num">
                                      <p:cBhvr additive="base">
                                        <p:cTn id="36" dur="500" fill="hold"/>
                                        <p:tgtEl>
                                          <p:spTgt spid="225"/>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226"/>
                                        </p:tgtEl>
                                        <p:attrNameLst>
                                          <p:attrName>style.visibility</p:attrName>
                                        </p:attrNameLst>
                                      </p:cBhvr>
                                      <p:to>
                                        <p:strVal val="visible"/>
                                      </p:to>
                                    </p:set>
                                    <p:animEffect transition="in" filter="fade">
                                      <p:cBhvr>
                                        <p:cTn id="40" dur="1000"/>
                                        <p:tgtEl>
                                          <p:spTgt spid="226"/>
                                        </p:tgtEl>
                                      </p:cBhvr>
                                    </p:animEffect>
                                    <p:anim calcmode="lin" valueType="num">
                                      <p:cBhvr>
                                        <p:cTn id="41" dur="1000" fill="hold"/>
                                        <p:tgtEl>
                                          <p:spTgt spid="226"/>
                                        </p:tgtEl>
                                        <p:attrNameLst>
                                          <p:attrName>ppt_x</p:attrName>
                                        </p:attrNameLst>
                                      </p:cBhvr>
                                      <p:tavLst>
                                        <p:tav tm="0">
                                          <p:val>
                                            <p:strVal val="#ppt_x"/>
                                          </p:val>
                                        </p:tav>
                                        <p:tav tm="100000">
                                          <p:val>
                                            <p:strVal val="#ppt_x"/>
                                          </p:val>
                                        </p:tav>
                                      </p:tavLst>
                                    </p:anim>
                                    <p:anim calcmode="lin" valueType="num">
                                      <p:cBhvr>
                                        <p:cTn id="42"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223" grpId="0"/>
      <p:bldP spid="224" grpId="0"/>
      <p:bldP spid="225" grpId="0"/>
      <p:bldP spid="2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71014" y="709929"/>
            <a:ext cx="5083293" cy="2806881"/>
            <a:chOff x="2714625" y="1347614"/>
            <a:chExt cx="3863976" cy="2133601"/>
          </a:xfrm>
        </p:grpSpPr>
        <p:grpSp>
          <p:nvGrpSpPr>
            <p:cNvPr id="4" name="Group 205"/>
            <p:cNvGrpSpPr/>
            <p:nvPr/>
          </p:nvGrpSpPr>
          <p:grpSpPr bwMode="auto">
            <a:xfrm>
              <a:off x="2714625" y="1552402"/>
              <a:ext cx="3727450" cy="1928813"/>
              <a:chOff x="1710" y="1076"/>
              <a:chExt cx="2348" cy="1215"/>
            </a:xfrm>
            <a:solidFill>
              <a:schemeClr val="bg1">
                <a:lumMod val="65000"/>
              </a:schemeClr>
            </a:solidFill>
          </p:grpSpPr>
          <p:sp>
            <p:nvSpPr>
              <p:cNvPr id="100597" name="Freeform 5"/>
              <p:cNvSpPr/>
              <p:nvPr/>
            </p:nvSpPr>
            <p:spPr bwMode="auto">
              <a:xfrm>
                <a:off x="4017" y="2086"/>
                <a:ext cx="41" cy="65"/>
              </a:xfrm>
              <a:custGeom>
                <a:avLst/>
                <a:gdLst>
                  <a:gd name="T0" fmla="*/ 1 w 24"/>
                  <a:gd name="T1" fmla="*/ 0 h 38"/>
                  <a:gd name="T2" fmla="*/ 8 w 24"/>
                  <a:gd name="T3" fmla="*/ 7 h 38"/>
                  <a:gd name="T4" fmla="*/ 7 w 24"/>
                  <a:gd name="T5" fmla="*/ 7 h 38"/>
                  <a:gd name="T6" fmla="*/ 9 w 24"/>
                  <a:gd name="T7" fmla="*/ 12 h 38"/>
                  <a:gd name="T8" fmla="*/ 11 w 24"/>
                  <a:gd name="T9" fmla="*/ 14 h 38"/>
                  <a:gd name="T10" fmla="*/ 11 w 24"/>
                  <a:gd name="T11" fmla="*/ 11 h 38"/>
                  <a:gd name="T12" fmla="*/ 18 w 24"/>
                  <a:gd name="T13" fmla="*/ 17 h 38"/>
                  <a:gd name="T14" fmla="*/ 23 w 24"/>
                  <a:gd name="T15" fmla="*/ 17 h 38"/>
                  <a:gd name="T16" fmla="*/ 21 w 24"/>
                  <a:gd name="T17" fmla="*/ 22 h 38"/>
                  <a:gd name="T18" fmla="*/ 18 w 24"/>
                  <a:gd name="T19" fmla="*/ 24 h 38"/>
                  <a:gd name="T20" fmla="*/ 17 w 24"/>
                  <a:gd name="T21" fmla="*/ 28 h 38"/>
                  <a:gd name="T22" fmla="*/ 9 w 24"/>
                  <a:gd name="T23" fmla="*/ 34 h 38"/>
                  <a:gd name="T24" fmla="*/ 6 w 24"/>
                  <a:gd name="T25" fmla="*/ 23 h 38"/>
                  <a:gd name="T26" fmla="*/ 9 w 24"/>
                  <a:gd name="T27" fmla="*/ 18 h 38"/>
                  <a:gd name="T28" fmla="*/ 9 w 24"/>
                  <a:gd name="T29" fmla="*/ 13 h 38"/>
                  <a:gd name="T30" fmla="*/ 6 w 24"/>
                  <a:gd name="T31" fmla="*/ 9 h 38"/>
                  <a:gd name="T32" fmla="*/ 6 w 24"/>
                  <a:gd name="T33" fmla="*/ 10 h 38"/>
                  <a:gd name="T34" fmla="*/ 4 w 24"/>
                  <a:gd name="T35" fmla="*/ 5 h 38"/>
                  <a:gd name="T36" fmla="*/ 3 w 24"/>
                  <a:gd name="T37" fmla="*/ 5 h 38"/>
                  <a:gd name="T38" fmla="*/ 1 w 24"/>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8">
                    <a:moveTo>
                      <a:pt x="1" y="0"/>
                    </a:moveTo>
                    <a:cubicBezTo>
                      <a:pt x="2" y="4"/>
                      <a:pt x="7" y="3"/>
                      <a:pt x="8" y="7"/>
                    </a:cubicBezTo>
                    <a:cubicBezTo>
                      <a:pt x="7" y="7"/>
                      <a:pt x="7" y="7"/>
                      <a:pt x="7" y="7"/>
                    </a:cubicBezTo>
                    <a:cubicBezTo>
                      <a:pt x="8" y="9"/>
                      <a:pt x="10" y="10"/>
                      <a:pt x="9" y="12"/>
                    </a:cubicBezTo>
                    <a:cubicBezTo>
                      <a:pt x="10" y="13"/>
                      <a:pt x="10" y="13"/>
                      <a:pt x="11" y="14"/>
                    </a:cubicBezTo>
                    <a:cubicBezTo>
                      <a:pt x="11" y="13"/>
                      <a:pt x="11" y="12"/>
                      <a:pt x="11" y="11"/>
                    </a:cubicBezTo>
                    <a:cubicBezTo>
                      <a:pt x="13" y="12"/>
                      <a:pt x="14" y="20"/>
                      <a:pt x="18" y="17"/>
                    </a:cubicBezTo>
                    <a:cubicBezTo>
                      <a:pt x="19" y="17"/>
                      <a:pt x="24" y="14"/>
                      <a:pt x="23" y="17"/>
                    </a:cubicBezTo>
                    <a:cubicBezTo>
                      <a:pt x="23" y="18"/>
                      <a:pt x="21" y="21"/>
                      <a:pt x="21" y="22"/>
                    </a:cubicBezTo>
                    <a:cubicBezTo>
                      <a:pt x="21" y="25"/>
                      <a:pt x="20" y="22"/>
                      <a:pt x="18" y="24"/>
                    </a:cubicBezTo>
                    <a:cubicBezTo>
                      <a:pt x="16" y="25"/>
                      <a:pt x="18" y="26"/>
                      <a:pt x="17" y="28"/>
                    </a:cubicBezTo>
                    <a:cubicBezTo>
                      <a:pt x="15" y="32"/>
                      <a:pt x="12" y="38"/>
                      <a:pt x="9" y="34"/>
                    </a:cubicBezTo>
                    <a:cubicBezTo>
                      <a:pt x="14" y="28"/>
                      <a:pt x="5" y="28"/>
                      <a:pt x="6" y="23"/>
                    </a:cubicBezTo>
                    <a:cubicBezTo>
                      <a:pt x="5" y="24"/>
                      <a:pt x="10" y="18"/>
                      <a:pt x="9" y="18"/>
                    </a:cubicBezTo>
                    <a:cubicBezTo>
                      <a:pt x="10" y="18"/>
                      <a:pt x="9" y="13"/>
                      <a:pt x="9" y="13"/>
                    </a:cubicBezTo>
                    <a:cubicBezTo>
                      <a:pt x="6" y="13"/>
                      <a:pt x="8" y="9"/>
                      <a:pt x="6" y="9"/>
                    </a:cubicBezTo>
                    <a:cubicBezTo>
                      <a:pt x="6" y="9"/>
                      <a:pt x="6" y="9"/>
                      <a:pt x="6" y="10"/>
                    </a:cubicBezTo>
                    <a:cubicBezTo>
                      <a:pt x="5" y="8"/>
                      <a:pt x="3" y="7"/>
                      <a:pt x="4" y="5"/>
                    </a:cubicBezTo>
                    <a:cubicBezTo>
                      <a:pt x="4" y="5"/>
                      <a:pt x="3" y="5"/>
                      <a:pt x="3" y="5"/>
                    </a:cubicBezTo>
                    <a:cubicBezTo>
                      <a:pt x="2" y="4"/>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98" name="Freeform 6"/>
              <p:cNvSpPr>
                <a:spLocks noEditPoints="1"/>
              </p:cNvSpPr>
              <p:nvPr/>
            </p:nvSpPr>
            <p:spPr bwMode="auto">
              <a:xfrm>
                <a:off x="4015" y="2082"/>
                <a:ext cx="43" cy="66"/>
              </a:xfrm>
              <a:custGeom>
                <a:avLst/>
                <a:gdLst>
                  <a:gd name="T0" fmla="*/ 9 w 25"/>
                  <a:gd name="T1" fmla="*/ 37 h 38"/>
                  <a:gd name="T2" fmla="*/ 9 w 25"/>
                  <a:gd name="T3" fmla="*/ 36 h 38"/>
                  <a:gd name="T4" fmla="*/ 8 w 25"/>
                  <a:gd name="T5" fmla="*/ 30 h 38"/>
                  <a:gd name="T6" fmla="*/ 6 w 25"/>
                  <a:gd name="T7" fmla="*/ 25 h 38"/>
                  <a:gd name="T8" fmla="*/ 6 w 25"/>
                  <a:gd name="T9" fmla="*/ 25 h 38"/>
                  <a:gd name="T10" fmla="*/ 6 w 25"/>
                  <a:gd name="T11" fmla="*/ 25 h 38"/>
                  <a:gd name="T12" fmla="*/ 6 w 25"/>
                  <a:gd name="T13" fmla="*/ 24 h 38"/>
                  <a:gd name="T14" fmla="*/ 10 w 25"/>
                  <a:gd name="T15" fmla="*/ 20 h 38"/>
                  <a:gd name="T16" fmla="*/ 10 w 25"/>
                  <a:gd name="T17" fmla="*/ 19 h 38"/>
                  <a:gd name="T18" fmla="*/ 9 w 25"/>
                  <a:gd name="T19" fmla="*/ 16 h 38"/>
                  <a:gd name="T20" fmla="*/ 7 w 25"/>
                  <a:gd name="T21" fmla="*/ 13 h 38"/>
                  <a:gd name="T22" fmla="*/ 6 w 25"/>
                  <a:gd name="T23" fmla="*/ 12 h 38"/>
                  <a:gd name="T24" fmla="*/ 4 w 25"/>
                  <a:gd name="T25" fmla="*/ 8 h 38"/>
                  <a:gd name="T26" fmla="*/ 2 w 25"/>
                  <a:gd name="T27" fmla="*/ 2 h 38"/>
                  <a:gd name="T28" fmla="*/ 3 w 25"/>
                  <a:gd name="T29" fmla="*/ 2 h 38"/>
                  <a:gd name="T30" fmla="*/ 8 w 25"/>
                  <a:gd name="T31" fmla="*/ 0 h 38"/>
                  <a:gd name="T32" fmla="*/ 10 w 25"/>
                  <a:gd name="T33" fmla="*/ 9 h 38"/>
                  <a:gd name="T34" fmla="*/ 11 w 25"/>
                  <a:gd name="T35" fmla="*/ 14 h 38"/>
                  <a:gd name="T36" fmla="*/ 11 w 25"/>
                  <a:gd name="T37" fmla="*/ 13 h 38"/>
                  <a:gd name="T38" fmla="*/ 13 w 25"/>
                  <a:gd name="T39" fmla="*/ 12 h 38"/>
                  <a:gd name="T40" fmla="*/ 18 w 25"/>
                  <a:gd name="T41" fmla="*/ 19 h 38"/>
                  <a:gd name="T42" fmla="*/ 23 w 25"/>
                  <a:gd name="T43" fmla="*/ 16 h 38"/>
                  <a:gd name="T44" fmla="*/ 25 w 25"/>
                  <a:gd name="T45" fmla="*/ 19 h 38"/>
                  <a:gd name="T46" fmla="*/ 23 w 25"/>
                  <a:gd name="T47" fmla="*/ 24 h 38"/>
                  <a:gd name="T48" fmla="*/ 21 w 25"/>
                  <a:gd name="T49" fmla="*/ 26 h 38"/>
                  <a:gd name="T50" fmla="*/ 20 w 25"/>
                  <a:gd name="T51" fmla="*/ 26 h 38"/>
                  <a:gd name="T52" fmla="*/ 19 w 25"/>
                  <a:gd name="T53" fmla="*/ 31 h 38"/>
                  <a:gd name="T54" fmla="*/ 11 w 25"/>
                  <a:gd name="T55" fmla="*/ 36 h 38"/>
                  <a:gd name="T56" fmla="*/ 17 w 25"/>
                  <a:gd name="T57" fmla="*/ 30 h 38"/>
                  <a:gd name="T58" fmla="*/ 18 w 25"/>
                  <a:gd name="T59" fmla="*/ 25 h 38"/>
                  <a:gd name="T60" fmla="*/ 21 w 25"/>
                  <a:gd name="T61" fmla="*/ 24 h 38"/>
                  <a:gd name="T62" fmla="*/ 23 w 25"/>
                  <a:gd name="T63" fmla="*/ 18 h 38"/>
                  <a:gd name="T64" fmla="*/ 14 w 25"/>
                  <a:gd name="T65" fmla="*/ 17 h 38"/>
                  <a:gd name="T66" fmla="*/ 11 w 25"/>
                  <a:gd name="T67" fmla="*/ 16 h 38"/>
                  <a:gd name="T68" fmla="*/ 11 w 25"/>
                  <a:gd name="T69" fmla="*/ 16 h 38"/>
                  <a:gd name="T70" fmla="*/ 11 w 25"/>
                  <a:gd name="T71" fmla="*/ 18 h 38"/>
                  <a:gd name="T72" fmla="*/ 11 w 25"/>
                  <a:gd name="T73" fmla="*/ 20 h 38"/>
                  <a:gd name="T74" fmla="*/ 10 w 25"/>
                  <a:gd name="T75" fmla="*/ 28 h 38"/>
                  <a:gd name="T76" fmla="*/ 11 w 25"/>
                  <a:gd name="T77" fmla="*/ 36 h 38"/>
                  <a:gd name="T78" fmla="*/ 8 w 25"/>
                  <a:gd name="T79" fmla="*/ 8 h 38"/>
                  <a:gd name="T80" fmla="*/ 6 w 25"/>
                  <a:gd name="T81"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 h="38">
                    <a:moveTo>
                      <a:pt x="12" y="38"/>
                    </a:moveTo>
                    <a:cubicBezTo>
                      <a:pt x="11" y="38"/>
                      <a:pt x="10" y="38"/>
                      <a:pt x="9" y="37"/>
                    </a:cubicBezTo>
                    <a:cubicBezTo>
                      <a:pt x="8" y="36"/>
                      <a:pt x="8" y="36"/>
                      <a:pt x="8" y="36"/>
                    </a:cubicBezTo>
                    <a:cubicBezTo>
                      <a:pt x="9" y="36"/>
                      <a:pt x="9" y="36"/>
                      <a:pt x="9" y="36"/>
                    </a:cubicBezTo>
                    <a:cubicBezTo>
                      <a:pt x="10" y="34"/>
                      <a:pt x="10" y="33"/>
                      <a:pt x="10" y="32"/>
                    </a:cubicBezTo>
                    <a:cubicBezTo>
                      <a:pt x="10" y="32"/>
                      <a:pt x="9" y="31"/>
                      <a:pt x="8" y="30"/>
                    </a:cubicBezTo>
                    <a:cubicBezTo>
                      <a:pt x="7" y="29"/>
                      <a:pt x="5" y="28"/>
                      <a:pt x="6"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7" y="25"/>
                      <a:pt x="7" y="25"/>
                      <a:pt x="7" y="25"/>
                    </a:cubicBezTo>
                    <a:cubicBezTo>
                      <a:pt x="6" y="24"/>
                      <a:pt x="6" y="24"/>
                      <a:pt x="6" y="24"/>
                    </a:cubicBezTo>
                    <a:cubicBezTo>
                      <a:pt x="7" y="24"/>
                      <a:pt x="9" y="21"/>
                      <a:pt x="9" y="20"/>
                    </a:cubicBezTo>
                    <a:cubicBezTo>
                      <a:pt x="10" y="20"/>
                      <a:pt x="10" y="20"/>
                      <a:pt x="10" y="20"/>
                    </a:cubicBezTo>
                    <a:cubicBezTo>
                      <a:pt x="10" y="20"/>
                      <a:pt x="10" y="20"/>
                      <a:pt x="10" y="20"/>
                    </a:cubicBezTo>
                    <a:cubicBezTo>
                      <a:pt x="10" y="19"/>
                      <a:pt x="10" y="19"/>
                      <a:pt x="10" y="19"/>
                    </a:cubicBezTo>
                    <a:cubicBezTo>
                      <a:pt x="9" y="19"/>
                      <a:pt x="9" y="19"/>
                      <a:pt x="9" y="20"/>
                    </a:cubicBezTo>
                    <a:cubicBezTo>
                      <a:pt x="9" y="19"/>
                      <a:pt x="9" y="17"/>
                      <a:pt x="9" y="16"/>
                    </a:cubicBezTo>
                    <a:cubicBezTo>
                      <a:pt x="9" y="16"/>
                      <a:pt x="9" y="16"/>
                      <a:pt x="9" y="15"/>
                    </a:cubicBezTo>
                    <a:cubicBezTo>
                      <a:pt x="7" y="15"/>
                      <a:pt x="7" y="14"/>
                      <a:pt x="7" y="13"/>
                    </a:cubicBezTo>
                    <a:cubicBezTo>
                      <a:pt x="7" y="13"/>
                      <a:pt x="7" y="13"/>
                      <a:pt x="7" y="13"/>
                    </a:cubicBezTo>
                    <a:cubicBezTo>
                      <a:pt x="6" y="12"/>
                      <a:pt x="6" y="12"/>
                      <a:pt x="6" y="12"/>
                    </a:cubicBezTo>
                    <a:cubicBezTo>
                      <a:pt x="6" y="12"/>
                      <a:pt x="6" y="12"/>
                      <a:pt x="6" y="11"/>
                    </a:cubicBezTo>
                    <a:cubicBezTo>
                      <a:pt x="5" y="11"/>
                      <a:pt x="4" y="10"/>
                      <a:pt x="4" y="8"/>
                    </a:cubicBezTo>
                    <a:cubicBezTo>
                      <a:pt x="3" y="8"/>
                      <a:pt x="3" y="8"/>
                      <a:pt x="3" y="8"/>
                    </a:cubicBezTo>
                    <a:cubicBezTo>
                      <a:pt x="2" y="6"/>
                      <a:pt x="0" y="3"/>
                      <a:pt x="2" y="2"/>
                    </a:cubicBezTo>
                    <a:cubicBezTo>
                      <a:pt x="3" y="0"/>
                      <a:pt x="3" y="0"/>
                      <a:pt x="3" y="0"/>
                    </a:cubicBezTo>
                    <a:cubicBezTo>
                      <a:pt x="3" y="2"/>
                      <a:pt x="3" y="2"/>
                      <a:pt x="3" y="2"/>
                    </a:cubicBezTo>
                    <a:cubicBezTo>
                      <a:pt x="4" y="3"/>
                      <a:pt x="4" y="4"/>
                      <a:pt x="5" y="4"/>
                    </a:cubicBezTo>
                    <a:cubicBezTo>
                      <a:pt x="8" y="0"/>
                      <a:pt x="8" y="0"/>
                      <a:pt x="8" y="0"/>
                    </a:cubicBezTo>
                    <a:cubicBezTo>
                      <a:pt x="7" y="5"/>
                      <a:pt x="7" y="5"/>
                      <a:pt x="7" y="5"/>
                    </a:cubicBezTo>
                    <a:cubicBezTo>
                      <a:pt x="8" y="6"/>
                      <a:pt x="10" y="7"/>
                      <a:pt x="10" y="9"/>
                    </a:cubicBezTo>
                    <a:cubicBezTo>
                      <a:pt x="10" y="10"/>
                      <a:pt x="10" y="10"/>
                      <a:pt x="10" y="10"/>
                    </a:cubicBezTo>
                    <a:cubicBezTo>
                      <a:pt x="11" y="11"/>
                      <a:pt x="11" y="12"/>
                      <a:pt x="11" y="14"/>
                    </a:cubicBezTo>
                    <a:cubicBezTo>
                      <a:pt x="11" y="14"/>
                      <a:pt x="11" y="14"/>
                      <a:pt x="11" y="14"/>
                    </a:cubicBezTo>
                    <a:cubicBezTo>
                      <a:pt x="11" y="13"/>
                      <a:pt x="11" y="13"/>
                      <a:pt x="11" y="13"/>
                    </a:cubicBezTo>
                    <a:cubicBezTo>
                      <a:pt x="11" y="11"/>
                      <a:pt x="11" y="11"/>
                      <a:pt x="11" y="11"/>
                    </a:cubicBezTo>
                    <a:cubicBezTo>
                      <a:pt x="13" y="12"/>
                      <a:pt x="13" y="12"/>
                      <a:pt x="13" y="12"/>
                    </a:cubicBezTo>
                    <a:cubicBezTo>
                      <a:pt x="14" y="12"/>
                      <a:pt x="14" y="14"/>
                      <a:pt x="15" y="15"/>
                    </a:cubicBezTo>
                    <a:cubicBezTo>
                      <a:pt x="16" y="17"/>
                      <a:pt x="16" y="19"/>
                      <a:pt x="18" y="19"/>
                    </a:cubicBezTo>
                    <a:cubicBezTo>
                      <a:pt x="18" y="19"/>
                      <a:pt x="18" y="19"/>
                      <a:pt x="19" y="18"/>
                    </a:cubicBezTo>
                    <a:cubicBezTo>
                      <a:pt x="21" y="17"/>
                      <a:pt x="22" y="16"/>
                      <a:pt x="23" y="16"/>
                    </a:cubicBezTo>
                    <a:cubicBezTo>
                      <a:pt x="24" y="16"/>
                      <a:pt x="25" y="17"/>
                      <a:pt x="25" y="17"/>
                    </a:cubicBezTo>
                    <a:cubicBezTo>
                      <a:pt x="25" y="17"/>
                      <a:pt x="25" y="18"/>
                      <a:pt x="25" y="19"/>
                    </a:cubicBezTo>
                    <a:cubicBezTo>
                      <a:pt x="25" y="20"/>
                      <a:pt x="24" y="21"/>
                      <a:pt x="24" y="22"/>
                    </a:cubicBezTo>
                    <a:cubicBezTo>
                      <a:pt x="24" y="23"/>
                      <a:pt x="23" y="23"/>
                      <a:pt x="23" y="24"/>
                    </a:cubicBezTo>
                    <a:cubicBezTo>
                      <a:pt x="23" y="24"/>
                      <a:pt x="23" y="26"/>
                      <a:pt x="22" y="26"/>
                    </a:cubicBezTo>
                    <a:cubicBezTo>
                      <a:pt x="21" y="26"/>
                      <a:pt x="21" y="26"/>
                      <a:pt x="21" y="26"/>
                    </a:cubicBezTo>
                    <a:cubicBezTo>
                      <a:pt x="21" y="26"/>
                      <a:pt x="20" y="26"/>
                      <a:pt x="20" y="26"/>
                    </a:cubicBezTo>
                    <a:cubicBezTo>
                      <a:pt x="20" y="26"/>
                      <a:pt x="20" y="26"/>
                      <a:pt x="20" y="26"/>
                    </a:cubicBezTo>
                    <a:cubicBezTo>
                      <a:pt x="19" y="27"/>
                      <a:pt x="19" y="27"/>
                      <a:pt x="19" y="28"/>
                    </a:cubicBezTo>
                    <a:cubicBezTo>
                      <a:pt x="19" y="29"/>
                      <a:pt x="19" y="30"/>
                      <a:pt x="19" y="31"/>
                    </a:cubicBezTo>
                    <a:cubicBezTo>
                      <a:pt x="17" y="34"/>
                      <a:pt x="15" y="38"/>
                      <a:pt x="12" y="38"/>
                    </a:cubicBezTo>
                    <a:close/>
                    <a:moveTo>
                      <a:pt x="11" y="36"/>
                    </a:moveTo>
                    <a:cubicBezTo>
                      <a:pt x="11" y="36"/>
                      <a:pt x="12" y="36"/>
                      <a:pt x="12" y="36"/>
                    </a:cubicBezTo>
                    <a:cubicBezTo>
                      <a:pt x="13" y="36"/>
                      <a:pt x="15" y="34"/>
                      <a:pt x="17" y="30"/>
                    </a:cubicBezTo>
                    <a:cubicBezTo>
                      <a:pt x="17" y="29"/>
                      <a:pt x="17" y="29"/>
                      <a:pt x="17" y="28"/>
                    </a:cubicBezTo>
                    <a:cubicBezTo>
                      <a:pt x="17" y="27"/>
                      <a:pt x="17" y="26"/>
                      <a:pt x="18" y="25"/>
                    </a:cubicBezTo>
                    <a:cubicBezTo>
                      <a:pt x="19" y="24"/>
                      <a:pt x="21" y="24"/>
                      <a:pt x="21" y="24"/>
                    </a:cubicBezTo>
                    <a:cubicBezTo>
                      <a:pt x="21" y="24"/>
                      <a:pt x="21" y="24"/>
                      <a:pt x="21" y="24"/>
                    </a:cubicBezTo>
                    <a:cubicBezTo>
                      <a:pt x="21" y="23"/>
                      <a:pt x="22" y="22"/>
                      <a:pt x="22" y="21"/>
                    </a:cubicBezTo>
                    <a:cubicBezTo>
                      <a:pt x="23" y="20"/>
                      <a:pt x="23" y="19"/>
                      <a:pt x="23" y="18"/>
                    </a:cubicBezTo>
                    <a:cubicBezTo>
                      <a:pt x="23" y="19"/>
                      <a:pt x="22" y="19"/>
                      <a:pt x="20" y="20"/>
                    </a:cubicBezTo>
                    <a:cubicBezTo>
                      <a:pt x="16" y="22"/>
                      <a:pt x="15" y="19"/>
                      <a:pt x="14" y="17"/>
                    </a:cubicBezTo>
                    <a:cubicBezTo>
                      <a:pt x="14" y="19"/>
                      <a:pt x="14" y="19"/>
                      <a:pt x="14" y="19"/>
                    </a:cubicBezTo>
                    <a:cubicBezTo>
                      <a:pt x="11" y="16"/>
                      <a:pt x="11" y="16"/>
                      <a:pt x="11" y="16"/>
                    </a:cubicBezTo>
                    <a:cubicBezTo>
                      <a:pt x="11" y="16"/>
                      <a:pt x="11" y="16"/>
                      <a:pt x="11" y="16"/>
                    </a:cubicBezTo>
                    <a:cubicBezTo>
                      <a:pt x="11" y="16"/>
                      <a:pt x="11" y="16"/>
                      <a:pt x="11" y="16"/>
                    </a:cubicBezTo>
                    <a:cubicBezTo>
                      <a:pt x="11" y="17"/>
                      <a:pt x="11" y="17"/>
                      <a:pt x="11" y="18"/>
                    </a:cubicBezTo>
                    <a:cubicBezTo>
                      <a:pt x="11" y="18"/>
                      <a:pt x="11" y="18"/>
                      <a:pt x="11" y="18"/>
                    </a:cubicBezTo>
                    <a:cubicBezTo>
                      <a:pt x="11" y="18"/>
                      <a:pt x="11" y="18"/>
                      <a:pt x="11" y="18"/>
                    </a:cubicBezTo>
                    <a:cubicBezTo>
                      <a:pt x="11" y="19"/>
                      <a:pt x="11" y="20"/>
                      <a:pt x="11" y="20"/>
                    </a:cubicBezTo>
                    <a:cubicBezTo>
                      <a:pt x="11" y="21"/>
                      <a:pt x="9" y="24"/>
                      <a:pt x="8" y="26"/>
                    </a:cubicBezTo>
                    <a:cubicBezTo>
                      <a:pt x="8" y="27"/>
                      <a:pt x="8" y="27"/>
                      <a:pt x="10" y="28"/>
                    </a:cubicBezTo>
                    <a:cubicBezTo>
                      <a:pt x="11" y="29"/>
                      <a:pt x="12" y="31"/>
                      <a:pt x="12" y="32"/>
                    </a:cubicBezTo>
                    <a:cubicBezTo>
                      <a:pt x="12" y="33"/>
                      <a:pt x="12" y="35"/>
                      <a:pt x="11" y="36"/>
                    </a:cubicBezTo>
                    <a:close/>
                    <a:moveTo>
                      <a:pt x="6" y="8"/>
                    </a:moveTo>
                    <a:cubicBezTo>
                      <a:pt x="8" y="8"/>
                      <a:pt x="8" y="8"/>
                      <a:pt x="8" y="8"/>
                    </a:cubicBezTo>
                    <a:cubicBezTo>
                      <a:pt x="7" y="8"/>
                      <a:pt x="7" y="7"/>
                      <a:pt x="6" y="7"/>
                    </a:cubicBezTo>
                    <a:cubicBezTo>
                      <a:pt x="6" y="7"/>
                      <a:pt x="6" y="7"/>
                      <a:pt x="6" y="7"/>
                    </a:cubicBezTo>
                    <a:cubicBezTo>
                      <a:pt x="6" y="7"/>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99" name="Freeform 7"/>
              <p:cNvSpPr/>
              <p:nvPr/>
            </p:nvSpPr>
            <p:spPr bwMode="auto">
              <a:xfrm>
                <a:off x="3975" y="2137"/>
                <a:ext cx="54" cy="62"/>
              </a:xfrm>
              <a:custGeom>
                <a:avLst/>
                <a:gdLst>
                  <a:gd name="T0" fmla="*/ 22 w 31"/>
                  <a:gd name="T1" fmla="*/ 3 h 36"/>
                  <a:gd name="T2" fmla="*/ 24 w 31"/>
                  <a:gd name="T3" fmla="*/ 0 h 36"/>
                  <a:gd name="T4" fmla="*/ 27 w 31"/>
                  <a:gd name="T5" fmla="*/ 4 h 36"/>
                  <a:gd name="T6" fmla="*/ 29 w 31"/>
                  <a:gd name="T7" fmla="*/ 3 h 36"/>
                  <a:gd name="T8" fmla="*/ 29 w 31"/>
                  <a:gd name="T9" fmla="*/ 4 h 36"/>
                  <a:gd name="T10" fmla="*/ 30 w 31"/>
                  <a:gd name="T11" fmla="*/ 3 h 36"/>
                  <a:gd name="T12" fmla="*/ 31 w 31"/>
                  <a:gd name="T13" fmla="*/ 3 h 36"/>
                  <a:gd name="T14" fmla="*/ 31 w 31"/>
                  <a:gd name="T15" fmla="*/ 7 h 36"/>
                  <a:gd name="T16" fmla="*/ 28 w 31"/>
                  <a:gd name="T17" fmla="*/ 12 h 36"/>
                  <a:gd name="T18" fmla="*/ 26 w 31"/>
                  <a:gd name="T19" fmla="*/ 18 h 36"/>
                  <a:gd name="T20" fmla="*/ 20 w 31"/>
                  <a:gd name="T21" fmla="*/ 19 h 36"/>
                  <a:gd name="T22" fmla="*/ 14 w 31"/>
                  <a:gd name="T23" fmla="*/ 32 h 36"/>
                  <a:gd name="T24" fmla="*/ 1 w 31"/>
                  <a:gd name="T25" fmla="*/ 31 h 36"/>
                  <a:gd name="T26" fmla="*/ 2 w 31"/>
                  <a:gd name="T27" fmla="*/ 29 h 36"/>
                  <a:gd name="T28" fmla="*/ 1 w 31"/>
                  <a:gd name="T29" fmla="*/ 30 h 36"/>
                  <a:gd name="T30" fmla="*/ 1 w 31"/>
                  <a:gd name="T31" fmla="*/ 29 h 36"/>
                  <a:gd name="T32" fmla="*/ 3 w 31"/>
                  <a:gd name="T33" fmla="*/ 26 h 36"/>
                  <a:gd name="T34" fmla="*/ 4 w 31"/>
                  <a:gd name="T35" fmla="*/ 24 h 36"/>
                  <a:gd name="T36" fmla="*/ 15 w 31"/>
                  <a:gd name="T37" fmla="*/ 15 h 36"/>
                  <a:gd name="T38" fmla="*/ 19 w 31"/>
                  <a:gd name="T39" fmla="*/ 9 h 36"/>
                  <a:gd name="T40" fmla="*/ 22 w 31"/>
                  <a:gd name="T41"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6">
                    <a:moveTo>
                      <a:pt x="22" y="3"/>
                    </a:moveTo>
                    <a:cubicBezTo>
                      <a:pt x="23" y="2"/>
                      <a:pt x="24" y="1"/>
                      <a:pt x="24" y="0"/>
                    </a:cubicBezTo>
                    <a:cubicBezTo>
                      <a:pt x="25" y="2"/>
                      <a:pt x="26" y="3"/>
                      <a:pt x="27" y="4"/>
                    </a:cubicBezTo>
                    <a:cubicBezTo>
                      <a:pt x="27" y="4"/>
                      <a:pt x="29" y="3"/>
                      <a:pt x="29" y="3"/>
                    </a:cubicBezTo>
                    <a:cubicBezTo>
                      <a:pt x="29" y="3"/>
                      <a:pt x="29" y="4"/>
                      <a:pt x="29" y="4"/>
                    </a:cubicBezTo>
                    <a:cubicBezTo>
                      <a:pt x="29" y="4"/>
                      <a:pt x="30" y="4"/>
                      <a:pt x="30" y="3"/>
                    </a:cubicBezTo>
                    <a:cubicBezTo>
                      <a:pt x="30" y="3"/>
                      <a:pt x="30" y="3"/>
                      <a:pt x="31" y="3"/>
                    </a:cubicBezTo>
                    <a:cubicBezTo>
                      <a:pt x="30" y="5"/>
                      <a:pt x="31" y="6"/>
                      <a:pt x="31" y="7"/>
                    </a:cubicBezTo>
                    <a:cubicBezTo>
                      <a:pt x="30" y="9"/>
                      <a:pt x="29" y="10"/>
                      <a:pt x="28" y="12"/>
                    </a:cubicBezTo>
                    <a:cubicBezTo>
                      <a:pt x="27" y="14"/>
                      <a:pt x="23" y="16"/>
                      <a:pt x="26" y="18"/>
                    </a:cubicBezTo>
                    <a:cubicBezTo>
                      <a:pt x="23" y="16"/>
                      <a:pt x="22" y="20"/>
                      <a:pt x="20" y="19"/>
                    </a:cubicBezTo>
                    <a:cubicBezTo>
                      <a:pt x="18" y="24"/>
                      <a:pt x="18" y="29"/>
                      <a:pt x="14" y="32"/>
                    </a:cubicBezTo>
                    <a:cubicBezTo>
                      <a:pt x="9" y="36"/>
                      <a:pt x="6" y="30"/>
                      <a:pt x="1" y="31"/>
                    </a:cubicBezTo>
                    <a:cubicBezTo>
                      <a:pt x="2" y="30"/>
                      <a:pt x="2" y="30"/>
                      <a:pt x="2" y="29"/>
                    </a:cubicBezTo>
                    <a:cubicBezTo>
                      <a:pt x="2" y="30"/>
                      <a:pt x="1" y="30"/>
                      <a:pt x="1" y="30"/>
                    </a:cubicBezTo>
                    <a:cubicBezTo>
                      <a:pt x="1" y="29"/>
                      <a:pt x="2" y="30"/>
                      <a:pt x="1" y="29"/>
                    </a:cubicBezTo>
                    <a:cubicBezTo>
                      <a:pt x="3" y="28"/>
                      <a:pt x="0" y="26"/>
                      <a:pt x="3" y="26"/>
                    </a:cubicBezTo>
                    <a:cubicBezTo>
                      <a:pt x="2" y="24"/>
                      <a:pt x="3" y="24"/>
                      <a:pt x="4" y="24"/>
                    </a:cubicBezTo>
                    <a:cubicBezTo>
                      <a:pt x="4" y="19"/>
                      <a:pt x="11" y="18"/>
                      <a:pt x="15" y="15"/>
                    </a:cubicBezTo>
                    <a:cubicBezTo>
                      <a:pt x="17" y="13"/>
                      <a:pt x="18" y="12"/>
                      <a:pt x="19" y="9"/>
                    </a:cubicBezTo>
                    <a:cubicBezTo>
                      <a:pt x="20" y="6"/>
                      <a:pt x="22" y="6"/>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0" name="Freeform 8"/>
              <p:cNvSpPr>
                <a:spLocks noEditPoints="1"/>
              </p:cNvSpPr>
              <p:nvPr/>
            </p:nvSpPr>
            <p:spPr bwMode="auto">
              <a:xfrm>
                <a:off x="3972" y="2136"/>
                <a:ext cx="59" cy="62"/>
              </a:xfrm>
              <a:custGeom>
                <a:avLst/>
                <a:gdLst>
                  <a:gd name="T0" fmla="*/ 8 w 34"/>
                  <a:gd name="T1" fmla="*/ 34 h 36"/>
                  <a:gd name="T2" fmla="*/ 2 w 34"/>
                  <a:gd name="T3" fmla="*/ 33 h 36"/>
                  <a:gd name="T4" fmla="*/ 2 w 34"/>
                  <a:gd name="T5" fmla="*/ 33 h 36"/>
                  <a:gd name="T6" fmla="*/ 2 w 34"/>
                  <a:gd name="T7" fmla="*/ 32 h 36"/>
                  <a:gd name="T8" fmla="*/ 0 w 34"/>
                  <a:gd name="T9" fmla="*/ 30 h 36"/>
                  <a:gd name="T10" fmla="*/ 3 w 34"/>
                  <a:gd name="T11" fmla="*/ 28 h 36"/>
                  <a:gd name="T12" fmla="*/ 4 w 34"/>
                  <a:gd name="T13" fmla="*/ 26 h 36"/>
                  <a:gd name="T14" fmla="*/ 5 w 34"/>
                  <a:gd name="T15" fmla="*/ 24 h 36"/>
                  <a:gd name="T16" fmla="*/ 16 w 34"/>
                  <a:gd name="T17" fmla="*/ 15 h 36"/>
                  <a:gd name="T18" fmla="*/ 22 w 34"/>
                  <a:gd name="T19" fmla="*/ 7 h 36"/>
                  <a:gd name="T20" fmla="*/ 24 w 34"/>
                  <a:gd name="T21" fmla="*/ 4 h 36"/>
                  <a:gd name="T22" fmla="*/ 26 w 34"/>
                  <a:gd name="T23" fmla="*/ 1 h 36"/>
                  <a:gd name="T24" fmla="*/ 29 w 34"/>
                  <a:gd name="T25" fmla="*/ 4 h 36"/>
                  <a:gd name="T26" fmla="*/ 31 w 34"/>
                  <a:gd name="T27" fmla="*/ 3 h 36"/>
                  <a:gd name="T28" fmla="*/ 32 w 34"/>
                  <a:gd name="T29" fmla="*/ 3 h 36"/>
                  <a:gd name="T30" fmla="*/ 33 w 34"/>
                  <a:gd name="T31" fmla="*/ 4 h 36"/>
                  <a:gd name="T32" fmla="*/ 34 w 34"/>
                  <a:gd name="T33" fmla="*/ 5 h 36"/>
                  <a:gd name="T34" fmla="*/ 34 w 34"/>
                  <a:gd name="T35" fmla="*/ 9 h 36"/>
                  <a:gd name="T36" fmla="*/ 31 w 34"/>
                  <a:gd name="T37" fmla="*/ 13 h 36"/>
                  <a:gd name="T38" fmla="*/ 28 w 34"/>
                  <a:gd name="T39" fmla="*/ 17 h 36"/>
                  <a:gd name="T40" fmla="*/ 29 w 34"/>
                  <a:gd name="T41" fmla="*/ 19 h 36"/>
                  <a:gd name="T42" fmla="*/ 27 w 34"/>
                  <a:gd name="T43" fmla="*/ 20 h 36"/>
                  <a:gd name="T44" fmla="*/ 23 w 34"/>
                  <a:gd name="T45" fmla="*/ 21 h 36"/>
                  <a:gd name="T46" fmla="*/ 16 w 34"/>
                  <a:gd name="T47" fmla="*/ 34 h 36"/>
                  <a:gd name="T48" fmla="*/ 5 w 34"/>
                  <a:gd name="T49" fmla="*/ 31 h 36"/>
                  <a:gd name="T50" fmla="*/ 15 w 34"/>
                  <a:gd name="T51" fmla="*/ 33 h 36"/>
                  <a:gd name="T52" fmla="*/ 21 w 34"/>
                  <a:gd name="T53" fmla="*/ 20 h 36"/>
                  <a:gd name="T54" fmla="*/ 22 w 34"/>
                  <a:gd name="T55" fmla="*/ 19 h 36"/>
                  <a:gd name="T56" fmla="*/ 26 w 34"/>
                  <a:gd name="T57" fmla="*/ 18 h 36"/>
                  <a:gd name="T58" fmla="*/ 28 w 34"/>
                  <a:gd name="T59" fmla="*/ 13 h 36"/>
                  <a:gd name="T60" fmla="*/ 29 w 34"/>
                  <a:gd name="T61" fmla="*/ 12 h 36"/>
                  <a:gd name="T62" fmla="*/ 29 w 34"/>
                  <a:gd name="T63" fmla="*/ 6 h 36"/>
                  <a:gd name="T64" fmla="*/ 26 w 34"/>
                  <a:gd name="T65" fmla="*/ 3 h 36"/>
                  <a:gd name="T66" fmla="*/ 23 w 34"/>
                  <a:gd name="T67" fmla="*/ 8 h 36"/>
                  <a:gd name="T68" fmla="*/ 17 w 34"/>
                  <a:gd name="T69" fmla="*/ 17 h 36"/>
                  <a:gd name="T70" fmla="*/ 7 w 34"/>
                  <a:gd name="T71" fmla="*/ 25 h 36"/>
                  <a:gd name="T72" fmla="*/ 6 w 34"/>
                  <a:gd name="T73" fmla="*/ 26 h 36"/>
                  <a:gd name="T74" fmla="*/ 7 w 34"/>
                  <a:gd name="T75" fmla="*/ 28 h 36"/>
                  <a:gd name="T76" fmla="*/ 5 w 34"/>
                  <a:gd name="T77" fmla="*/ 31 h 36"/>
                  <a:gd name="T78" fmla="*/ 30 w 34"/>
                  <a:gd name="T79" fmla="*/ 10 h 36"/>
                  <a:gd name="T80" fmla="*/ 32 w 34"/>
                  <a:gd name="T81"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6">
                    <a:moveTo>
                      <a:pt x="13" y="36"/>
                    </a:moveTo>
                    <a:cubicBezTo>
                      <a:pt x="11" y="36"/>
                      <a:pt x="10" y="35"/>
                      <a:pt x="8" y="34"/>
                    </a:cubicBezTo>
                    <a:cubicBezTo>
                      <a:pt x="7" y="33"/>
                      <a:pt x="5" y="33"/>
                      <a:pt x="4" y="33"/>
                    </a:cubicBezTo>
                    <a:cubicBezTo>
                      <a:pt x="2" y="33"/>
                      <a:pt x="2" y="33"/>
                      <a:pt x="2" y="33"/>
                    </a:cubicBezTo>
                    <a:cubicBezTo>
                      <a:pt x="2" y="33"/>
                      <a:pt x="2" y="33"/>
                      <a:pt x="2" y="33"/>
                    </a:cubicBezTo>
                    <a:cubicBezTo>
                      <a:pt x="2" y="33"/>
                      <a:pt x="2" y="33"/>
                      <a:pt x="2" y="33"/>
                    </a:cubicBezTo>
                    <a:cubicBezTo>
                      <a:pt x="2" y="32"/>
                      <a:pt x="2" y="32"/>
                      <a:pt x="2" y="32"/>
                    </a:cubicBezTo>
                    <a:cubicBezTo>
                      <a:pt x="2" y="32"/>
                      <a:pt x="2" y="32"/>
                      <a:pt x="2" y="32"/>
                    </a:cubicBezTo>
                    <a:cubicBezTo>
                      <a:pt x="2" y="32"/>
                      <a:pt x="2" y="31"/>
                      <a:pt x="2" y="31"/>
                    </a:cubicBezTo>
                    <a:cubicBezTo>
                      <a:pt x="0" y="30"/>
                      <a:pt x="0" y="30"/>
                      <a:pt x="0" y="30"/>
                    </a:cubicBezTo>
                    <a:cubicBezTo>
                      <a:pt x="2" y="29"/>
                      <a:pt x="2" y="29"/>
                      <a:pt x="2" y="29"/>
                    </a:cubicBezTo>
                    <a:cubicBezTo>
                      <a:pt x="3" y="29"/>
                      <a:pt x="3" y="29"/>
                      <a:pt x="3" y="28"/>
                    </a:cubicBezTo>
                    <a:cubicBezTo>
                      <a:pt x="3" y="28"/>
                      <a:pt x="3" y="27"/>
                      <a:pt x="3" y="27"/>
                    </a:cubicBezTo>
                    <a:cubicBezTo>
                      <a:pt x="3" y="26"/>
                      <a:pt x="4" y="26"/>
                      <a:pt x="4" y="26"/>
                    </a:cubicBezTo>
                    <a:cubicBezTo>
                      <a:pt x="4" y="26"/>
                      <a:pt x="4" y="25"/>
                      <a:pt x="4" y="25"/>
                    </a:cubicBezTo>
                    <a:cubicBezTo>
                      <a:pt x="4" y="25"/>
                      <a:pt x="4" y="24"/>
                      <a:pt x="5" y="24"/>
                    </a:cubicBezTo>
                    <a:cubicBezTo>
                      <a:pt x="6" y="21"/>
                      <a:pt x="10" y="19"/>
                      <a:pt x="13" y="17"/>
                    </a:cubicBezTo>
                    <a:cubicBezTo>
                      <a:pt x="14" y="17"/>
                      <a:pt x="15" y="16"/>
                      <a:pt x="16" y="15"/>
                    </a:cubicBezTo>
                    <a:cubicBezTo>
                      <a:pt x="19" y="13"/>
                      <a:pt x="19" y="12"/>
                      <a:pt x="20" y="9"/>
                    </a:cubicBezTo>
                    <a:cubicBezTo>
                      <a:pt x="21" y="8"/>
                      <a:pt x="21" y="7"/>
                      <a:pt x="22" y="7"/>
                    </a:cubicBezTo>
                    <a:cubicBezTo>
                      <a:pt x="23" y="6"/>
                      <a:pt x="23" y="5"/>
                      <a:pt x="23" y="4"/>
                    </a:cubicBezTo>
                    <a:cubicBezTo>
                      <a:pt x="24" y="4"/>
                      <a:pt x="24" y="4"/>
                      <a:pt x="24" y="4"/>
                    </a:cubicBezTo>
                    <a:cubicBezTo>
                      <a:pt x="24" y="3"/>
                      <a:pt x="24" y="2"/>
                      <a:pt x="25" y="2"/>
                    </a:cubicBezTo>
                    <a:cubicBezTo>
                      <a:pt x="25" y="1"/>
                      <a:pt x="25" y="1"/>
                      <a:pt x="26" y="1"/>
                    </a:cubicBezTo>
                    <a:cubicBezTo>
                      <a:pt x="27" y="0"/>
                      <a:pt x="27" y="0"/>
                      <a:pt x="27" y="0"/>
                    </a:cubicBezTo>
                    <a:cubicBezTo>
                      <a:pt x="29" y="4"/>
                      <a:pt x="29" y="4"/>
                      <a:pt x="29" y="4"/>
                    </a:cubicBezTo>
                    <a:cubicBezTo>
                      <a:pt x="29" y="4"/>
                      <a:pt x="29" y="4"/>
                      <a:pt x="30" y="4"/>
                    </a:cubicBezTo>
                    <a:cubicBezTo>
                      <a:pt x="30" y="3"/>
                      <a:pt x="31" y="3"/>
                      <a:pt x="31" y="3"/>
                    </a:cubicBezTo>
                    <a:cubicBezTo>
                      <a:pt x="33" y="1"/>
                      <a:pt x="33" y="1"/>
                      <a:pt x="33" y="1"/>
                    </a:cubicBezTo>
                    <a:cubicBezTo>
                      <a:pt x="32" y="3"/>
                      <a:pt x="32" y="3"/>
                      <a:pt x="32" y="3"/>
                    </a:cubicBezTo>
                    <a:cubicBezTo>
                      <a:pt x="32" y="3"/>
                      <a:pt x="32" y="3"/>
                      <a:pt x="32" y="3"/>
                    </a:cubicBezTo>
                    <a:cubicBezTo>
                      <a:pt x="33" y="3"/>
                      <a:pt x="33" y="3"/>
                      <a:pt x="33" y="4"/>
                    </a:cubicBezTo>
                    <a:cubicBezTo>
                      <a:pt x="34" y="4"/>
                      <a:pt x="34" y="4"/>
                      <a:pt x="34" y="4"/>
                    </a:cubicBezTo>
                    <a:cubicBezTo>
                      <a:pt x="34" y="5"/>
                      <a:pt x="34" y="5"/>
                      <a:pt x="34" y="5"/>
                    </a:cubicBezTo>
                    <a:cubicBezTo>
                      <a:pt x="33" y="5"/>
                      <a:pt x="33" y="6"/>
                      <a:pt x="34" y="6"/>
                    </a:cubicBezTo>
                    <a:cubicBezTo>
                      <a:pt x="34" y="7"/>
                      <a:pt x="34" y="8"/>
                      <a:pt x="34" y="9"/>
                    </a:cubicBezTo>
                    <a:cubicBezTo>
                      <a:pt x="33" y="10"/>
                      <a:pt x="32" y="11"/>
                      <a:pt x="32" y="12"/>
                    </a:cubicBezTo>
                    <a:cubicBezTo>
                      <a:pt x="31" y="12"/>
                      <a:pt x="31" y="13"/>
                      <a:pt x="31" y="13"/>
                    </a:cubicBezTo>
                    <a:cubicBezTo>
                      <a:pt x="30" y="14"/>
                      <a:pt x="30" y="14"/>
                      <a:pt x="29" y="15"/>
                    </a:cubicBezTo>
                    <a:cubicBezTo>
                      <a:pt x="29" y="16"/>
                      <a:pt x="28" y="17"/>
                      <a:pt x="28" y="17"/>
                    </a:cubicBezTo>
                    <a:cubicBezTo>
                      <a:pt x="28" y="18"/>
                      <a:pt x="28" y="18"/>
                      <a:pt x="28" y="18"/>
                    </a:cubicBezTo>
                    <a:cubicBezTo>
                      <a:pt x="28" y="18"/>
                      <a:pt x="29" y="19"/>
                      <a:pt x="29" y="19"/>
                    </a:cubicBezTo>
                    <a:cubicBezTo>
                      <a:pt x="28" y="20"/>
                      <a:pt x="28" y="20"/>
                      <a:pt x="28" y="20"/>
                    </a:cubicBezTo>
                    <a:cubicBezTo>
                      <a:pt x="28" y="20"/>
                      <a:pt x="27" y="20"/>
                      <a:pt x="27" y="20"/>
                    </a:cubicBezTo>
                    <a:cubicBezTo>
                      <a:pt x="26" y="19"/>
                      <a:pt x="26" y="20"/>
                      <a:pt x="25" y="20"/>
                    </a:cubicBezTo>
                    <a:cubicBezTo>
                      <a:pt x="24" y="21"/>
                      <a:pt x="24" y="21"/>
                      <a:pt x="23" y="21"/>
                    </a:cubicBezTo>
                    <a:cubicBezTo>
                      <a:pt x="22" y="22"/>
                      <a:pt x="22" y="23"/>
                      <a:pt x="22" y="23"/>
                    </a:cubicBezTo>
                    <a:cubicBezTo>
                      <a:pt x="21" y="27"/>
                      <a:pt x="20" y="31"/>
                      <a:pt x="16" y="34"/>
                    </a:cubicBezTo>
                    <a:cubicBezTo>
                      <a:pt x="15" y="35"/>
                      <a:pt x="14" y="36"/>
                      <a:pt x="13" y="36"/>
                    </a:cubicBezTo>
                    <a:close/>
                    <a:moveTo>
                      <a:pt x="5" y="31"/>
                    </a:moveTo>
                    <a:cubicBezTo>
                      <a:pt x="6" y="31"/>
                      <a:pt x="8" y="32"/>
                      <a:pt x="9" y="32"/>
                    </a:cubicBezTo>
                    <a:cubicBezTo>
                      <a:pt x="11" y="33"/>
                      <a:pt x="13" y="34"/>
                      <a:pt x="15" y="33"/>
                    </a:cubicBezTo>
                    <a:cubicBezTo>
                      <a:pt x="18" y="30"/>
                      <a:pt x="19" y="27"/>
                      <a:pt x="20" y="23"/>
                    </a:cubicBezTo>
                    <a:cubicBezTo>
                      <a:pt x="20" y="22"/>
                      <a:pt x="21" y="21"/>
                      <a:pt x="21" y="20"/>
                    </a:cubicBezTo>
                    <a:cubicBezTo>
                      <a:pt x="21" y="19"/>
                      <a:pt x="21" y="19"/>
                      <a:pt x="21" y="19"/>
                    </a:cubicBezTo>
                    <a:cubicBezTo>
                      <a:pt x="22" y="19"/>
                      <a:pt x="22" y="19"/>
                      <a:pt x="22" y="19"/>
                    </a:cubicBezTo>
                    <a:cubicBezTo>
                      <a:pt x="23" y="19"/>
                      <a:pt x="23" y="19"/>
                      <a:pt x="24" y="19"/>
                    </a:cubicBezTo>
                    <a:cubicBezTo>
                      <a:pt x="24" y="18"/>
                      <a:pt x="25" y="18"/>
                      <a:pt x="26" y="18"/>
                    </a:cubicBezTo>
                    <a:cubicBezTo>
                      <a:pt x="26" y="18"/>
                      <a:pt x="26" y="18"/>
                      <a:pt x="26" y="18"/>
                    </a:cubicBezTo>
                    <a:cubicBezTo>
                      <a:pt x="26" y="16"/>
                      <a:pt x="27" y="15"/>
                      <a:pt x="28" y="13"/>
                    </a:cubicBezTo>
                    <a:cubicBezTo>
                      <a:pt x="28" y="13"/>
                      <a:pt x="29" y="12"/>
                      <a:pt x="29" y="12"/>
                    </a:cubicBezTo>
                    <a:cubicBezTo>
                      <a:pt x="29" y="12"/>
                      <a:pt x="29" y="12"/>
                      <a:pt x="29" y="12"/>
                    </a:cubicBezTo>
                    <a:cubicBezTo>
                      <a:pt x="30" y="6"/>
                      <a:pt x="30" y="6"/>
                      <a:pt x="30" y="6"/>
                    </a:cubicBezTo>
                    <a:cubicBezTo>
                      <a:pt x="30" y="6"/>
                      <a:pt x="30" y="6"/>
                      <a:pt x="29" y="6"/>
                    </a:cubicBezTo>
                    <a:cubicBezTo>
                      <a:pt x="28" y="7"/>
                      <a:pt x="28" y="7"/>
                      <a:pt x="28" y="7"/>
                    </a:cubicBezTo>
                    <a:cubicBezTo>
                      <a:pt x="26" y="3"/>
                      <a:pt x="26" y="3"/>
                      <a:pt x="26" y="3"/>
                    </a:cubicBezTo>
                    <a:cubicBezTo>
                      <a:pt x="26" y="4"/>
                      <a:pt x="26" y="4"/>
                      <a:pt x="25" y="4"/>
                    </a:cubicBezTo>
                    <a:cubicBezTo>
                      <a:pt x="25" y="6"/>
                      <a:pt x="24" y="7"/>
                      <a:pt x="23" y="8"/>
                    </a:cubicBezTo>
                    <a:cubicBezTo>
                      <a:pt x="23" y="9"/>
                      <a:pt x="22" y="9"/>
                      <a:pt x="22" y="10"/>
                    </a:cubicBezTo>
                    <a:cubicBezTo>
                      <a:pt x="21" y="13"/>
                      <a:pt x="20" y="14"/>
                      <a:pt x="17" y="17"/>
                    </a:cubicBezTo>
                    <a:cubicBezTo>
                      <a:pt x="16" y="17"/>
                      <a:pt x="15" y="18"/>
                      <a:pt x="13" y="19"/>
                    </a:cubicBezTo>
                    <a:cubicBezTo>
                      <a:pt x="10" y="21"/>
                      <a:pt x="7" y="22"/>
                      <a:pt x="7" y="25"/>
                    </a:cubicBezTo>
                    <a:cubicBezTo>
                      <a:pt x="7" y="27"/>
                      <a:pt x="7" y="27"/>
                      <a:pt x="7" y="27"/>
                    </a:cubicBezTo>
                    <a:cubicBezTo>
                      <a:pt x="6" y="26"/>
                      <a:pt x="6" y="26"/>
                      <a:pt x="6" y="26"/>
                    </a:cubicBezTo>
                    <a:cubicBezTo>
                      <a:pt x="6" y="26"/>
                      <a:pt x="6" y="26"/>
                      <a:pt x="6" y="26"/>
                    </a:cubicBezTo>
                    <a:cubicBezTo>
                      <a:pt x="7" y="28"/>
                      <a:pt x="7" y="28"/>
                      <a:pt x="7" y="28"/>
                    </a:cubicBezTo>
                    <a:cubicBezTo>
                      <a:pt x="6" y="28"/>
                      <a:pt x="6" y="28"/>
                      <a:pt x="6" y="28"/>
                    </a:cubicBezTo>
                    <a:lnTo>
                      <a:pt x="5" y="31"/>
                    </a:lnTo>
                    <a:close/>
                    <a:moveTo>
                      <a:pt x="32" y="7"/>
                    </a:moveTo>
                    <a:cubicBezTo>
                      <a:pt x="30" y="10"/>
                      <a:pt x="30" y="10"/>
                      <a:pt x="30" y="10"/>
                    </a:cubicBezTo>
                    <a:cubicBezTo>
                      <a:pt x="31" y="9"/>
                      <a:pt x="31" y="9"/>
                      <a:pt x="32" y="8"/>
                    </a:cubicBezTo>
                    <a:cubicBezTo>
                      <a:pt x="32" y="8"/>
                      <a:pt x="32" y="7"/>
                      <a:pt x="3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1" name="Freeform 9"/>
              <p:cNvSpPr/>
              <p:nvPr/>
            </p:nvSpPr>
            <p:spPr bwMode="auto">
              <a:xfrm>
                <a:off x="3984" y="2196"/>
                <a:ext cx="3" cy="5"/>
              </a:xfrm>
              <a:custGeom>
                <a:avLst/>
                <a:gdLst>
                  <a:gd name="T0" fmla="*/ 1 w 2"/>
                  <a:gd name="T1" fmla="*/ 0 h 3"/>
                  <a:gd name="T2" fmla="*/ 0 w 2"/>
                  <a:gd name="T3" fmla="*/ 3 h 3"/>
                  <a:gd name="T4" fmla="*/ 1 w 2"/>
                  <a:gd name="T5" fmla="*/ 0 h 3"/>
                </a:gdLst>
                <a:ahLst/>
                <a:cxnLst>
                  <a:cxn ang="0">
                    <a:pos x="T0" y="T1"/>
                  </a:cxn>
                  <a:cxn ang="0">
                    <a:pos x="T2" y="T3"/>
                  </a:cxn>
                  <a:cxn ang="0">
                    <a:pos x="T4" y="T5"/>
                  </a:cxn>
                </a:cxnLst>
                <a:rect l="0" t="0" r="r" b="b"/>
                <a:pathLst>
                  <a:path w="2" h="3">
                    <a:moveTo>
                      <a:pt x="1" y="0"/>
                    </a:moveTo>
                    <a:cubicBezTo>
                      <a:pt x="2" y="2"/>
                      <a:pt x="1" y="3"/>
                      <a:pt x="0" y="3"/>
                    </a:cubicBezTo>
                    <a:cubicBezTo>
                      <a:pt x="0" y="2"/>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2" name="Freeform 10"/>
              <p:cNvSpPr/>
              <p:nvPr/>
            </p:nvSpPr>
            <p:spPr bwMode="auto">
              <a:xfrm>
                <a:off x="3981" y="2194"/>
                <a:ext cx="8" cy="9"/>
              </a:xfrm>
              <a:custGeom>
                <a:avLst/>
                <a:gdLst>
                  <a:gd name="T0" fmla="*/ 0 w 5"/>
                  <a:gd name="T1" fmla="*/ 5 h 5"/>
                  <a:gd name="T2" fmla="*/ 1 w 5"/>
                  <a:gd name="T3" fmla="*/ 4 h 5"/>
                  <a:gd name="T4" fmla="*/ 3 w 5"/>
                  <a:gd name="T5" fmla="*/ 0 h 5"/>
                  <a:gd name="T6" fmla="*/ 3 w 5"/>
                  <a:gd name="T7" fmla="*/ 0 h 5"/>
                  <a:gd name="T8" fmla="*/ 4 w 5"/>
                  <a:gd name="T9" fmla="*/ 1 h 5"/>
                  <a:gd name="T10" fmla="*/ 4 w 5"/>
                  <a:gd name="T11" fmla="*/ 3 h 5"/>
                  <a:gd name="T12" fmla="*/ 2 w 5"/>
                  <a:gd name="T13" fmla="*/ 5 h 5"/>
                  <a:gd name="T14" fmla="*/ 0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0" y="5"/>
                    </a:moveTo>
                    <a:cubicBezTo>
                      <a:pt x="1" y="4"/>
                      <a:pt x="1" y="4"/>
                      <a:pt x="1" y="4"/>
                    </a:cubicBezTo>
                    <a:cubicBezTo>
                      <a:pt x="1" y="2"/>
                      <a:pt x="1" y="0"/>
                      <a:pt x="3" y="0"/>
                    </a:cubicBezTo>
                    <a:cubicBezTo>
                      <a:pt x="3" y="0"/>
                      <a:pt x="3" y="0"/>
                      <a:pt x="3" y="0"/>
                    </a:cubicBezTo>
                    <a:cubicBezTo>
                      <a:pt x="4" y="1"/>
                      <a:pt x="4" y="1"/>
                      <a:pt x="4" y="1"/>
                    </a:cubicBezTo>
                    <a:cubicBezTo>
                      <a:pt x="5" y="2"/>
                      <a:pt x="5" y="3"/>
                      <a:pt x="4" y="3"/>
                    </a:cubicBezTo>
                    <a:cubicBezTo>
                      <a:pt x="4" y="4"/>
                      <a:pt x="3" y="5"/>
                      <a:pt x="2" y="5"/>
                    </a:cubicBez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3" name="Freeform 11"/>
              <p:cNvSpPr/>
              <p:nvPr/>
            </p:nvSpPr>
            <p:spPr bwMode="auto">
              <a:xfrm>
                <a:off x="3386" y="1772"/>
                <a:ext cx="26" cy="28"/>
              </a:xfrm>
              <a:custGeom>
                <a:avLst/>
                <a:gdLst>
                  <a:gd name="T0" fmla="*/ 3 w 15"/>
                  <a:gd name="T1" fmla="*/ 0 h 16"/>
                  <a:gd name="T2" fmla="*/ 4 w 15"/>
                  <a:gd name="T3" fmla="*/ 2 h 16"/>
                  <a:gd name="T4" fmla="*/ 6 w 15"/>
                  <a:gd name="T5" fmla="*/ 16 h 16"/>
                  <a:gd name="T6" fmla="*/ 3 w 15"/>
                  <a:gd name="T7" fmla="*/ 0 h 16"/>
                </a:gdLst>
                <a:ahLst/>
                <a:cxnLst>
                  <a:cxn ang="0">
                    <a:pos x="T0" y="T1"/>
                  </a:cxn>
                  <a:cxn ang="0">
                    <a:pos x="T2" y="T3"/>
                  </a:cxn>
                  <a:cxn ang="0">
                    <a:pos x="T4" y="T5"/>
                  </a:cxn>
                  <a:cxn ang="0">
                    <a:pos x="T6" y="T7"/>
                  </a:cxn>
                </a:cxnLst>
                <a:rect l="0" t="0" r="r" b="b"/>
                <a:pathLst>
                  <a:path w="15" h="16">
                    <a:moveTo>
                      <a:pt x="3" y="0"/>
                    </a:moveTo>
                    <a:cubicBezTo>
                      <a:pt x="3" y="1"/>
                      <a:pt x="3" y="1"/>
                      <a:pt x="4" y="2"/>
                    </a:cubicBezTo>
                    <a:cubicBezTo>
                      <a:pt x="1" y="4"/>
                      <a:pt x="0" y="16"/>
                      <a:pt x="6" y="16"/>
                    </a:cubicBezTo>
                    <a:cubicBezTo>
                      <a:pt x="15" y="15"/>
                      <a:pt x="7"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4" name="Freeform 12"/>
              <p:cNvSpPr>
                <a:spLocks noEditPoints="1"/>
              </p:cNvSpPr>
              <p:nvPr/>
            </p:nvSpPr>
            <p:spPr bwMode="auto">
              <a:xfrm>
                <a:off x="3386" y="1769"/>
                <a:ext cx="21" cy="32"/>
              </a:xfrm>
              <a:custGeom>
                <a:avLst/>
                <a:gdLst>
                  <a:gd name="T0" fmla="*/ 6 w 12"/>
                  <a:gd name="T1" fmla="*/ 19 h 19"/>
                  <a:gd name="T2" fmla="*/ 1 w 12"/>
                  <a:gd name="T3" fmla="*/ 15 h 19"/>
                  <a:gd name="T4" fmla="*/ 2 w 12"/>
                  <a:gd name="T5" fmla="*/ 4 h 19"/>
                  <a:gd name="T6" fmla="*/ 2 w 12"/>
                  <a:gd name="T7" fmla="*/ 3 h 19"/>
                  <a:gd name="T8" fmla="*/ 0 w 12"/>
                  <a:gd name="T9" fmla="*/ 0 h 19"/>
                  <a:gd name="T10" fmla="*/ 3 w 12"/>
                  <a:gd name="T11" fmla="*/ 2 h 19"/>
                  <a:gd name="T12" fmla="*/ 11 w 12"/>
                  <a:gd name="T13" fmla="*/ 15 h 19"/>
                  <a:gd name="T14" fmla="*/ 6 w 12"/>
                  <a:gd name="T15" fmla="*/ 19 h 19"/>
                  <a:gd name="T16" fmla="*/ 4 w 12"/>
                  <a:gd name="T17" fmla="*/ 5 h 19"/>
                  <a:gd name="T18" fmla="*/ 3 w 12"/>
                  <a:gd name="T19" fmla="*/ 14 h 19"/>
                  <a:gd name="T20" fmla="*/ 6 w 12"/>
                  <a:gd name="T21" fmla="*/ 17 h 19"/>
                  <a:gd name="T22" fmla="*/ 6 w 12"/>
                  <a:gd name="T23" fmla="*/ 18 h 19"/>
                  <a:gd name="T24" fmla="*/ 6 w 12"/>
                  <a:gd name="T25" fmla="*/ 17 h 19"/>
                  <a:gd name="T26" fmla="*/ 9 w 12"/>
                  <a:gd name="T27" fmla="*/ 15 h 19"/>
                  <a:gd name="T28" fmla="*/ 4 w 12"/>
                  <a:gd name="T29"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9">
                    <a:moveTo>
                      <a:pt x="6" y="19"/>
                    </a:moveTo>
                    <a:cubicBezTo>
                      <a:pt x="3" y="19"/>
                      <a:pt x="2" y="17"/>
                      <a:pt x="1" y="15"/>
                    </a:cubicBezTo>
                    <a:cubicBezTo>
                      <a:pt x="0" y="11"/>
                      <a:pt x="1" y="6"/>
                      <a:pt x="2" y="4"/>
                    </a:cubicBezTo>
                    <a:cubicBezTo>
                      <a:pt x="2" y="4"/>
                      <a:pt x="2" y="3"/>
                      <a:pt x="2" y="3"/>
                    </a:cubicBezTo>
                    <a:cubicBezTo>
                      <a:pt x="0" y="0"/>
                      <a:pt x="0" y="0"/>
                      <a:pt x="0" y="0"/>
                    </a:cubicBezTo>
                    <a:cubicBezTo>
                      <a:pt x="3" y="2"/>
                      <a:pt x="3" y="2"/>
                      <a:pt x="3" y="2"/>
                    </a:cubicBezTo>
                    <a:cubicBezTo>
                      <a:pt x="7" y="3"/>
                      <a:pt x="12" y="10"/>
                      <a:pt x="11" y="15"/>
                    </a:cubicBezTo>
                    <a:cubicBezTo>
                      <a:pt x="11" y="16"/>
                      <a:pt x="10" y="18"/>
                      <a:pt x="6" y="19"/>
                    </a:cubicBezTo>
                    <a:close/>
                    <a:moveTo>
                      <a:pt x="4" y="5"/>
                    </a:moveTo>
                    <a:cubicBezTo>
                      <a:pt x="3" y="6"/>
                      <a:pt x="2" y="11"/>
                      <a:pt x="3" y="14"/>
                    </a:cubicBezTo>
                    <a:cubicBezTo>
                      <a:pt x="3" y="16"/>
                      <a:pt x="4" y="17"/>
                      <a:pt x="6" y="17"/>
                    </a:cubicBezTo>
                    <a:cubicBezTo>
                      <a:pt x="6" y="18"/>
                      <a:pt x="6" y="18"/>
                      <a:pt x="6" y="18"/>
                    </a:cubicBezTo>
                    <a:cubicBezTo>
                      <a:pt x="6" y="17"/>
                      <a:pt x="6" y="17"/>
                      <a:pt x="6" y="17"/>
                    </a:cubicBezTo>
                    <a:cubicBezTo>
                      <a:pt x="8" y="17"/>
                      <a:pt x="9" y="15"/>
                      <a:pt x="9" y="15"/>
                    </a:cubicBezTo>
                    <a:cubicBezTo>
                      <a:pt x="9" y="12"/>
                      <a:pt x="7" y="7"/>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5" name="Freeform 13"/>
              <p:cNvSpPr/>
              <p:nvPr/>
            </p:nvSpPr>
            <p:spPr bwMode="auto">
              <a:xfrm>
                <a:off x="2383" y="1712"/>
                <a:ext cx="23" cy="7"/>
              </a:xfrm>
              <a:custGeom>
                <a:avLst/>
                <a:gdLst>
                  <a:gd name="T0" fmla="*/ 12 w 13"/>
                  <a:gd name="T1" fmla="*/ 1 h 4"/>
                  <a:gd name="T2" fmla="*/ 12 w 13"/>
                  <a:gd name="T3" fmla="*/ 1 h 4"/>
                </a:gdLst>
                <a:ahLst/>
                <a:cxnLst>
                  <a:cxn ang="0">
                    <a:pos x="T0" y="T1"/>
                  </a:cxn>
                  <a:cxn ang="0">
                    <a:pos x="T2" y="T3"/>
                  </a:cxn>
                </a:cxnLst>
                <a:rect l="0" t="0" r="r" b="b"/>
                <a:pathLst>
                  <a:path w="13" h="4">
                    <a:moveTo>
                      <a:pt x="12" y="1"/>
                    </a:moveTo>
                    <a:cubicBezTo>
                      <a:pt x="13" y="4"/>
                      <a:pt x="0" y="0"/>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6" name="Freeform 14"/>
              <p:cNvSpPr/>
              <p:nvPr/>
            </p:nvSpPr>
            <p:spPr bwMode="auto">
              <a:xfrm>
                <a:off x="2394" y="1712"/>
                <a:ext cx="7" cy="5"/>
              </a:xfrm>
              <a:custGeom>
                <a:avLst/>
                <a:gdLst>
                  <a:gd name="T0" fmla="*/ 4 w 4"/>
                  <a:gd name="T1" fmla="*/ 3 h 3"/>
                  <a:gd name="T2" fmla="*/ 2 w 4"/>
                  <a:gd name="T3" fmla="*/ 3 h 3"/>
                  <a:gd name="T4" fmla="*/ 0 w 4"/>
                  <a:gd name="T5" fmla="*/ 1 h 3"/>
                  <a:gd name="T6" fmla="*/ 4 w 4"/>
                  <a:gd name="T7" fmla="*/ 0 h 3"/>
                  <a:gd name="T8" fmla="*/ 4 w 4"/>
                  <a:gd name="T9" fmla="*/ 2 h 3"/>
                  <a:gd name="T10" fmla="*/ 4 w 4"/>
                  <a:gd name="T11" fmla="*/ 2 h 3"/>
                  <a:gd name="T12" fmla="*/ 4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3"/>
                    </a:moveTo>
                    <a:cubicBezTo>
                      <a:pt x="3" y="3"/>
                      <a:pt x="2" y="3"/>
                      <a:pt x="2" y="3"/>
                    </a:cubicBezTo>
                    <a:cubicBezTo>
                      <a:pt x="1" y="3"/>
                      <a:pt x="0" y="2"/>
                      <a:pt x="0" y="1"/>
                    </a:cubicBezTo>
                    <a:cubicBezTo>
                      <a:pt x="0" y="0"/>
                      <a:pt x="2" y="0"/>
                      <a:pt x="4" y="0"/>
                    </a:cubicBezTo>
                    <a:cubicBezTo>
                      <a:pt x="4" y="2"/>
                      <a:pt x="4" y="2"/>
                      <a:pt x="4" y="2"/>
                    </a:cubicBezTo>
                    <a:cubicBezTo>
                      <a:pt x="4" y="2"/>
                      <a:pt x="4" y="2"/>
                      <a:pt x="4" y="2"/>
                    </a:cubicBezTo>
                    <a:lnTo>
                      <a:pt x="4"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7" name="Freeform 15"/>
              <p:cNvSpPr/>
              <p:nvPr/>
            </p:nvSpPr>
            <p:spPr bwMode="auto">
              <a:xfrm>
                <a:off x="2006" y="1455"/>
                <a:ext cx="391" cy="210"/>
              </a:xfrm>
              <a:custGeom>
                <a:avLst/>
                <a:gdLst>
                  <a:gd name="T0" fmla="*/ 150 w 227"/>
                  <a:gd name="T1" fmla="*/ 17 h 122"/>
                  <a:gd name="T2" fmla="*/ 145 w 227"/>
                  <a:gd name="T3" fmla="*/ 12 h 122"/>
                  <a:gd name="T4" fmla="*/ 128 w 227"/>
                  <a:gd name="T5" fmla="*/ 17 h 122"/>
                  <a:gd name="T6" fmla="*/ 126 w 227"/>
                  <a:gd name="T7" fmla="*/ 6 h 122"/>
                  <a:gd name="T8" fmla="*/ 116 w 227"/>
                  <a:gd name="T9" fmla="*/ 0 h 122"/>
                  <a:gd name="T10" fmla="*/ 64 w 227"/>
                  <a:gd name="T11" fmla="*/ 3 h 122"/>
                  <a:gd name="T12" fmla="*/ 9 w 227"/>
                  <a:gd name="T13" fmla="*/ 6 h 122"/>
                  <a:gd name="T14" fmla="*/ 8 w 227"/>
                  <a:gd name="T15" fmla="*/ 8 h 122"/>
                  <a:gd name="T16" fmla="*/ 4 w 227"/>
                  <a:gd name="T17" fmla="*/ 17 h 122"/>
                  <a:gd name="T18" fmla="*/ 6 w 227"/>
                  <a:gd name="T19" fmla="*/ 19 h 122"/>
                  <a:gd name="T20" fmla="*/ 4 w 227"/>
                  <a:gd name="T21" fmla="*/ 53 h 122"/>
                  <a:gd name="T22" fmla="*/ 11 w 227"/>
                  <a:gd name="T23" fmla="*/ 62 h 122"/>
                  <a:gd name="T24" fmla="*/ 9 w 227"/>
                  <a:gd name="T25" fmla="*/ 64 h 122"/>
                  <a:gd name="T26" fmla="*/ 12 w 227"/>
                  <a:gd name="T27" fmla="*/ 71 h 122"/>
                  <a:gd name="T28" fmla="*/ 17 w 227"/>
                  <a:gd name="T29" fmla="*/ 79 h 122"/>
                  <a:gd name="T30" fmla="*/ 29 w 227"/>
                  <a:gd name="T31" fmla="*/ 86 h 122"/>
                  <a:gd name="T32" fmla="*/ 54 w 227"/>
                  <a:gd name="T33" fmla="*/ 94 h 122"/>
                  <a:gd name="T34" fmla="*/ 70 w 227"/>
                  <a:gd name="T35" fmla="*/ 92 h 122"/>
                  <a:gd name="T36" fmla="*/ 84 w 227"/>
                  <a:gd name="T37" fmla="*/ 105 h 122"/>
                  <a:gd name="T38" fmla="*/ 101 w 227"/>
                  <a:gd name="T39" fmla="*/ 116 h 122"/>
                  <a:gd name="T40" fmla="*/ 107 w 227"/>
                  <a:gd name="T41" fmla="*/ 113 h 122"/>
                  <a:gd name="T42" fmla="*/ 111 w 227"/>
                  <a:gd name="T43" fmla="*/ 106 h 122"/>
                  <a:gd name="T44" fmla="*/ 118 w 227"/>
                  <a:gd name="T45" fmla="*/ 102 h 122"/>
                  <a:gd name="T46" fmla="*/ 127 w 227"/>
                  <a:gd name="T47" fmla="*/ 102 h 122"/>
                  <a:gd name="T48" fmla="*/ 133 w 227"/>
                  <a:gd name="T49" fmla="*/ 104 h 122"/>
                  <a:gd name="T50" fmla="*/ 139 w 227"/>
                  <a:gd name="T51" fmla="*/ 104 h 122"/>
                  <a:gd name="T52" fmla="*/ 135 w 227"/>
                  <a:gd name="T53" fmla="*/ 99 h 122"/>
                  <a:gd name="T54" fmla="*/ 144 w 227"/>
                  <a:gd name="T55" fmla="*/ 99 h 122"/>
                  <a:gd name="T56" fmla="*/ 156 w 227"/>
                  <a:gd name="T57" fmla="*/ 101 h 122"/>
                  <a:gd name="T58" fmla="*/ 166 w 227"/>
                  <a:gd name="T59" fmla="*/ 110 h 122"/>
                  <a:gd name="T60" fmla="*/ 174 w 227"/>
                  <a:gd name="T61" fmla="*/ 121 h 122"/>
                  <a:gd name="T62" fmla="*/ 170 w 227"/>
                  <a:gd name="T63" fmla="*/ 99 h 122"/>
                  <a:gd name="T64" fmla="*/ 183 w 227"/>
                  <a:gd name="T65" fmla="*/ 82 h 122"/>
                  <a:gd name="T66" fmla="*/ 190 w 227"/>
                  <a:gd name="T67" fmla="*/ 76 h 122"/>
                  <a:gd name="T68" fmla="*/ 192 w 227"/>
                  <a:gd name="T69" fmla="*/ 73 h 122"/>
                  <a:gd name="T70" fmla="*/ 189 w 227"/>
                  <a:gd name="T71" fmla="*/ 73 h 122"/>
                  <a:gd name="T72" fmla="*/ 192 w 227"/>
                  <a:gd name="T73" fmla="*/ 72 h 122"/>
                  <a:gd name="T74" fmla="*/ 186 w 227"/>
                  <a:gd name="T75" fmla="*/ 60 h 122"/>
                  <a:gd name="T76" fmla="*/ 192 w 227"/>
                  <a:gd name="T77" fmla="*/ 55 h 122"/>
                  <a:gd name="T78" fmla="*/ 193 w 227"/>
                  <a:gd name="T79" fmla="*/ 63 h 122"/>
                  <a:gd name="T80" fmla="*/ 193 w 227"/>
                  <a:gd name="T81" fmla="*/ 54 h 122"/>
                  <a:gd name="T82" fmla="*/ 199 w 227"/>
                  <a:gd name="T83" fmla="*/ 53 h 122"/>
                  <a:gd name="T84" fmla="*/ 205 w 227"/>
                  <a:gd name="T85" fmla="*/ 46 h 122"/>
                  <a:gd name="T86" fmla="*/ 215 w 227"/>
                  <a:gd name="T87" fmla="*/ 42 h 122"/>
                  <a:gd name="T88" fmla="*/ 213 w 227"/>
                  <a:gd name="T89" fmla="*/ 37 h 122"/>
                  <a:gd name="T90" fmla="*/ 220 w 227"/>
                  <a:gd name="T91" fmla="*/ 28 h 122"/>
                  <a:gd name="T92" fmla="*/ 226 w 227"/>
                  <a:gd name="T93" fmla="*/ 26 h 122"/>
                  <a:gd name="T94" fmla="*/ 224 w 227"/>
                  <a:gd name="T95" fmla="*/ 15 h 122"/>
                  <a:gd name="T96" fmla="*/ 213 w 227"/>
                  <a:gd name="T97" fmla="*/ 20 h 122"/>
                  <a:gd name="T98" fmla="*/ 208 w 227"/>
                  <a:gd name="T99" fmla="*/ 26 h 122"/>
                  <a:gd name="T100" fmla="*/ 191 w 227"/>
                  <a:gd name="T101" fmla="*/ 31 h 122"/>
                  <a:gd name="T102" fmla="*/ 162 w 227"/>
                  <a:gd name="T103" fmla="*/ 43 h 122"/>
                  <a:gd name="T104" fmla="*/ 160 w 227"/>
                  <a:gd name="T105" fmla="*/ 33 h 122"/>
                  <a:gd name="T106" fmla="*/ 153 w 227"/>
                  <a:gd name="T107" fmla="*/ 27 h 122"/>
                  <a:gd name="T108" fmla="*/ 150 w 227"/>
                  <a:gd name="T109" fmla="*/ 35 h 122"/>
                  <a:gd name="T110" fmla="*/ 147 w 227"/>
                  <a:gd name="T111" fmla="*/ 24 h 122"/>
                  <a:gd name="T112" fmla="*/ 149 w 227"/>
                  <a:gd name="T113" fmla="*/ 21 h 122"/>
                  <a:gd name="T114" fmla="*/ 155 w 227"/>
                  <a:gd name="T115" fmla="*/ 20 h 122"/>
                  <a:gd name="T116" fmla="*/ 158 w 227"/>
                  <a:gd name="T117" fmla="*/ 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 h="122">
                    <a:moveTo>
                      <a:pt x="158" y="18"/>
                    </a:moveTo>
                    <a:cubicBezTo>
                      <a:pt x="155" y="17"/>
                      <a:pt x="153" y="15"/>
                      <a:pt x="150" y="17"/>
                    </a:cubicBezTo>
                    <a:cubicBezTo>
                      <a:pt x="146" y="20"/>
                      <a:pt x="145" y="14"/>
                      <a:pt x="142" y="16"/>
                    </a:cubicBezTo>
                    <a:cubicBezTo>
                      <a:pt x="142" y="14"/>
                      <a:pt x="144" y="13"/>
                      <a:pt x="145" y="12"/>
                    </a:cubicBezTo>
                    <a:cubicBezTo>
                      <a:pt x="143" y="13"/>
                      <a:pt x="132" y="20"/>
                      <a:pt x="133" y="15"/>
                    </a:cubicBezTo>
                    <a:cubicBezTo>
                      <a:pt x="131" y="16"/>
                      <a:pt x="130" y="16"/>
                      <a:pt x="128" y="17"/>
                    </a:cubicBezTo>
                    <a:cubicBezTo>
                      <a:pt x="131" y="13"/>
                      <a:pt x="134" y="11"/>
                      <a:pt x="137" y="9"/>
                    </a:cubicBezTo>
                    <a:cubicBezTo>
                      <a:pt x="133" y="8"/>
                      <a:pt x="130" y="8"/>
                      <a:pt x="126" y="6"/>
                    </a:cubicBezTo>
                    <a:cubicBezTo>
                      <a:pt x="124" y="5"/>
                      <a:pt x="122" y="5"/>
                      <a:pt x="120" y="5"/>
                    </a:cubicBezTo>
                    <a:cubicBezTo>
                      <a:pt x="117" y="4"/>
                      <a:pt x="117" y="2"/>
                      <a:pt x="116" y="0"/>
                    </a:cubicBezTo>
                    <a:cubicBezTo>
                      <a:pt x="118" y="5"/>
                      <a:pt x="105" y="3"/>
                      <a:pt x="102" y="3"/>
                    </a:cubicBezTo>
                    <a:cubicBezTo>
                      <a:pt x="89" y="3"/>
                      <a:pt x="77" y="3"/>
                      <a:pt x="64" y="3"/>
                    </a:cubicBezTo>
                    <a:cubicBezTo>
                      <a:pt x="45" y="3"/>
                      <a:pt x="26" y="3"/>
                      <a:pt x="8" y="3"/>
                    </a:cubicBezTo>
                    <a:cubicBezTo>
                      <a:pt x="10" y="4"/>
                      <a:pt x="9" y="5"/>
                      <a:pt x="9" y="6"/>
                    </a:cubicBezTo>
                    <a:cubicBezTo>
                      <a:pt x="10" y="9"/>
                      <a:pt x="9" y="9"/>
                      <a:pt x="7" y="12"/>
                    </a:cubicBezTo>
                    <a:cubicBezTo>
                      <a:pt x="7" y="11"/>
                      <a:pt x="8" y="8"/>
                      <a:pt x="8" y="8"/>
                    </a:cubicBezTo>
                    <a:cubicBezTo>
                      <a:pt x="6" y="7"/>
                      <a:pt x="1" y="6"/>
                      <a:pt x="1" y="7"/>
                    </a:cubicBezTo>
                    <a:cubicBezTo>
                      <a:pt x="0" y="9"/>
                      <a:pt x="3" y="15"/>
                      <a:pt x="4" y="17"/>
                    </a:cubicBezTo>
                    <a:cubicBezTo>
                      <a:pt x="3" y="17"/>
                      <a:pt x="3" y="17"/>
                      <a:pt x="3" y="16"/>
                    </a:cubicBezTo>
                    <a:cubicBezTo>
                      <a:pt x="3" y="18"/>
                      <a:pt x="4" y="19"/>
                      <a:pt x="6" y="19"/>
                    </a:cubicBezTo>
                    <a:cubicBezTo>
                      <a:pt x="1" y="19"/>
                      <a:pt x="2" y="38"/>
                      <a:pt x="2" y="42"/>
                    </a:cubicBezTo>
                    <a:cubicBezTo>
                      <a:pt x="3" y="47"/>
                      <a:pt x="1" y="50"/>
                      <a:pt x="4" y="53"/>
                    </a:cubicBezTo>
                    <a:cubicBezTo>
                      <a:pt x="6" y="56"/>
                      <a:pt x="4" y="60"/>
                      <a:pt x="9" y="63"/>
                    </a:cubicBezTo>
                    <a:cubicBezTo>
                      <a:pt x="10" y="61"/>
                      <a:pt x="9" y="62"/>
                      <a:pt x="11" y="62"/>
                    </a:cubicBezTo>
                    <a:cubicBezTo>
                      <a:pt x="9" y="62"/>
                      <a:pt x="9" y="63"/>
                      <a:pt x="11" y="65"/>
                    </a:cubicBezTo>
                    <a:cubicBezTo>
                      <a:pt x="10" y="64"/>
                      <a:pt x="10" y="64"/>
                      <a:pt x="9" y="64"/>
                    </a:cubicBezTo>
                    <a:cubicBezTo>
                      <a:pt x="9" y="65"/>
                      <a:pt x="9" y="66"/>
                      <a:pt x="10" y="67"/>
                    </a:cubicBezTo>
                    <a:cubicBezTo>
                      <a:pt x="12" y="68"/>
                      <a:pt x="11" y="70"/>
                      <a:pt x="12" y="71"/>
                    </a:cubicBezTo>
                    <a:cubicBezTo>
                      <a:pt x="14" y="73"/>
                      <a:pt x="15" y="75"/>
                      <a:pt x="17" y="76"/>
                    </a:cubicBezTo>
                    <a:cubicBezTo>
                      <a:pt x="17" y="77"/>
                      <a:pt x="16" y="78"/>
                      <a:pt x="17" y="79"/>
                    </a:cubicBezTo>
                    <a:cubicBezTo>
                      <a:pt x="17" y="80"/>
                      <a:pt x="20" y="80"/>
                      <a:pt x="21" y="80"/>
                    </a:cubicBezTo>
                    <a:cubicBezTo>
                      <a:pt x="23" y="81"/>
                      <a:pt x="29" y="83"/>
                      <a:pt x="29" y="86"/>
                    </a:cubicBezTo>
                    <a:cubicBezTo>
                      <a:pt x="30" y="91"/>
                      <a:pt x="36" y="86"/>
                      <a:pt x="40" y="88"/>
                    </a:cubicBezTo>
                    <a:cubicBezTo>
                      <a:pt x="44" y="90"/>
                      <a:pt x="49" y="92"/>
                      <a:pt x="54" y="94"/>
                    </a:cubicBezTo>
                    <a:cubicBezTo>
                      <a:pt x="55" y="95"/>
                      <a:pt x="64" y="95"/>
                      <a:pt x="64" y="93"/>
                    </a:cubicBezTo>
                    <a:cubicBezTo>
                      <a:pt x="64" y="91"/>
                      <a:pt x="69" y="92"/>
                      <a:pt x="70" y="92"/>
                    </a:cubicBezTo>
                    <a:cubicBezTo>
                      <a:pt x="73" y="92"/>
                      <a:pt x="74" y="94"/>
                      <a:pt x="76" y="96"/>
                    </a:cubicBezTo>
                    <a:cubicBezTo>
                      <a:pt x="79" y="99"/>
                      <a:pt x="80" y="102"/>
                      <a:pt x="84" y="105"/>
                    </a:cubicBezTo>
                    <a:cubicBezTo>
                      <a:pt x="89" y="97"/>
                      <a:pt x="92" y="102"/>
                      <a:pt x="95" y="107"/>
                    </a:cubicBezTo>
                    <a:cubicBezTo>
                      <a:pt x="97" y="110"/>
                      <a:pt x="99" y="112"/>
                      <a:pt x="101" y="116"/>
                    </a:cubicBezTo>
                    <a:cubicBezTo>
                      <a:pt x="101" y="117"/>
                      <a:pt x="107" y="118"/>
                      <a:pt x="109" y="119"/>
                    </a:cubicBezTo>
                    <a:cubicBezTo>
                      <a:pt x="108" y="116"/>
                      <a:pt x="107" y="114"/>
                      <a:pt x="107" y="113"/>
                    </a:cubicBezTo>
                    <a:cubicBezTo>
                      <a:pt x="109" y="112"/>
                      <a:pt x="107" y="111"/>
                      <a:pt x="108" y="110"/>
                    </a:cubicBezTo>
                    <a:cubicBezTo>
                      <a:pt x="109" y="109"/>
                      <a:pt x="111" y="108"/>
                      <a:pt x="111" y="106"/>
                    </a:cubicBezTo>
                    <a:cubicBezTo>
                      <a:pt x="115" y="107"/>
                      <a:pt x="116" y="105"/>
                      <a:pt x="117" y="101"/>
                    </a:cubicBezTo>
                    <a:cubicBezTo>
                      <a:pt x="117" y="101"/>
                      <a:pt x="118" y="102"/>
                      <a:pt x="118" y="102"/>
                    </a:cubicBezTo>
                    <a:cubicBezTo>
                      <a:pt x="118" y="102"/>
                      <a:pt x="118" y="102"/>
                      <a:pt x="117" y="103"/>
                    </a:cubicBezTo>
                    <a:cubicBezTo>
                      <a:pt x="121" y="101"/>
                      <a:pt x="123" y="101"/>
                      <a:pt x="127" y="102"/>
                    </a:cubicBezTo>
                    <a:cubicBezTo>
                      <a:pt x="128" y="102"/>
                      <a:pt x="128" y="101"/>
                      <a:pt x="129" y="101"/>
                    </a:cubicBezTo>
                    <a:cubicBezTo>
                      <a:pt x="130" y="102"/>
                      <a:pt x="131" y="103"/>
                      <a:pt x="133" y="104"/>
                    </a:cubicBezTo>
                    <a:cubicBezTo>
                      <a:pt x="134" y="104"/>
                      <a:pt x="135" y="104"/>
                      <a:pt x="136" y="103"/>
                    </a:cubicBezTo>
                    <a:cubicBezTo>
                      <a:pt x="137" y="104"/>
                      <a:pt x="138" y="105"/>
                      <a:pt x="139" y="104"/>
                    </a:cubicBezTo>
                    <a:cubicBezTo>
                      <a:pt x="137" y="103"/>
                      <a:pt x="137" y="101"/>
                      <a:pt x="139" y="100"/>
                    </a:cubicBezTo>
                    <a:cubicBezTo>
                      <a:pt x="137" y="100"/>
                      <a:pt x="135" y="101"/>
                      <a:pt x="135" y="99"/>
                    </a:cubicBezTo>
                    <a:cubicBezTo>
                      <a:pt x="138" y="99"/>
                      <a:pt x="144" y="100"/>
                      <a:pt x="144" y="96"/>
                    </a:cubicBezTo>
                    <a:cubicBezTo>
                      <a:pt x="144" y="97"/>
                      <a:pt x="144" y="98"/>
                      <a:pt x="144" y="99"/>
                    </a:cubicBezTo>
                    <a:cubicBezTo>
                      <a:pt x="146" y="98"/>
                      <a:pt x="149" y="97"/>
                      <a:pt x="151" y="98"/>
                    </a:cubicBezTo>
                    <a:cubicBezTo>
                      <a:pt x="153" y="99"/>
                      <a:pt x="153" y="102"/>
                      <a:pt x="156" y="101"/>
                    </a:cubicBezTo>
                    <a:cubicBezTo>
                      <a:pt x="163" y="98"/>
                      <a:pt x="164" y="104"/>
                      <a:pt x="165" y="110"/>
                    </a:cubicBezTo>
                    <a:cubicBezTo>
                      <a:pt x="165" y="110"/>
                      <a:pt x="165" y="110"/>
                      <a:pt x="166" y="110"/>
                    </a:cubicBezTo>
                    <a:cubicBezTo>
                      <a:pt x="165" y="111"/>
                      <a:pt x="168" y="117"/>
                      <a:pt x="169" y="118"/>
                    </a:cubicBezTo>
                    <a:cubicBezTo>
                      <a:pt x="172" y="120"/>
                      <a:pt x="169" y="122"/>
                      <a:pt x="174" y="121"/>
                    </a:cubicBezTo>
                    <a:cubicBezTo>
                      <a:pt x="175" y="120"/>
                      <a:pt x="175" y="115"/>
                      <a:pt x="175" y="114"/>
                    </a:cubicBezTo>
                    <a:cubicBezTo>
                      <a:pt x="174" y="109"/>
                      <a:pt x="171" y="103"/>
                      <a:pt x="170" y="99"/>
                    </a:cubicBezTo>
                    <a:cubicBezTo>
                      <a:pt x="168" y="95"/>
                      <a:pt x="173" y="91"/>
                      <a:pt x="173" y="88"/>
                    </a:cubicBezTo>
                    <a:cubicBezTo>
                      <a:pt x="177" y="89"/>
                      <a:pt x="179" y="83"/>
                      <a:pt x="183" y="82"/>
                    </a:cubicBezTo>
                    <a:cubicBezTo>
                      <a:pt x="185" y="81"/>
                      <a:pt x="191" y="78"/>
                      <a:pt x="189" y="77"/>
                    </a:cubicBezTo>
                    <a:cubicBezTo>
                      <a:pt x="189" y="76"/>
                      <a:pt x="189" y="76"/>
                      <a:pt x="190" y="76"/>
                    </a:cubicBezTo>
                    <a:cubicBezTo>
                      <a:pt x="189" y="75"/>
                      <a:pt x="189" y="75"/>
                      <a:pt x="188" y="75"/>
                    </a:cubicBezTo>
                    <a:cubicBezTo>
                      <a:pt x="190" y="75"/>
                      <a:pt x="194" y="75"/>
                      <a:pt x="192" y="73"/>
                    </a:cubicBezTo>
                    <a:cubicBezTo>
                      <a:pt x="192" y="73"/>
                      <a:pt x="192" y="73"/>
                      <a:pt x="192" y="74"/>
                    </a:cubicBezTo>
                    <a:cubicBezTo>
                      <a:pt x="190" y="73"/>
                      <a:pt x="191" y="73"/>
                      <a:pt x="189" y="73"/>
                    </a:cubicBezTo>
                    <a:cubicBezTo>
                      <a:pt x="189" y="72"/>
                      <a:pt x="189" y="71"/>
                      <a:pt x="189" y="71"/>
                    </a:cubicBezTo>
                    <a:cubicBezTo>
                      <a:pt x="190" y="72"/>
                      <a:pt x="191" y="72"/>
                      <a:pt x="192" y="72"/>
                    </a:cubicBezTo>
                    <a:cubicBezTo>
                      <a:pt x="192" y="70"/>
                      <a:pt x="192" y="67"/>
                      <a:pt x="190" y="68"/>
                    </a:cubicBezTo>
                    <a:cubicBezTo>
                      <a:pt x="193" y="65"/>
                      <a:pt x="187" y="61"/>
                      <a:pt x="186" y="60"/>
                    </a:cubicBezTo>
                    <a:cubicBezTo>
                      <a:pt x="188" y="60"/>
                      <a:pt x="189" y="61"/>
                      <a:pt x="190" y="62"/>
                    </a:cubicBezTo>
                    <a:cubicBezTo>
                      <a:pt x="188" y="59"/>
                      <a:pt x="188" y="55"/>
                      <a:pt x="192" y="55"/>
                    </a:cubicBezTo>
                    <a:cubicBezTo>
                      <a:pt x="191" y="56"/>
                      <a:pt x="190" y="58"/>
                      <a:pt x="191" y="60"/>
                    </a:cubicBezTo>
                    <a:cubicBezTo>
                      <a:pt x="191" y="61"/>
                      <a:pt x="193" y="62"/>
                      <a:pt x="193" y="63"/>
                    </a:cubicBezTo>
                    <a:cubicBezTo>
                      <a:pt x="193" y="64"/>
                      <a:pt x="191" y="65"/>
                      <a:pt x="192" y="67"/>
                    </a:cubicBezTo>
                    <a:cubicBezTo>
                      <a:pt x="195" y="61"/>
                      <a:pt x="195" y="60"/>
                      <a:pt x="193" y="54"/>
                    </a:cubicBezTo>
                    <a:cubicBezTo>
                      <a:pt x="195" y="55"/>
                      <a:pt x="196" y="56"/>
                      <a:pt x="196" y="58"/>
                    </a:cubicBezTo>
                    <a:cubicBezTo>
                      <a:pt x="197" y="56"/>
                      <a:pt x="198" y="55"/>
                      <a:pt x="199" y="53"/>
                    </a:cubicBezTo>
                    <a:cubicBezTo>
                      <a:pt x="199" y="52"/>
                      <a:pt x="198" y="49"/>
                      <a:pt x="199" y="49"/>
                    </a:cubicBezTo>
                    <a:cubicBezTo>
                      <a:pt x="201" y="47"/>
                      <a:pt x="203" y="46"/>
                      <a:pt x="205" y="46"/>
                    </a:cubicBezTo>
                    <a:cubicBezTo>
                      <a:pt x="207" y="45"/>
                      <a:pt x="209" y="46"/>
                      <a:pt x="210" y="43"/>
                    </a:cubicBezTo>
                    <a:cubicBezTo>
                      <a:pt x="211" y="45"/>
                      <a:pt x="216" y="44"/>
                      <a:pt x="215" y="42"/>
                    </a:cubicBezTo>
                    <a:cubicBezTo>
                      <a:pt x="214" y="44"/>
                      <a:pt x="214" y="43"/>
                      <a:pt x="212" y="42"/>
                    </a:cubicBezTo>
                    <a:cubicBezTo>
                      <a:pt x="211" y="40"/>
                      <a:pt x="212" y="39"/>
                      <a:pt x="213" y="37"/>
                    </a:cubicBezTo>
                    <a:cubicBezTo>
                      <a:pt x="214" y="34"/>
                      <a:pt x="214" y="33"/>
                      <a:pt x="216" y="32"/>
                    </a:cubicBezTo>
                    <a:cubicBezTo>
                      <a:pt x="218" y="31"/>
                      <a:pt x="219" y="31"/>
                      <a:pt x="220" y="28"/>
                    </a:cubicBezTo>
                    <a:cubicBezTo>
                      <a:pt x="221" y="30"/>
                      <a:pt x="225" y="30"/>
                      <a:pt x="226" y="27"/>
                    </a:cubicBezTo>
                    <a:cubicBezTo>
                      <a:pt x="227" y="27"/>
                      <a:pt x="226" y="27"/>
                      <a:pt x="226" y="26"/>
                    </a:cubicBezTo>
                    <a:cubicBezTo>
                      <a:pt x="227" y="25"/>
                      <a:pt x="225" y="23"/>
                      <a:pt x="225" y="22"/>
                    </a:cubicBezTo>
                    <a:cubicBezTo>
                      <a:pt x="223" y="20"/>
                      <a:pt x="224" y="18"/>
                      <a:pt x="224" y="15"/>
                    </a:cubicBezTo>
                    <a:cubicBezTo>
                      <a:pt x="224" y="11"/>
                      <a:pt x="219" y="14"/>
                      <a:pt x="217" y="12"/>
                    </a:cubicBezTo>
                    <a:cubicBezTo>
                      <a:pt x="215" y="15"/>
                      <a:pt x="214" y="17"/>
                      <a:pt x="213" y="20"/>
                    </a:cubicBezTo>
                    <a:cubicBezTo>
                      <a:pt x="213" y="22"/>
                      <a:pt x="213" y="24"/>
                      <a:pt x="212" y="24"/>
                    </a:cubicBezTo>
                    <a:cubicBezTo>
                      <a:pt x="210" y="24"/>
                      <a:pt x="209" y="26"/>
                      <a:pt x="208" y="26"/>
                    </a:cubicBezTo>
                    <a:cubicBezTo>
                      <a:pt x="201" y="26"/>
                      <a:pt x="195" y="24"/>
                      <a:pt x="190" y="31"/>
                    </a:cubicBezTo>
                    <a:cubicBezTo>
                      <a:pt x="190" y="31"/>
                      <a:pt x="191" y="31"/>
                      <a:pt x="191" y="31"/>
                    </a:cubicBezTo>
                    <a:cubicBezTo>
                      <a:pt x="191" y="36"/>
                      <a:pt x="183" y="34"/>
                      <a:pt x="179" y="35"/>
                    </a:cubicBezTo>
                    <a:cubicBezTo>
                      <a:pt x="182" y="40"/>
                      <a:pt x="166" y="46"/>
                      <a:pt x="162" y="43"/>
                    </a:cubicBezTo>
                    <a:cubicBezTo>
                      <a:pt x="166" y="39"/>
                      <a:pt x="166" y="36"/>
                      <a:pt x="164" y="31"/>
                    </a:cubicBezTo>
                    <a:cubicBezTo>
                      <a:pt x="163" y="32"/>
                      <a:pt x="162" y="33"/>
                      <a:pt x="160" y="33"/>
                    </a:cubicBezTo>
                    <a:cubicBezTo>
                      <a:pt x="162" y="29"/>
                      <a:pt x="164" y="25"/>
                      <a:pt x="159" y="23"/>
                    </a:cubicBezTo>
                    <a:cubicBezTo>
                      <a:pt x="156" y="21"/>
                      <a:pt x="154" y="24"/>
                      <a:pt x="153" y="27"/>
                    </a:cubicBezTo>
                    <a:cubicBezTo>
                      <a:pt x="153" y="26"/>
                      <a:pt x="153" y="26"/>
                      <a:pt x="153" y="25"/>
                    </a:cubicBezTo>
                    <a:cubicBezTo>
                      <a:pt x="150" y="27"/>
                      <a:pt x="149" y="32"/>
                      <a:pt x="150" y="35"/>
                    </a:cubicBezTo>
                    <a:cubicBezTo>
                      <a:pt x="151" y="37"/>
                      <a:pt x="151" y="44"/>
                      <a:pt x="147" y="44"/>
                    </a:cubicBezTo>
                    <a:cubicBezTo>
                      <a:pt x="140" y="44"/>
                      <a:pt x="148" y="26"/>
                      <a:pt x="147" y="24"/>
                    </a:cubicBezTo>
                    <a:cubicBezTo>
                      <a:pt x="147" y="26"/>
                      <a:pt x="146" y="28"/>
                      <a:pt x="144" y="28"/>
                    </a:cubicBezTo>
                    <a:cubicBezTo>
                      <a:pt x="145" y="25"/>
                      <a:pt x="147" y="22"/>
                      <a:pt x="149" y="21"/>
                    </a:cubicBezTo>
                    <a:cubicBezTo>
                      <a:pt x="149" y="21"/>
                      <a:pt x="149" y="22"/>
                      <a:pt x="149" y="22"/>
                    </a:cubicBezTo>
                    <a:cubicBezTo>
                      <a:pt x="151" y="22"/>
                      <a:pt x="154" y="19"/>
                      <a:pt x="155" y="20"/>
                    </a:cubicBezTo>
                    <a:cubicBezTo>
                      <a:pt x="157" y="21"/>
                      <a:pt x="157" y="19"/>
                      <a:pt x="160" y="20"/>
                    </a:cubicBezTo>
                    <a:cubicBezTo>
                      <a:pt x="160" y="19"/>
                      <a:pt x="159" y="18"/>
                      <a:pt x="15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8" name="Freeform 16"/>
              <p:cNvSpPr>
                <a:spLocks noEditPoints="1"/>
              </p:cNvSpPr>
              <p:nvPr/>
            </p:nvSpPr>
            <p:spPr bwMode="auto">
              <a:xfrm>
                <a:off x="2004" y="1455"/>
                <a:ext cx="395" cy="210"/>
              </a:xfrm>
              <a:custGeom>
                <a:avLst/>
                <a:gdLst>
                  <a:gd name="T0" fmla="*/ 157 w 229"/>
                  <a:gd name="T1" fmla="*/ 102 h 122"/>
                  <a:gd name="T2" fmla="*/ 140 w 229"/>
                  <a:gd name="T3" fmla="*/ 100 h 122"/>
                  <a:gd name="T4" fmla="*/ 130 w 229"/>
                  <a:gd name="T5" fmla="*/ 102 h 122"/>
                  <a:gd name="T6" fmla="*/ 109 w 229"/>
                  <a:gd name="T7" fmla="*/ 110 h 122"/>
                  <a:gd name="T8" fmla="*/ 101 w 229"/>
                  <a:gd name="T9" fmla="*/ 116 h 122"/>
                  <a:gd name="T10" fmla="*/ 76 w 229"/>
                  <a:gd name="T11" fmla="*/ 96 h 122"/>
                  <a:gd name="T12" fmla="*/ 40 w 229"/>
                  <a:gd name="T13" fmla="*/ 89 h 122"/>
                  <a:gd name="T14" fmla="*/ 17 w 229"/>
                  <a:gd name="T15" fmla="*/ 77 h 122"/>
                  <a:gd name="T16" fmla="*/ 4 w 229"/>
                  <a:gd name="T17" fmla="*/ 54 h 122"/>
                  <a:gd name="T18" fmla="*/ 3 w 229"/>
                  <a:gd name="T19" fmla="*/ 5 h 122"/>
                  <a:gd name="T20" fmla="*/ 9 w 229"/>
                  <a:gd name="T21" fmla="*/ 2 h 122"/>
                  <a:gd name="T22" fmla="*/ 119 w 229"/>
                  <a:gd name="T23" fmla="*/ 1 h 122"/>
                  <a:gd name="T24" fmla="*/ 133 w 229"/>
                  <a:gd name="T25" fmla="*/ 14 h 122"/>
                  <a:gd name="T26" fmla="*/ 145 w 229"/>
                  <a:gd name="T27" fmla="*/ 11 h 122"/>
                  <a:gd name="T28" fmla="*/ 159 w 229"/>
                  <a:gd name="T29" fmla="*/ 17 h 122"/>
                  <a:gd name="T30" fmla="*/ 164 w 229"/>
                  <a:gd name="T31" fmla="*/ 26 h 122"/>
                  <a:gd name="T32" fmla="*/ 179 w 229"/>
                  <a:gd name="T33" fmla="*/ 36 h 122"/>
                  <a:gd name="T34" fmla="*/ 206 w 229"/>
                  <a:gd name="T35" fmla="*/ 25 h 122"/>
                  <a:gd name="T36" fmla="*/ 219 w 229"/>
                  <a:gd name="T37" fmla="*/ 11 h 122"/>
                  <a:gd name="T38" fmla="*/ 228 w 229"/>
                  <a:gd name="T39" fmla="*/ 26 h 122"/>
                  <a:gd name="T40" fmla="*/ 215 w 229"/>
                  <a:gd name="T41" fmla="*/ 37 h 122"/>
                  <a:gd name="T42" fmla="*/ 211 w 229"/>
                  <a:gd name="T43" fmla="*/ 45 h 122"/>
                  <a:gd name="T44" fmla="*/ 198 w 229"/>
                  <a:gd name="T45" fmla="*/ 58 h 122"/>
                  <a:gd name="T46" fmla="*/ 194 w 229"/>
                  <a:gd name="T47" fmla="*/ 75 h 122"/>
                  <a:gd name="T48" fmla="*/ 175 w 229"/>
                  <a:gd name="T49" fmla="*/ 90 h 122"/>
                  <a:gd name="T50" fmla="*/ 167 w 229"/>
                  <a:gd name="T51" fmla="*/ 110 h 122"/>
                  <a:gd name="T52" fmla="*/ 171 w 229"/>
                  <a:gd name="T53" fmla="*/ 92 h 122"/>
                  <a:gd name="T54" fmla="*/ 189 w 229"/>
                  <a:gd name="T55" fmla="*/ 76 h 122"/>
                  <a:gd name="T56" fmla="*/ 190 w 229"/>
                  <a:gd name="T57" fmla="*/ 73 h 122"/>
                  <a:gd name="T58" fmla="*/ 188 w 229"/>
                  <a:gd name="T59" fmla="*/ 62 h 122"/>
                  <a:gd name="T60" fmla="*/ 194 w 229"/>
                  <a:gd name="T61" fmla="*/ 53 h 122"/>
                  <a:gd name="T62" fmla="*/ 201 w 229"/>
                  <a:gd name="T63" fmla="*/ 47 h 122"/>
                  <a:gd name="T64" fmla="*/ 212 w 229"/>
                  <a:gd name="T65" fmla="*/ 37 h 122"/>
                  <a:gd name="T66" fmla="*/ 223 w 229"/>
                  <a:gd name="T67" fmla="*/ 29 h 122"/>
                  <a:gd name="T68" fmla="*/ 222 w 229"/>
                  <a:gd name="T69" fmla="*/ 14 h 122"/>
                  <a:gd name="T70" fmla="*/ 206 w 229"/>
                  <a:gd name="T71" fmla="*/ 27 h 122"/>
                  <a:gd name="T72" fmla="*/ 181 w 229"/>
                  <a:gd name="T73" fmla="*/ 39 h 122"/>
                  <a:gd name="T74" fmla="*/ 159 w 229"/>
                  <a:gd name="T75" fmla="*/ 34 h 122"/>
                  <a:gd name="T76" fmla="*/ 152 w 229"/>
                  <a:gd name="T77" fmla="*/ 34 h 122"/>
                  <a:gd name="T78" fmla="*/ 144 w 229"/>
                  <a:gd name="T79" fmla="*/ 28 h 122"/>
                  <a:gd name="T80" fmla="*/ 158 w 229"/>
                  <a:gd name="T81" fmla="*/ 19 h 122"/>
                  <a:gd name="T82" fmla="*/ 144 w 229"/>
                  <a:gd name="T83" fmla="*/ 17 h 122"/>
                  <a:gd name="T84" fmla="*/ 128 w 229"/>
                  <a:gd name="T85" fmla="*/ 16 h 122"/>
                  <a:gd name="T86" fmla="*/ 105 w 229"/>
                  <a:gd name="T87" fmla="*/ 4 h 122"/>
                  <a:gd name="T88" fmla="*/ 7 w 229"/>
                  <a:gd name="T89" fmla="*/ 12 h 122"/>
                  <a:gd name="T90" fmla="*/ 6 w 229"/>
                  <a:gd name="T91" fmla="*/ 18 h 122"/>
                  <a:gd name="T92" fmla="*/ 9 w 229"/>
                  <a:gd name="T93" fmla="*/ 61 h 122"/>
                  <a:gd name="T94" fmla="*/ 11 w 229"/>
                  <a:gd name="T95" fmla="*/ 65 h 122"/>
                  <a:gd name="T96" fmla="*/ 21 w 229"/>
                  <a:gd name="T97" fmla="*/ 79 h 122"/>
                  <a:gd name="T98" fmla="*/ 65 w 229"/>
                  <a:gd name="T99" fmla="*/ 93 h 122"/>
                  <a:gd name="T100" fmla="*/ 90 w 229"/>
                  <a:gd name="T101" fmla="*/ 100 h 122"/>
                  <a:gd name="T102" fmla="*/ 107 w 229"/>
                  <a:gd name="T103" fmla="*/ 112 h 122"/>
                  <a:gd name="T104" fmla="*/ 112 w 229"/>
                  <a:gd name="T105" fmla="*/ 105 h 122"/>
                  <a:gd name="T106" fmla="*/ 134 w 229"/>
                  <a:gd name="T107" fmla="*/ 103 h 122"/>
                  <a:gd name="T108" fmla="*/ 144 w 229"/>
                  <a:gd name="T109" fmla="*/ 96 h 122"/>
                  <a:gd name="T110" fmla="*/ 157 w 229"/>
                  <a:gd name="T111" fmla="*/ 100 h 122"/>
                  <a:gd name="T112" fmla="*/ 190 w 229"/>
                  <a:gd name="T113" fmla="*/ 69 h 122"/>
                  <a:gd name="T114" fmla="*/ 149 w 229"/>
                  <a:gd name="T115" fmla="*/ 24 h 122"/>
                  <a:gd name="T116" fmla="*/ 155 w 229"/>
                  <a:gd name="T117" fmla="*/ 23 h 122"/>
                  <a:gd name="T118" fmla="*/ 149 w 229"/>
                  <a:gd name="T119" fmla="*/ 2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9" h="122">
                    <a:moveTo>
                      <a:pt x="173" y="122"/>
                    </a:moveTo>
                    <a:cubicBezTo>
                      <a:pt x="171" y="122"/>
                      <a:pt x="171" y="121"/>
                      <a:pt x="171" y="121"/>
                    </a:cubicBezTo>
                    <a:cubicBezTo>
                      <a:pt x="171" y="120"/>
                      <a:pt x="171" y="120"/>
                      <a:pt x="170" y="119"/>
                    </a:cubicBezTo>
                    <a:cubicBezTo>
                      <a:pt x="168" y="118"/>
                      <a:pt x="166" y="114"/>
                      <a:pt x="166" y="111"/>
                    </a:cubicBezTo>
                    <a:cubicBezTo>
                      <a:pt x="165" y="111"/>
                      <a:pt x="165" y="111"/>
                      <a:pt x="165" y="111"/>
                    </a:cubicBezTo>
                    <a:cubicBezTo>
                      <a:pt x="165" y="110"/>
                      <a:pt x="165" y="110"/>
                      <a:pt x="165" y="110"/>
                    </a:cubicBezTo>
                    <a:cubicBezTo>
                      <a:pt x="164" y="101"/>
                      <a:pt x="161" y="101"/>
                      <a:pt x="160" y="101"/>
                    </a:cubicBezTo>
                    <a:cubicBezTo>
                      <a:pt x="159" y="101"/>
                      <a:pt x="158" y="101"/>
                      <a:pt x="157" y="102"/>
                    </a:cubicBezTo>
                    <a:cubicBezTo>
                      <a:pt x="157" y="102"/>
                      <a:pt x="156" y="102"/>
                      <a:pt x="156" y="102"/>
                    </a:cubicBezTo>
                    <a:cubicBezTo>
                      <a:pt x="155" y="102"/>
                      <a:pt x="154" y="101"/>
                      <a:pt x="153" y="100"/>
                    </a:cubicBezTo>
                    <a:cubicBezTo>
                      <a:pt x="152" y="100"/>
                      <a:pt x="152" y="99"/>
                      <a:pt x="151" y="99"/>
                    </a:cubicBezTo>
                    <a:cubicBezTo>
                      <a:pt x="150" y="98"/>
                      <a:pt x="148" y="99"/>
                      <a:pt x="146" y="99"/>
                    </a:cubicBezTo>
                    <a:cubicBezTo>
                      <a:pt x="144" y="100"/>
                      <a:pt x="144" y="100"/>
                      <a:pt x="144" y="100"/>
                    </a:cubicBezTo>
                    <a:cubicBezTo>
                      <a:pt x="144" y="99"/>
                      <a:pt x="144" y="99"/>
                      <a:pt x="144" y="99"/>
                    </a:cubicBezTo>
                    <a:cubicBezTo>
                      <a:pt x="143" y="100"/>
                      <a:pt x="142" y="100"/>
                      <a:pt x="141" y="100"/>
                    </a:cubicBezTo>
                    <a:cubicBezTo>
                      <a:pt x="140" y="100"/>
                      <a:pt x="140" y="100"/>
                      <a:pt x="140" y="100"/>
                    </a:cubicBezTo>
                    <a:cubicBezTo>
                      <a:pt x="140" y="101"/>
                      <a:pt x="140" y="101"/>
                      <a:pt x="140" y="102"/>
                    </a:cubicBezTo>
                    <a:cubicBezTo>
                      <a:pt x="140" y="102"/>
                      <a:pt x="140" y="103"/>
                      <a:pt x="141" y="103"/>
                    </a:cubicBezTo>
                    <a:cubicBezTo>
                      <a:pt x="142" y="104"/>
                      <a:pt x="142" y="104"/>
                      <a:pt x="142" y="104"/>
                    </a:cubicBezTo>
                    <a:cubicBezTo>
                      <a:pt x="141" y="105"/>
                      <a:pt x="141" y="105"/>
                      <a:pt x="141" y="105"/>
                    </a:cubicBezTo>
                    <a:cubicBezTo>
                      <a:pt x="140" y="105"/>
                      <a:pt x="140" y="105"/>
                      <a:pt x="139" y="105"/>
                    </a:cubicBezTo>
                    <a:cubicBezTo>
                      <a:pt x="139" y="105"/>
                      <a:pt x="138" y="105"/>
                      <a:pt x="137" y="104"/>
                    </a:cubicBezTo>
                    <a:cubicBezTo>
                      <a:pt x="136" y="105"/>
                      <a:pt x="134" y="105"/>
                      <a:pt x="133" y="104"/>
                    </a:cubicBezTo>
                    <a:cubicBezTo>
                      <a:pt x="130" y="102"/>
                      <a:pt x="130" y="102"/>
                      <a:pt x="130" y="102"/>
                    </a:cubicBezTo>
                    <a:cubicBezTo>
                      <a:pt x="129" y="103"/>
                      <a:pt x="129" y="103"/>
                      <a:pt x="128" y="103"/>
                    </a:cubicBezTo>
                    <a:cubicBezTo>
                      <a:pt x="128" y="103"/>
                      <a:pt x="128" y="103"/>
                      <a:pt x="128" y="103"/>
                    </a:cubicBezTo>
                    <a:cubicBezTo>
                      <a:pt x="127" y="103"/>
                      <a:pt x="127" y="103"/>
                      <a:pt x="127" y="103"/>
                    </a:cubicBezTo>
                    <a:cubicBezTo>
                      <a:pt x="124" y="102"/>
                      <a:pt x="121" y="102"/>
                      <a:pt x="119" y="103"/>
                    </a:cubicBezTo>
                    <a:cubicBezTo>
                      <a:pt x="118" y="104"/>
                      <a:pt x="118" y="104"/>
                      <a:pt x="118" y="104"/>
                    </a:cubicBezTo>
                    <a:cubicBezTo>
                      <a:pt x="117" y="106"/>
                      <a:pt x="116" y="107"/>
                      <a:pt x="113" y="107"/>
                    </a:cubicBezTo>
                    <a:cubicBezTo>
                      <a:pt x="113" y="108"/>
                      <a:pt x="111" y="109"/>
                      <a:pt x="110" y="110"/>
                    </a:cubicBezTo>
                    <a:cubicBezTo>
                      <a:pt x="110" y="110"/>
                      <a:pt x="110" y="110"/>
                      <a:pt x="109" y="110"/>
                    </a:cubicBezTo>
                    <a:cubicBezTo>
                      <a:pt x="109" y="110"/>
                      <a:pt x="109" y="111"/>
                      <a:pt x="110" y="111"/>
                    </a:cubicBezTo>
                    <a:cubicBezTo>
                      <a:pt x="110" y="111"/>
                      <a:pt x="110" y="112"/>
                      <a:pt x="109" y="113"/>
                    </a:cubicBezTo>
                    <a:cubicBezTo>
                      <a:pt x="109" y="113"/>
                      <a:pt x="109" y="114"/>
                      <a:pt x="110" y="115"/>
                    </a:cubicBezTo>
                    <a:cubicBezTo>
                      <a:pt x="110" y="116"/>
                      <a:pt x="110" y="117"/>
                      <a:pt x="111" y="118"/>
                    </a:cubicBezTo>
                    <a:cubicBezTo>
                      <a:pt x="111" y="120"/>
                      <a:pt x="111" y="120"/>
                      <a:pt x="111" y="120"/>
                    </a:cubicBezTo>
                    <a:cubicBezTo>
                      <a:pt x="109" y="119"/>
                      <a:pt x="109" y="119"/>
                      <a:pt x="109" y="119"/>
                    </a:cubicBezTo>
                    <a:cubicBezTo>
                      <a:pt x="109" y="119"/>
                      <a:pt x="108" y="119"/>
                      <a:pt x="108" y="119"/>
                    </a:cubicBezTo>
                    <a:cubicBezTo>
                      <a:pt x="104" y="118"/>
                      <a:pt x="101" y="117"/>
                      <a:pt x="101" y="116"/>
                    </a:cubicBezTo>
                    <a:cubicBezTo>
                      <a:pt x="100" y="114"/>
                      <a:pt x="99" y="112"/>
                      <a:pt x="98" y="111"/>
                    </a:cubicBezTo>
                    <a:cubicBezTo>
                      <a:pt x="97" y="110"/>
                      <a:pt x="96" y="109"/>
                      <a:pt x="96" y="108"/>
                    </a:cubicBezTo>
                    <a:cubicBezTo>
                      <a:pt x="94" y="105"/>
                      <a:pt x="92" y="102"/>
                      <a:pt x="90" y="102"/>
                    </a:cubicBezTo>
                    <a:cubicBezTo>
                      <a:pt x="89" y="102"/>
                      <a:pt x="87" y="103"/>
                      <a:pt x="86" y="105"/>
                    </a:cubicBezTo>
                    <a:cubicBezTo>
                      <a:pt x="85" y="106"/>
                      <a:pt x="85" y="106"/>
                      <a:pt x="85" y="106"/>
                    </a:cubicBezTo>
                    <a:cubicBezTo>
                      <a:pt x="84" y="106"/>
                      <a:pt x="84" y="106"/>
                      <a:pt x="84" y="106"/>
                    </a:cubicBezTo>
                    <a:cubicBezTo>
                      <a:pt x="82" y="104"/>
                      <a:pt x="80" y="102"/>
                      <a:pt x="79" y="100"/>
                    </a:cubicBezTo>
                    <a:cubicBezTo>
                      <a:pt x="78" y="99"/>
                      <a:pt x="77" y="98"/>
                      <a:pt x="76" y="96"/>
                    </a:cubicBezTo>
                    <a:cubicBezTo>
                      <a:pt x="76" y="96"/>
                      <a:pt x="75" y="96"/>
                      <a:pt x="75" y="95"/>
                    </a:cubicBezTo>
                    <a:cubicBezTo>
                      <a:pt x="74" y="94"/>
                      <a:pt x="73" y="93"/>
                      <a:pt x="71" y="93"/>
                    </a:cubicBezTo>
                    <a:cubicBezTo>
                      <a:pt x="71" y="93"/>
                      <a:pt x="70" y="93"/>
                      <a:pt x="70" y="93"/>
                    </a:cubicBezTo>
                    <a:cubicBezTo>
                      <a:pt x="69" y="93"/>
                      <a:pt x="68" y="93"/>
                      <a:pt x="68" y="93"/>
                    </a:cubicBezTo>
                    <a:cubicBezTo>
                      <a:pt x="67" y="93"/>
                      <a:pt x="66" y="93"/>
                      <a:pt x="66" y="93"/>
                    </a:cubicBezTo>
                    <a:cubicBezTo>
                      <a:pt x="66" y="96"/>
                      <a:pt x="60" y="96"/>
                      <a:pt x="58" y="96"/>
                    </a:cubicBezTo>
                    <a:cubicBezTo>
                      <a:pt x="56" y="96"/>
                      <a:pt x="55" y="96"/>
                      <a:pt x="54" y="95"/>
                    </a:cubicBezTo>
                    <a:cubicBezTo>
                      <a:pt x="50" y="93"/>
                      <a:pt x="45" y="91"/>
                      <a:pt x="40" y="89"/>
                    </a:cubicBezTo>
                    <a:cubicBezTo>
                      <a:pt x="39" y="89"/>
                      <a:pt x="37" y="89"/>
                      <a:pt x="36" y="89"/>
                    </a:cubicBezTo>
                    <a:cubicBezTo>
                      <a:pt x="35" y="89"/>
                      <a:pt x="34" y="90"/>
                      <a:pt x="33" y="90"/>
                    </a:cubicBezTo>
                    <a:cubicBezTo>
                      <a:pt x="31" y="90"/>
                      <a:pt x="30" y="89"/>
                      <a:pt x="29" y="87"/>
                    </a:cubicBezTo>
                    <a:cubicBezTo>
                      <a:pt x="29" y="85"/>
                      <a:pt x="25" y="82"/>
                      <a:pt x="21" y="81"/>
                    </a:cubicBezTo>
                    <a:cubicBezTo>
                      <a:pt x="21" y="81"/>
                      <a:pt x="21" y="81"/>
                      <a:pt x="20" y="81"/>
                    </a:cubicBezTo>
                    <a:cubicBezTo>
                      <a:pt x="19" y="81"/>
                      <a:pt x="18" y="80"/>
                      <a:pt x="17" y="80"/>
                    </a:cubicBezTo>
                    <a:cubicBezTo>
                      <a:pt x="16" y="79"/>
                      <a:pt x="17" y="78"/>
                      <a:pt x="17" y="78"/>
                    </a:cubicBezTo>
                    <a:cubicBezTo>
                      <a:pt x="17" y="77"/>
                      <a:pt x="17" y="77"/>
                      <a:pt x="17" y="77"/>
                    </a:cubicBezTo>
                    <a:cubicBezTo>
                      <a:pt x="16" y="76"/>
                      <a:pt x="15" y="75"/>
                      <a:pt x="14" y="74"/>
                    </a:cubicBezTo>
                    <a:cubicBezTo>
                      <a:pt x="14" y="73"/>
                      <a:pt x="13" y="73"/>
                      <a:pt x="13" y="72"/>
                    </a:cubicBezTo>
                    <a:cubicBezTo>
                      <a:pt x="12" y="71"/>
                      <a:pt x="12" y="70"/>
                      <a:pt x="12" y="69"/>
                    </a:cubicBezTo>
                    <a:cubicBezTo>
                      <a:pt x="12" y="69"/>
                      <a:pt x="11" y="68"/>
                      <a:pt x="11" y="68"/>
                    </a:cubicBezTo>
                    <a:cubicBezTo>
                      <a:pt x="9" y="67"/>
                      <a:pt x="9" y="65"/>
                      <a:pt x="9" y="64"/>
                    </a:cubicBezTo>
                    <a:cubicBezTo>
                      <a:pt x="9" y="64"/>
                      <a:pt x="9" y="64"/>
                      <a:pt x="9" y="64"/>
                    </a:cubicBezTo>
                    <a:cubicBezTo>
                      <a:pt x="6" y="62"/>
                      <a:pt x="6" y="59"/>
                      <a:pt x="5" y="57"/>
                    </a:cubicBezTo>
                    <a:cubicBezTo>
                      <a:pt x="5" y="56"/>
                      <a:pt x="5" y="55"/>
                      <a:pt x="4" y="54"/>
                    </a:cubicBezTo>
                    <a:cubicBezTo>
                      <a:pt x="2" y="51"/>
                      <a:pt x="2" y="49"/>
                      <a:pt x="2" y="47"/>
                    </a:cubicBezTo>
                    <a:cubicBezTo>
                      <a:pt x="2" y="45"/>
                      <a:pt x="3" y="44"/>
                      <a:pt x="2" y="42"/>
                    </a:cubicBezTo>
                    <a:cubicBezTo>
                      <a:pt x="2" y="39"/>
                      <a:pt x="1" y="24"/>
                      <a:pt x="4" y="19"/>
                    </a:cubicBezTo>
                    <a:cubicBezTo>
                      <a:pt x="3" y="19"/>
                      <a:pt x="3" y="17"/>
                      <a:pt x="3" y="16"/>
                    </a:cubicBezTo>
                    <a:cubicBezTo>
                      <a:pt x="3" y="15"/>
                      <a:pt x="3" y="15"/>
                      <a:pt x="3" y="15"/>
                    </a:cubicBezTo>
                    <a:cubicBezTo>
                      <a:pt x="3" y="15"/>
                      <a:pt x="3" y="15"/>
                      <a:pt x="2" y="15"/>
                    </a:cubicBezTo>
                    <a:cubicBezTo>
                      <a:pt x="1" y="12"/>
                      <a:pt x="0" y="8"/>
                      <a:pt x="1" y="6"/>
                    </a:cubicBezTo>
                    <a:cubicBezTo>
                      <a:pt x="1" y="6"/>
                      <a:pt x="1" y="5"/>
                      <a:pt x="3" y="5"/>
                    </a:cubicBezTo>
                    <a:cubicBezTo>
                      <a:pt x="4" y="5"/>
                      <a:pt x="6" y="6"/>
                      <a:pt x="8" y="6"/>
                    </a:cubicBezTo>
                    <a:cubicBezTo>
                      <a:pt x="8" y="7"/>
                      <a:pt x="9" y="7"/>
                      <a:pt x="9" y="7"/>
                    </a:cubicBezTo>
                    <a:cubicBezTo>
                      <a:pt x="9" y="7"/>
                      <a:pt x="9" y="7"/>
                      <a:pt x="9" y="7"/>
                    </a:cubicBezTo>
                    <a:cubicBezTo>
                      <a:pt x="9" y="7"/>
                      <a:pt x="9" y="7"/>
                      <a:pt x="9" y="6"/>
                    </a:cubicBezTo>
                    <a:cubicBezTo>
                      <a:pt x="9" y="6"/>
                      <a:pt x="9" y="6"/>
                      <a:pt x="9" y="6"/>
                    </a:cubicBezTo>
                    <a:cubicBezTo>
                      <a:pt x="9" y="5"/>
                      <a:pt x="9" y="4"/>
                      <a:pt x="8" y="4"/>
                    </a:cubicBezTo>
                    <a:cubicBezTo>
                      <a:pt x="4" y="2"/>
                      <a:pt x="4" y="2"/>
                      <a:pt x="4" y="2"/>
                    </a:cubicBezTo>
                    <a:cubicBezTo>
                      <a:pt x="9" y="2"/>
                      <a:pt x="9" y="2"/>
                      <a:pt x="9" y="2"/>
                    </a:cubicBezTo>
                    <a:cubicBezTo>
                      <a:pt x="27" y="2"/>
                      <a:pt x="46" y="2"/>
                      <a:pt x="65" y="2"/>
                    </a:cubicBezTo>
                    <a:cubicBezTo>
                      <a:pt x="78" y="2"/>
                      <a:pt x="90" y="2"/>
                      <a:pt x="103" y="2"/>
                    </a:cubicBezTo>
                    <a:cubicBezTo>
                      <a:pt x="103" y="2"/>
                      <a:pt x="104" y="2"/>
                      <a:pt x="105" y="2"/>
                    </a:cubicBezTo>
                    <a:cubicBezTo>
                      <a:pt x="107" y="2"/>
                      <a:pt x="109" y="3"/>
                      <a:pt x="111" y="3"/>
                    </a:cubicBezTo>
                    <a:cubicBezTo>
                      <a:pt x="115" y="3"/>
                      <a:pt x="116" y="2"/>
                      <a:pt x="116" y="1"/>
                    </a:cubicBezTo>
                    <a:cubicBezTo>
                      <a:pt x="116" y="1"/>
                      <a:pt x="116" y="1"/>
                      <a:pt x="116" y="0"/>
                    </a:cubicBezTo>
                    <a:cubicBezTo>
                      <a:pt x="118" y="0"/>
                      <a:pt x="118" y="0"/>
                      <a:pt x="118" y="0"/>
                    </a:cubicBezTo>
                    <a:cubicBezTo>
                      <a:pt x="118" y="0"/>
                      <a:pt x="119" y="1"/>
                      <a:pt x="119" y="1"/>
                    </a:cubicBezTo>
                    <a:cubicBezTo>
                      <a:pt x="119" y="3"/>
                      <a:pt x="120" y="3"/>
                      <a:pt x="121" y="4"/>
                    </a:cubicBezTo>
                    <a:cubicBezTo>
                      <a:pt x="121" y="4"/>
                      <a:pt x="122" y="4"/>
                      <a:pt x="122" y="4"/>
                    </a:cubicBezTo>
                    <a:cubicBezTo>
                      <a:pt x="124" y="4"/>
                      <a:pt x="126" y="4"/>
                      <a:pt x="128" y="5"/>
                    </a:cubicBezTo>
                    <a:cubicBezTo>
                      <a:pt x="131" y="6"/>
                      <a:pt x="132" y="7"/>
                      <a:pt x="135" y="7"/>
                    </a:cubicBezTo>
                    <a:cubicBezTo>
                      <a:pt x="136" y="7"/>
                      <a:pt x="137" y="8"/>
                      <a:pt x="138" y="8"/>
                    </a:cubicBezTo>
                    <a:cubicBezTo>
                      <a:pt x="140" y="8"/>
                      <a:pt x="140" y="8"/>
                      <a:pt x="140" y="8"/>
                    </a:cubicBezTo>
                    <a:cubicBezTo>
                      <a:pt x="139" y="10"/>
                      <a:pt x="139" y="10"/>
                      <a:pt x="139" y="10"/>
                    </a:cubicBezTo>
                    <a:cubicBezTo>
                      <a:pt x="137" y="11"/>
                      <a:pt x="135" y="13"/>
                      <a:pt x="133" y="14"/>
                    </a:cubicBezTo>
                    <a:cubicBezTo>
                      <a:pt x="133" y="14"/>
                      <a:pt x="133" y="14"/>
                      <a:pt x="133" y="14"/>
                    </a:cubicBezTo>
                    <a:cubicBezTo>
                      <a:pt x="135" y="13"/>
                      <a:pt x="135" y="13"/>
                      <a:pt x="135" y="13"/>
                    </a:cubicBezTo>
                    <a:cubicBezTo>
                      <a:pt x="135" y="15"/>
                      <a:pt x="135" y="15"/>
                      <a:pt x="135" y="15"/>
                    </a:cubicBezTo>
                    <a:cubicBezTo>
                      <a:pt x="135" y="16"/>
                      <a:pt x="135" y="16"/>
                      <a:pt x="135" y="16"/>
                    </a:cubicBezTo>
                    <a:cubicBezTo>
                      <a:pt x="135" y="16"/>
                      <a:pt x="135" y="16"/>
                      <a:pt x="135" y="16"/>
                    </a:cubicBezTo>
                    <a:cubicBezTo>
                      <a:pt x="135" y="16"/>
                      <a:pt x="135" y="16"/>
                      <a:pt x="135" y="16"/>
                    </a:cubicBezTo>
                    <a:cubicBezTo>
                      <a:pt x="137" y="16"/>
                      <a:pt x="142" y="13"/>
                      <a:pt x="144" y="12"/>
                    </a:cubicBezTo>
                    <a:cubicBezTo>
                      <a:pt x="145" y="11"/>
                      <a:pt x="145" y="11"/>
                      <a:pt x="145" y="11"/>
                    </a:cubicBezTo>
                    <a:cubicBezTo>
                      <a:pt x="150" y="8"/>
                      <a:pt x="150" y="8"/>
                      <a:pt x="150" y="8"/>
                    </a:cubicBezTo>
                    <a:cubicBezTo>
                      <a:pt x="146" y="12"/>
                      <a:pt x="146" y="12"/>
                      <a:pt x="146" y="12"/>
                    </a:cubicBezTo>
                    <a:cubicBezTo>
                      <a:pt x="146" y="13"/>
                      <a:pt x="146" y="13"/>
                      <a:pt x="146" y="13"/>
                    </a:cubicBezTo>
                    <a:cubicBezTo>
                      <a:pt x="145" y="14"/>
                      <a:pt x="145" y="14"/>
                      <a:pt x="145" y="14"/>
                    </a:cubicBezTo>
                    <a:cubicBezTo>
                      <a:pt x="146" y="14"/>
                      <a:pt x="147" y="15"/>
                      <a:pt x="147" y="16"/>
                    </a:cubicBezTo>
                    <a:cubicBezTo>
                      <a:pt x="148" y="17"/>
                      <a:pt x="149" y="17"/>
                      <a:pt x="150" y="17"/>
                    </a:cubicBezTo>
                    <a:cubicBezTo>
                      <a:pt x="153" y="15"/>
                      <a:pt x="155" y="15"/>
                      <a:pt x="157" y="16"/>
                    </a:cubicBezTo>
                    <a:cubicBezTo>
                      <a:pt x="158" y="16"/>
                      <a:pt x="158" y="16"/>
                      <a:pt x="159" y="17"/>
                    </a:cubicBezTo>
                    <a:cubicBezTo>
                      <a:pt x="159" y="17"/>
                      <a:pt x="159" y="17"/>
                      <a:pt x="159" y="17"/>
                    </a:cubicBezTo>
                    <a:cubicBezTo>
                      <a:pt x="161" y="17"/>
                      <a:pt x="161" y="19"/>
                      <a:pt x="162" y="20"/>
                    </a:cubicBezTo>
                    <a:cubicBezTo>
                      <a:pt x="162" y="22"/>
                      <a:pt x="162" y="22"/>
                      <a:pt x="162" y="22"/>
                    </a:cubicBezTo>
                    <a:cubicBezTo>
                      <a:pt x="161" y="21"/>
                      <a:pt x="161" y="21"/>
                      <a:pt x="161" y="21"/>
                    </a:cubicBezTo>
                    <a:cubicBezTo>
                      <a:pt x="160" y="21"/>
                      <a:pt x="159" y="21"/>
                      <a:pt x="159" y="21"/>
                    </a:cubicBezTo>
                    <a:cubicBezTo>
                      <a:pt x="159" y="21"/>
                      <a:pt x="159" y="21"/>
                      <a:pt x="159" y="21"/>
                    </a:cubicBezTo>
                    <a:cubicBezTo>
                      <a:pt x="159" y="21"/>
                      <a:pt x="160" y="21"/>
                      <a:pt x="161" y="22"/>
                    </a:cubicBezTo>
                    <a:cubicBezTo>
                      <a:pt x="163" y="23"/>
                      <a:pt x="164" y="24"/>
                      <a:pt x="164" y="26"/>
                    </a:cubicBezTo>
                    <a:cubicBezTo>
                      <a:pt x="165" y="27"/>
                      <a:pt x="164" y="29"/>
                      <a:pt x="163" y="31"/>
                    </a:cubicBezTo>
                    <a:cubicBezTo>
                      <a:pt x="164" y="31"/>
                      <a:pt x="164" y="30"/>
                      <a:pt x="165" y="30"/>
                    </a:cubicBezTo>
                    <a:cubicBezTo>
                      <a:pt x="166" y="30"/>
                      <a:pt x="166" y="30"/>
                      <a:pt x="166" y="30"/>
                    </a:cubicBezTo>
                    <a:cubicBezTo>
                      <a:pt x="166" y="31"/>
                      <a:pt x="166" y="31"/>
                      <a:pt x="166" y="31"/>
                    </a:cubicBezTo>
                    <a:cubicBezTo>
                      <a:pt x="168" y="36"/>
                      <a:pt x="168" y="39"/>
                      <a:pt x="165" y="43"/>
                    </a:cubicBezTo>
                    <a:cubicBezTo>
                      <a:pt x="165" y="43"/>
                      <a:pt x="166" y="43"/>
                      <a:pt x="166" y="43"/>
                    </a:cubicBezTo>
                    <a:cubicBezTo>
                      <a:pt x="171" y="43"/>
                      <a:pt x="178" y="40"/>
                      <a:pt x="179" y="38"/>
                    </a:cubicBezTo>
                    <a:cubicBezTo>
                      <a:pt x="180" y="37"/>
                      <a:pt x="180" y="37"/>
                      <a:pt x="179" y="36"/>
                    </a:cubicBezTo>
                    <a:cubicBezTo>
                      <a:pt x="179" y="35"/>
                      <a:pt x="179" y="35"/>
                      <a:pt x="179" y="35"/>
                    </a:cubicBezTo>
                    <a:cubicBezTo>
                      <a:pt x="180" y="35"/>
                      <a:pt x="180" y="35"/>
                      <a:pt x="180" y="35"/>
                    </a:cubicBezTo>
                    <a:cubicBezTo>
                      <a:pt x="181" y="34"/>
                      <a:pt x="183" y="34"/>
                      <a:pt x="185" y="34"/>
                    </a:cubicBezTo>
                    <a:cubicBezTo>
                      <a:pt x="187" y="34"/>
                      <a:pt x="190" y="34"/>
                      <a:pt x="190" y="33"/>
                    </a:cubicBezTo>
                    <a:cubicBezTo>
                      <a:pt x="191" y="32"/>
                      <a:pt x="191" y="32"/>
                      <a:pt x="191" y="32"/>
                    </a:cubicBezTo>
                    <a:cubicBezTo>
                      <a:pt x="189" y="31"/>
                      <a:pt x="189" y="31"/>
                      <a:pt x="189" y="31"/>
                    </a:cubicBezTo>
                    <a:cubicBezTo>
                      <a:pt x="190" y="30"/>
                      <a:pt x="190" y="30"/>
                      <a:pt x="190" y="30"/>
                    </a:cubicBezTo>
                    <a:cubicBezTo>
                      <a:pt x="195" y="25"/>
                      <a:pt x="199" y="25"/>
                      <a:pt x="206" y="25"/>
                    </a:cubicBezTo>
                    <a:cubicBezTo>
                      <a:pt x="207" y="25"/>
                      <a:pt x="208" y="25"/>
                      <a:pt x="209" y="25"/>
                    </a:cubicBezTo>
                    <a:cubicBezTo>
                      <a:pt x="209" y="25"/>
                      <a:pt x="209" y="25"/>
                      <a:pt x="210" y="25"/>
                    </a:cubicBezTo>
                    <a:cubicBezTo>
                      <a:pt x="210" y="24"/>
                      <a:pt x="211" y="23"/>
                      <a:pt x="213" y="23"/>
                    </a:cubicBezTo>
                    <a:cubicBezTo>
                      <a:pt x="213" y="23"/>
                      <a:pt x="213" y="22"/>
                      <a:pt x="213" y="21"/>
                    </a:cubicBezTo>
                    <a:cubicBezTo>
                      <a:pt x="213" y="21"/>
                      <a:pt x="213" y="20"/>
                      <a:pt x="213" y="20"/>
                    </a:cubicBezTo>
                    <a:cubicBezTo>
                      <a:pt x="214" y="17"/>
                      <a:pt x="215" y="15"/>
                      <a:pt x="217" y="11"/>
                    </a:cubicBezTo>
                    <a:cubicBezTo>
                      <a:pt x="218" y="10"/>
                      <a:pt x="218" y="10"/>
                      <a:pt x="218" y="10"/>
                    </a:cubicBezTo>
                    <a:cubicBezTo>
                      <a:pt x="219" y="11"/>
                      <a:pt x="219" y="11"/>
                      <a:pt x="219" y="11"/>
                    </a:cubicBezTo>
                    <a:cubicBezTo>
                      <a:pt x="219" y="12"/>
                      <a:pt x="220" y="12"/>
                      <a:pt x="221" y="12"/>
                    </a:cubicBezTo>
                    <a:cubicBezTo>
                      <a:pt x="221" y="12"/>
                      <a:pt x="221" y="12"/>
                      <a:pt x="222" y="12"/>
                    </a:cubicBezTo>
                    <a:cubicBezTo>
                      <a:pt x="222" y="12"/>
                      <a:pt x="222" y="12"/>
                      <a:pt x="222" y="12"/>
                    </a:cubicBezTo>
                    <a:cubicBezTo>
                      <a:pt x="223" y="12"/>
                      <a:pt x="226" y="12"/>
                      <a:pt x="226" y="15"/>
                    </a:cubicBezTo>
                    <a:cubicBezTo>
                      <a:pt x="226" y="16"/>
                      <a:pt x="226" y="16"/>
                      <a:pt x="226" y="16"/>
                    </a:cubicBezTo>
                    <a:cubicBezTo>
                      <a:pt x="226" y="18"/>
                      <a:pt x="226" y="20"/>
                      <a:pt x="226" y="22"/>
                    </a:cubicBezTo>
                    <a:cubicBezTo>
                      <a:pt x="227" y="22"/>
                      <a:pt x="227" y="23"/>
                      <a:pt x="227" y="23"/>
                    </a:cubicBezTo>
                    <a:cubicBezTo>
                      <a:pt x="228" y="25"/>
                      <a:pt x="229" y="25"/>
                      <a:pt x="228" y="26"/>
                    </a:cubicBezTo>
                    <a:cubicBezTo>
                      <a:pt x="228" y="26"/>
                      <a:pt x="228" y="26"/>
                      <a:pt x="229" y="26"/>
                    </a:cubicBezTo>
                    <a:cubicBezTo>
                      <a:pt x="229" y="27"/>
                      <a:pt x="229" y="27"/>
                      <a:pt x="228" y="28"/>
                    </a:cubicBezTo>
                    <a:cubicBezTo>
                      <a:pt x="227" y="29"/>
                      <a:pt x="225" y="31"/>
                      <a:pt x="223" y="31"/>
                    </a:cubicBezTo>
                    <a:cubicBezTo>
                      <a:pt x="222" y="31"/>
                      <a:pt x="222" y="30"/>
                      <a:pt x="221" y="30"/>
                    </a:cubicBezTo>
                    <a:cubicBezTo>
                      <a:pt x="220" y="32"/>
                      <a:pt x="219" y="32"/>
                      <a:pt x="217" y="33"/>
                    </a:cubicBezTo>
                    <a:cubicBezTo>
                      <a:pt x="217" y="33"/>
                      <a:pt x="217" y="33"/>
                      <a:pt x="217" y="33"/>
                    </a:cubicBezTo>
                    <a:cubicBezTo>
                      <a:pt x="216" y="34"/>
                      <a:pt x="216" y="34"/>
                      <a:pt x="215" y="36"/>
                    </a:cubicBezTo>
                    <a:cubicBezTo>
                      <a:pt x="215" y="36"/>
                      <a:pt x="215" y="37"/>
                      <a:pt x="215" y="37"/>
                    </a:cubicBezTo>
                    <a:cubicBezTo>
                      <a:pt x="214" y="37"/>
                      <a:pt x="214" y="38"/>
                      <a:pt x="214" y="38"/>
                    </a:cubicBezTo>
                    <a:cubicBezTo>
                      <a:pt x="213" y="40"/>
                      <a:pt x="213" y="40"/>
                      <a:pt x="214" y="41"/>
                    </a:cubicBezTo>
                    <a:cubicBezTo>
                      <a:pt x="215" y="42"/>
                      <a:pt x="215" y="42"/>
                      <a:pt x="215" y="42"/>
                    </a:cubicBezTo>
                    <a:cubicBezTo>
                      <a:pt x="215" y="42"/>
                      <a:pt x="215" y="42"/>
                      <a:pt x="215" y="42"/>
                    </a:cubicBezTo>
                    <a:cubicBezTo>
                      <a:pt x="217" y="38"/>
                      <a:pt x="217" y="38"/>
                      <a:pt x="217" y="38"/>
                    </a:cubicBezTo>
                    <a:cubicBezTo>
                      <a:pt x="217" y="42"/>
                      <a:pt x="217" y="42"/>
                      <a:pt x="217" y="42"/>
                    </a:cubicBezTo>
                    <a:cubicBezTo>
                      <a:pt x="217" y="43"/>
                      <a:pt x="217" y="43"/>
                      <a:pt x="217" y="44"/>
                    </a:cubicBezTo>
                    <a:cubicBezTo>
                      <a:pt x="216" y="45"/>
                      <a:pt x="213" y="46"/>
                      <a:pt x="211" y="45"/>
                    </a:cubicBezTo>
                    <a:cubicBezTo>
                      <a:pt x="210" y="46"/>
                      <a:pt x="209" y="46"/>
                      <a:pt x="207" y="46"/>
                    </a:cubicBezTo>
                    <a:cubicBezTo>
                      <a:pt x="207" y="47"/>
                      <a:pt x="206" y="47"/>
                      <a:pt x="206" y="47"/>
                    </a:cubicBezTo>
                    <a:cubicBezTo>
                      <a:pt x="204" y="47"/>
                      <a:pt x="203" y="48"/>
                      <a:pt x="202" y="49"/>
                    </a:cubicBezTo>
                    <a:cubicBezTo>
                      <a:pt x="201" y="49"/>
                      <a:pt x="201" y="49"/>
                      <a:pt x="201" y="49"/>
                    </a:cubicBezTo>
                    <a:cubicBezTo>
                      <a:pt x="201" y="50"/>
                      <a:pt x="201" y="50"/>
                      <a:pt x="201" y="51"/>
                    </a:cubicBezTo>
                    <a:cubicBezTo>
                      <a:pt x="201" y="52"/>
                      <a:pt x="201" y="53"/>
                      <a:pt x="201" y="54"/>
                    </a:cubicBezTo>
                    <a:cubicBezTo>
                      <a:pt x="200" y="55"/>
                      <a:pt x="199" y="56"/>
                      <a:pt x="199" y="57"/>
                    </a:cubicBezTo>
                    <a:cubicBezTo>
                      <a:pt x="198" y="57"/>
                      <a:pt x="198" y="58"/>
                      <a:pt x="198" y="58"/>
                    </a:cubicBezTo>
                    <a:cubicBezTo>
                      <a:pt x="197" y="60"/>
                      <a:pt x="197" y="60"/>
                      <a:pt x="197" y="60"/>
                    </a:cubicBezTo>
                    <a:cubicBezTo>
                      <a:pt x="196" y="62"/>
                      <a:pt x="196" y="63"/>
                      <a:pt x="194" y="66"/>
                    </a:cubicBezTo>
                    <a:cubicBezTo>
                      <a:pt x="193" y="68"/>
                      <a:pt x="193" y="68"/>
                      <a:pt x="193" y="68"/>
                    </a:cubicBezTo>
                    <a:cubicBezTo>
                      <a:pt x="194" y="69"/>
                      <a:pt x="194" y="70"/>
                      <a:pt x="194" y="70"/>
                    </a:cubicBezTo>
                    <a:cubicBezTo>
                      <a:pt x="194" y="71"/>
                      <a:pt x="194" y="71"/>
                      <a:pt x="194" y="72"/>
                    </a:cubicBezTo>
                    <a:cubicBezTo>
                      <a:pt x="195" y="73"/>
                      <a:pt x="195" y="73"/>
                      <a:pt x="195" y="73"/>
                    </a:cubicBezTo>
                    <a:cubicBezTo>
                      <a:pt x="194" y="73"/>
                      <a:pt x="194" y="73"/>
                      <a:pt x="194" y="73"/>
                    </a:cubicBezTo>
                    <a:cubicBezTo>
                      <a:pt x="194" y="73"/>
                      <a:pt x="194" y="74"/>
                      <a:pt x="194" y="75"/>
                    </a:cubicBezTo>
                    <a:cubicBezTo>
                      <a:pt x="194" y="75"/>
                      <a:pt x="193" y="76"/>
                      <a:pt x="192" y="76"/>
                    </a:cubicBezTo>
                    <a:cubicBezTo>
                      <a:pt x="192" y="76"/>
                      <a:pt x="192" y="76"/>
                      <a:pt x="192" y="76"/>
                    </a:cubicBezTo>
                    <a:cubicBezTo>
                      <a:pt x="191" y="77"/>
                      <a:pt x="191" y="77"/>
                      <a:pt x="191" y="77"/>
                    </a:cubicBezTo>
                    <a:cubicBezTo>
                      <a:pt x="191" y="77"/>
                      <a:pt x="191" y="77"/>
                      <a:pt x="191" y="77"/>
                    </a:cubicBezTo>
                    <a:cubicBezTo>
                      <a:pt x="191" y="80"/>
                      <a:pt x="184" y="83"/>
                      <a:pt x="184" y="83"/>
                    </a:cubicBezTo>
                    <a:cubicBezTo>
                      <a:pt x="183" y="83"/>
                      <a:pt x="182" y="85"/>
                      <a:pt x="181" y="86"/>
                    </a:cubicBezTo>
                    <a:cubicBezTo>
                      <a:pt x="179" y="88"/>
                      <a:pt x="177" y="90"/>
                      <a:pt x="175" y="90"/>
                    </a:cubicBezTo>
                    <a:cubicBezTo>
                      <a:pt x="175" y="90"/>
                      <a:pt x="175" y="90"/>
                      <a:pt x="175" y="90"/>
                    </a:cubicBezTo>
                    <a:cubicBezTo>
                      <a:pt x="174" y="91"/>
                      <a:pt x="174" y="92"/>
                      <a:pt x="173" y="93"/>
                    </a:cubicBezTo>
                    <a:cubicBezTo>
                      <a:pt x="172" y="95"/>
                      <a:pt x="171" y="97"/>
                      <a:pt x="172" y="98"/>
                    </a:cubicBezTo>
                    <a:cubicBezTo>
                      <a:pt x="172" y="100"/>
                      <a:pt x="173" y="101"/>
                      <a:pt x="174" y="103"/>
                    </a:cubicBezTo>
                    <a:cubicBezTo>
                      <a:pt x="175" y="107"/>
                      <a:pt x="177" y="110"/>
                      <a:pt x="177" y="114"/>
                    </a:cubicBezTo>
                    <a:cubicBezTo>
                      <a:pt x="177" y="114"/>
                      <a:pt x="177" y="121"/>
                      <a:pt x="175" y="122"/>
                    </a:cubicBezTo>
                    <a:cubicBezTo>
                      <a:pt x="174" y="122"/>
                      <a:pt x="173" y="122"/>
                      <a:pt x="173" y="122"/>
                    </a:cubicBezTo>
                    <a:close/>
                    <a:moveTo>
                      <a:pt x="168" y="108"/>
                    </a:moveTo>
                    <a:cubicBezTo>
                      <a:pt x="167" y="110"/>
                      <a:pt x="167" y="110"/>
                      <a:pt x="167" y="110"/>
                    </a:cubicBezTo>
                    <a:cubicBezTo>
                      <a:pt x="167" y="111"/>
                      <a:pt x="170" y="117"/>
                      <a:pt x="171" y="117"/>
                    </a:cubicBezTo>
                    <a:cubicBezTo>
                      <a:pt x="172" y="118"/>
                      <a:pt x="173" y="119"/>
                      <a:pt x="173" y="120"/>
                    </a:cubicBezTo>
                    <a:cubicBezTo>
                      <a:pt x="173" y="120"/>
                      <a:pt x="173" y="120"/>
                      <a:pt x="173" y="120"/>
                    </a:cubicBezTo>
                    <a:cubicBezTo>
                      <a:pt x="173" y="120"/>
                      <a:pt x="173" y="120"/>
                      <a:pt x="174" y="120"/>
                    </a:cubicBezTo>
                    <a:cubicBezTo>
                      <a:pt x="175" y="119"/>
                      <a:pt x="175" y="115"/>
                      <a:pt x="175" y="114"/>
                    </a:cubicBezTo>
                    <a:cubicBezTo>
                      <a:pt x="175" y="111"/>
                      <a:pt x="173" y="107"/>
                      <a:pt x="172" y="104"/>
                    </a:cubicBezTo>
                    <a:cubicBezTo>
                      <a:pt x="171" y="102"/>
                      <a:pt x="170" y="101"/>
                      <a:pt x="170" y="99"/>
                    </a:cubicBezTo>
                    <a:cubicBezTo>
                      <a:pt x="169" y="96"/>
                      <a:pt x="170" y="94"/>
                      <a:pt x="171" y="92"/>
                    </a:cubicBezTo>
                    <a:cubicBezTo>
                      <a:pt x="172" y="91"/>
                      <a:pt x="173" y="89"/>
                      <a:pt x="173" y="89"/>
                    </a:cubicBezTo>
                    <a:cubicBezTo>
                      <a:pt x="173" y="87"/>
                      <a:pt x="173" y="87"/>
                      <a:pt x="173" y="87"/>
                    </a:cubicBezTo>
                    <a:cubicBezTo>
                      <a:pt x="174" y="87"/>
                      <a:pt x="174" y="87"/>
                      <a:pt x="174" y="87"/>
                    </a:cubicBezTo>
                    <a:cubicBezTo>
                      <a:pt x="176" y="88"/>
                      <a:pt x="178" y="86"/>
                      <a:pt x="179" y="84"/>
                    </a:cubicBezTo>
                    <a:cubicBezTo>
                      <a:pt x="181" y="83"/>
                      <a:pt x="182" y="82"/>
                      <a:pt x="183" y="81"/>
                    </a:cubicBezTo>
                    <a:cubicBezTo>
                      <a:pt x="185" y="81"/>
                      <a:pt x="188" y="79"/>
                      <a:pt x="189" y="78"/>
                    </a:cubicBezTo>
                    <a:cubicBezTo>
                      <a:pt x="188" y="77"/>
                      <a:pt x="188" y="77"/>
                      <a:pt x="188" y="77"/>
                    </a:cubicBezTo>
                    <a:cubicBezTo>
                      <a:pt x="189" y="76"/>
                      <a:pt x="189" y="76"/>
                      <a:pt x="189" y="76"/>
                    </a:cubicBezTo>
                    <a:cubicBezTo>
                      <a:pt x="189" y="76"/>
                      <a:pt x="189" y="76"/>
                      <a:pt x="189" y="76"/>
                    </a:cubicBezTo>
                    <a:cubicBezTo>
                      <a:pt x="189" y="76"/>
                      <a:pt x="189" y="76"/>
                      <a:pt x="189" y="76"/>
                    </a:cubicBezTo>
                    <a:cubicBezTo>
                      <a:pt x="182" y="72"/>
                      <a:pt x="182" y="72"/>
                      <a:pt x="182" y="72"/>
                    </a:cubicBezTo>
                    <a:cubicBezTo>
                      <a:pt x="190" y="74"/>
                      <a:pt x="190" y="74"/>
                      <a:pt x="190" y="74"/>
                    </a:cubicBezTo>
                    <a:cubicBezTo>
                      <a:pt x="190" y="74"/>
                      <a:pt x="191" y="74"/>
                      <a:pt x="191" y="74"/>
                    </a:cubicBezTo>
                    <a:cubicBezTo>
                      <a:pt x="191" y="74"/>
                      <a:pt x="191" y="74"/>
                      <a:pt x="191" y="74"/>
                    </a:cubicBezTo>
                    <a:cubicBezTo>
                      <a:pt x="191" y="74"/>
                      <a:pt x="191" y="74"/>
                      <a:pt x="191" y="74"/>
                    </a:cubicBezTo>
                    <a:cubicBezTo>
                      <a:pt x="191" y="74"/>
                      <a:pt x="190" y="74"/>
                      <a:pt x="190" y="73"/>
                    </a:cubicBezTo>
                    <a:cubicBezTo>
                      <a:pt x="189" y="73"/>
                      <a:pt x="189" y="73"/>
                      <a:pt x="189" y="73"/>
                    </a:cubicBezTo>
                    <a:cubicBezTo>
                      <a:pt x="189" y="72"/>
                      <a:pt x="189" y="72"/>
                      <a:pt x="189" y="72"/>
                    </a:cubicBezTo>
                    <a:cubicBezTo>
                      <a:pt x="189" y="72"/>
                      <a:pt x="189" y="71"/>
                      <a:pt x="189" y="71"/>
                    </a:cubicBezTo>
                    <a:cubicBezTo>
                      <a:pt x="189" y="69"/>
                      <a:pt x="189" y="69"/>
                      <a:pt x="189" y="69"/>
                    </a:cubicBezTo>
                    <a:cubicBezTo>
                      <a:pt x="186" y="69"/>
                      <a:pt x="186" y="69"/>
                      <a:pt x="186" y="69"/>
                    </a:cubicBezTo>
                    <a:cubicBezTo>
                      <a:pt x="190" y="67"/>
                      <a:pt x="190" y="67"/>
                      <a:pt x="190" y="67"/>
                    </a:cubicBezTo>
                    <a:cubicBezTo>
                      <a:pt x="190" y="66"/>
                      <a:pt x="191" y="66"/>
                      <a:pt x="191" y="66"/>
                    </a:cubicBezTo>
                    <a:cubicBezTo>
                      <a:pt x="191" y="65"/>
                      <a:pt x="189" y="63"/>
                      <a:pt x="188" y="62"/>
                    </a:cubicBezTo>
                    <a:cubicBezTo>
                      <a:pt x="187" y="61"/>
                      <a:pt x="187" y="61"/>
                      <a:pt x="186" y="60"/>
                    </a:cubicBezTo>
                    <a:cubicBezTo>
                      <a:pt x="186" y="57"/>
                      <a:pt x="186" y="57"/>
                      <a:pt x="186" y="57"/>
                    </a:cubicBezTo>
                    <a:cubicBezTo>
                      <a:pt x="189" y="59"/>
                      <a:pt x="189" y="59"/>
                      <a:pt x="189" y="59"/>
                    </a:cubicBezTo>
                    <a:cubicBezTo>
                      <a:pt x="189" y="58"/>
                      <a:pt x="189" y="57"/>
                      <a:pt x="189" y="56"/>
                    </a:cubicBezTo>
                    <a:cubicBezTo>
                      <a:pt x="190" y="55"/>
                      <a:pt x="191" y="54"/>
                      <a:pt x="192" y="54"/>
                    </a:cubicBezTo>
                    <a:cubicBezTo>
                      <a:pt x="193" y="53"/>
                      <a:pt x="193" y="53"/>
                      <a:pt x="193" y="53"/>
                    </a:cubicBezTo>
                    <a:cubicBezTo>
                      <a:pt x="192" y="52"/>
                      <a:pt x="192" y="52"/>
                      <a:pt x="192" y="52"/>
                    </a:cubicBezTo>
                    <a:cubicBezTo>
                      <a:pt x="194" y="53"/>
                      <a:pt x="194" y="53"/>
                      <a:pt x="194" y="53"/>
                    </a:cubicBezTo>
                    <a:cubicBezTo>
                      <a:pt x="195" y="53"/>
                      <a:pt x="195" y="53"/>
                      <a:pt x="195" y="53"/>
                    </a:cubicBezTo>
                    <a:cubicBezTo>
                      <a:pt x="195" y="53"/>
                      <a:pt x="195" y="53"/>
                      <a:pt x="195" y="53"/>
                    </a:cubicBezTo>
                    <a:cubicBezTo>
                      <a:pt x="195" y="53"/>
                      <a:pt x="195" y="53"/>
                      <a:pt x="195" y="53"/>
                    </a:cubicBezTo>
                    <a:cubicBezTo>
                      <a:pt x="196" y="54"/>
                      <a:pt x="197" y="55"/>
                      <a:pt x="197" y="56"/>
                    </a:cubicBezTo>
                    <a:cubicBezTo>
                      <a:pt x="198" y="55"/>
                      <a:pt x="199" y="54"/>
                      <a:pt x="199" y="53"/>
                    </a:cubicBezTo>
                    <a:cubicBezTo>
                      <a:pt x="199" y="53"/>
                      <a:pt x="199" y="52"/>
                      <a:pt x="199" y="51"/>
                    </a:cubicBezTo>
                    <a:cubicBezTo>
                      <a:pt x="199" y="50"/>
                      <a:pt x="198" y="48"/>
                      <a:pt x="200" y="48"/>
                    </a:cubicBezTo>
                    <a:cubicBezTo>
                      <a:pt x="200" y="48"/>
                      <a:pt x="200" y="47"/>
                      <a:pt x="201" y="47"/>
                    </a:cubicBezTo>
                    <a:cubicBezTo>
                      <a:pt x="202" y="46"/>
                      <a:pt x="204" y="45"/>
                      <a:pt x="206" y="45"/>
                    </a:cubicBezTo>
                    <a:cubicBezTo>
                      <a:pt x="206" y="45"/>
                      <a:pt x="206" y="45"/>
                      <a:pt x="207" y="44"/>
                    </a:cubicBezTo>
                    <a:cubicBezTo>
                      <a:pt x="209" y="44"/>
                      <a:pt x="210" y="44"/>
                      <a:pt x="210" y="43"/>
                    </a:cubicBezTo>
                    <a:cubicBezTo>
                      <a:pt x="211" y="42"/>
                      <a:pt x="211" y="42"/>
                      <a:pt x="211" y="42"/>
                    </a:cubicBezTo>
                    <a:cubicBezTo>
                      <a:pt x="212" y="43"/>
                      <a:pt x="212" y="43"/>
                      <a:pt x="212" y="43"/>
                    </a:cubicBezTo>
                    <a:cubicBezTo>
                      <a:pt x="212" y="43"/>
                      <a:pt x="213" y="43"/>
                      <a:pt x="213" y="43"/>
                    </a:cubicBezTo>
                    <a:cubicBezTo>
                      <a:pt x="213" y="43"/>
                      <a:pt x="213" y="43"/>
                      <a:pt x="213" y="42"/>
                    </a:cubicBezTo>
                    <a:cubicBezTo>
                      <a:pt x="211" y="40"/>
                      <a:pt x="211" y="39"/>
                      <a:pt x="212" y="37"/>
                    </a:cubicBezTo>
                    <a:cubicBezTo>
                      <a:pt x="212" y="37"/>
                      <a:pt x="213" y="37"/>
                      <a:pt x="213" y="36"/>
                    </a:cubicBezTo>
                    <a:cubicBezTo>
                      <a:pt x="213" y="36"/>
                      <a:pt x="213" y="35"/>
                      <a:pt x="213" y="35"/>
                    </a:cubicBezTo>
                    <a:cubicBezTo>
                      <a:pt x="214" y="34"/>
                      <a:pt x="214" y="32"/>
                      <a:pt x="216" y="31"/>
                    </a:cubicBezTo>
                    <a:cubicBezTo>
                      <a:pt x="217" y="31"/>
                      <a:pt x="217" y="31"/>
                      <a:pt x="217" y="31"/>
                    </a:cubicBezTo>
                    <a:cubicBezTo>
                      <a:pt x="219" y="30"/>
                      <a:pt x="219" y="30"/>
                      <a:pt x="220" y="28"/>
                    </a:cubicBezTo>
                    <a:cubicBezTo>
                      <a:pt x="220" y="26"/>
                      <a:pt x="220" y="26"/>
                      <a:pt x="220" y="26"/>
                    </a:cubicBezTo>
                    <a:cubicBezTo>
                      <a:pt x="221" y="28"/>
                      <a:pt x="221" y="28"/>
                      <a:pt x="221" y="28"/>
                    </a:cubicBezTo>
                    <a:cubicBezTo>
                      <a:pt x="222" y="28"/>
                      <a:pt x="223" y="29"/>
                      <a:pt x="223" y="29"/>
                    </a:cubicBezTo>
                    <a:cubicBezTo>
                      <a:pt x="225" y="29"/>
                      <a:pt x="226" y="28"/>
                      <a:pt x="227" y="27"/>
                    </a:cubicBezTo>
                    <a:cubicBezTo>
                      <a:pt x="227" y="27"/>
                      <a:pt x="227" y="27"/>
                      <a:pt x="227" y="27"/>
                    </a:cubicBezTo>
                    <a:cubicBezTo>
                      <a:pt x="227" y="26"/>
                      <a:pt x="226" y="26"/>
                      <a:pt x="226" y="26"/>
                    </a:cubicBezTo>
                    <a:cubicBezTo>
                      <a:pt x="226" y="25"/>
                      <a:pt x="226" y="25"/>
                      <a:pt x="225" y="24"/>
                    </a:cubicBezTo>
                    <a:cubicBezTo>
                      <a:pt x="225" y="24"/>
                      <a:pt x="225" y="23"/>
                      <a:pt x="225" y="23"/>
                    </a:cubicBezTo>
                    <a:cubicBezTo>
                      <a:pt x="224" y="21"/>
                      <a:pt x="224" y="18"/>
                      <a:pt x="224" y="16"/>
                    </a:cubicBezTo>
                    <a:cubicBezTo>
                      <a:pt x="224" y="15"/>
                      <a:pt x="224" y="15"/>
                      <a:pt x="224" y="15"/>
                    </a:cubicBezTo>
                    <a:cubicBezTo>
                      <a:pt x="224" y="14"/>
                      <a:pt x="224" y="14"/>
                      <a:pt x="222" y="14"/>
                    </a:cubicBezTo>
                    <a:cubicBezTo>
                      <a:pt x="222" y="14"/>
                      <a:pt x="222" y="14"/>
                      <a:pt x="222" y="14"/>
                    </a:cubicBezTo>
                    <a:cubicBezTo>
                      <a:pt x="221" y="14"/>
                      <a:pt x="220" y="14"/>
                      <a:pt x="218" y="13"/>
                    </a:cubicBezTo>
                    <a:cubicBezTo>
                      <a:pt x="217" y="16"/>
                      <a:pt x="216" y="18"/>
                      <a:pt x="215" y="21"/>
                    </a:cubicBezTo>
                    <a:cubicBezTo>
                      <a:pt x="215" y="21"/>
                      <a:pt x="215" y="21"/>
                      <a:pt x="215" y="22"/>
                    </a:cubicBezTo>
                    <a:cubicBezTo>
                      <a:pt x="215" y="23"/>
                      <a:pt x="215" y="25"/>
                      <a:pt x="213" y="25"/>
                    </a:cubicBezTo>
                    <a:cubicBezTo>
                      <a:pt x="212" y="25"/>
                      <a:pt x="211" y="26"/>
                      <a:pt x="211" y="26"/>
                    </a:cubicBezTo>
                    <a:cubicBezTo>
                      <a:pt x="210" y="27"/>
                      <a:pt x="210" y="27"/>
                      <a:pt x="209" y="27"/>
                    </a:cubicBezTo>
                    <a:cubicBezTo>
                      <a:pt x="208" y="27"/>
                      <a:pt x="207" y="27"/>
                      <a:pt x="206" y="27"/>
                    </a:cubicBezTo>
                    <a:cubicBezTo>
                      <a:pt x="205" y="27"/>
                      <a:pt x="204" y="27"/>
                      <a:pt x="203" y="27"/>
                    </a:cubicBezTo>
                    <a:cubicBezTo>
                      <a:pt x="199" y="27"/>
                      <a:pt x="196" y="27"/>
                      <a:pt x="193" y="30"/>
                    </a:cubicBezTo>
                    <a:cubicBezTo>
                      <a:pt x="193" y="30"/>
                      <a:pt x="193" y="30"/>
                      <a:pt x="193" y="30"/>
                    </a:cubicBezTo>
                    <a:cubicBezTo>
                      <a:pt x="193" y="31"/>
                      <a:pt x="193" y="31"/>
                      <a:pt x="193" y="31"/>
                    </a:cubicBezTo>
                    <a:cubicBezTo>
                      <a:pt x="193" y="32"/>
                      <a:pt x="193" y="33"/>
                      <a:pt x="192" y="34"/>
                    </a:cubicBezTo>
                    <a:cubicBezTo>
                      <a:pt x="190" y="36"/>
                      <a:pt x="188" y="36"/>
                      <a:pt x="185" y="36"/>
                    </a:cubicBezTo>
                    <a:cubicBezTo>
                      <a:pt x="184" y="36"/>
                      <a:pt x="183" y="36"/>
                      <a:pt x="182" y="36"/>
                    </a:cubicBezTo>
                    <a:cubicBezTo>
                      <a:pt x="182" y="37"/>
                      <a:pt x="182" y="38"/>
                      <a:pt x="181" y="39"/>
                    </a:cubicBezTo>
                    <a:cubicBezTo>
                      <a:pt x="179" y="42"/>
                      <a:pt x="171" y="45"/>
                      <a:pt x="166" y="45"/>
                    </a:cubicBezTo>
                    <a:cubicBezTo>
                      <a:pt x="165" y="45"/>
                      <a:pt x="163" y="45"/>
                      <a:pt x="163" y="44"/>
                    </a:cubicBezTo>
                    <a:cubicBezTo>
                      <a:pt x="162" y="44"/>
                      <a:pt x="162" y="44"/>
                      <a:pt x="162" y="44"/>
                    </a:cubicBezTo>
                    <a:cubicBezTo>
                      <a:pt x="162" y="43"/>
                      <a:pt x="162" y="43"/>
                      <a:pt x="162" y="43"/>
                    </a:cubicBezTo>
                    <a:cubicBezTo>
                      <a:pt x="166" y="39"/>
                      <a:pt x="166" y="37"/>
                      <a:pt x="164" y="32"/>
                    </a:cubicBezTo>
                    <a:cubicBezTo>
                      <a:pt x="164" y="32"/>
                      <a:pt x="164" y="32"/>
                      <a:pt x="164" y="32"/>
                    </a:cubicBezTo>
                    <a:cubicBezTo>
                      <a:pt x="163" y="33"/>
                      <a:pt x="162" y="34"/>
                      <a:pt x="161" y="34"/>
                    </a:cubicBezTo>
                    <a:cubicBezTo>
                      <a:pt x="159" y="34"/>
                      <a:pt x="159" y="34"/>
                      <a:pt x="159" y="34"/>
                    </a:cubicBezTo>
                    <a:cubicBezTo>
                      <a:pt x="160" y="32"/>
                      <a:pt x="160" y="32"/>
                      <a:pt x="160" y="32"/>
                    </a:cubicBezTo>
                    <a:cubicBezTo>
                      <a:pt x="161" y="30"/>
                      <a:pt x="163" y="28"/>
                      <a:pt x="162" y="26"/>
                    </a:cubicBezTo>
                    <a:cubicBezTo>
                      <a:pt x="162" y="25"/>
                      <a:pt x="161" y="24"/>
                      <a:pt x="160" y="24"/>
                    </a:cubicBezTo>
                    <a:cubicBezTo>
                      <a:pt x="159" y="23"/>
                      <a:pt x="159" y="23"/>
                      <a:pt x="158" y="23"/>
                    </a:cubicBezTo>
                    <a:cubicBezTo>
                      <a:pt x="157" y="23"/>
                      <a:pt x="156" y="25"/>
                      <a:pt x="155" y="27"/>
                    </a:cubicBezTo>
                    <a:cubicBezTo>
                      <a:pt x="154" y="30"/>
                      <a:pt x="154" y="30"/>
                      <a:pt x="154" y="30"/>
                    </a:cubicBezTo>
                    <a:cubicBezTo>
                      <a:pt x="153" y="27"/>
                      <a:pt x="153" y="27"/>
                      <a:pt x="153" y="27"/>
                    </a:cubicBezTo>
                    <a:cubicBezTo>
                      <a:pt x="152" y="29"/>
                      <a:pt x="152" y="32"/>
                      <a:pt x="152" y="34"/>
                    </a:cubicBezTo>
                    <a:cubicBezTo>
                      <a:pt x="153" y="36"/>
                      <a:pt x="153" y="41"/>
                      <a:pt x="151" y="43"/>
                    </a:cubicBezTo>
                    <a:cubicBezTo>
                      <a:pt x="150" y="45"/>
                      <a:pt x="149" y="45"/>
                      <a:pt x="148" y="45"/>
                    </a:cubicBezTo>
                    <a:cubicBezTo>
                      <a:pt x="147" y="45"/>
                      <a:pt x="146" y="44"/>
                      <a:pt x="145" y="43"/>
                    </a:cubicBezTo>
                    <a:cubicBezTo>
                      <a:pt x="143" y="40"/>
                      <a:pt x="145" y="34"/>
                      <a:pt x="146" y="29"/>
                    </a:cubicBezTo>
                    <a:cubicBezTo>
                      <a:pt x="146" y="29"/>
                      <a:pt x="146" y="29"/>
                      <a:pt x="146" y="29"/>
                    </a:cubicBezTo>
                    <a:cubicBezTo>
                      <a:pt x="146" y="29"/>
                      <a:pt x="146" y="29"/>
                      <a:pt x="145" y="29"/>
                    </a:cubicBezTo>
                    <a:cubicBezTo>
                      <a:pt x="143" y="30"/>
                      <a:pt x="143" y="30"/>
                      <a:pt x="143" y="30"/>
                    </a:cubicBezTo>
                    <a:cubicBezTo>
                      <a:pt x="144" y="28"/>
                      <a:pt x="144" y="28"/>
                      <a:pt x="144" y="28"/>
                    </a:cubicBezTo>
                    <a:cubicBezTo>
                      <a:pt x="145" y="26"/>
                      <a:pt x="146" y="24"/>
                      <a:pt x="147" y="22"/>
                    </a:cubicBezTo>
                    <a:cubicBezTo>
                      <a:pt x="148" y="19"/>
                      <a:pt x="148" y="19"/>
                      <a:pt x="148" y="19"/>
                    </a:cubicBezTo>
                    <a:cubicBezTo>
                      <a:pt x="148" y="21"/>
                      <a:pt x="148" y="21"/>
                      <a:pt x="148" y="21"/>
                    </a:cubicBezTo>
                    <a:cubicBezTo>
                      <a:pt x="149" y="21"/>
                      <a:pt x="149" y="20"/>
                      <a:pt x="150" y="20"/>
                    </a:cubicBezTo>
                    <a:cubicBezTo>
                      <a:pt x="151" y="19"/>
                      <a:pt x="151" y="19"/>
                      <a:pt x="151" y="19"/>
                    </a:cubicBezTo>
                    <a:cubicBezTo>
                      <a:pt x="151" y="20"/>
                      <a:pt x="151" y="20"/>
                      <a:pt x="151" y="20"/>
                    </a:cubicBezTo>
                    <a:cubicBezTo>
                      <a:pt x="153" y="19"/>
                      <a:pt x="155" y="18"/>
                      <a:pt x="157" y="19"/>
                    </a:cubicBezTo>
                    <a:cubicBezTo>
                      <a:pt x="157" y="20"/>
                      <a:pt x="157" y="20"/>
                      <a:pt x="158" y="19"/>
                    </a:cubicBezTo>
                    <a:cubicBezTo>
                      <a:pt x="158" y="19"/>
                      <a:pt x="159" y="19"/>
                      <a:pt x="159" y="19"/>
                    </a:cubicBezTo>
                    <a:cubicBezTo>
                      <a:pt x="159" y="19"/>
                      <a:pt x="159" y="19"/>
                      <a:pt x="158" y="18"/>
                    </a:cubicBezTo>
                    <a:cubicBezTo>
                      <a:pt x="158" y="18"/>
                      <a:pt x="157" y="18"/>
                      <a:pt x="156" y="18"/>
                    </a:cubicBezTo>
                    <a:cubicBezTo>
                      <a:pt x="155" y="17"/>
                      <a:pt x="155" y="17"/>
                      <a:pt x="154" y="17"/>
                    </a:cubicBezTo>
                    <a:cubicBezTo>
                      <a:pt x="153" y="17"/>
                      <a:pt x="153" y="17"/>
                      <a:pt x="151" y="18"/>
                    </a:cubicBezTo>
                    <a:cubicBezTo>
                      <a:pt x="151" y="19"/>
                      <a:pt x="150" y="19"/>
                      <a:pt x="149" y="19"/>
                    </a:cubicBezTo>
                    <a:cubicBezTo>
                      <a:pt x="148" y="19"/>
                      <a:pt x="147" y="18"/>
                      <a:pt x="146" y="17"/>
                    </a:cubicBezTo>
                    <a:cubicBezTo>
                      <a:pt x="145" y="17"/>
                      <a:pt x="145" y="16"/>
                      <a:pt x="144" y="17"/>
                    </a:cubicBezTo>
                    <a:cubicBezTo>
                      <a:pt x="142" y="18"/>
                      <a:pt x="142" y="18"/>
                      <a:pt x="142" y="18"/>
                    </a:cubicBezTo>
                    <a:cubicBezTo>
                      <a:pt x="142" y="16"/>
                      <a:pt x="142" y="16"/>
                      <a:pt x="142" y="16"/>
                    </a:cubicBezTo>
                    <a:cubicBezTo>
                      <a:pt x="142" y="16"/>
                      <a:pt x="142" y="15"/>
                      <a:pt x="142" y="15"/>
                    </a:cubicBezTo>
                    <a:cubicBezTo>
                      <a:pt x="138" y="17"/>
                      <a:pt x="134" y="19"/>
                      <a:pt x="133" y="17"/>
                    </a:cubicBezTo>
                    <a:cubicBezTo>
                      <a:pt x="133" y="17"/>
                      <a:pt x="133" y="17"/>
                      <a:pt x="133" y="16"/>
                    </a:cubicBezTo>
                    <a:cubicBezTo>
                      <a:pt x="132" y="17"/>
                      <a:pt x="131" y="17"/>
                      <a:pt x="130" y="17"/>
                    </a:cubicBezTo>
                    <a:cubicBezTo>
                      <a:pt x="126" y="19"/>
                      <a:pt x="126" y="19"/>
                      <a:pt x="126" y="19"/>
                    </a:cubicBezTo>
                    <a:cubicBezTo>
                      <a:pt x="128" y="16"/>
                      <a:pt x="128" y="16"/>
                      <a:pt x="128" y="16"/>
                    </a:cubicBezTo>
                    <a:cubicBezTo>
                      <a:pt x="131" y="13"/>
                      <a:pt x="133" y="11"/>
                      <a:pt x="136" y="9"/>
                    </a:cubicBezTo>
                    <a:cubicBezTo>
                      <a:pt x="135" y="9"/>
                      <a:pt x="135" y="9"/>
                      <a:pt x="135" y="9"/>
                    </a:cubicBezTo>
                    <a:cubicBezTo>
                      <a:pt x="132" y="9"/>
                      <a:pt x="130" y="8"/>
                      <a:pt x="127" y="6"/>
                    </a:cubicBezTo>
                    <a:cubicBezTo>
                      <a:pt x="126" y="6"/>
                      <a:pt x="124" y="6"/>
                      <a:pt x="122" y="6"/>
                    </a:cubicBezTo>
                    <a:cubicBezTo>
                      <a:pt x="122" y="6"/>
                      <a:pt x="121" y="6"/>
                      <a:pt x="121" y="6"/>
                    </a:cubicBezTo>
                    <a:cubicBezTo>
                      <a:pt x="119" y="5"/>
                      <a:pt x="118" y="4"/>
                      <a:pt x="117" y="3"/>
                    </a:cubicBezTo>
                    <a:cubicBezTo>
                      <a:pt x="116" y="4"/>
                      <a:pt x="114" y="5"/>
                      <a:pt x="111" y="5"/>
                    </a:cubicBezTo>
                    <a:cubicBezTo>
                      <a:pt x="109" y="5"/>
                      <a:pt x="107" y="4"/>
                      <a:pt x="105" y="4"/>
                    </a:cubicBezTo>
                    <a:cubicBezTo>
                      <a:pt x="104" y="4"/>
                      <a:pt x="103" y="4"/>
                      <a:pt x="103" y="4"/>
                    </a:cubicBezTo>
                    <a:cubicBezTo>
                      <a:pt x="90" y="4"/>
                      <a:pt x="78" y="4"/>
                      <a:pt x="65" y="4"/>
                    </a:cubicBezTo>
                    <a:cubicBezTo>
                      <a:pt x="47" y="4"/>
                      <a:pt x="29" y="4"/>
                      <a:pt x="11" y="4"/>
                    </a:cubicBezTo>
                    <a:cubicBezTo>
                      <a:pt x="11" y="5"/>
                      <a:pt x="11" y="5"/>
                      <a:pt x="11" y="6"/>
                    </a:cubicBezTo>
                    <a:cubicBezTo>
                      <a:pt x="11" y="6"/>
                      <a:pt x="11" y="6"/>
                      <a:pt x="11" y="6"/>
                    </a:cubicBezTo>
                    <a:cubicBezTo>
                      <a:pt x="12" y="9"/>
                      <a:pt x="11" y="10"/>
                      <a:pt x="9" y="12"/>
                    </a:cubicBezTo>
                    <a:cubicBezTo>
                      <a:pt x="8" y="14"/>
                      <a:pt x="8" y="14"/>
                      <a:pt x="8" y="14"/>
                    </a:cubicBezTo>
                    <a:cubicBezTo>
                      <a:pt x="7" y="12"/>
                      <a:pt x="7" y="12"/>
                      <a:pt x="7" y="12"/>
                    </a:cubicBezTo>
                    <a:cubicBezTo>
                      <a:pt x="7" y="12"/>
                      <a:pt x="7" y="11"/>
                      <a:pt x="8" y="10"/>
                    </a:cubicBezTo>
                    <a:cubicBezTo>
                      <a:pt x="8" y="9"/>
                      <a:pt x="8" y="9"/>
                      <a:pt x="8" y="9"/>
                    </a:cubicBezTo>
                    <a:cubicBezTo>
                      <a:pt x="8" y="8"/>
                      <a:pt x="7" y="8"/>
                      <a:pt x="7" y="8"/>
                    </a:cubicBezTo>
                    <a:cubicBezTo>
                      <a:pt x="6" y="8"/>
                      <a:pt x="4" y="7"/>
                      <a:pt x="3" y="7"/>
                    </a:cubicBezTo>
                    <a:cubicBezTo>
                      <a:pt x="2" y="7"/>
                      <a:pt x="2" y="7"/>
                      <a:pt x="2" y="7"/>
                    </a:cubicBezTo>
                    <a:cubicBezTo>
                      <a:pt x="2" y="9"/>
                      <a:pt x="3" y="12"/>
                      <a:pt x="4" y="14"/>
                    </a:cubicBezTo>
                    <a:cubicBezTo>
                      <a:pt x="5" y="15"/>
                      <a:pt x="5" y="16"/>
                      <a:pt x="6" y="17"/>
                    </a:cubicBezTo>
                    <a:cubicBezTo>
                      <a:pt x="6" y="18"/>
                      <a:pt x="6" y="18"/>
                      <a:pt x="6" y="18"/>
                    </a:cubicBezTo>
                    <a:cubicBezTo>
                      <a:pt x="6" y="18"/>
                      <a:pt x="6" y="18"/>
                      <a:pt x="7" y="18"/>
                    </a:cubicBezTo>
                    <a:cubicBezTo>
                      <a:pt x="7" y="20"/>
                      <a:pt x="7" y="20"/>
                      <a:pt x="7" y="20"/>
                    </a:cubicBezTo>
                    <a:cubicBezTo>
                      <a:pt x="7" y="20"/>
                      <a:pt x="6" y="20"/>
                      <a:pt x="6" y="20"/>
                    </a:cubicBezTo>
                    <a:cubicBezTo>
                      <a:pt x="3" y="24"/>
                      <a:pt x="4" y="38"/>
                      <a:pt x="4" y="42"/>
                    </a:cubicBezTo>
                    <a:cubicBezTo>
                      <a:pt x="5" y="44"/>
                      <a:pt x="4" y="45"/>
                      <a:pt x="4" y="47"/>
                    </a:cubicBezTo>
                    <a:cubicBezTo>
                      <a:pt x="4" y="49"/>
                      <a:pt x="4" y="51"/>
                      <a:pt x="5" y="53"/>
                    </a:cubicBezTo>
                    <a:cubicBezTo>
                      <a:pt x="6" y="54"/>
                      <a:pt x="7" y="56"/>
                      <a:pt x="7" y="57"/>
                    </a:cubicBezTo>
                    <a:cubicBezTo>
                      <a:pt x="7" y="59"/>
                      <a:pt x="8" y="60"/>
                      <a:pt x="9" y="61"/>
                    </a:cubicBezTo>
                    <a:cubicBezTo>
                      <a:pt x="10" y="61"/>
                      <a:pt x="10" y="61"/>
                      <a:pt x="11" y="61"/>
                    </a:cubicBezTo>
                    <a:cubicBezTo>
                      <a:pt x="11" y="61"/>
                      <a:pt x="11" y="61"/>
                      <a:pt x="11" y="61"/>
                    </a:cubicBezTo>
                    <a:cubicBezTo>
                      <a:pt x="11" y="61"/>
                      <a:pt x="12" y="61"/>
                      <a:pt x="12" y="61"/>
                    </a:cubicBezTo>
                    <a:cubicBezTo>
                      <a:pt x="16" y="61"/>
                      <a:pt x="16" y="61"/>
                      <a:pt x="16" y="61"/>
                    </a:cubicBezTo>
                    <a:cubicBezTo>
                      <a:pt x="12" y="63"/>
                      <a:pt x="12" y="63"/>
                      <a:pt x="12" y="63"/>
                    </a:cubicBezTo>
                    <a:cubicBezTo>
                      <a:pt x="12" y="63"/>
                      <a:pt x="12" y="63"/>
                      <a:pt x="12" y="63"/>
                    </a:cubicBezTo>
                    <a:cubicBezTo>
                      <a:pt x="12" y="63"/>
                      <a:pt x="12" y="64"/>
                      <a:pt x="12" y="64"/>
                    </a:cubicBezTo>
                    <a:cubicBezTo>
                      <a:pt x="11" y="65"/>
                      <a:pt x="11" y="65"/>
                      <a:pt x="11" y="65"/>
                    </a:cubicBezTo>
                    <a:cubicBezTo>
                      <a:pt x="11" y="65"/>
                      <a:pt x="12" y="66"/>
                      <a:pt x="12" y="66"/>
                    </a:cubicBezTo>
                    <a:cubicBezTo>
                      <a:pt x="13" y="67"/>
                      <a:pt x="13" y="68"/>
                      <a:pt x="14" y="69"/>
                    </a:cubicBezTo>
                    <a:cubicBezTo>
                      <a:pt x="14" y="70"/>
                      <a:pt x="14" y="70"/>
                      <a:pt x="14" y="71"/>
                    </a:cubicBezTo>
                    <a:cubicBezTo>
                      <a:pt x="15" y="71"/>
                      <a:pt x="15" y="72"/>
                      <a:pt x="16" y="73"/>
                    </a:cubicBezTo>
                    <a:cubicBezTo>
                      <a:pt x="16" y="74"/>
                      <a:pt x="17" y="75"/>
                      <a:pt x="18" y="76"/>
                    </a:cubicBezTo>
                    <a:cubicBezTo>
                      <a:pt x="19" y="76"/>
                      <a:pt x="19" y="77"/>
                      <a:pt x="19" y="78"/>
                    </a:cubicBezTo>
                    <a:cubicBezTo>
                      <a:pt x="19" y="78"/>
                      <a:pt x="19" y="78"/>
                      <a:pt x="19" y="78"/>
                    </a:cubicBezTo>
                    <a:cubicBezTo>
                      <a:pt x="19" y="79"/>
                      <a:pt x="20" y="79"/>
                      <a:pt x="21" y="79"/>
                    </a:cubicBezTo>
                    <a:cubicBezTo>
                      <a:pt x="21" y="79"/>
                      <a:pt x="22" y="79"/>
                      <a:pt x="22" y="79"/>
                    </a:cubicBezTo>
                    <a:cubicBezTo>
                      <a:pt x="24" y="80"/>
                      <a:pt x="31" y="82"/>
                      <a:pt x="31" y="86"/>
                    </a:cubicBezTo>
                    <a:cubicBezTo>
                      <a:pt x="32" y="87"/>
                      <a:pt x="32" y="88"/>
                      <a:pt x="33" y="88"/>
                    </a:cubicBezTo>
                    <a:cubicBezTo>
                      <a:pt x="34" y="88"/>
                      <a:pt x="35" y="87"/>
                      <a:pt x="35" y="87"/>
                    </a:cubicBezTo>
                    <a:cubicBezTo>
                      <a:pt x="37" y="87"/>
                      <a:pt x="40" y="87"/>
                      <a:pt x="41" y="87"/>
                    </a:cubicBezTo>
                    <a:cubicBezTo>
                      <a:pt x="46" y="89"/>
                      <a:pt x="50" y="91"/>
                      <a:pt x="55" y="93"/>
                    </a:cubicBezTo>
                    <a:cubicBezTo>
                      <a:pt x="55" y="94"/>
                      <a:pt x="56" y="94"/>
                      <a:pt x="58" y="94"/>
                    </a:cubicBezTo>
                    <a:cubicBezTo>
                      <a:pt x="61" y="94"/>
                      <a:pt x="64" y="93"/>
                      <a:pt x="65" y="93"/>
                    </a:cubicBezTo>
                    <a:cubicBezTo>
                      <a:pt x="65" y="92"/>
                      <a:pt x="65" y="91"/>
                      <a:pt x="68" y="91"/>
                    </a:cubicBezTo>
                    <a:cubicBezTo>
                      <a:pt x="68" y="91"/>
                      <a:pt x="69" y="91"/>
                      <a:pt x="70" y="91"/>
                    </a:cubicBezTo>
                    <a:cubicBezTo>
                      <a:pt x="70" y="91"/>
                      <a:pt x="71" y="91"/>
                      <a:pt x="71" y="91"/>
                    </a:cubicBezTo>
                    <a:cubicBezTo>
                      <a:pt x="73" y="91"/>
                      <a:pt x="75" y="92"/>
                      <a:pt x="76" y="94"/>
                    </a:cubicBezTo>
                    <a:cubicBezTo>
                      <a:pt x="77" y="94"/>
                      <a:pt x="77" y="94"/>
                      <a:pt x="77" y="95"/>
                    </a:cubicBezTo>
                    <a:cubicBezTo>
                      <a:pt x="79" y="96"/>
                      <a:pt x="80" y="98"/>
                      <a:pt x="81" y="99"/>
                    </a:cubicBezTo>
                    <a:cubicBezTo>
                      <a:pt x="82" y="101"/>
                      <a:pt x="83" y="102"/>
                      <a:pt x="85" y="103"/>
                    </a:cubicBezTo>
                    <a:cubicBezTo>
                      <a:pt x="86" y="101"/>
                      <a:pt x="88" y="100"/>
                      <a:pt x="90" y="100"/>
                    </a:cubicBezTo>
                    <a:cubicBezTo>
                      <a:pt x="93" y="100"/>
                      <a:pt x="95" y="103"/>
                      <a:pt x="97" y="107"/>
                    </a:cubicBezTo>
                    <a:cubicBezTo>
                      <a:pt x="98" y="108"/>
                      <a:pt x="98" y="109"/>
                      <a:pt x="99" y="110"/>
                    </a:cubicBezTo>
                    <a:cubicBezTo>
                      <a:pt x="100" y="111"/>
                      <a:pt x="101" y="113"/>
                      <a:pt x="102" y="115"/>
                    </a:cubicBezTo>
                    <a:cubicBezTo>
                      <a:pt x="103" y="116"/>
                      <a:pt x="107" y="117"/>
                      <a:pt x="108" y="117"/>
                    </a:cubicBezTo>
                    <a:cubicBezTo>
                      <a:pt x="108" y="117"/>
                      <a:pt x="108" y="117"/>
                      <a:pt x="108" y="117"/>
                    </a:cubicBezTo>
                    <a:cubicBezTo>
                      <a:pt x="108" y="116"/>
                      <a:pt x="108" y="116"/>
                      <a:pt x="108" y="115"/>
                    </a:cubicBezTo>
                    <a:cubicBezTo>
                      <a:pt x="107" y="114"/>
                      <a:pt x="107" y="114"/>
                      <a:pt x="107" y="113"/>
                    </a:cubicBezTo>
                    <a:cubicBezTo>
                      <a:pt x="107" y="112"/>
                      <a:pt x="107" y="112"/>
                      <a:pt x="107" y="112"/>
                    </a:cubicBezTo>
                    <a:cubicBezTo>
                      <a:pt x="107" y="112"/>
                      <a:pt x="107" y="112"/>
                      <a:pt x="107" y="112"/>
                    </a:cubicBezTo>
                    <a:cubicBezTo>
                      <a:pt x="108" y="112"/>
                      <a:pt x="108" y="111"/>
                      <a:pt x="108" y="111"/>
                    </a:cubicBezTo>
                    <a:cubicBezTo>
                      <a:pt x="108" y="112"/>
                      <a:pt x="108" y="111"/>
                      <a:pt x="108" y="111"/>
                    </a:cubicBezTo>
                    <a:cubicBezTo>
                      <a:pt x="107" y="111"/>
                      <a:pt x="107" y="110"/>
                      <a:pt x="108" y="109"/>
                    </a:cubicBezTo>
                    <a:cubicBezTo>
                      <a:pt x="109" y="109"/>
                      <a:pt x="109" y="108"/>
                      <a:pt x="109" y="108"/>
                    </a:cubicBezTo>
                    <a:cubicBezTo>
                      <a:pt x="111" y="107"/>
                      <a:pt x="111" y="107"/>
                      <a:pt x="111" y="106"/>
                    </a:cubicBezTo>
                    <a:cubicBezTo>
                      <a:pt x="111" y="105"/>
                      <a:pt x="111" y="105"/>
                      <a:pt x="111" y="105"/>
                    </a:cubicBezTo>
                    <a:cubicBezTo>
                      <a:pt x="112" y="105"/>
                      <a:pt x="112" y="105"/>
                      <a:pt x="112" y="105"/>
                    </a:cubicBezTo>
                    <a:cubicBezTo>
                      <a:pt x="113" y="105"/>
                      <a:pt x="113" y="105"/>
                      <a:pt x="114" y="105"/>
                    </a:cubicBezTo>
                    <a:cubicBezTo>
                      <a:pt x="116" y="105"/>
                      <a:pt x="116" y="104"/>
                      <a:pt x="117" y="101"/>
                    </a:cubicBezTo>
                    <a:cubicBezTo>
                      <a:pt x="117" y="100"/>
                      <a:pt x="117" y="100"/>
                      <a:pt x="117" y="100"/>
                    </a:cubicBezTo>
                    <a:cubicBezTo>
                      <a:pt x="120" y="101"/>
                      <a:pt x="120" y="101"/>
                      <a:pt x="120" y="101"/>
                    </a:cubicBezTo>
                    <a:cubicBezTo>
                      <a:pt x="122" y="100"/>
                      <a:pt x="124" y="100"/>
                      <a:pt x="127" y="101"/>
                    </a:cubicBezTo>
                    <a:cubicBezTo>
                      <a:pt x="128" y="101"/>
                      <a:pt x="128" y="101"/>
                      <a:pt x="128" y="101"/>
                    </a:cubicBezTo>
                    <a:cubicBezTo>
                      <a:pt x="129" y="101"/>
                      <a:pt x="130" y="100"/>
                      <a:pt x="131" y="101"/>
                    </a:cubicBezTo>
                    <a:cubicBezTo>
                      <a:pt x="134" y="103"/>
                      <a:pt x="134" y="103"/>
                      <a:pt x="134" y="103"/>
                    </a:cubicBezTo>
                    <a:cubicBezTo>
                      <a:pt x="135" y="103"/>
                      <a:pt x="136" y="103"/>
                      <a:pt x="136" y="102"/>
                    </a:cubicBezTo>
                    <a:cubicBezTo>
                      <a:pt x="137" y="101"/>
                      <a:pt x="137" y="101"/>
                      <a:pt x="137" y="101"/>
                    </a:cubicBezTo>
                    <a:cubicBezTo>
                      <a:pt x="136" y="101"/>
                      <a:pt x="135" y="100"/>
                      <a:pt x="135" y="99"/>
                    </a:cubicBezTo>
                    <a:cubicBezTo>
                      <a:pt x="135" y="98"/>
                      <a:pt x="135" y="98"/>
                      <a:pt x="135" y="98"/>
                    </a:cubicBezTo>
                    <a:cubicBezTo>
                      <a:pt x="136" y="98"/>
                      <a:pt x="136" y="98"/>
                      <a:pt x="136" y="98"/>
                    </a:cubicBezTo>
                    <a:cubicBezTo>
                      <a:pt x="137" y="98"/>
                      <a:pt x="137" y="98"/>
                      <a:pt x="138" y="98"/>
                    </a:cubicBezTo>
                    <a:cubicBezTo>
                      <a:pt x="139" y="98"/>
                      <a:pt x="140" y="98"/>
                      <a:pt x="140" y="98"/>
                    </a:cubicBezTo>
                    <a:cubicBezTo>
                      <a:pt x="143" y="98"/>
                      <a:pt x="144" y="97"/>
                      <a:pt x="144" y="96"/>
                    </a:cubicBezTo>
                    <a:cubicBezTo>
                      <a:pt x="144" y="96"/>
                      <a:pt x="144" y="96"/>
                      <a:pt x="144" y="96"/>
                    </a:cubicBezTo>
                    <a:cubicBezTo>
                      <a:pt x="146" y="96"/>
                      <a:pt x="146" y="96"/>
                      <a:pt x="146" y="96"/>
                    </a:cubicBezTo>
                    <a:cubicBezTo>
                      <a:pt x="146" y="96"/>
                      <a:pt x="146" y="96"/>
                      <a:pt x="146" y="96"/>
                    </a:cubicBezTo>
                    <a:cubicBezTo>
                      <a:pt x="146" y="97"/>
                      <a:pt x="146" y="97"/>
                      <a:pt x="146" y="97"/>
                    </a:cubicBezTo>
                    <a:cubicBezTo>
                      <a:pt x="146" y="97"/>
                      <a:pt x="146" y="97"/>
                      <a:pt x="146" y="97"/>
                    </a:cubicBezTo>
                    <a:cubicBezTo>
                      <a:pt x="148" y="97"/>
                      <a:pt x="150" y="96"/>
                      <a:pt x="152" y="97"/>
                    </a:cubicBezTo>
                    <a:cubicBezTo>
                      <a:pt x="153" y="97"/>
                      <a:pt x="154" y="98"/>
                      <a:pt x="154" y="99"/>
                    </a:cubicBezTo>
                    <a:cubicBezTo>
                      <a:pt x="155" y="100"/>
                      <a:pt x="156" y="100"/>
                      <a:pt x="157" y="100"/>
                    </a:cubicBezTo>
                    <a:cubicBezTo>
                      <a:pt x="163" y="98"/>
                      <a:pt x="166" y="101"/>
                      <a:pt x="167" y="109"/>
                    </a:cubicBezTo>
                    <a:lnTo>
                      <a:pt x="168" y="108"/>
                    </a:lnTo>
                    <a:close/>
                    <a:moveTo>
                      <a:pt x="190" y="69"/>
                    </a:moveTo>
                    <a:cubicBezTo>
                      <a:pt x="191" y="70"/>
                      <a:pt x="191" y="70"/>
                      <a:pt x="191" y="70"/>
                    </a:cubicBezTo>
                    <a:cubicBezTo>
                      <a:pt x="191" y="71"/>
                      <a:pt x="191" y="71"/>
                      <a:pt x="192" y="71"/>
                    </a:cubicBezTo>
                    <a:cubicBezTo>
                      <a:pt x="192" y="71"/>
                      <a:pt x="192" y="71"/>
                      <a:pt x="192" y="71"/>
                    </a:cubicBezTo>
                    <a:cubicBezTo>
                      <a:pt x="192" y="68"/>
                      <a:pt x="192" y="68"/>
                      <a:pt x="191" y="69"/>
                    </a:cubicBezTo>
                    <a:lnTo>
                      <a:pt x="190" y="69"/>
                    </a:lnTo>
                    <a:close/>
                    <a:moveTo>
                      <a:pt x="194" y="55"/>
                    </a:moveTo>
                    <a:cubicBezTo>
                      <a:pt x="194" y="55"/>
                      <a:pt x="194" y="55"/>
                      <a:pt x="194" y="55"/>
                    </a:cubicBezTo>
                    <a:cubicBezTo>
                      <a:pt x="193" y="57"/>
                      <a:pt x="192" y="59"/>
                      <a:pt x="192" y="60"/>
                    </a:cubicBezTo>
                    <a:cubicBezTo>
                      <a:pt x="193" y="60"/>
                      <a:pt x="193" y="60"/>
                      <a:pt x="193" y="61"/>
                    </a:cubicBezTo>
                    <a:cubicBezTo>
                      <a:pt x="194" y="61"/>
                      <a:pt x="194" y="61"/>
                      <a:pt x="194" y="61"/>
                    </a:cubicBezTo>
                    <a:cubicBezTo>
                      <a:pt x="195" y="59"/>
                      <a:pt x="195" y="58"/>
                      <a:pt x="194" y="55"/>
                    </a:cubicBezTo>
                    <a:close/>
                    <a:moveTo>
                      <a:pt x="149" y="23"/>
                    </a:moveTo>
                    <a:cubicBezTo>
                      <a:pt x="149" y="24"/>
                      <a:pt x="149" y="24"/>
                      <a:pt x="149" y="24"/>
                    </a:cubicBezTo>
                    <a:cubicBezTo>
                      <a:pt x="150" y="25"/>
                      <a:pt x="149" y="26"/>
                      <a:pt x="148" y="29"/>
                    </a:cubicBezTo>
                    <a:cubicBezTo>
                      <a:pt x="147" y="33"/>
                      <a:pt x="145" y="40"/>
                      <a:pt x="147" y="42"/>
                    </a:cubicBezTo>
                    <a:cubicBezTo>
                      <a:pt x="147" y="42"/>
                      <a:pt x="147" y="43"/>
                      <a:pt x="148" y="43"/>
                    </a:cubicBezTo>
                    <a:cubicBezTo>
                      <a:pt x="148" y="43"/>
                      <a:pt x="148" y="43"/>
                      <a:pt x="148" y="43"/>
                    </a:cubicBezTo>
                    <a:cubicBezTo>
                      <a:pt x="149" y="43"/>
                      <a:pt x="149" y="43"/>
                      <a:pt x="150" y="42"/>
                    </a:cubicBezTo>
                    <a:cubicBezTo>
                      <a:pt x="151" y="40"/>
                      <a:pt x="151" y="36"/>
                      <a:pt x="150" y="35"/>
                    </a:cubicBezTo>
                    <a:cubicBezTo>
                      <a:pt x="149" y="32"/>
                      <a:pt x="150" y="27"/>
                      <a:pt x="154" y="24"/>
                    </a:cubicBezTo>
                    <a:cubicBezTo>
                      <a:pt x="155" y="23"/>
                      <a:pt x="155" y="23"/>
                      <a:pt x="155" y="23"/>
                    </a:cubicBezTo>
                    <a:cubicBezTo>
                      <a:pt x="155" y="23"/>
                      <a:pt x="155" y="23"/>
                      <a:pt x="155" y="23"/>
                    </a:cubicBezTo>
                    <a:cubicBezTo>
                      <a:pt x="155" y="22"/>
                      <a:pt x="156" y="22"/>
                      <a:pt x="157" y="21"/>
                    </a:cubicBezTo>
                    <a:cubicBezTo>
                      <a:pt x="157" y="21"/>
                      <a:pt x="156" y="21"/>
                      <a:pt x="156" y="21"/>
                    </a:cubicBezTo>
                    <a:cubicBezTo>
                      <a:pt x="155" y="21"/>
                      <a:pt x="153" y="22"/>
                      <a:pt x="152" y="22"/>
                    </a:cubicBezTo>
                    <a:cubicBezTo>
                      <a:pt x="152" y="23"/>
                      <a:pt x="151" y="23"/>
                      <a:pt x="151" y="23"/>
                    </a:cubicBezTo>
                    <a:cubicBezTo>
                      <a:pt x="149" y="24"/>
                      <a:pt x="149" y="24"/>
                      <a:pt x="149" y="24"/>
                    </a:cubicBezTo>
                    <a:cubicBezTo>
                      <a:pt x="149" y="23"/>
                      <a:pt x="149" y="23"/>
                      <a:pt x="149" y="23"/>
                    </a:cubicBezTo>
                    <a:cubicBezTo>
                      <a:pt x="149" y="23"/>
                      <a:pt x="149" y="23"/>
                      <a:pt x="149"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09" name="Freeform 17"/>
              <p:cNvSpPr/>
              <p:nvPr/>
            </p:nvSpPr>
            <p:spPr bwMode="auto">
              <a:xfrm>
                <a:off x="1713" y="1141"/>
                <a:ext cx="260" cy="255"/>
              </a:xfrm>
              <a:custGeom>
                <a:avLst/>
                <a:gdLst>
                  <a:gd name="T0" fmla="*/ 19 w 151"/>
                  <a:gd name="T1" fmla="*/ 145 h 148"/>
                  <a:gd name="T2" fmla="*/ 25 w 151"/>
                  <a:gd name="T3" fmla="*/ 142 h 148"/>
                  <a:gd name="T4" fmla="*/ 32 w 151"/>
                  <a:gd name="T5" fmla="*/ 142 h 148"/>
                  <a:gd name="T6" fmla="*/ 39 w 151"/>
                  <a:gd name="T7" fmla="*/ 136 h 148"/>
                  <a:gd name="T8" fmla="*/ 45 w 151"/>
                  <a:gd name="T9" fmla="*/ 130 h 148"/>
                  <a:gd name="T10" fmla="*/ 54 w 151"/>
                  <a:gd name="T11" fmla="*/ 117 h 148"/>
                  <a:gd name="T12" fmla="*/ 70 w 151"/>
                  <a:gd name="T13" fmla="*/ 91 h 148"/>
                  <a:gd name="T14" fmla="*/ 70 w 151"/>
                  <a:gd name="T15" fmla="*/ 101 h 148"/>
                  <a:gd name="T16" fmla="*/ 66 w 151"/>
                  <a:gd name="T17" fmla="*/ 112 h 148"/>
                  <a:gd name="T18" fmla="*/ 69 w 151"/>
                  <a:gd name="T19" fmla="*/ 115 h 148"/>
                  <a:gd name="T20" fmla="*/ 72 w 151"/>
                  <a:gd name="T21" fmla="*/ 109 h 148"/>
                  <a:gd name="T22" fmla="*/ 77 w 151"/>
                  <a:gd name="T23" fmla="*/ 104 h 148"/>
                  <a:gd name="T24" fmla="*/ 78 w 151"/>
                  <a:gd name="T25" fmla="*/ 103 h 148"/>
                  <a:gd name="T26" fmla="*/ 83 w 151"/>
                  <a:gd name="T27" fmla="*/ 103 h 148"/>
                  <a:gd name="T28" fmla="*/ 86 w 151"/>
                  <a:gd name="T29" fmla="*/ 103 h 148"/>
                  <a:gd name="T30" fmla="*/ 90 w 151"/>
                  <a:gd name="T31" fmla="*/ 106 h 148"/>
                  <a:gd name="T32" fmla="*/ 104 w 151"/>
                  <a:gd name="T33" fmla="*/ 111 h 148"/>
                  <a:gd name="T34" fmla="*/ 113 w 151"/>
                  <a:gd name="T35" fmla="*/ 113 h 148"/>
                  <a:gd name="T36" fmla="*/ 115 w 151"/>
                  <a:gd name="T37" fmla="*/ 117 h 148"/>
                  <a:gd name="T38" fmla="*/ 119 w 151"/>
                  <a:gd name="T39" fmla="*/ 121 h 148"/>
                  <a:gd name="T40" fmla="*/ 124 w 151"/>
                  <a:gd name="T41" fmla="*/ 119 h 148"/>
                  <a:gd name="T42" fmla="*/ 127 w 151"/>
                  <a:gd name="T43" fmla="*/ 122 h 148"/>
                  <a:gd name="T44" fmla="*/ 130 w 151"/>
                  <a:gd name="T45" fmla="*/ 121 h 148"/>
                  <a:gd name="T46" fmla="*/ 137 w 151"/>
                  <a:gd name="T47" fmla="*/ 129 h 148"/>
                  <a:gd name="T48" fmla="*/ 137 w 151"/>
                  <a:gd name="T49" fmla="*/ 130 h 148"/>
                  <a:gd name="T50" fmla="*/ 137 w 151"/>
                  <a:gd name="T51" fmla="*/ 132 h 148"/>
                  <a:gd name="T52" fmla="*/ 145 w 151"/>
                  <a:gd name="T53" fmla="*/ 139 h 148"/>
                  <a:gd name="T54" fmla="*/ 147 w 151"/>
                  <a:gd name="T55" fmla="*/ 138 h 148"/>
                  <a:gd name="T56" fmla="*/ 120 w 151"/>
                  <a:gd name="T57" fmla="*/ 118 h 148"/>
                  <a:gd name="T58" fmla="*/ 106 w 151"/>
                  <a:gd name="T59" fmla="*/ 70 h 148"/>
                  <a:gd name="T60" fmla="*/ 88 w 151"/>
                  <a:gd name="T61" fmla="*/ 15 h 148"/>
                  <a:gd name="T62" fmla="*/ 62 w 151"/>
                  <a:gd name="T63" fmla="*/ 6 h 148"/>
                  <a:gd name="T64" fmla="*/ 51 w 151"/>
                  <a:gd name="T65" fmla="*/ 3 h 148"/>
                  <a:gd name="T66" fmla="*/ 49 w 151"/>
                  <a:gd name="T67" fmla="*/ 2 h 148"/>
                  <a:gd name="T68" fmla="*/ 33 w 151"/>
                  <a:gd name="T69" fmla="*/ 7 h 148"/>
                  <a:gd name="T70" fmla="*/ 33 w 151"/>
                  <a:gd name="T71" fmla="*/ 10 h 148"/>
                  <a:gd name="T72" fmla="*/ 24 w 151"/>
                  <a:gd name="T73" fmla="*/ 14 h 148"/>
                  <a:gd name="T74" fmla="*/ 25 w 151"/>
                  <a:gd name="T75" fmla="*/ 17 h 148"/>
                  <a:gd name="T76" fmla="*/ 19 w 151"/>
                  <a:gd name="T77" fmla="*/ 19 h 148"/>
                  <a:gd name="T78" fmla="*/ 13 w 151"/>
                  <a:gd name="T79" fmla="*/ 27 h 148"/>
                  <a:gd name="T80" fmla="*/ 4 w 151"/>
                  <a:gd name="T81" fmla="*/ 34 h 148"/>
                  <a:gd name="T82" fmla="*/ 22 w 151"/>
                  <a:gd name="T83" fmla="*/ 48 h 148"/>
                  <a:gd name="T84" fmla="*/ 33 w 151"/>
                  <a:gd name="T85" fmla="*/ 52 h 148"/>
                  <a:gd name="T86" fmla="*/ 28 w 151"/>
                  <a:gd name="T87" fmla="*/ 55 h 148"/>
                  <a:gd name="T88" fmla="*/ 21 w 151"/>
                  <a:gd name="T89" fmla="*/ 58 h 148"/>
                  <a:gd name="T90" fmla="*/ 9 w 151"/>
                  <a:gd name="T91" fmla="*/ 55 h 148"/>
                  <a:gd name="T92" fmla="*/ 7 w 151"/>
                  <a:gd name="T93" fmla="*/ 65 h 148"/>
                  <a:gd name="T94" fmla="*/ 19 w 151"/>
                  <a:gd name="T95" fmla="*/ 73 h 148"/>
                  <a:gd name="T96" fmla="*/ 28 w 151"/>
                  <a:gd name="T97" fmla="*/ 70 h 148"/>
                  <a:gd name="T98" fmla="*/ 22 w 151"/>
                  <a:gd name="T99" fmla="*/ 81 h 148"/>
                  <a:gd name="T100" fmla="*/ 15 w 151"/>
                  <a:gd name="T101" fmla="*/ 88 h 148"/>
                  <a:gd name="T102" fmla="*/ 7 w 151"/>
                  <a:gd name="T103" fmla="*/ 95 h 148"/>
                  <a:gd name="T104" fmla="*/ 8 w 151"/>
                  <a:gd name="T105" fmla="*/ 99 h 148"/>
                  <a:gd name="T106" fmla="*/ 13 w 151"/>
                  <a:gd name="T107" fmla="*/ 102 h 148"/>
                  <a:gd name="T108" fmla="*/ 16 w 151"/>
                  <a:gd name="T109" fmla="*/ 110 h 148"/>
                  <a:gd name="T110" fmla="*/ 25 w 151"/>
                  <a:gd name="T111" fmla="*/ 103 h 148"/>
                  <a:gd name="T112" fmla="*/ 25 w 151"/>
                  <a:gd name="T113" fmla="*/ 117 h 148"/>
                  <a:gd name="T114" fmla="*/ 30 w 151"/>
                  <a:gd name="T115" fmla="*/ 115 h 148"/>
                  <a:gd name="T116" fmla="*/ 37 w 151"/>
                  <a:gd name="T117" fmla="*/ 118 h 148"/>
                  <a:gd name="T118" fmla="*/ 42 w 151"/>
                  <a:gd name="T119" fmla="*/ 123 h 148"/>
                  <a:gd name="T120" fmla="*/ 30 w 151"/>
                  <a:gd name="T121" fmla="*/ 14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1" h="148">
                    <a:moveTo>
                      <a:pt x="18" y="145"/>
                    </a:moveTo>
                    <a:cubicBezTo>
                      <a:pt x="18" y="146"/>
                      <a:pt x="17" y="146"/>
                      <a:pt x="18" y="147"/>
                    </a:cubicBezTo>
                    <a:cubicBezTo>
                      <a:pt x="18" y="147"/>
                      <a:pt x="19" y="146"/>
                      <a:pt x="19" y="145"/>
                    </a:cubicBezTo>
                    <a:cubicBezTo>
                      <a:pt x="19" y="146"/>
                      <a:pt x="20" y="146"/>
                      <a:pt x="21" y="146"/>
                    </a:cubicBezTo>
                    <a:cubicBezTo>
                      <a:pt x="21" y="145"/>
                      <a:pt x="21" y="145"/>
                      <a:pt x="21" y="144"/>
                    </a:cubicBezTo>
                    <a:cubicBezTo>
                      <a:pt x="22" y="148"/>
                      <a:pt x="24" y="143"/>
                      <a:pt x="25" y="142"/>
                    </a:cubicBezTo>
                    <a:cubicBezTo>
                      <a:pt x="25" y="143"/>
                      <a:pt x="25" y="143"/>
                      <a:pt x="25" y="144"/>
                    </a:cubicBezTo>
                    <a:cubicBezTo>
                      <a:pt x="27" y="143"/>
                      <a:pt x="29" y="142"/>
                      <a:pt x="32" y="140"/>
                    </a:cubicBezTo>
                    <a:cubicBezTo>
                      <a:pt x="32" y="141"/>
                      <a:pt x="32" y="142"/>
                      <a:pt x="32" y="142"/>
                    </a:cubicBezTo>
                    <a:cubicBezTo>
                      <a:pt x="32" y="140"/>
                      <a:pt x="34" y="139"/>
                      <a:pt x="36" y="139"/>
                    </a:cubicBezTo>
                    <a:cubicBezTo>
                      <a:pt x="36" y="138"/>
                      <a:pt x="35" y="137"/>
                      <a:pt x="34" y="136"/>
                    </a:cubicBezTo>
                    <a:cubicBezTo>
                      <a:pt x="36" y="138"/>
                      <a:pt x="38" y="137"/>
                      <a:pt x="39" y="136"/>
                    </a:cubicBezTo>
                    <a:cubicBezTo>
                      <a:pt x="39" y="136"/>
                      <a:pt x="39" y="136"/>
                      <a:pt x="39" y="135"/>
                    </a:cubicBezTo>
                    <a:cubicBezTo>
                      <a:pt x="41" y="136"/>
                      <a:pt x="40" y="134"/>
                      <a:pt x="42" y="133"/>
                    </a:cubicBezTo>
                    <a:cubicBezTo>
                      <a:pt x="44" y="132"/>
                      <a:pt x="46" y="132"/>
                      <a:pt x="45" y="130"/>
                    </a:cubicBezTo>
                    <a:cubicBezTo>
                      <a:pt x="46" y="129"/>
                      <a:pt x="48" y="129"/>
                      <a:pt x="48" y="127"/>
                    </a:cubicBezTo>
                    <a:cubicBezTo>
                      <a:pt x="51" y="127"/>
                      <a:pt x="55" y="121"/>
                      <a:pt x="57" y="119"/>
                    </a:cubicBezTo>
                    <a:cubicBezTo>
                      <a:pt x="56" y="118"/>
                      <a:pt x="55" y="117"/>
                      <a:pt x="54" y="117"/>
                    </a:cubicBezTo>
                    <a:cubicBezTo>
                      <a:pt x="54" y="113"/>
                      <a:pt x="63" y="111"/>
                      <a:pt x="58" y="108"/>
                    </a:cubicBezTo>
                    <a:cubicBezTo>
                      <a:pt x="61" y="109"/>
                      <a:pt x="63" y="103"/>
                      <a:pt x="65" y="101"/>
                    </a:cubicBezTo>
                    <a:cubicBezTo>
                      <a:pt x="69" y="99"/>
                      <a:pt x="69" y="95"/>
                      <a:pt x="70" y="91"/>
                    </a:cubicBezTo>
                    <a:cubicBezTo>
                      <a:pt x="70" y="95"/>
                      <a:pt x="69" y="97"/>
                      <a:pt x="68" y="100"/>
                    </a:cubicBezTo>
                    <a:cubicBezTo>
                      <a:pt x="70" y="101"/>
                      <a:pt x="71" y="99"/>
                      <a:pt x="73" y="98"/>
                    </a:cubicBezTo>
                    <a:cubicBezTo>
                      <a:pt x="72" y="99"/>
                      <a:pt x="71" y="100"/>
                      <a:pt x="70" y="101"/>
                    </a:cubicBezTo>
                    <a:cubicBezTo>
                      <a:pt x="71" y="102"/>
                      <a:pt x="73" y="102"/>
                      <a:pt x="74" y="103"/>
                    </a:cubicBezTo>
                    <a:cubicBezTo>
                      <a:pt x="71" y="102"/>
                      <a:pt x="65" y="101"/>
                      <a:pt x="65" y="106"/>
                    </a:cubicBezTo>
                    <a:cubicBezTo>
                      <a:pt x="65" y="107"/>
                      <a:pt x="62" y="116"/>
                      <a:pt x="66" y="112"/>
                    </a:cubicBezTo>
                    <a:cubicBezTo>
                      <a:pt x="66" y="114"/>
                      <a:pt x="62" y="115"/>
                      <a:pt x="63" y="116"/>
                    </a:cubicBezTo>
                    <a:cubicBezTo>
                      <a:pt x="65" y="117"/>
                      <a:pt x="68" y="114"/>
                      <a:pt x="69" y="113"/>
                    </a:cubicBezTo>
                    <a:cubicBezTo>
                      <a:pt x="69" y="114"/>
                      <a:pt x="69" y="114"/>
                      <a:pt x="69" y="115"/>
                    </a:cubicBezTo>
                    <a:cubicBezTo>
                      <a:pt x="70" y="113"/>
                      <a:pt x="71" y="112"/>
                      <a:pt x="72" y="110"/>
                    </a:cubicBezTo>
                    <a:cubicBezTo>
                      <a:pt x="72" y="111"/>
                      <a:pt x="72" y="112"/>
                      <a:pt x="72" y="112"/>
                    </a:cubicBezTo>
                    <a:cubicBezTo>
                      <a:pt x="72" y="111"/>
                      <a:pt x="72" y="110"/>
                      <a:pt x="72" y="109"/>
                    </a:cubicBezTo>
                    <a:cubicBezTo>
                      <a:pt x="76" y="111"/>
                      <a:pt x="76" y="109"/>
                      <a:pt x="78" y="106"/>
                    </a:cubicBezTo>
                    <a:cubicBezTo>
                      <a:pt x="77" y="106"/>
                      <a:pt x="76" y="106"/>
                      <a:pt x="76" y="106"/>
                    </a:cubicBezTo>
                    <a:cubicBezTo>
                      <a:pt x="76" y="106"/>
                      <a:pt x="77" y="105"/>
                      <a:pt x="77" y="104"/>
                    </a:cubicBezTo>
                    <a:cubicBezTo>
                      <a:pt x="77" y="104"/>
                      <a:pt x="76" y="104"/>
                      <a:pt x="76" y="104"/>
                    </a:cubicBezTo>
                    <a:cubicBezTo>
                      <a:pt x="77" y="102"/>
                      <a:pt x="78" y="101"/>
                      <a:pt x="79" y="100"/>
                    </a:cubicBezTo>
                    <a:cubicBezTo>
                      <a:pt x="79" y="101"/>
                      <a:pt x="79" y="102"/>
                      <a:pt x="78" y="103"/>
                    </a:cubicBezTo>
                    <a:cubicBezTo>
                      <a:pt x="79" y="102"/>
                      <a:pt x="79" y="102"/>
                      <a:pt x="79" y="101"/>
                    </a:cubicBezTo>
                    <a:cubicBezTo>
                      <a:pt x="80" y="103"/>
                      <a:pt x="82" y="102"/>
                      <a:pt x="84" y="101"/>
                    </a:cubicBezTo>
                    <a:cubicBezTo>
                      <a:pt x="83" y="102"/>
                      <a:pt x="83" y="103"/>
                      <a:pt x="83" y="103"/>
                    </a:cubicBezTo>
                    <a:cubicBezTo>
                      <a:pt x="84" y="103"/>
                      <a:pt x="84" y="103"/>
                      <a:pt x="85" y="103"/>
                    </a:cubicBezTo>
                    <a:cubicBezTo>
                      <a:pt x="84" y="104"/>
                      <a:pt x="84" y="104"/>
                      <a:pt x="83" y="104"/>
                    </a:cubicBezTo>
                    <a:cubicBezTo>
                      <a:pt x="84" y="104"/>
                      <a:pt x="85" y="104"/>
                      <a:pt x="86" y="103"/>
                    </a:cubicBezTo>
                    <a:cubicBezTo>
                      <a:pt x="85" y="104"/>
                      <a:pt x="85" y="104"/>
                      <a:pt x="85" y="105"/>
                    </a:cubicBezTo>
                    <a:cubicBezTo>
                      <a:pt x="85" y="104"/>
                      <a:pt x="86" y="105"/>
                      <a:pt x="87" y="105"/>
                    </a:cubicBezTo>
                    <a:cubicBezTo>
                      <a:pt x="87" y="108"/>
                      <a:pt x="90" y="106"/>
                      <a:pt x="90" y="106"/>
                    </a:cubicBezTo>
                    <a:cubicBezTo>
                      <a:pt x="93" y="109"/>
                      <a:pt x="93" y="110"/>
                      <a:pt x="97" y="110"/>
                    </a:cubicBezTo>
                    <a:cubicBezTo>
                      <a:pt x="99" y="110"/>
                      <a:pt x="101" y="110"/>
                      <a:pt x="103" y="110"/>
                    </a:cubicBezTo>
                    <a:cubicBezTo>
                      <a:pt x="105" y="110"/>
                      <a:pt x="103" y="110"/>
                      <a:pt x="104" y="111"/>
                    </a:cubicBezTo>
                    <a:cubicBezTo>
                      <a:pt x="107" y="112"/>
                      <a:pt x="110" y="113"/>
                      <a:pt x="111" y="109"/>
                    </a:cubicBezTo>
                    <a:cubicBezTo>
                      <a:pt x="112" y="110"/>
                      <a:pt x="113" y="111"/>
                      <a:pt x="113" y="111"/>
                    </a:cubicBezTo>
                    <a:cubicBezTo>
                      <a:pt x="113" y="112"/>
                      <a:pt x="113" y="113"/>
                      <a:pt x="113" y="113"/>
                    </a:cubicBezTo>
                    <a:cubicBezTo>
                      <a:pt x="112" y="112"/>
                      <a:pt x="112" y="111"/>
                      <a:pt x="112" y="110"/>
                    </a:cubicBezTo>
                    <a:cubicBezTo>
                      <a:pt x="112" y="112"/>
                      <a:pt x="111" y="113"/>
                      <a:pt x="110" y="114"/>
                    </a:cubicBezTo>
                    <a:cubicBezTo>
                      <a:pt x="111" y="114"/>
                      <a:pt x="114" y="117"/>
                      <a:pt x="115" y="117"/>
                    </a:cubicBezTo>
                    <a:cubicBezTo>
                      <a:pt x="117" y="116"/>
                      <a:pt x="118" y="114"/>
                      <a:pt x="117" y="113"/>
                    </a:cubicBezTo>
                    <a:cubicBezTo>
                      <a:pt x="118" y="114"/>
                      <a:pt x="117" y="115"/>
                      <a:pt x="117" y="117"/>
                    </a:cubicBezTo>
                    <a:cubicBezTo>
                      <a:pt x="117" y="117"/>
                      <a:pt x="119" y="121"/>
                      <a:pt x="119" y="121"/>
                    </a:cubicBezTo>
                    <a:cubicBezTo>
                      <a:pt x="120" y="121"/>
                      <a:pt x="125" y="125"/>
                      <a:pt x="125" y="122"/>
                    </a:cubicBezTo>
                    <a:cubicBezTo>
                      <a:pt x="125" y="120"/>
                      <a:pt x="121" y="120"/>
                      <a:pt x="122" y="118"/>
                    </a:cubicBezTo>
                    <a:cubicBezTo>
                      <a:pt x="122" y="118"/>
                      <a:pt x="124" y="119"/>
                      <a:pt x="124" y="119"/>
                    </a:cubicBezTo>
                    <a:cubicBezTo>
                      <a:pt x="125" y="119"/>
                      <a:pt x="125" y="119"/>
                      <a:pt x="125" y="118"/>
                    </a:cubicBezTo>
                    <a:cubicBezTo>
                      <a:pt x="126" y="119"/>
                      <a:pt x="126" y="121"/>
                      <a:pt x="126" y="122"/>
                    </a:cubicBezTo>
                    <a:cubicBezTo>
                      <a:pt x="126" y="122"/>
                      <a:pt x="127" y="122"/>
                      <a:pt x="127" y="122"/>
                    </a:cubicBezTo>
                    <a:cubicBezTo>
                      <a:pt x="127" y="122"/>
                      <a:pt x="128" y="123"/>
                      <a:pt x="128" y="123"/>
                    </a:cubicBezTo>
                    <a:cubicBezTo>
                      <a:pt x="130" y="122"/>
                      <a:pt x="127" y="117"/>
                      <a:pt x="128" y="115"/>
                    </a:cubicBezTo>
                    <a:cubicBezTo>
                      <a:pt x="128" y="117"/>
                      <a:pt x="129" y="119"/>
                      <a:pt x="130" y="121"/>
                    </a:cubicBezTo>
                    <a:cubicBezTo>
                      <a:pt x="131" y="123"/>
                      <a:pt x="133" y="123"/>
                      <a:pt x="134" y="125"/>
                    </a:cubicBezTo>
                    <a:cubicBezTo>
                      <a:pt x="134" y="125"/>
                      <a:pt x="135" y="124"/>
                      <a:pt x="135" y="124"/>
                    </a:cubicBezTo>
                    <a:cubicBezTo>
                      <a:pt x="133" y="127"/>
                      <a:pt x="136" y="126"/>
                      <a:pt x="137" y="129"/>
                    </a:cubicBezTo>
                    <a:cubicBezTo>
                      <a:pt x="137" y="128"/>
                      <a:pt x="136" y="128"/>
                      <a:pt x="135" y="127"/>
                    </a:cubicBezTo>
                    <a:cubicBezTo>
                      <a:pt x="135" y="129"/>
                      <a:pt x="135" y="128"/>
                      <a:pt x="136" y="128"/>
                    </a:cubicBezTo>
                    <a:cubicBezTo>
                      <a:pt x="136" y="130"/>
                      <a:pt x="136" y="129"/>
                      <a:pt x="137" y="130"/>
                    </a:cubicBezTo>
                    <a:cubicBezTo>
                      <a:pt x="136" y="130"/>
                      <a:pt x="136" y="131"/>
                      <a:pt x="136" y="131"/>
                    </a:cubicBezTo>
                    <a:cubicBezTo>
                      <a:pt x="137" y="131"/>
                      <a:pt x="138" y="131"/>
                      <a:pt x="139" y="133"/>
                    </a:cubicBezTo>
                    <a:cubicBezTo>
                      <a:pt x="138" y="133"/>
                      <a:pt x="138" y="132"/>
                      <a:pt x="137" y="132"/>
                    </a:cubicBezTo>
                    <a:cubicBezTo>
                      <a:pt x="138" y="134"/>
                      <a:pt x="141" y="137"/>
                      <a:pt x="143" y="138"/>
                    </a:cubicBezTo>
                    <a:cubicBezTo>
                      <a:pt x="141" y="138"/>
                      <a:pt x="140" y="141"/>
                      <a:pt x="141" y="142"/>
                    </a:cubicBezTo>
                    <a:cubicBezTo>
                      <a:pt x="141" y="141"/>
                      <a:pt x="143" y="139"/>
                      <a:pt x="145" y="139"/>
                    </a:cubicBezTo>
                    <a:cubicBezTo>
                      <a:pt x="145" y="140"/>
                      <a:pt x="145" y="144"/>
                      <a:pt x="146" y="144"/>
                    </a:cubicBezTo>
                    <a:cubicBezTo>
                      <a:pt x="147" y="144"/>
                      <a:pt x="146" y="147"/>
                      <a:pt x="146" y="148"/>
                    </a:cubicBezTo>
                    <a:cubicBezTo>
                      <a:pt x="150" y="146"/>
                      <a:pt x="151" y="140"/>
                      <a:pt x="147" y="138"/>
                    </a:cubicBezTo>
                    <a:cubicBezTo>
                      <a:pt x="141" y="135"/>
                      <a:pt x="140" y="133"/>
                      <a:pt x="137" y="126"/>
                    </a:cubicBezTo>
                    <a:cubicBezTo>
                      <a:pt x="135" y="121"/>
                      <a:pt x="132" y="119"/>
                      <a:pt x="129" y="114"/>
                    </a:cubicBezTo>
                    <a:cubicBezTo>
                      <a:pt x="126" y="109"/>
                      <a:pt x="123" y="117"/>
                      <a:pt x="120" y="118"/>
                    </a:cubicBezTo>
                    <a:cubicBezTo>
                      <a:pt x="118" y="114"/>
                      <a:pt x="112" y="111"/>
                      <a:pt x="113" y="107"/>
                    </a:cubicBezTo>
                    <a:cubicBezTo>
                      <a:pt x="105" y="112"/>
                      <a:pt x="106" y="105"/>
                      <a:pt x="106" y="100"/>
                    </a:cubicBezTo>
                    <a:cubicBezTo>
                      <a:pt x="106" y="90"/>
                      <a:pt x="106" y="80"/>
                      <a:pt x="106" y="70"/>
                    </a:cubicBezTo>
                    <a:cubicBezTo>
                      <a:pt x="106" y="53"/>
                      <a:pt x="106" y="36"/>
                      <a:pt x="106" y="19"/>
                    </a:cubicBezTo>
                    <a:cubicBezTo>
                      <a:pt x="104" y="21"/>
                      <a:pt x="99" y="16"/>
                      <a:pt x="97" y="15"/>
                    </a:cubicBezTo>
                    <a:cubicBezTo>
                      <a:pt x="95" y="13"/>
                      <a:pt x="91" y="16"/>
                      <a:pt x="88" y="15"/>
                    </a:cubicBezTo>
                    <a:cubicBezTo>
                      <a:pt x="79" y="12"/>
                      <a:pt x="73" y="10"/>
                      <a:pt x="64" y="11"/>
                    </a:cubicBezTo>
                    <a:cubicBezTo>
                      <a:pt x="64" y="10"/>
                      <a:pt x="64" y="10"/>
                      <a:pt x="64" y="10"/>
                    </a:cubicBezTo>
                    <a:cubicBezTo>
                      <a:pt x="63" y="9"/>
                      <a:pt x="61" y="8"/>
                      <a:pt x="62" y="6"/>
                    </a:cubicBezTo>
                    <a:cubicBezTo>
                      <a:pt x="60" y="7"/>
                      <a:pt x="59" y="7"/>
                      <a:pt x="58" y="5"/>
                    </a:cubicBezTo>
                    <a:cubicBezTo>
                      <a:pt x="58" y="4"/>
                      <a:pt x="55" y="7"/>
                      <a:pt x="54" y="7"/>
                    </a:cubicBezTo>
                    <a:cubicBezTo>
                      <a:pt x="53" y="6"/>
                      <a:pt x="52" y="3"/>
                      <a:pt x="51" y="3"/>
                    </a:cubicBezTo>
                    <a:cubicBezTo>
                      <a:pt x="49" y="3"/>
                      <a:pt x="49" y="6"/>
                      <a:pt x="50" y="8"/>
                    </a:cubicBezTo>
                    <a:cubicBezTo>
                      <a:pt x="49" y="7"/>
                      <a:pt x="47" y="6"/>
                      <a:pt x="46" y="6"/>
                    </a:cubicBezTo>
                    <a:cubicBezTo>
                      <a:pt x="47" y="5"/>
                      <a:pt x="48" y="4"/>
                      <a:pt x="49" y="2"/>
                    </a:cubicBezTo>
                    <a:cubicBezTo>
                      <a:pt x="44" y="0"/>
                      <a:pt x="44" y="0"/>
                      <a:pt x="41" y="4"/>
                    </a:cubicBezTo>
                    <a:cubicBezTo>
                      <a:pt x="39" y="6"/>
                      <a:pt x="35" y="6"/>
                      <a:pt x="34" y="8"/>
                    </a:cubicBezTo>
                    <a:cubicBezTo>
                      <a:pt x="34" y="8"/>
                      <a:pt x="34" y="7"/>
                      <a:pt x="33" y="7"/>
                    </a:cubicBezTo>
                    <a:cubicBezTo>
                      <a:pt x="34" y="7"/>
                      <a:pt x="34" y="6"/>
                      <a:pt x="35" y="5"/>
                    </a:cubicBezTo>
                    <a:cubicBezTo>
                      <a:pt x="34" y="6"/>
                      <a:pt x="32" y="7"/>
                      <a:pt x="31" y="8"/>
                    </a:cubicBezTo>
                    <a:cubicBezTo>
                      <a:pt x="32" y="9"/>
                      <a:pt x="33" y="10"/>
                      <a:pt x="33" y="10"/>
                    </a:cubicBezTo>
                    <a:cubicBezTo>
                      <a:pt x="32" y="10"/>
                      <a:pt x="31" y="11"/>
                      <a:pt x="31" y="13"/>
                    </a:cubicBezTo>
                    <a:cubicBezTo>
                      <a:pt x="31" y="12"/>
                      <a:pt x="31" y="9"/>
                      <a:pt x="30" y="9"/>
                    </a:cubicBezTo>
                    <a:cubicBezTo>
                      <a:pt x="28" y="11"/>
                      <a:pt x="26" y="13"/>
                      <a:pt x="24" y="14"/>
                    </a:cubicBezTo>
                    <a:cubicBezTo>
                      <a:pt x="24" y="14"/>
                      <a:pt x="24" y="13"/>
                      <a:pt x="24" y="13"/>
                    </a:cubicBezTo>
                    <a:cubicBezTo>
                      <a:pt x="24" y="13"/>
                      <a:pt x="24" y="13"/>
                      <a:pt x="24" y="13"/>
                    </a:cubicBezTo>
                    <a:cubicBezTo>
                      <a:pt x="22" y="14"/>
                      <a:pt x="23" y="16"/>
                      <a:pt x="25" y="17"/>
                    </a:cubicBezTo>
                    <a:cubicBezTo>
                      <a:pt x="22" y="15"/>
                      <a:pt x="21" y="15"/>
                      <a:pt x="20" y="18"/>
                    </a:cubicBezTo>
                    <a:cubicBezTo>
                      <a:pt x="21" y="18"/>
                      <a:pt x="22" y="19"/>
                      <a:pt x="22" y="19"/>
                    </a:cubicBezTo>
                    <a:cubicBezTo>
                      <a:pt x="21" y="18"/>
                      <a:pt x="20" y="19"/>
                      <a:pt x="19" y="19"/>
                    </a:cubicBezTo>
                    <a:cubicBezTo>
                      <a:pt x="20" y="19"/>
                      <a:pt x="21" y="20"/>
                      <a:pt x="21" y="21"/>
                    </a:cubicBezTo>
                    <a:cubicBezTo>
                      <a:pt x="21" y="20"/>
                      <a:pt x="20" y="20"/>
                      <a:pt x="19" y="20"/>
                    </a:cubicBezTo>
                    <a:cubicBezTo>
                      <a:pt x="20" y="24"/>
                      <a:pt x="17" y="27"/>
                      <a:pt x="13" y="27"/>
                    </a:cubicBezTo>
                    <a:cubicBezTo>
                      <a:pt x="12" y="28"/>
                      <a:pt x="8" y="28"/>
                      <a:pt x="7" y="29"/>
                    </a:cubicBezTo>
                    <a:cubicBezTo>
                      <a:pt x="6" y="30"/>
                      <a:pt x="6" y="32"/>
                      <a:pt x="7" y="32"/>
                    </a:cubicBezTo>
                    <a:cubicBezTo>
                      <a:pt x="6" y="33"/>
                      <a:pt x="5" y="34"/>
                      <a:pt x="4" y="34"/>
                    </a:cubicBezTo>
                    <a:cubicBezTo>
                      <a:pt x="8" y="36"/>
                      <a:pt x="12" y="38"/>
                      <a:pt x="15" y="41"/>
                    </a:cubicBezTo>
                    <a:cubicBezTo>
                      <a:pt x="16" y="43"/>
                      <a:pt x="19" y="53"/>
                      <a:pt x="22" y="46"/>
                    </a:cubicBezTo>
                    <a:cubicBezTo>
                      <a:pt x="22" y="47"/>
                      <a:pt x="22" y="48"/>
                      <a:pt x="22" y="48"/>
                    </a:cubicBezTo>
                    <a:cubicBezTo>
                      <a:pt x="28" y="46"/>
                      <a:pt x="22" y="51"/>
                      <a:pt x="26" y="53"/>
                    </a:cubicBezTo>
                    <a:cubicBezTo>
                      <a:pt x="26" y="52"/>
                      <a:pt x="26" y="52"/>
                      <a:pt x="26" y="51"/>
                    </a:cubicBezTo>
                    <a:cubicBezTo>
                      <a:pt x="29" y="51"/>
                      <a:pt x="31" y="52"/>
                      <a:pt x="33" y="52"/>
                    </a:cubicBezTo>
                    <a:cubicBezTo>
                      <a:pt x="30" y="54"/>
                      <a:pt x="25" y="56"/>
                      <a:pt x="23" y="51"/>
                    </a:cubicBezTo>
                    <a:cubicBezTo>
                      <a:pt x="24" y="53"/>
                      <a:pt x="24" y="53"/>
                      <a:pt x="24" y="55"/>
                    </a:cubicBezTo>
                    <a:cubicBezTo>
                      <a:pt x="25" y="55"/>
                      <a:pt x="26" y="55"/>
                      <a:pt x="28" y="55"/>
                    </a:cubicBezTo>
                    <a:cubicBezTo>
                      <a:pt x="27" y="56"/>
                      <a:pt x="27" y="56"/>
                      <a:pt x="27" y="57"/>
                    </a:cubicBezTo>
                    <a:cubicBezTo>
                      <a:pt x="27" y="56"/>
                      <a:pt x="26" y="55"/>
                      <a:pt x="25" y="55"/>
                    </a:cubicBezTo>
                    <a:cubicBezTo>
                      <a:pt x="25" y="58"/>
                      <a:pt x="24" y="58"/>
                      <a:pt x="21" y="58"/>
                    </a:cubicBezTo>
                    <a:cubicBezTo>
                      <a:pt x="19" y="58"/>
                      <a:pt x="17" y="58"/>
                      <a:pt x="15" y="56"/>
                    </a:cubicBezTo>
                    <a:cubicBezTo>
                      <a:pt x="17" y="55"/>
                      <a:pt x="17" y="52"/>
                      <a:pt x="15" y="52"/>
                    </a:cubicBezTo>
                    <a:cubicBezTo>
                      <a:pt x="12" y="52"/>
                      <a:pt x="11" y="54"/>
                      <a:pt x="9" y="55"/>
                    </a:cubicBezTo>
                    <a:cubicBezTo>
                      <a:pt x="9" y="56"/>
                      <a:pt x="9" y="56"/>
                      <a:pt x="10" y="57"/>
                    </a:cubicBezTo>
                    <a:cubicBezTo>
                      <a:pt x="6" y="55"/>
                      <a:pt x="2" y="59"/>
                      <a:pt x="0" y="61"/>
                    </a:cubicBezTo>
                    <a:cubicBezTo>
                      <a:pt x="2" y="64"/>
                      <a:pt x="3" y="64"/>
                      <a:pt x="7" y="65"/>
                    </a:cubicBezTo>
                    <a:cubicBezTo>
                      <a:pt x="6" y="65"/>
                      <a:pt x="5" y="65"/>
                      <a:pt x="4" y="66"/>
                    </a:cubicBezTo>
                    <a:cubicBezTo>
                      <a:pt x="6" y="69"/>
                      <a:pt x="6" y="71"/>
                      <a:pt x="11" y="72"/>
                    </a:cubicBezTo>
                    <a:cubicBezTo>
                      <a:pt x="14" y="73"/>
                      <a:pt x="17" y="70"/>
                      <a:pt x="19" y="73"/>
                    </a:cubicBezTo>
                    <a:cubicBezTo>
                      <a:pt x="19" y="72"/>
                      <a:pt x="19" y="72"/>
                      <a:pt x="18" y="71"/>
                    </a:cubicBezTo>
                    <a:cubicBezTo>
                      <a:pt x="20" y="71"/>
                      <a:pt x="20" y="72"/>
                      <a:pt x="21" y="74"/>
                    </a:cubicBezTo>
                    <a:cubicBezTo>
                      <a:pt x="24" y="70"/>
                      <a:pt x="23" y="69"/>
                      <a:pt x="28" y="70"/>
                    </a:cubicBezTo>
                    <a:cubicBezTo>
                      <a:pt x="28" y="71"/>
                      <a:pt x="27" y="72"/>
                      <a:pt x="26" y="72"/>
                    </a:cubicBezTo>
                    <a:cubicBezTo>
                      <a:pt x="27" y="74"/>
                      <a:pt x="30" y="78"/>
                      <a:pt x="27" y="80"/>
                    </a:cubicBezTo>
                    <a:cubicBezTo>
                      <a:pt x="26" y="81"/>
                      <a:pt x="24" y="80"/>
                      <a:pt x="22" y="81"/>
                    </a:cubicBezTo>
                    <a:cubicBezTo>
                      <a:pt x="21" y="82"/>
                      <a:pt x="21" y="84"/>
                      <a:pt x="19" y="85"/>
                    </a:cubicBezTo>
                    <a:cubicBezTo>
                      <a:pt x="19" y="85"/>
                      <a:pt x="16" y="86"/>
                      <a:pt x="15" y="86"/>
                    </a:cubicBezTo>
                    <a:cubicBezTo>
                      <a:pt x="15" y="87"/>
                      <a:pt x="15" y="87"/>
                      <a:pt x="15" y="88"/>
                    </a:cubicBezTo>
                    <a:cubicBezTo>
                      <a:pt x="15" y="88"/>
                      <a:pt x="14" y="87"/>
                      <a:pt x="13" y="88"/>
                    </a:cubicBezTo>
                    <a:cubicBezTo>
                      <a:pt x="12" y="88"/>
                      <a:pt x="10" y="90"/>
                      <a:pt x="10" y="91"/>
                    </a:cubicBezTo>
                    <a:cubicBezTo>
                      <a:pt x="8" y="93"/>
                      <a:pt x="9" y="94"/>
                      <a:pt x="7" y="95"/>
                    </a:cubicBezTo>
                    <a:cubicBezTo>
                      <a:pt x="7" y="96"/>
                      <a:pt x="7" y="97"/>
                      <a:pt x="7" y="98"/>
                    </a:cubicBezTo>
                    <a:cubicBezTo>
                      <a:pt x="8" y="98"/>
                      <a:pt x="9" y="97"/>
                      <a:pt x="10" y="97"/>
                    </a:cubicBezTo>
                    <a:cubicBezTo>
                      <a:pt x="10" y="97"/>
                      <a:pt x="9" y="98"/>
                      <a:pt x="8" y="99"/>
                    </a:cubicBezTo>
                    <a:cubicBezTo>
                      <a:pt x="9" y="98"/>
                      <a:pt x="10" y="99"/>
                      <a:pt x="10" y="99"/>
                    </a:cubicBezTo>
                    <a:cubicBezTo>
                      <a:pt x="10" y="100"/>
                      <a:pt x="10" y="100"/>
                      <a:pt x="10" y="102"/>
                    </a:cubicBezTo>
                    <a:cubicBezTo>
                      <a:pt x="12" y="101"/>
                      <a:pt x="12" y="102"/>
                      <a:pt x="13" y="102"/>
                    </a:cubicBezTo>
                    <a:cubicBezTo>
                      <a:pt x="13" y="102"/>
                      <a:pt x="13" y="102"/>
                      <a:pt x="13" y="103"/>
                    </a:cubicBezTo>
                    <a:cubicBezTo>
                      <a:pt x="14" y="103"/>
                      <a:pt x="15" y="103"/>
                      <a:pt x="16" y="103"/>
                    </a:cubicBezTo>
                    <a:cubicBezTo>
                      <a:pt x="15" y="105"/>
                      <a:pt x="11" y="111"/>
                      <a:pt x="16" y="110"/>
                    </a:cubicBezTo>
                    <a:cubicBezTo>
                      <a:pt x="16" y="110"/>
                      <a:pt x="15" y="110"/>
                      <a:pt x="15" y="111"/>
                    </a:cubicBezTo>
                    <a:cubicBezTo>
                      <a:pt x="17" y="114"/>
                      <a:pt x="19" y="113"/>
                      <a:pt x="21" y="110"/>
                    </a:cubicBezTo>
                    <a:cubicBezTo>
                      <a:pt x="23" y="107"/>
                      <a:pt x="21" y="105"/>
                      <a:pt x="25" y="103"/>
                    </a:cubicBezTo>
                    <a:cubicBezTo>
                      <a:pt x="24" y="105"/>
                      <a:pt x="21" y="106"/>
                      <a:pt x="22" y="109"/>
                    </a:cubicBezTo>
                    <a:cubicBezTo>
                      <a:pt x="23" y="111"/>
                      <a:pt x="25" y="113"/>
                      <a:pt x="23" y="116"/>
                    </a:cubicBezTo>
                    <a:cubicBezTo>
                      <a:pt x="24" y="116"/>
                      <a:pt x="24" y="116"/>
                      <a:pt x="25" y="117"/>
                    </a:cubicBezTo>
                    <a:cubicBezTo>
                      <a:pt x="25" y="118"/>
                      <a:pt x="25" y="118"/>
                      <a:pt x="25" y="119"/>
                    </a:cubicBezTo>
                    <a:cubicBezTo>
                      <a:pt x="24" y="119"/>
                      <a:pt x="23" y="120"/>
                      <a:pt x="23" y="120"/>
                    </a:cubicBezTo>
                    <a:cubicBezTo>
                      <a:pt x="26" y="119"/>
                      <a:pt x="28" y="119"/>
                      <a:pt x="30" y="115"/>
                    </a:cubicBezTo>
                    <a:cubicBezTo>
                      <a:pt x="29" y="118"/>
                      <a:pt x="30" y="118"/>
                      <a:pt x="32" y="118"/>
                    </a:cubicBezTo>
                    <a:cubicBezTo>
                      <a:pt x="33" y="118"/>
                      <a:pt x="34" y="121"/>
                      <a:pt x="35" y="122"/>
                    </a:cubicBezTo>
                    <a:cubicBezTo>
                      <a:pt x="35" y="121"/>
                      <a:pt x="35" y="119"/>
                      <a:pt x="37" y="118"/>
                    </a:cubicBezTo>
                    <a:cubicBezTo>
                      <a:pt x="37" y="123"/>
                      <a:pt x="42" y="118"/>
                      <a:pt x="44" y="117"/>
                    </a:cubicBezTo>
                    <a:cubicBezTo>
                      <a:pt x="43" y="119"/>
                      <a:pt x="41" y="120"/>
                      <a:pt x="41" y="123"/>
                    </a:cubicBezTo>
                    <a:cubicBezTo>
                      <a:pt x="41" y="123"/>
                      <a:pt x="41" y="123"/>
                      <a:pt x="42" y="123"/>
                    </a:cubicBezTo>
                    <a:cubicBezTo>
                      <a:pt x="41" y="125"/>
                      <a:pt x="40" y="127"/>
                      <a:pt x="39" y="129"/>
                    </a:cubicBezTo>
                    <a:cubicBezTo>
                      <a:pt x="39" y="131"/>
                      <a:pt x="37" y="131"/>
                      <a:pt x="36" y="133"/>
                    </a:cubicBezTo>
                    <a:cubicBezTo>
                      <a:pt x="36" y="134"/>
                      <a:pt x="26" y="138"/>
                      <a:pt x="30" y="141"/>
                    </a:cubicBezTo>
                    <a:cubicBezTo>
                      <a:pt x="24" y="139"/>
                      <a:pt x="23" y="142"/>
                      <a:pt x="18"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0" name="Freeform 18"/>
              <p:cNvSpPr>
                <a:spLocks noEditPoints="1"/>
              </p:cNvSpPr>
              <p:nvPr/>
            </p:nvSpPr>
            <p:spPr bwMode="auto">
              <a:xfrm>
                <a:off x="1710" y="1141"/>
                <a:ext cx="262" cy="260"/>
              </a:xfrm>
              <a:custGeom>
                <a:avLst/>
                <a:gdLst>
                  <a:gd name="T0" fmla="*/ 21 w 152"/>
                  <a:gd name="T1" fmla="*/ 147 h 151"/>
                  <a:gd name="T2" fmla="*/ 35 w 152"/>
                  <a:gd name="T3" fmla="*/ 134 h 151"/>
                  <a:gd name="T4" fmla="*/ 36 w 152"/>
                  <a:gd name="T5" fmla="*/ 123 h 151"/>
                  <a:gd name="T6" fmla="*/ 26 w 152"/>
                  <a:gd name="T7" fmla="*/ 117 h 151"/>
                  <a:gd name="T8" fmla="*/ 14 w 152"/>
                  <a:gd name="T9" fmla="*/ 104 h 151"/>
                  <a:gd name="T10" fmla="*/ 8 w 152"/>
                  <a:gd name="T11" fmla="*/ 96 h 151"/>
                  <a:gd name="T12" fmla="*/ 21 w 152"/>
                  <a:gd name="T13" fmla="*/ 84 h 151"/>
                  <a:gd name="T14" fmla="*/ 5 w 152"/>
                  <a:gd name="T15" fmla="*/ 65 h 151"/>
                  <a:gd name="T16" fmla="*/ 19 w 152"/>
                  <a:gd name="T17" fmla="*/ 56 h 151"/>
                  <a:gd name="T18" fmla="*/ 24 w 152"/>
                  <a:gd name="T19" fmla="*/ 49 h 151"/>
                  <a:gd name="T20" fmla="*/ 7 w 152"/>
                  <a:gd name="T21" fmla="*/ 31 h 151"/>
                  <a:gd name="T22" fmla="*/ 32 w 152"/>
                  <a:gd name="T23" fmla="*/ 8 h 151"/>
                  <a:gd name="T24" fmla="*/ 55 w 152"/>
                  <a:gd name="T25" fmla="*/ 4 h 151"/>
                  <a:gd name="T26" fmla="*/ 68 w 152"/>
                  <a:gd name="T27" fmla="*/ 10 h 151"/>
                  <a:gd name="T28" fmla="*/ 117 w 152"/>
                  <a:gd name="T29" fmla="*/ 105 h 151"/>
                  <a:gd name="T30" fmla="*/ 129 w 152"/>
                  <a:gd name="T31" fmla="*/ 111 h 151"/>
                  <a:gd name="T32" fmla="*/ 148 w 152"/>
                  <a:gd name="T33" fmla="*/ 145 h 151"/>
                  <a:gd name="T34" fmla="*/ 137 w 152"/>
                  <a:gd name="T35" fmla="*/ 130 h 151"/>
                  <a:gd name="T36" fmla="*/ 133 w 152"/>
                  <a:gd name="T37" fmla="*/ 124 h 151"/>
                  <a:gd name="T38" fmla="*/ 114 w 152"/>
                  <a:gd name="T39" fmla="*/ 116 h 151"/>
                  <a:gd name="T40" fmla="*/ 99 w 152"/>
                  <a:gd name="T41" fmla="*/ 111 h 151"/>
                  <a:gd name="T42" fmla="*/ 82 w 152"/>
                  <a:gd name="T43" fmla="*/ 103 h 151"/>
                  <a:gd name="T44" fmla="*/ 81 w 152"/>
                  <a:gd name="T45" fmla="*/ 106 h 151"/>
                  <a:gd name="T46" fmla="*/ 65 w 152"/>
                  <a:gd name="T47" fmla="*/ 113 h 151"/>
                  <a:gd name="T48" fmla="*/ 62 w 152"/>
                  <a:gd name="T49" fmla="*/ 109 h 151"/>
                  <a:gd name="T50" fmla="*/ 45 w 152"/>
                  <a:gd name="T51" fmla="*/ 134 h 151"/>
                  <a:gd name="T52" fmla="*/ 35 w 152"/>
                  <a:gd name="T53" fmla="*/ 151 h 151"/>
                  <a:gd name="T54" fmla="*/ 26 w 152"/>
                  <a:gd name="T55" fmla="*/ 142 h 151"/>
                  <a:gd name="T56" fmla="*/ 33 w 152"/>
                  <a:gd name="T57" fmla="*/ 140 h 151"/>
                  <a:gd name="T58" fmla="*/ 145 w 152"/>
                  <a:gd name="T59" fmla="*/ 137 h 151"/>
                  <a:gd name="T60" fmla="*/ 47 w 152"/>
                  <a:gd name="T61" fmla="*/ 129 h 151"/>
                  <a:gd name="T62" fmla="*/ 61 w 152"/>
                  <a:gd name="T63" fmla="*/ 107 h 151"/>
                  <a:gd name="T64" fmla="*/ 76 w 152"/>
                  <a:gd name="T65" fmla="*/ 98 h 151"/>
                  <a:gd name="T66" fmla="*/ 85 w 152"/>
                  <a:gd name="T67" fmla="*/ 101 h 151"/>
                  <a:gd name="T68" fmla="*/ 90 w 152"/>
                  <a:gd name="T69" fmla="*/ 105 h 151"/>
                  <a:gd name="T70" fmla="*/ 112 w 152"/>
                  <a:gd name="T71" fmla="*/ 110 h 151"/>
                  <a:gd name="T72" fmla="*/ 63 w 152"/>
                  <a:gd name="T73" fmla="*/ 8 h 151"/>
                  <a:gd name="T74" fmla="*/ 46 w 152"/>
                  <a:gd name="T75" fmla="*/ 7 h 151"/>
                  <a:gd name="T76" fmla="*/ 33 w 152"/>
                  <a:gd name="T77" fmla="*/ 14 h 151"/>
                  <a:gd name="T78" fmla="*/ 24 w 152"/>
                  <a:gd name="T79" fmla="*/ 18 h 151"/>
                  <a:gd name="T80" fmla="*/ 10 w 152"/>
                  <a:gd name="T81" fmla="*/ 32 h 151"/>
                  <a:gd name="T82" fmla="*/ 27 w 152"/>
                  <a:gd name="T83" fmla="*/ 47 h 151"/>
                  <a:gd name="T84" fmla="*/ 23 w 152"/>
                  <a:gd name="T85" fmla="*/ 59 h 151"/>
                  <a:gd name="T86" fmla="*/ 4 w 152"/>
                  <a:gd name="T87" fmla="*/ 60 h 151"/>
                  <a:gd name="T88" fmla="*/ 20 w 152"/>
                  <a:gd name="T89" fmla="*/ 70 h 151"/>
                  <a:gd name="T90" fmla="*/ 22 w 152"/>
                  <a:gd name="T91" fmla="*/ 85 h 151"/>
                  <a:gd name="T92" fmla="*/ 10 w 152"/>
                  <a:gd name="T93" fmla="*/ 96 h 151"/>
                  <a:gd name="T94" fmla="*/ 18 w 152"/>
                  <a:gd name="T95" fmla="*/ 102 h 151"/>
                  <a:gd name="T96" fmla="*/ 27 w 152"/>
                  <a:gd name="T97" fmla="*/ 105 h 151"/>
                  <a:gd name="T98" fmla="*/ 34 w 152"/>
                  <a:gd name="T99" fmla="*/ 117 h 151"/>
                  <a:gd name="T100" fmla="*/ 45 w 152"/>
                  <a:gd name="T101" fmla="*/ 122 h 151"/>
                  <a:gd name="T102" fmla="*/ 131 w 152"/>
                  <a:gd name="T103" fmla="*/ 116 h 151"/>
                  <a:gd name="T104" fmla="*/ 129 w 152"/>
                  <a:gd name="T105" fmla="*/ 121 h 151"/>
                  <a:gd name="T106" fmla="*/ 115 w 152"/>
                  <a:gd name="T107" fmla="*/ 114 h 151"/>
                  <a:gd name="T108" fmla="*/ 73 w 152"/>
                  <a:gd name="T109" fmla="*/ 110 h 151"/>
                  <a:gd name="T110" fmla="*/ 68 w 152"/>
                  <a:gd name="T111" fmla="*/ 106 h 151"/>
                  <a:gd name="T112" fmla="*/ 26 w 152"/>
                  <a:gd name="T113" fmla="*/ 80 h 151"/>
                  <a:gd name="T114" fmla="*/ 28 w 152"/>
                  <a:gd name="T115" fmla="*/ 71 h 151"/>
                  <a:gd name="T116" fmla="*/ 35 w 152"/>
                  <a:gd name="T117" fmla="*/ 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151">
                    <a:moveTo>
                      <a:pt x="35" y="151"/>
                    </a:moveTo>
                    <a:cubicBezTo>
                      <a:pt x="33" y="143"/>
                      <a:pt x="33" y="143"/>
                      <a:pt x="33" y="143"/>
                    </a:cubicBezTo>
                    <a:cubicBezTo>
                      <a:pt x="33" y="142"/>
                      <a:pt x="33" y="142"/>
                      <a:pt x="33" y="142"/>
                    </a:cubicBezTo>
                    <a:cubicBezTo>
                      <a:pt x="33" y="142"/>
                      <a:pt x="33" y="142"/>
                      <a:pt x="33" y="142"/>
                    </a:cubicBezTo>
                    <a:cubicBezTo>
                      <a:pt x="31" y="143"/>
                      <a:pt x="29" y="144"/>
                      <a:pt x="28" y="145"/>
                    </a:cubicBezTo>
                    <a:cubicBezTo>
                      <a:pt x="26" y="146"/>
                      <a:pt x="26" y="146"/>
                      <a:pt x="26" y="146"/>
                    </a:cubicBezTo>
                    <a:cubicBezTo>
                      <a:pt x="26" y="145"/>
                      <a:pt x="26" y="145"/>
                      <a:pt x="26" y="145"/>
                    </a:cubicBezTo>
                    <a:cubicBezTo>
                      <a:pt x="26" y="146"/>
                      <a:pt x="25" y="147"/>
                      <a:pt x="24" y="147"/>
                    </a:cubicBezTo>
                    <a:cubicBezTo>
                      <a:pt x="25" y="148"/>
                      <a:pt x="25" y="148"/>
                      <a:pt x="25" y="148"/>
                    </a:cubicBezTo>
                    <a:cubicBezTo>
                      <a:pt x="23" y="147"/>
                      <a:pt x="23" y="147"/>
                      <a:pt x="23" y="147"/>
                    </a:cubicBezTo>
                    <a:cubicBezTo>
                      <a:pt x="22" y="147"/>
                      <a:pt x="22" y="147"/>
                      <a:pt x="22" y="147"/>
                    </a:cubicBezTo>
                    <a:cubicBezTo>
                      <a:pt x="22" y="147"/>
                      <a:pt x="21" y="147"/>
                      <a:pt x="21" y="147"/>
                    </a:cubicBezTo>
                    <a:cubicBezTo>
                      <a:pt x="21" y="149"/>
                      <a:pt x="21" y="149"/>
                      <a:pt x="21" y="149"/>
                    </a:cubicBezTo>
                    <a:cubicBezTo>
                      <a:pt x="20" y="148"/>
                      <a:pt x="20" y="148"/>
                      <a:pt x="20" y="148"/>
                    </a:cubicBezTo>
                    <a:cubicBezTo>
                      <a:pt x="18" y="146"/>
                      <a:pt x="19" y="145"/>
                      <a:pt x="19" y="145"/>
                    </a:cubicBezTo>
                    <a:cubicBezTo>
                      <a:pt x="19" y="145"/>
                      <a:pt x="19" y="145"/>
                      <a:pt x="19" y="145"/>
                    </a:cubicBezTo>
                    <a:cubicBezTo>
                      <a:pt x="19" y="144"/>
                      <a:pt x="19" y="144"/>
                      <a:pt x="19" y="144"/>
                    </a:cubicBezTo>
                    <a:cubicBezTo>
                      <a:pt x="20" y="144"/>
                      <a:pt x="20" y="144"/>
                      <a:pt x="20" y="144"/>
                    </a:cubicBezTo>
                    <a:cubicBezTo>
                      <a:pt x="20" y="144"/>
                      <a:pt x="20" y="144"/>
                      <a:pt x="20" y="144"/>
                    </a:cubicBezTo>
                    <a:cubicBezTo>
                      <a:pt x="20" y="144"/>
                      <a:pt x="20" y="144"/>
                      <a:pt x="20" y="144"/>
                    </a:cubicBezTo>
                    <a:cubicBezTo>
                      <a:pt x="21" y="143"/>
                      <a:pt x="21" y="143"/>
                      <a:pt x="22" y="142"/>
                    </a:cubicBezTo>
                    <a:cubicBezTo>
                      <a:pt x="24" y="140"/>
                      <a:pt x="27" y="139"/>
                      <a:pt x="30" y="139"/>
                    </a:cubicBezTo>
                    <a:cubicBezTo>
                      <a:pt x="30" y="139"/>
                      <a:pt x="30" y="139"/>
                      <a:pt x="30" y="139"/>
                    </a:cubicBezTo>
                    <a:cubicBezTo>
                      <a:pt x="30" y="137"/>
                      <a:pt x="33" y="135"/>
                      <a:pt x="35" y="134"/>
                    </a:cubicBezTo>
                    <a:cubicBezTo>
                      <a:pt x="36" y="133"/>
                      <a:pt x="37" y="133"/>
                      <a:pt x="38" y="132"/>
                    </a:cubicBezTo>
                    <a:cubicBezTo>
                      <a:pt x="38" y="131"/>
                      <a:pt x="39" y="131"/>
                      <a:pt x="39" y="130"/>
                    </a:cubicBezTo>
                    <a:cubicBezTo>
                      <a:pt x="40" y="130"/>
                      <a:pt x="40" y="129"/>
                      <a:pt x="40" y="129"/>
                    </a:cubicBezTo>
                    <a:cubicBezTo>
                      <a:pt x="41" y="127"/>
                      <a:pt x="42" y="125"/>
                      <a:pt x="42" y="124"/>
                    </a:cubicBezTo>
                    <a:cubicBezTo>
                      <a:pt x="42" y="124"/>
                      <a:pt x="42" y="124"/>
                      <a:pt x="42" y="124"/>
                    </a:cubicBezTo>
                    <a:cubicBezTo>
                      <a:pt x="42" y="123"/>
                      <a:pt x="42" y="123"/>
                      <a:pt x="42" y="123"/>
                    </a:cubicBezTo>
                    <a:cubicBezTo>
                      <a:pt x="42" y="122"/>
                      <a:pt x="42" y="121"/>
                      <a:pt x="43" y="120"/>
                    </a:cubicBezTo>
                    <a:cubicBezTo>
                      <a:pt x="41" y="121"/>
                      <a:pt x="40" y="121"/>
                      <a:pt x="39" y="120"/>
                    </a:cubicBezTo>
                    <a:cubicBezTo>
                      <a:pt x="39" y="120"/>
                      <a:pt x="39" y="120"/>
                      <a:pt x="39" y="120"/>
                    </a:cubicBezTo>
                    <a:cubicBezTo>
                      <a:pt x="38" y="121"/>
                      <a:pt x="38" y="121"/>
                      <a:pt x="38" y="122"/>
                    </a:cubicBezTo>
                    <a:cubicBezTo>
                      <a:pt x="38" y="125"/>
                      <a:pt x="38" y="125"/>
                      <a:pt x="38" y="125"/>
                    </a:cubicBezTo>
                    <a:cubicBezTo>
                      <a:pt x="36" y="123"/>
                      <a:pt x="36" y="123"/>
                      <a:pt x="36" y="123"/>
                    </a:cubicBezTo>
                    <a:cubicBezTo>
                      <a:pt x="36" y="122"/>
                      <a:pt x="36" y="122"/>
                      <a:pt x="36" y="122"/>
                    </a:cubicBezTo>
                    <a:cubicBezTo>
                      <a:pt x="35" y="121"/>
                      <a:pt x="34" y="119"/>
                      <a:pt x="34" y="119"/>
                    </a:cubicBezTo>
                    <a:cubicBezTo>
                      <a:pt x="33" y="119"/>
                      <a:pt x="32" y="119"/>
                      <a:pt x="31" y="118"/>
                    </a:cubicBezTo>
                    <a:cubicBezTo>
                      <a:pt x="30" y="119"/>
                      <a:pt x="28" y="120"/>
                      <a:pt x="27" y="121"/>
                    </a:cubicBezTo>
                    <a:cubicBezTo>
                      <a:pt x="26" y="121"/>
                      <a:pt x="26" y="121"/>
                      <a:pt x="26" y="121"/>
                    </a:cubicBezTo>
                    <a:cubicBezTo>
                      <a:pt x="26" y="121"/>
                      <a:pt x="25" y="121"/>
                      <a:pt x="25" y="121"/>
                    </a:cubicBezTo>
                    <a:cubicBezTo>
                      <a:pt x="24" y="119"/>
                      <a:pt x="24" y="119"/>
                      <a:pt x="24" y="119"/>
                    </a:cubicBezTo>
                    <a:cubicBezTo>
                      <a:pt x="25" y="119"/>
                      <a:pt x="25" y="119"/>
                      <a:pt x="25" y="119"/>
                    </a:cubicBezTo>
                    <a:cubicBezTo>
                      <a:pt x="25" y="119"/>
                      <a:pt x="25" y="119"/>
                      <a:pt x="26" y="119"/>
                    </a:cubicBezTo>
                    <a:cubicBezTo>
                      <a:pt x="26" y="119"/>
                      <a:pt x="26" y="119"/>
                      <a:pt x="26" y="119"/>
                    </a:cubicBezTo>
                    <a:cubicBezTo>
                      <a:pt x="26" y="118"/>
                      <a:pt x="26" y="118"/>
                      <a:pt x="26" y="117"/>
                    </a:cubicBezTo>
                    <a:cubicBezTo>
                      <a:pt x="26" y="117"/>
                      <a:pt x="26" y="117"/>
                      <a:pt x="26" y="117"/>
                    </a:cubicBezTo>
                    <a:cubicBezTo>
                      <a:pt x="26" y="117"/>
                      <a:pt x="25" y="117"/>
                      <a:pt x="25" y="117"/>
                    </a:cubicBezTo>
                    <a:cubicBezTo>
                      <a:pt x="24" y="116"/>
                      <a:pt x="24" y="116"/>
                      <a:pt x="24" y="116"/>
                    </a:cubicBezTo>
                    <a:cubicBezTo>
                      <a:pt x="24" y="115"/>
                      <a:pt x="24" y="115"/>
                      <a:pt x="24" y="115"/>
                    </a:cubicBezTo>
                    <a:cubicBezTo>
                      <a:pt x="26" y="114"/>
                      <a:pt x="25" y="113"/>
                      <a:pt x="24" y="110"/>
                    </a:cubicBezTo>
                    <a:cubicBezTo>
                      <a:pt x="24" y="110"/>
                      <a:pt x="24" y="110"/>
                      <a:pt x="24" y="110"/>
                    </a:cubicBezTo>
                    <a:cubicBezTo>
                      <a:pt x="24" y="110"/>
                      <a:pt x="24" y="110"/>
                      <a:pt x="24" y="110"/>
                    </a:cubicBezTo>
                    <a:cubicBezTo>
                      <a:pt x="22" y="112"/>
                      <a:pt x="21" y="113"/>
                      <a:pt x="19" y="113"/>
                    </a:cubicBezTo>
                    <a:cubicBezTo>
                      <a:pt x="18" y="113"/>
                      <a:pt x="17" y="113"/>
                      <a:pt x="16" y="111"/>
                    </a:cubicBezTo>
                    <a:cubicBezTo>
                      <a:pt x="16" y="111"/>
                      <a:pt x="16" y="111"/>
                      <a:pt x="16" y="111"/>
                    </a:cubicBezTo>
                    <a:cubicBezTo>
                      <a:pt x="15" y="111"/>
                      <a:pt x="15" y="110"/>
                      <a:pt x="15" y="110"/>
                    </a:cubicBezTo>
                    <a:cubicBezTo>
                      <a:pt x="14" y="109"/>
                      <a:pt x="15" y="106"/>
                      <a:pt x="17" y="104"/>
                    </a:cubicBezTo>
                    <a:cubicBezTo>
                      <a:pt x="16" y="104"/>
                      <a:pt x="15" y="104"/>
                      <a:pt x="14" y="104"/>
                    </a:cubicBezTo>
                    <a:cubicBezTo>
                      <a:pt x="13" y="103"/>
                      <a:pt x="13" y="103"/>
                      <a:pt x="13" y="103"/>
                    </a:cubicBezTo>
                    <a:cubicBezTo>
                      <a:pt x="14" y="103"/>
                      <a:pt x="14" y="103"/>
                      <a:pt x="14" y="103"/>
                    </a:cubicBezTo>
                    <a:cubicBezTo>
                      <a:pt x="14" y="103"/>
                      <a:pt x="13" y="103"/>
                      <a:pt x="13" y="103"/>
                    </a:cubicBezTo>
                    <a:cubicBezTo>
                      <a:pt x="12" y="103"/>
                      <a:pt x="12" y="103"/>
                      <a:pt x="12" y="103"/>
                    </a:cubicBezTo>
                    <a:cubicBezTo>
                      <a:pt x="12" y="102"/>
                      <a:pt x="12" y="102"/>
                      <a:pt x="12" y="102"/>
                    </a:cubicBezTo>
                    <a:cubicBezTo>
                      <a:pt x="11" y="102"/>
                      <a:pt x="11" y="102"/>
                      <a:pt x="11" y="101"/>
                    </a:cubicBezTo>
                    <a:cubicBezTo>
                      <a:pt x="11" y="101"/>
                      <a:pt x="11" y="100"/>
                      <a:pt x="11" y="100"/>
                    </a:cubicBezTo>
                    <a:cubicBezTo>
                      <a:pt x="11" y="100"/>
                      <a:pt x="10" y="100"/>
                      <a:pt x="10" y="100"/>
                    </a:cubicBezTo>
                    <a:cubicBezTo>
                      <a:pt x="5" y="101"/>
                      <a:pt x="5" y="101"/>
                      <a:pt x="5" y="101"/>
                    </a:cubicBezTo>
                    <a:cubicBezTo>
                      <a:pt x="7" y="100"/>
                      <a:pt x="7" y="100"/>
                      <a:pt x="7" y="100"/>
                    </a:cubicBezTo>
                    <a:cubicBezTo>
                      <a:pt x="8" y="98"/>
                      <a:pt x="8" y="98"/>
                      <a:pt x="8" y="98"/>
                    </a:cubicBezTo>
                    <a:cubicBezTo>
                      <a:pt x="8" y="97"/>
                      <a:pt x="8" y="97"/>
                      <a:pt x="8" y="96"/>
                    </a:cubicBezTo>
                    <a:cubicBezTo>
                      <a:pt x="8" y="96"/>
                      <a:pt x="8" y="96"/>
                      <a:pt x="8" y="95"/>
                    </a:cubicBezTo>
                    <a:cubicBezTo>
                      <a:pt x="8" y="95"/>
                      <a:pt x="8" y="95"/>
                      <a:pt x="8" y="95"/>
                    </a:cubicBezTo>
                    <a:cubicBezTo>
                      <a:pt x="9" y="95"/>
                      <a:pt x="9" y="95"/>
                      <a:pt x="9" y="95"/>
                    </a:cubicBezTo>
                    <a:cubicBezTo>
                      <a:pt x="10" y="94"/>
                      <a:pt x="10" y="94"/>
                      <a:pt x="10" y="93"/>
                    </a:cubicBezTo>
                    <a:cubicBezTo>
                      <a:pt x="10" y="92"/>
                      <a:pt x="10" y="91"/>
                      <a:pt x="11" y="90"/>
                    </a:cubicBezTo>
                    <a:cubicBezTo>
                      <a:pt x="11" y="89"/>
                      <a:pt x="13" y="88"/>
                      <a:pt x="14" y="87"/>
                    </a:cubicBezTo>
                    <a:cubicBezTo>
                      <a:pt x="14" y="87"/>
                      <a:pt x="14" y="87"/>
                      <a:pt x="14" y="87"/>
                    </a:cubicBezTo>
                    <a:cubicBezTo>
                      <a:pt x="15" y="87"/>
                      <a:pt x="16" y="87"/>
                      <a:pt x="16" y="87"/>
                    </a:cubicBezTo>
                    <a:cubicBezTo>
                      <a:pt x="16" y="86"/>
                      <a:pt x="16" y="86"/>
                      <a:pt x="16" y="86"/>
                    </a:cubicBezTo>
                    <a:cubicBezTo>
                      <a:pt x="17" y="85"/>
                      <a:pt x="17" y="85"/>
                      <a:pt x="17" y="85"/>
                    </a:cubicBezTo>
                    <a:cubicBezTo>
                      <a:pt x="17" y="85"/>
                      <a:pt x="18" y="85"/>
                      <a:pt x="19" y="85"/>
                    </a:cubicBezTo>
                    <a:cubicBezTo>
                      <a:pt x="20" y="84"/>
                      <a:pt x="21" y="84"/>
                      <a:pt x="21" y="84"/>
                    </a:cubicBezTo>
                    <a:cubicBezTo>
                      <a:pt x="21" y="84"/>
                      <a:pt x="22" y="83"/>
                      <a:pt x="22" y="82"/>
                    </a:cubicBezTo>
                    <a:cubicBezTo>
                      <a:pt x="22" y="81"/>
                      <a:pt x="23" y="81"/>
                      <a:pt x="24" y="80"/>
                    </a:cubicBezTo>
                    <a:cubicBezTo>
                      <a:pt x="24" y="80"/>
                      <a:pt x="25" y="80"/>
                      <a:pt x="26" y="80"/>
                    </a:cubicBezTo>
                    <a:cubicBezTo>
                      <a:pt x="23" y="76"/>
                      <a:pt x="23" y="76"/>
                      <a:pt x="23" y="76"/>
                    </a:cubicBezTo>
                    <a:cubicBezTo>
                      <a:pt x="22" y="77"/>
                      <a:pt x="22" y="77"/>
                      <a:pt x="22" y="77"/>
                    </a:cubicBezTo>
                    <a:cubicBezTo>
                      <a:pt x="22" y="75"/>
                      <a:pt x="22" y="75"/>
                      <a:pt x="22" y="75"/>
                    </a:cubicBezTo>
                    <a:cubicBezTo>
                      <a:pt x="20" y="73"/>
                      <a:pt x="20" y="73"/>
                      <a:pt x="20" y="73"/>
                    </a:cubicBezTo>
                    <a:cubicBezTo>
                      <a:pt x="20" y="72"/>
                      <a:pt x="18" y="72"/>
                      <a:pt x="16" y="73"/>
                    </a:cubicBezTo>
                    <a:cubicBezTo>
                      <a:pt x="15" y="73"/>
                      <a:pt x="14" y="73"/>
                      <a:pt x="12" y="73"/>
                    </a:cubicBezTo>
                    <a:cubicBezTo>
                      <a:pt x="8" y="72"/>
                      <a:pt x="8" y="70"/>
                      <a:pt x="6" y="68"/>
                    </a:cubicBezTo>
                    <a:cubicBezTo>
                      <a:pt x="6" y="67"/>
                      <a:pt x="6" y="67"/>
                      <a:pt x="5" y="66"/>
                    </a:cubicBezTo>
                    <a:cubicBezTo>
                      <a:pt x="5" y="65"/>
                      <a:pt x="5" y="65"/>
                      <a:pt x="5" y="65"/>
                    </a:cubicBezTo>
                    <a:cubicBezTo>
                      <a:pt x="5" y="65"/>
                      <a:pt x="5" y="65"/>
                      <a:pt x="5" y="65"/>
                    </a:cubicBezTo>
                    <a:cubicBezTo>
                      <a:pt x="4" y="64"/>
                      <a:pt x="3" y="63"/>
                      <a:pt x="1" y="61"/>
                    </a:cubicBezTo>
                    <a:cubicBezTo>
                      <a:pt x="0" y="61"/>
                      <a:pt x="0" y="61"/>
                      <a:pt x="0" y="61"/>
                    </a:cubicBezTo>
                    <a:cubicBezTo>
                      <a:pt x="1" y="60"/>
                      <a:pt x="1" y="60"/>
                      <a:pt x="1" y="60"/>
                    </a:cubicBezTo>
                    <a:cubicBezTo>
                      <a:pt x="2" y="60"/>
                      <a:pt x="2" y="59"/>
                      <a:pt x="3" y="59"/>
                    </a:cubicBezTo>
                    <a:cubicBezTo>
                      <a:pt x="5" y="57"/>
                      <a:pt x="7" y="56"/>
                      <a:pt x="9" y="55"/>
                    </a:cubicBezTo>
                    <a:cubicBezTo>
                      <a:pt x="9" y="55"/>
                      <a:pt x="9" y="55"/>
                      <a:pt x="9" y="55"/>
                    </a:cubicBezTo>
                    <a:cubicBezTo>
                      <a:pt x="10" y="55"/>
                      <a:pt x="10" y="55"/>
                      <a:pt x="10" y="55"/>
                    </a:cubicBezTo>
                    <a:cubicBezTo>
                      <a:pt x="10" y="54"/>
                      <a:pt x="11" y="54"/>
                      <a:pt x="11" y="54"/>
                    </a:cubicBezTo>
                    <a:cubicBezTo>
                      <a:pt x="13" y="52"/>
                      <a:pt x="14" y="51"/>
                      <a:pt x="17" y="51"/>
                    </a:cubicBezTo>
                    <a:cubicBezTo>
                      <a:pt x="18" y="51"/>
                      <a:pt x="19" y="52"/>
                      <a:pt x="20" y="53"/>
                    </a:cubicBezTo>
                    <a:cubicBezTo>
                      <a:pt x="20" y="54"/>
                      <a:pt x="19" y="55"/>
                      <a:pt x="19" y="56"/>
                    </a:cubicBezTo>
                    <a:cubicBezTo>
                      <a:pt x="20" y="57"/>
                      <a:pt x="21" y="57"/>
                      <a:pt x="22" y="57"/>
                    </a:cubicBezTo>
                    <a:cubicBezTo>
                      <a:pt x="23" y="57"/>
                      <a:pt x="23" y="57"/>
                      <a:pt x="24" y="57"/>
                    </a:cubicBezTo>
                    <a:cubicBezTo>
                      <a:pt x="24" y="57"/>
                      <a:pt x="25" y="57"/>
                      <a:pt x="25" y="57"/>
                    </a:cubicBezTo>
                    <a:cubicBezTo>
                      <a:pt x="26" y="57"/>
                      <a:pt x="26" y="57"/>
                      <a:pt x="26" y="56"/>
                    </a:cubicBezTo>
                    <a:cubicBezTo>
                      <a:pt x="25" y="56"/>
                      <a:pt x="25" y="56"/>
                      <a:pt x="25" y="56"/>
                    </a:cubicBezTo>
                    <a:cubicBezTo>
                      <a:pt x="25" y="55"/>
                      <a:pt x="25" y="55"/>
                      <a:pt x="25" y="55"/>
                    </a:cubicBezTo>
                    <a:cubicBezTo>
                      <a:pt x="25" y="53"/>
                      <a:pt x="25" y="53"/>
                      <a:pt x="24" y="52"/>
                    </a:cubicBezTo>
                    <a:cubicBezTo>
                      <a:pt x="24" y="52"/>
                      <a:pt x="24" y="52"/>
                      <a:pt x="24" y="52"/>
                    </a:cubicBezTo>
                    <a:cubicBezTo>
                      <a:pt x="26" y="51"/>
                      <a:pt x="26" y="51"/>
                      <a:pt x="26" y="51"/>
                    </a:cubicBezTo>
                    <a:cubicBezTo>
                      <a:pt x="26" y="50"/>
                      <a:pt x="26" y="50"/>
                      <a:pt x="26" y="49"/>
                    </a:cubicBezTo>
                    <a:cubicBezTo>
                      <a:pt x="26" y="49"/>
                      <a:pt x="26" y="49"/>
                      <a:pt x="26" y="49"/>
                    </a:cubicBezTo>
                    <a:cubicBezTo>
                      <a:pt x="25" y="49"/>
                      <a:pt x="25" y="49"/>
                      <a:pt x="24" y="49"/>
                    </a:cubicBezTo>
                    <a:cubicBezTo>
                      <a:pt x="22" y="50"/>
                      <a:pt x="22" y="50"/>
                      <a:pt x="22" y="50"/>
                    </a:cubicBezTo>
                    <a:cubicBezTo>
                      <a:pt x="22" y="49"/>
                      <a:pt x="22" y="49"/>
                      <a:pt x="22" y="49"/>
                    </a:cubicBezTo>
                    <a:cubicBezTo>
                      <a:pt x="22" y="49"/>
                      <a:pt x="22" y="49"/>
                      <a:pt x="22" y="49"/>
                    </a:cubicBezTo>
                    <a:cubicBezTo>
                      <a:pt x="20" y="49"/>
                      <a:pt x="18" y="47"/>
                      <a:pt x="17" y="44"/>
                    </a:cubicBezTo>
                    <a:cubicBezTo>
                      <a:pt x="17" y="43"/>
                      <a:pt x="16" y="42"/>
                      <a:pt x="16" y="42"/>
                    </a:cubicBezTo>
                    <a:cubicBezTo>
                      <a:pt x="14" y="40"/>
                      <a:pt x="12" y="38"/>
                      <a:pt x="9" y="37"/>
                    </a:cubicBezTo>
                    <a:cubicBezTo>
                      <a:pt x="8" y="36"/>
                      <a:pt x="7" y="35"/>
                      <a:pt x="6" y="35"/>
                    </a:cubicBezTo>
                    <a:cubicBezTo>
                      <a:pt x="4" y="34"/>
                      <a:pt x="4" y="34"/>
                      <a:pt x="4" y="34"/>
                    </a:cubicBezTo>
                    <a:cubicBezTo>
                      <a:pt x="6" y="33"/>
                      <a:pt x="6" y="33"/>
                      <a:pt x="6" y="33"/>
                    </a:cubicBezTo>
                    <a:cubicBezTo>
                      <a:pt x="6" y="33"/>
                      <a:pt x="7" y="33"/>
                      <a:pt x="7" y="32"/>
                    </a:cubicBezTo>
                    <a:cubicBezTo>
                      <a:pt x="7" y="32"/>
                      <a:pt x="7" y="32"/>
                      <a:pt x="8" y="32"/>
                    </a:cubicBezTo>
                    <a:cubicBezTo>
                      <a:pt x="8" y="32"/>
                      <a:pt x="7" y="31"/>
                      <a:pt x="7" y="31"/>
                    </a:cubicBezTo>
                    <a:cubicBezTo>
                      <a:pt x="7" y="31"/>
                      <a:pt x="7" y="29"/>
                      <a:pt x="8" y="28"/>
                    </a:cubicBezTo>
                    <a:cubicBezTo>
                      <a:pt x="9" y="27"/>
                      <a:pt x="11" y="27"/>
                      <a:pt x="14" y="27"/>
                    </a:cubicBezTo>
                    <a:cubicBezTo>
                      <a:pt x="14" y="27"/>
                      <a:pt x="15" y="27"/>
                      <a:pt x="15" y="26"/>
                    </a:cubicBezTo>
                    <a:cubicBezTo>
                      <a:pt x="18" y="26"/>
                      <a:pt x="21" y="23"/>
                      <a:pt x="20" y="20"/>
                    </a:cubicBezTo>
                    <a:cubicBezTo>
                      <a:pt x="20" y="19"/>
                      <a:pt x="20" y="19"/>
                      <a:pt x="20" y="19"/>
                    </a:cubicBezTo>
                    <a:cubicBezTo>
                      <a:pt x="19" y="18"/>
                      <a:pt x="19" y="18"/>
                      <a:pt x="19" y="18"/>
                    </a:cubicBezTo>
                    <a:cubicBezTo>
                      <a:pt x="21" y="18"/>
                      <a:pt x="21" y="18"/>
                      <a:pt x="21" y="18"/>
                    </a:cubicBezTo>
                    <a:cubicBezTo>
                      <a:pt x="22" y="16"/>
                      <a:pt x="23" y="15"/>
                      <a:pt x="24" y="15"/>
                    </a:cubicBezTo>
                    <a:cubicBezTo>
                      <a:pt x="24" y="14"/>
                      <a:pt x="24" y="13"/>
                      <a:pt x="25" y="12"/>
                    </a:cubicBezTo>
                    <a:cubicBezTo>
                      <a:pt x="25" y="11"/>
                      <a:pt x="25" y="11"/>
                      <a:pt x="25" y="11"/>
                    </a:cubicBezTo>
                    <a:cubicBezTo>
                      <a:pt x="27" y="12"/>
                      <a:pt x="27" y="12"/>
                      <a:pt x="27" y="12"/>
                    </a:cubicBezTo>
                    <a:cubicBezTo>
                      <a:pt x="32" y="8"/>
                      <a:pt x="32" y="8"/>
                      <a:pt x="32" y="8"/>
                    </a:cubicBezTo>
                    <a:cubicBezTo>
                      <a:pt x="33" y="6"/>
                      <a:pt x="35" y="6"/>
                      <a:pt x="36" y="5"/>
                    </a:cubicBezTo>
                    <a:cubicBezTo>
                      <a:pt x="37" y="4"/>
                      <a:pt x="37" y="4"/>
                      <a:pt x="37" y="4"/>
                    </a:cubicBezTo>
                    <a:cubicBezTo>
                      <a:pt x="37" y="6"/>
                      <a:pt x="37" y="6"/>
                      <a:pt x="37" y="6"/>
                    </a:cubicBezTo>
                    <a:cubicBezTo>
                      <a:pt x="38" y="5"/>
                      <a:pt x="39" y="5"/>
                      <a:pt x="39" y="5"/>
                    </a:cubicBezTo>
                    <a:cubicBezTo>
                      <a:pt x="40" y="5"/>
                      <a:pt x="42" y="4"/>
                      <a:pt x="42" y="3"/>
                    </a:cubicBezTo>
                    <a:cubicBezTo>
                      <a:pt x="43" y="3"/>
                      <a:pt x="43" y="3"/>
                      <a:pt x="43" y="3"/>
                    </a:cubicBezTo>
                    <a:cubicBezTo>
                      <a:pt x="44" y="1"/>
                      <a:pt x="45" y="0"/>
                      <a:pt x="47" y="0"/>
                    </a:cubicBezTo>
                    <a:cubicBezTo>
                      <a:pt x="48" y="0"/>
                      <a:pt x="49" y="0"/>
                      <a:pt x="51" y="1"/>
                    </a:cubicBezTo>
                    <a:cubicBezTo>
                      <a:pt x="52" y="2"/>
                      <a:pt x="52" y="2"/>
                      <a:pt x="52" y="2"/>
                    </a:cubicBezTo>
                    <a:cubicBezTo>
                      <a:pt x="52" y="2"/>
                      <a:pt x="53" y="2"/>
                      <a:pt x="53" y="2"/>
                    </a:cubicBezTo>
                    <a:cubicBezTo>
                      <a:pt x="53" y="2"/>
                      <a:pt x="53" y="2"/>
                      <a:pt x="53" y="2"/>
                    </a:cubicBezTo>
                    <a:cubicBezTo>
                      <a:pt x="54" y="2"/>
                      <a:pt x="55" y="3"/>
                      <a:pt x="55" y="4"/>
                    </a:cubicBezTo>
                    <a:cubicBezTo>
                      <a:pt x="56" y="5"/>
                      <a:pt x="56" y="6"/>
                      <a:pt x="56" y="6"/>
                    </a:cubicBezTo>
                    <a:cubicBezTo>
                      <a:pt x="56" y="6"/>
                      <a:pt x="57" y="5"/>
                      <a:pt x="57" y="5"/>
                    </a:cubicBezTo>
                    <a:cubicBezTo>
                      <a:pt x="58" y="4"/>
                      <a:pt x="59" y="4"/>
                      <a:pt x="60" y="4"/>
                    </a:cubicBezTo>
                    <a:cubicBezTo>
                      <a:pt x="60" y="4"/>
                      <a:pt x="61" y="4"/>
                      <a:pt x="61" y="5"/>
                    </a:cubicBezTo>
                    <a:cubicBezTo>
                      <a:pt x="62" y="6"/>
                      <a:pt x="62" y="6"/>
                      <a:pt x="63" y="6"/>
                    </a:cubicBezTo>
                    <a:cubicBezTo>
                      <a:pt x="63" y="6"/>
                      <a:pt x="63" y="6"/>
                      <a:pt x="64" y="6"/>
                    </a:cubicBezTo>
                    <a:cubicBezTo>
                      <a:pt x="66" y="4"/>
                      <a:pt x="66" y="4"/>
                      <a:pt x="66" y="4"/>
                    </a:cubicBezTo>
                    <a:cubicBezTo>
                      <a:pt x="65" y="7"/>
                      <a:pt x="65" y="7"/>
                      <a:pt x="65" y="7"/>
                    </a:cubicBezTo>
                    <a:cubicBezTo>
                      <a:pt x="65" y="7"/>
                      <a:pt x="65" y="8"/>
                      <a:pt x="65" y="8"/>
                    </a:cubicBezTo>
                    <a:cubicBezTo>
                      <a:pt x="65" y="8"/>
                      <a:pt x="66" y="8"/>
                      <a:pt x="67" y="9"/>
                    </a:cubicBezTo>
                    <a:cubicBezTo>
                      <a:pt x="68" y="9"/>
                      <a:pt x="68" y="9"/>
                      <a:pt x="68" y="9"/>
                    </a:cubicBezTo>
                    <a:cubicBezTo>
                      <a:pt x="68" y="10"/>
                      <a:pt x="68" y="10"/>
                      <a:pt x="68" y="10"/>
                    </a:cubicBezTo>
                    <a:cubicBezTo>
                      <a:pt x="76" y="10"/>
                      <a:pt x="82" y="12"/>
                      <a:pt x="90" y="15"/>
                    </a:cubicBezTo>
                    <a:cubicBezTo>
                      <a:pt x="91" y="15"/>
                      <a:pt x="93" y="14"/>
                      <a:pt x="94" y="14"/>
                    </a:cubicBezTo>
                    <a:cubicBezTo>
                      <a:pt x="97" y="13"/>
                      <a:pt x="99" y="13"/>
                      <a:pt x="100" y="14"/>
                    </a:cubicBezTo>
                    <a:cubicBezTo>
                      <a:pt x="100" y="14"/>
                      <a:pt x="101" y="15"/>
                      <a:pt x="102" y="15"/>
                    </a:cubicBezTo>
                    <a:cubicBezTo>
                      <a:pt x="103" y="17"/>
                      <a:pt x="105" y="18"/>
                      <a:pt x="107" y="18"/>
                    </a:cubicBezTo>
                    <a:cubicBezTo>
                      <a:pt x="107" y="18"/>
                      <a:pt x="107" y="18"/>
                      <a:pt x="107" y="18"/>
                    </a:cubicBezTo>
                    <a:cubicBezTo>
                      <a:pt x="109" y="17"/>
                      <a:pt x="109" y="17"/>
                      <a:pt x="109" y="17"/>
                    </a:cubicBezTo>
                    <a:cubicBezTo>
                      <a:pt x="109" y="101"/>
                      <a:pt x="109" y="101"/>
                      <a:pt x="109" y="101"/>
                    </a:cubicBezTo>
                    <a:cubicBezTo>
                      <a:pt x="109" y="104"/>
                      <a:pt x="109" y="106"/>
                      <a:pt x="110" y="107"/>
                    </a:cubicBezTo>
                    <a:cubicBezTo>
                      <a:pt x="110" y="108"/>
                      <a:pt x="110" y="108"/>
                      <a:pt x="111" y="108"/>
                    </a:cubicBezTo>
                    <a:cubicBezTo>
                      <a:pt x="112" y="108"/>
                      <a:pt x="113" y="107"/>
                      <a:pt x="115" y="106"/>
                    </a:cubicBezTo>
                    <a:cubicBezTo>
                      <a:pt x="117" y="105"/>
                      <a:pt x="117" y="105"/>
                      <a:pt x="117" y="105"/>
                    </a:cubicBezTo>
                    <a:cubicBezTo>
                      <a:pt x="116" y="108"/>
                      <a:pt x="116" y="108"/>
                      <a:pt x="116" y="108"/>
                    </a:cubicBezTo>
                    <a:cubicBezTo>
                      <a:pt x="115" y="109"/>
                      <a:pt x="116" y="111"/>
                      <a:pt x="118" y="112"/>
                    </a:cubicBezTo>
                    <a:cubicBezTo>
                      <a:pt x="117" y="108"/>
                      <a:pt x="117" y="108"/>
                      <a:pt x="117" y="108"/>
                    </a:cubicBezTo>
                    <a:cubicBezTo>
                      <a:pt x="120" y="112"/>
                      <a:pt x="120" y="112"/>
                      <a:pt x="120" y="112"/>
                    </a:cubicBezTo>
                    <a:cubicBezTo>
                      <a:pt x="121" y="113"/>
                      <a:pt x="121" y="114"/>
                      <a:pt x="121" y="115"/>
                    </a:cubicBezTo>
                    <a:cubicBezTo>
                      <a:pt x="121" y="115"/>
                      <a:pt x="122" y="116"/>
                      <a:pt x="122" y="117"/>
                    </a:cubicBezTo>
                    <a:cubicBezTo>
                      <a:pt x="123" y="117"/>
                      <a:pt x="123" y="116"/>
                      <a:pt x="123" y="116"/>
                    </a:cubicBezTo>
                    <a:cubicBezTo>
                      <a:pt x="123" y="116"/>
                      <a:pt x="123" y="116"/>
                      <a:pt x="123" y="116"/>
                    </a:cubicBezTo>
                    <a:cubicBezTo>
                      <a:pt x="123" y="116"/>
                      <a:pt x="123" y="116"/>
                      <a:pt x="123" y="116"/>
                    </a:cubicBezTo>
                    <a:cubicBezTo>
                      <a:pt x="124" y="115"/>
                      <a:pt x="124" y="115"/>
                      <a:pt x="124" y="114"/>
                    </a:cubicBezTo>
                    <a:cubicBezTo>
                      <a:pt x="126" y="113"/>
                      <a:pt x="128" y="111"/>
                      <a:pt x="129" y="111"/>
                    </a:cubicBezTo>
                    <a:cubicBezTo>
                      <a:pt x="129" y="111"/>
                      <a:pt x="129" y="111"/>
                      <a:pt x="129" y="111"/>
                    </a:cubicBezTo>
                    <a:cubicBezTo>
                      <a:pt x="129" y="111"/>
                      <a:pt x="129" y="111"/>
                      <a:pt x="129" y="111"/>
                    </a:cubicBezTo>
                    <a:cubicBezTo>
                      <a:pt x="130" y="111"/>
                      <a:pt x="131" y="112"/>
                      <a:pt x="132" y="113"/>
                    </a:cubicBezTo>
                    <a:cubicBezTo>
                      <a:pt x="133" y="115"/>
                      <a:pt x="134" y="117"/>
                      <a:pt x="136" y="119"/>
                    </a:cubicBezTo>
                    <a:cubicBezTo>
                      <a:pt x="137" y="121"/>
                      <a:pt x="139" y="123"/>
                      <a:pt x="140" y="126"/>
                    </a:cubicBezTo>
                    <a:cubicBezTo>
                      <a:pt x="141" y="127"/>
                      <a:pt x="141" y="127"/>
                      <a:pt x="141" y="127"/>
                    </a:cubicBezTo>
                    <a:cubicBezTo>
                      <a:pt x="143" y="133"/>
                      <a:pt x="144" y="135"/>
                      <a:pt x="149" y="137"/>
                    </a:cubicBezTo>
                    <a:cubicBezTo>
                      <a:pt x="151" y="139"/>
                      <a:pt x="152" y="141"/>
                      <a:pt x="152" y="143"/>
                    </a:cubicBezTo>
                    <a:cubicBezTo>
                      <a:pt x="152" y="145"/>
                      <a:pt x="150" y="148"/>
                      <a:pt x="148" y="149"/>
                    </a:cubicBezTo>
                    <a:cubicBezTo>
                      <a:pt x="147" y="149"/>
                      <a:pt x="147" y="149"/>
                      <a:pt x="147" y="149"/>
                    </a:cubicBezTo>
                    <a:cubicBezTo>
                      <a:pt x="147" y="148"/>
                      <a:pt x="147" y="148"/>
                      <a:pt x="147" y="148"/>
                    </a:cubicBezTo>
                    <a:cubicBezTo>
                      <a:pt x="147" y="147"/>
                      <a:pt x="147" y="147"/>
                      <a:pt x="147" y="146"/>
                    </a:cubicBezTo>
                    <a:cubicBezTo>
                      <a:pt x="147" y="146"/>
                      <a:pt x="147" y="145"/>
                      <a:pt x="148" y="145"/>
                    </a:cubicBezTo>
                    <a:cubicBezTo>
                      <a:pt x="146" y="144"/>
                      <a:pt x="146" y="142"/>
                      <a:pt x="146" y="140"/>
                    </a:cubicBezTo>
                    <a:cubicBezTo>
                      <a:pt x="145" y="141"/>
                      <a:pt x="144" y="142"/>
                      <a:pt x="144" y="143"/>
                    </a:cubicBezTo>
                    <a:cubicBezTo>
                      <a:pt x="143" y="145"/>
                      <a:pt x="143" y="145"/>
                      <a:pt x="143" y="145"/>
                    </a:cubicBezTo>
                    <a:cubicBezTo>
                      <a:pt x="142" y="143"/>
                      <a:pt x="142" y="143"/>
                      <a:pt x="142" y="143"/>
                    </a:cubicBezTo>
                    <a:cubicBezTo>
                      <a:pt x="141" y="142"/>
                      <a:pt x="141" y="141"/>
                      <a:pt x="142" y="140"/>
                    </a:cubicBezTo>
                    <a:cubicBezTo>
                      <a:pt x="142" y="139"/>
                      <a:pt x="142" y="138"/>
                      <a:pt x="143" y="138"/>
                    </a:cubicBezTo>
                    <a:cubicBezTo>
                      <a:pt x="141" y="136"/>
                      <a:pt x="139" y="134"/>
                      <a:pt x="138" y="132"/>
                    </a:cubicBezTo>
                    <a:cubicBezTo>
                      <a:pt x="138" y="132"/>
                      <a:pt x="138" y="132"/>
                      <a:pt x="138" y="132"/>
                    </a:cubicBezTo>
                    <a:cubicBezTo>
                      <a:pt x="138" y="132"/>
                      <a:pt x="138" y="132"/>
                      <a:pt x="138" y="132"/>
                    </a:cubicBezTo>
                    <a:cubicBezTo>
                      <a:pt x="134" y="132"/>
                      <a:pt x="134" y="132"/>
                      <a:pt x="134" y="132"/>
                    </a:cubicBezTo>
                    <a:cubicBezTo>
                      <a:pt x="137" y="130"/>
                      <a:pt x="137" y="130"/>
                      <a:pt x="137" y="130"/>
                    </a:cubicBezTo>
                    <a:cubicBezTo>
                      <a:pt x="137" y="130"/>
                      <a:pt x="137" y="130"/>
                      <a:pt x="137" y="130"/>
                    </a:cubicBezTo>
                    <a:cubicBezTo>
                      <a:pt x="137" y="128"/>
                      <a:pt x="137" y="128"/>
                      <a:pt x="137" y="128"/>
                    </a:cubicBezTo>
                    <a:cubicBezTo>
                      <a:pt x="137" y="129"/>
                      <a:pt x="137" y="129"/>
                      <a:pt x="137" y="129"/>
                    </a:cubicBezTo>
                    <a:cubicBezTo>
                      <a:pt x="137" y="129"/>
                      <a:pt x="137" y="129"/>
                      <a:pt x="137" y="129"/>
                    </a:cubicBezTo>
                    <a:cubicBezTo>
                      <a:pt x="137" y="128"/>
                      <a:pt x="137" y="128"/>
                      <a:pt x="137" y="128"/>
                    </a:cubicBezTo>
                    <a:cubicBezTo>
                      <a:pt x="137" y="128"/>
                      <a:pt x="137" y="128"/>
                      <a:pt x="136" y="128"/>
                    </a:cubicBezTo>
                    <a:cubicBezTo>
                      <a:pt x="136" y="128"/>
                      <a:pt x="136" y="128"/>
                      <a:pt x="136" y="128"/>
                    </a:cubicBezTo>
                    <a:cubicBezTo>
                      <a:pt x="136" y="128"/>
                      <a:pt x="136" y="128"/>
                      <a:pt x="136" y="128"/>
                    </a:cubicBezTo>
                    <a:cubicBezTo>
                      <a:pt x="136" y="128"/>
                      <a:pt x="136" y="128"/>
                      <a:pt x="136" y="128"/>
                    </a:cubicBezTo>
                    <a:cubicBezTo>
                      <a:pt x="136" y="127"/>
                      <a:pt x="136" y="127"/>
                      <a:pt x="136" y="127"/>
                    </a:cubicBezTo>
                    <a:cubicBezTo>
                      <a:pt x="135" y="127"/>
                      <a:pt x="135" y="127"/>
                      <a:pt x="135" y="127"/>
                    </a:cubicBezTo>
                    <a:cubicBezTo>
                      <a:pt x="135" y="125"/>
                      <a:pt x="135" y="125"/>
                      <a:pt x="135" y="125"/>
                    </a:cubicBezTo>
                    <a:cubicBezTo>
                      <a:pt x="135" y="125"/>
                      <a:pt x="134" y="124"/>
                      <a:pt x="133" y="124"/>
                    </a:cubicBezTo>
                    <a:cubicBezTo>
                      <a:pt x="133" y="123"/>
                      <a:pt x="132" y="123"/>
                      <a:pt x="132" y="122"/>
                    </a:cubicBezTo>
                    <a:cubicBezTo>
                      <a:pt x="131" y="123"/>
                      <a:pt x="131" y="124"/>
                      <a:pt x="130" y="124"/>
                    </a:cubicBezTo>
                    <a:cubicBezTo>
                      <a:pt x="129" y="125"/>
                      <a:pt x="129" y="125"/>
                      <a:pt x="129" y="125"/>
                    </a:cubicBezTo>
                    <a:cubicBezTo>
                      <a:pt x="129" y="124"/>
                      <a:pt x="129" y="124"/>
                      <a:pt x="129" y="124"/>
                    </a:cubicBezTo>
                    <a:cubicBezTo>
                      <a:pt x="129" y="123"/>
                      <a:pt x="129" y="123"/>
                      <a:pt x="129" y="123"/>
                    </a:cubicBezTo>
                    <a:cubicBezTo>
                      <a:pt x="128" y="123"/>
                      <a:pt x="128" y="123"/>
                      <a:pt x="128" y="123"/>
                    </a:cubicBezTo>
                    <a:cubicBezTo>
                      <a:pt x="127" y="123"/>
                      <a:pt x="127" y="123"/>
                      <a:pt x="127" y="123"/>
                    </a:cubicBezTo>
                    <a:cubicBezTo>
                      <a:pt x="126" y="125"/>
                      <a:pt x="123" y="124"/>
                      <a:pt x="121" y="122"/>
                    </a:cubicBezTo>
                    <a:cubicBezTo>
                      <a:pt x="121" y="122"/>
                      <a:pt x="121" y="122"/>
                      <a:pt x="121" y="122"/>
                    </a:cubicBezTo>
                    <a:cubicBezTo>
                      <a:pt x="121" y="122"/>
                      <a:pt x="118" y="119"/>
                      <a:pt x="118" y="117"/>
                    </a:cubicBezTo>
                    <a:cubicBezTo>
                      <a:pt x="118" y="117"/>
                      <a:pt x="117" y="117"/>
                      <a:pt x="117" y="117"/>
                    </a:cubicBezTo>
                    <a:cubicBezTo>
                      <a:pt x="116" y="118"/>
                      <a:pt x="115" y="117"/>
                      <a:pt x="114" y="116"/>
                    </a:cubicBezTo>
                    <a:cubicBezTo>
                      <a:pt x="114" y="117"/>
                      <a:pt x="114" y="117"/>
                      <a:pt x="114" y="117"/>
                    </a:cubicBezTo>
                    <a:cubicBezTo>
                      <a:pt x="114" y="116"/>
                      <a:pt x="114" y="116"/>
                      <a:pt x="114" y="116"/>
                    </a:cubicBezTo>
                    <a:cubicBezTo>
                      <a:pt x="114" y="116"/>
                      <a:pt x="113" y="115"/>
                      <a:pt x="113" y="115"/>
                    </a:cubicBezTo>
                    <a:cubicBezTo>
                      <a:pt x="112" y="115"/>
                      <a:pt x="112" y="115"/>
                      <a:pt x="112" y="114"/>
                    </a:cubicBezTo>
                    <a:cubicBezTo>
                      <a:pt x="110" y="114"/>
                      <a:pt x="110" y="114"/>
                      <a:pt x="110" y="114"/>
                    </a:cubicBezTo>
                    <a:cubicBezTo>
                      <a:pt x="112" y="113"/>
                      <a:pt x="112" y="113"/>
                      <a:pt x="112" y="113"/>
                    </a:cubicBezTo>
                    <a:cubicBezTo>
                      <a:pt x="112" y="113"/>
                      <a:pt x="112" y="112"/>
                      <a:pt x="112" y="112"/>
                    </a:cubicBezTo>
                    <a:cubicBezTo>
                      <a:pt x="111" y="113"/>
                      <a:pt x="108" y="113"/>
                      <a:pt x="106" y="112"/>
                    </a:cubicBezTo>
                    <a:cubicBezTo>
                      <a:pt x="106" y="112"/>
                      <a:pt x="106" y="112"/>
                      <a:pt x="106" y="112"/>
                    </a:cubicBezTo>
                    <a:cubicBezTo>
                      <a:pt x="106" y="112"/>
                      <a:pt x="105" y="111"/>
                      <a:pt x="105" y="111"/>
                    </a:cubicBezTo>
                    <a:cubicBezTo>
                      <a:pt x="103" y="111"/>
                      <a:pt x="103" y="111"/>
                      <a:pt x="103" y="111"/>
                    </a:cubicBezTo>
                    <a:cubicBezTo>
                      <a:pt x="102" y="111"/>
                      <a:pt x="101" y="111"/>
                      <a:pt x="99" y="111"/>
                    </a:cubicBezTo>
                    <a:cubicBezTo>
                      <a:pt x="95" y="111"/>
                      <a:pt x="95" y="110"/>
                      <a:pt x="92" y="108"/>
                    </a:cubicBezTo>
                    <a:cubicBezTo>
                      <a:pt x="92" y="107"/>
                      <a:pt x="92" y="107"/>
                      <a:pt x="92" y="107"/>
                    </a:cubicBezTo>
                    <a:cubicBezTo>
                      <a:pt x="92" y="107"/>
                      <a:pt x="92" y="107"/>
                      <a:pt x="92" y="107"/>
                    </a:cubicBezTo>
                    <a:cubicBezTo>
                      <a:pt x="91" y="108"/>
                      <a:pt x="91" y="108"/>
                      <a:pt x="90" y="108"/>
                    </a:cubicBezTo>
                    <a:cubicBezTo>
                      <a:pt x="90" y="108"/>
                      <a:pt x="88" y="107"/>
                      <a:pt x="88" y="105"/>
                    </a:cubicBezTo>
                    <a:cubicBezTo>
                      <a:pt x="88" y="105"/>
                      <a:pt x="87" y="105"/>
                      <a:pt x="87" y="106"/>
                    </a:cubicBezTo>
                    <a:cubicBezTo>
                      <a:pt x="84" y="106"/>
                      <a:pt x="84" y="106"/>
                      <a:pt x="84" y="106"/>
                    </a:cubicBezTo>
                    <a:cubicBezTo>
                      <a:pt x="85" y="105"/>
                      <a:pt x="85" y="105"/>
                      <a:pt x="85" y="105"/>
                    </a:cubicBezTo>
                    <a:cubicBezTo>
                      <a:pt x="85" y="104"/>
                      <a:pt x="85" y="104"/>
                      <a:pt x="85" y="104"/>
                    </a:cubicBezTo>
                    <a:cubicBezTo>
                      <a:pt x="84" y="104"/>
                      <a:pt x="84" y="104"/>
                      <a:pt x="84" y="104"/>
                    </a:cubicBezTo>
                    <a:cubicBezTo>
                      <a:pt x="84" y="103"/>
                      <a:pt x="84" y="103"/>
                      <a:pt x="84" y="103"/>
                    </a:cubicBezTo>
                    <a:cubicBezTo>
                      <a:pt x="83" y="103"/>
                      <a:pt x="82" y="103"/>
                      <a:pt x="82" y="103"/>
                    </a:cubicBezTo>
                    <a:cubicBezTo>
                      <a:pt x="81" y="103"/>
                      <a:pt x="81" y="103"/>
                      <a:pt x="81" y="103"/>
                    </a:cubicBezTo>
                    <a:cubicBezTo>
                      <a:pt x="80" y="103"/>
                      <a:pt x="80" y="103"/>
                      <a:pt x="80" y="103"/>
                    </a:cubicBezTo>
                    <a:cubicBezTo>
                      <a:pt x="80" y="103"/>
                      <a:pt x="80" y="103"/>
                      <a:pt x="80" y="103"/>
                    </a:cubicBezTo>
                    <a:cubicBezTo>
                      <a:pt x="80" y="103"/>
                      <a:pt x="80" y="103"/>
                      <a:pt x="80" y="103"/>
                    </a:cubicBezTo>
                    <a:cubicBezTo>
                      <a:pt x="80" y="103"/>
                      <a:pt x="80" y="103"/>
                      <a:pt x="80" y="103"/>
                    </a:cubicBezTo>
                    <a:cubicBezTo>
                      <a:pt x="80" y="103"/>
                      <a:pt x="80" y="103"/>
                      <a:pt x="79" y="103"/>
                    </a:cubicBezTo>
                    <a:cubicBezTo>
                      <a:pt x="81" y="104"/>
                      <a:pt x="81" y="104"/>
                      <a:pt x="81" y="104"/>
                    </a:cubicBezTo>
                    <a:cubicBezTo>
                      <a:pt x="82" y="104"/>
                      <a:pt x="82" y="104"/>
                      <a:pt x="82" y="104"/>
                    </a:cubicBezTo>
                    <a:cubicBezTo>
                      <a:pt x="82" y="104"/>
                      <a:pt x="82" y="104"/>
                      <a:pt x="82" y="104"/>
                    </a:cubicBezTo>
                    <a:cubicBezTo>
                      <a:pt x="84" y="105"/>
                      <a:pt x="84" y="105"/>
                      <a:pt x="84" y="105"/>
                    </a:cubicBezTo>
                    <a:cubicBezTo>
                      <a:pt x="81" y="105"/>
                      <a:pt x="81" y="105"/>
                      <a:pt x="81" y="105"/>
                    </a:cubicBezTo>
                    <a:cubicBezTo>
                      <a:pt x="81" y="106"/>
                      <a:pt x="81" y="106"/>
                      <a:pt x="81" y="106"/>
                    </a:cubicBezTo>
                    <a:cubicBezTo>
                      <a:pt x="81" y="106"/>
                      <a:pt x="81" y="107"/>
                      <a:pt x="80" y="107"/>
                    </a:cubicBezTo>
                    <a:cubicBezTo>
                      <a:pt x="79" y="109"/>
                      <a:pt x="78" y="112"/>
                      <a:pt x="75" y="110"/>
                    </a:cubicBezTo>
                    <a:cubicBezTo>
                      <a:pt x="75" y="111"/>
                      <a:pt x="75" y="111"/>
                      <a:pt x="75" y="111"/>
                    </a:cubicBezTo>
                    <a:cubicBezTo>
                      <a:pt x="75" y="111"/>
                      <a:pt x="75" y="112"/>
                      <a:pt x="75" y="112"/>
                    </a:cubicBezTo>
                    <a:cubicBezTo>
                      <a:pt x="74" y="112"/>
                      <a:pt x="74" y="112"/>
                      <a:pt x="74" y="112"/>
                    </a:cubicBezTo>
                    <a:cubicBezTo>
                      <a:pt x="74" y="113"/>
                      <a:pt x="73" y="113"/>
                      <a:pt x="73" y="113"/>
                    </a:cubicBezTo>
                    <a:cubicBezTo>
                      <a:pt x="72" y="114"/>
                      <a:pt x="72" y="114"/>
                      <a:pt x="72" y="115"/>
                    </a:cubicBezTo>
                    <a:cubicBezTo>
                      <a:pt x="69" y="120"/>
                      <a:pt x="69" y="120"/>
                      <a:pt x="69" y="120"/>
                    </a:cubicBezTo>
                    <a:cubicBezTo>
                      <a:pt x="70" y="116"/>
                      <a:pt x="70" y="116"/>
                      <a:pt x="70" y="116"/>
                    </a:cubicBezTo>
                    <a:cubicBezTo>
                      <a:pt x="68" y="117"/>
                      <a:pt x="66" y="118"/>
                      <a:pt x="65" y="117"/>
                    </a:cubicBezTo>
                    <a:cubicBezTo>
                      <a:pt x="64" y="116"/>
                      <a:pt x="64" y="116"/>
                      <a:pt x="64" y="115"/>
                    </a:cubicBezTo>
                    <a:cubicBezTo>
                      <a:pt x="64" y="115"/>
                      <a:pt x="65" y="114"/>
                      <a:pt x="65" y="113"/>
                    </a:cubicBezTo>
                    <a:cubicBezTo>
                      <a:pt x="65" y="113"/>
                      <a:pt x="65" y="113"/>
                      <a:pt x="65" y="113"/>
                    </a:cubicBezTo>
                    <a:cubicBezTo>
                      <a:pt x="65" y="112"/>
                      <a:pt x="65" y="111"/>
                      <a:pt x="66" y="108"/>
                    </a:cubicBezTo>
                    <a:cubicBezTo>
                      <a:pt x="66" y="107"/>
                      <a:pt x="66" y="106"/>
                      <a:pt x="66" y="106"/>
                    </a:cubicBezTo>
                    <a:cubicBezTo>
                      <a:pt x="66" y="104"/>
                      <a:pt x="67" y="102"/>
                      <a:pt x="71" y="101"/>
                    </a:cubicBezTo>
                    <a:cubicBezTo>
                      <a:pt x="71" y="101"/>
                      <a:pt x="71" y="101"/>
                      <a:pt x="71" y="101"/>
                    </a:cubicBezTo>
                    <a:cubicBezTo>
                      <a:pt x="71" y="101"/>
                      <a:pt x="71" y="101"/>
                      <a:pt x="71" y="101"/>
                    </a:cubicBezTo>
                    <a:cubicBezTo>
                      <a:pt x="71" y="101"/>
                      <a:pt x="70" y="101"/>
                      <a:pt x="70" y="100"/>
                    </a:cubicBezTo>
                    <a:cubicBezTo>
                      <a:pt x="70" y="100"/>
                      <a:pt x="70" y="100"/>
                      <a:pt x="70" y="100"/>
                    </a:cubicBezTo>
                    <a:cubicBezTo>
                      <a:pt x="69" y="101"/>
                      <a:pt x="69" y="101"/>
                      <a:pt x="68" y="102"/>
                    </a:cubicBezTo>
                    <a:cubicBezTo>
                      <a:pt x="67" y="102"/>
                      <a:pt x="66" y="104"/>
                      <a:pt x="66" y="105"/>
                    </a:cubicBezTo>
                    <a:cubicBezTo>
                      <a:pt x="65" y="106"/>
                      <a:pt x="64" y="108"/>
                      <a:pt x="62" y="109"/>
                    </a:cubicBezTo>
                    <a:cubicBezTo>
                      <a:pt x="62" y="109"/>
                      <a:pt x="62" y="109"/>
                      <a:pt x="62" y="109"/>
                    </a:cubicBezTo>
                    <a:cubicBezTo>
                      <a:pt x="62" y="111"/>
                      <a:pt x="61" y="112"/>
                      <a:pt x="60" y="113"/>
                    </a:cubicBezTo>
                    <a:cubicBezTo>
                      <a:pt x="58" y="114"/>
                      <a:pt x="57" y="115"/>
                      <a:pt x="57" y="116"/>
                    </a:cubicBezTo>
                    <a:cubicBezTo>
                      <a:pt x="58" y="116"/>
                      <a:pt x="59" y="117"/>
                      <a:pt x="60" y="118"/>
                    </a:cubicBezTo>
                    <a:cubicBezTo>
                      <a:pt x="60" y="119"/>
                      <a:pt x="60" y="119"/>
                      <a:pt x="60" y="119"/>
                    </a:cubicBezTo>
                    <a:cubicBezTo>
                      <a:pt x="60" y="119"/>
                      <a:pt x="60" y="119"/>
                      <a:pt x="60" y="119"/>
                    </a:cubicBezTo>
                    <a:cubicBezTo>
                      <a:pt x="59" y="120"/>
                      <a:pt x="58" y="121"/>
                      <a:pt x="57" y="122"/>
                    </a:cubicBezTo>
                    <a:cubicBezTo>
                      <a:pt x="56" y="125"/>
                      <a:pt x="53" y="128"/>
                      <a:pt x="51" y="128"/>
                    </a:cubicBezTo>
                    <a:cubicBezTo>
                      <a:pt x="50" y="129"/>
                      <a:pt x="49" y="130"/>
                      <a:pt x="48" y="130"/>
                    </a:cubicBezTo>
                    <a:cubicBezTo>
                      <a:pt x="48" y="130"/>
                      <a:pt x="48" y="130"/>
                      <a:pt x="48" y="130"/>
                    </a:cubicBezTo>
                    <a:cubicBezTo>
                      <a:pt x="48" y="131"/>
                      <a:pt x="48" y="131"/>
                      <a:pt x="48" y="132"/>
                    </a:cubicBezTo>
                    <a:cubicBezTo>
                      <a:pt x="48" y="133"/>
                      <a:pt x="46" y="133"/>
                      <a:pt x="45" y="134"/>
                    </a:cubicBezTo>
                    <a:cubicBezTo>
                      <a:pt x="45" y="134"/>
                      <a:pt x="45" y="134"/>
                      <a:pt x="45" y="134"/>
                    </a:cubicBezTo>
                    <a:cubicBezTo>
                      <a:pt x="44" y="134"/>
                      <a:pt x="44" y="134"/>
                      <a:pt x="44" y="135"/>
                    </a:cubicBezTo>
                    <a:cubicBezTo>
                      <a:pt x="44" y="135"/>
                      <a:pt x="43" y="136"/>
                      <a:pt x="43" y="136"/>
                    </a:cubicBezTo>
                    <a:cubicBezTo>
                      <a:pt x="43" y="136"/>
                      <a:pt x="43" y="136"/>
                      <a:pt x="43" y="136"/>
                    </a:cubicBezTo>
                    <a:cubicBezTo>
                      <a:pt x="42" y="137"/>
                      <a:pt x="42" y="137"/>
                      <a:pt x="42" y="137"/>
                    </a:cubicBezTo>
                    <a:cubicBezTo>
                      <a:pt x="41" y="138"/>
                      <a:pt x="40" y="138"/>
                      <a:pt x="39" y="138"/>
                    </a:cubicBezTo>
                    <a:cubicBezTo>
                      <a:pt x="39" y="138"/>
                      <a:pt x="39" y="138"/>
                      <a:pt x="39" y="138"/>
                    </a:cubicBezTo>
                    <a:cubicBezTo>
                      <a:pt x="40" y="140"/>
                      <a:pt x="40" y="140"/>
                      <a:pt x="40" y="140"/>
                    </a:cubicBezTo>
                    <a:cubicBezTo>
                      <a:pt x="38" y="140"/>
                      <a:pt x="38" y="140"/>
                      <a:pt x="38" y="140"/>
                    </a:cubicBezTo>
                    <a:cubicBezTo>
                      <a:pt x="36" y="140"/>
                      <a:pt x="36" y="141"/>
                      <a:pt x="36" y="142"/>
                    </a:cubicBezTo>
                    <a:cubicBezTo>
                      <a:pt x="40" y="144"/>
                      <a:pt x="40" y="144"/>
                      <a:pt x="40" y="144"/>
                    </a:cubicBezTo>
                    <a:cubicBezTo>
                      <a:pt x="35" y="143"/>
                      <a:pt x="35" y="143"/>
                      <a:pt x="35" y="143"/>
                    </a:cubicBezTo>
                    <a:lnTo>
                      <a:pt x="35" y="151"/>
                    </a:lnTo>
                    <a:close/>
                    <a:moveTo>
                      <a:pt x="148" y="143"/>
                    </a:moveTo>
                    <a:cubicBezTo>
                      <a:pt x="149" y="143"/>
                      <a:pt x="149" y="144"/>
                      <a:pt x="149" y="144"/>
                    </a:cubicBezTo>
                    <a:cubicBezTo>
                      <a:pt x="150" y="144"/>
                      <a:pt x="150" y="145"/>
                      <a:pt x="150" y="145"/>
                    </a:cubicBezTo>
                    <a:cubicBezTo>
                      <a:pt x="150" y="144"/>
                      <a:pt x="150" y="144"/>
                      <a:pt x="150" y="143"/>
                    </a:cubicBezTo>
                    <a:cubicBezTo>
                      <a:pt x="150" y="141"/>
                      <a:pt x="150" y="140"/>
                      <a:pt x="148" y="139"/>
                    </a:cubicBezTo>
                    <a:cubicBezTo>
                      <a:pt x="148" y="139"/>
                      <a:pt x="148" y="139"/>
                      <a:pt x="148" y="139"/>
                    </a:cubicBezTo>
                    <a:cubicBezTo>
                      <a:pt x="148" y="139"/>
                      <a:pt x="148" y="139"/>
                      <a:pt x="148" y="140"/>
                    </a:cubicBezTo>
                    <a:cubicBezTo>
                      <a:pt x="148" y="140"/>
                      <a:pt x="148" y="143"/>
                      <a:pt x="148" y="143"/>
                    </a:cubicBezTo>
                    <a:close/>
                    <a:moveTo>
                      <a:pt x="24" y="144"/>
                    </a:moveTo>
                    <a:cubicBezTo>
                      <a:pt x="24" y="145"/>
                      <a:pt x="24" y="145"/>
                      <a:pt x="24" y="145"/>
                    </a:cubicBezTo>
                    <a:cubicBezTo>
                      <a:pt x="24" y="145"/>
                      <a:pt x="25" y="143"/>
                      <a:pt x="26" y="143"/>
                    </a:cubicBezTo>
                    <a:cubicBezTo>
                      <a:pt x="26" y="142"/>
                      <a:pt x="26" y="142"/>
                      <a:pt x="26" y="142"/>
                    </a:cubicBezTo>
                    <a:cubicBezTo>
                      <a:pt x="25" y="142"/>
                      <a:pt x="24" y="143"/>
                      <a:pt x="23" y="144"/>
                    </a:cubicBezTo>
                    <a:cubicBezTo>
                      <a:pt x="23" y="144"/>
                      <a:pt x="23" y="144"/>
                      <a:pt x="23" y="144"/>
                    </a:cubicBezTo>
                    <a:lnTo>
                      <a:pt x="24" y="144"/>
                    </a:lnTo>
                    <a:close/>
                    <a:moveTo>
                      <a:pt x="29" y="141"/>
                    </a:moveTo>
                    <a:cubicBezTo>
                      <a:pt x="28" y="142"/>
                      <a:pt x="28" y="142"/>
                      <a:pt x="28" y="142"/>
                    </a:cubicBezTo>
                    <a:cubicBezTo>
                      <a:pt x="29" y="142"/>
                      <a:pt x="30" y="141"/>
                      <a:pt x="30" y="141"/>
                    </a:cubicBezTo>
                    <a:cubicBezTo>
                      <a:pt x="30" y="141"/>
                      <a:pt x="29" y="141"/>
                      <a:pt x="29" y="141"/>
                    </a:cubicBezTo>
                    <a:close/>
                    <a:moveTo>
                      <a:pt x="38" y="135"/>
                    </a:moveTo>
                    <a:cubicBezTo>
                      <a:pt x="37" y="135"/>
                      <a:pt x="37" y="135"/>
                      <a:pt x="36" y="136"/>
                    </a:cubicBezTo>
                    <a:cubicBezTo>
                      <a:pt x="35" y="136"/>
                      <a:pt x="32" y="138"/>
                      <a:pt x="32" y="139"/>
                    </a:cubicBezTo>
                    <a:cubicBezTo>
                      <a:pt x="32" y="139"/>
                      <a:pt x="32" y="140"/>
                      <a:pt x="33" y="140"/>
                    </a:cubicBezTo>
                    <a:cubicBezTo>
                      <a:pt x="33" y="140"/>
                      <a:pt x="33" y="140"/>
                      <a:pt x="33" y="140"/>
                    </a:cubicBezTo>
                    <a:cubicBezTo>
                      <a:pt x="33" y="140"/>
                      <a:pt x="33" y="140"/>
                      <a:pt x="33" y="140"/>
                    </a:cubicBezTo>
                    <a:cubicBezTo>
                      <a:pt x="34" y="139"/>
                      <a:pt x="34" y="139"/>
                      <a:pt x="34" y="139"/>
                    </a:cubicBezTo>
                    <a:cubicBezTo>
                      <a:pt x="34" y="140"/>
                      <a:pt x="34" y="140"/>
                      <a:pt x="34" y="140"/>
                    </a:cubicBezTo>
                    <a:cubicBezTo>
                      <a:pt x="35" y="139"/>
                      <a:pt x="36" y="139"/>
                      <a:pt x="37" y="138"/>
                    </a:cubicBezTo>
                    <a:cubicBezTo>
                      <a:pt x="37" y="138"/>
                      <a:pt x="37" y="138"/>
                      <a:pt x="37" y="138"/>
                    </a:cubicBezTo>
                    <a:cubicBezTo>
                      <a:pt x="36" y="138"/>
                      <a:pt x="36" y="137"/>
                      <a:pt x="36" y="137"/>
                    </a:cubicBezTo>
                    <a:cubicBezTo>
                      <a:pt x="37" y="135"/>
                      <a:pt x="37" y="135"/>
                      <a:pt x="37" y="135"/>
                    </a:cubicBezTo>
                    <a:cubicBezTo>
                      <a:pt x="38" y="136"/>
                      <a:pt x="38" y="136"/>
                      <a:pt x="39" y="136"/>
                    </a:cubicBezTo>
                    <a:lnTo>
                      <a:pt x="38" y="135"/>
                    </a:lnTo>
                    <a:close/>
                    <a:moveTo>
                      <a:pt x="142" y="134"/>
                    </a:moveTo>
                    <a:cubicBezTo>
                      <a:pt x="143" y="135"/>
                      <a:pt x="144" y="137"/>
                      <a:pt x="145" y="137"/>
                    </a:cubicBezTo>
                    <a:cubicBezTo>
                      <a:pt x="145" y="137"/>
                      <a:pt x="145" y="137"/>
                      <a:pt x="145" y="137"/>
                    </a:cubicBezTo>
                    <a:cubicBezTo>
                      <a:pt x="144" y="136"/>
                      <a:pt x="143" y="135"/>
                      <a:pt x="142" y="133"/>
                    </a:cubicBezTo>
                    <a:lnTo>
                      <a:pt x="142" y="134"/>
                    </a:lnTo>
                    <a:close/>
                    <a:moveTo>
                      <a:pt x="39" y="134"/>
                    </a:moveTo>
                    <a:cubicBezTo>
                      <a:pt x="41" y="134"/>
                      <a:pt x="41" y="134"/>
                      <a:pt x="41" y="134"/>
                    </a:cubicBezTo>
                    <a:cubicBezTo>
                      <a:pt x="42" y="135"/>
                      <a:pt x="42" y="135"/>
                      <a:pt x="42" y="134"/>
                    </a:cubicBezTo>
                    <a:cubicBezTo>
                      <a:pt x="42" y="133"/>
                      <a:pt x="43" y="132"/>
                      <a:pt x="44" y="132"/>
                    </a:cubicBezTo>
                    <a:cubicBezTo>
                      <a:pt x="45" y="132"/>
                      <a:pt x="45" y="132"/>
                      <a:pt x="45" y="132"/>
                    </a:cubicBezTo>
                    <a:cubicBezTo>
                      <a:pt x="45" y="132"/>
                      <a:pt x="46" y="131"/>
                      <a:pt x="46" y="131"/>
                    </a:cubicBezTo>
                    <a:cubicBezTo>
                      <a:pt x="46" y="131"/>
                      <a:pt x="46" y="131"/>
                      <a:pt x="46" y="131"/>
                    </a:cubicBezTo>
                    <a:cubicBezTo>
                      <a:pt x="45" y="130"/>
                      <a:pt x="45" y="130"/>
                      <a:pt x="45" y="130"/>
                    </a:cubicBezTo>
                    <a:cubicBezTo>
                      <a:pt x="46" y="129"/>
                      <a:pt x="46" y="129"/>
                      <a:pt x="46" y="129"/>
                    </a:cubicBezTo>
                    <a:cubicBezTo>
                      <a:pt x="46" y="129"/>
                      <a:pt x="47" y="129"/>
                      <a:pt x="47" y="129"/>
                    </a:cubicBezTo>
                    <a:cubicBezTo>
                      <a:pt x="48" y="128"/>
                      <a:pt x="49" y="128"/>
                      <a:pt x="49" y="127"/>
                    </a:cubicBezTo>
                    <a:cubicBezTo>
                      <a:pt x="49" y="125"/>
                      <a:pt x="49" y="125"/>
                      <a:pt x="49" y="125"/>
                    </a:cubicBezTo>
                    <a:cubicBezTo>
                      <a:pt x="50" y="126"/>
                      <a:pt x="50" y="126"/>
                      <a:pt x="50" y="126"/>
                    </a:cubicBezTo>
                    <a:cubicBezTo>
                      <a:pt x="52" y="126"/>
                      <a:pt x="54" y="123"/>
                      <a:pt x="56" y="121"/>
                    </a:cubicBezTo>
                    <a:cubicBezTo>
                      <a:pt x="57" y="120"/>
                      <a:pt x="57" y="119"/>
                      <a:pt x="58" y="119"/>
                    </a:cubicBezTo>
                    <a:cubicBezTo>
                      <a:pt x="57" y="118"/>
                      <a:pt x="57" y="118"/>
                      <a:pt x="56" y="118"/>
                    </a:cubicBezTo>
                    <a:cubicBezTo>
                      <a:pt x="55" y="118"/>
                      <a:pt x="55" y="118"/>
                      <a:pt x="55" y="118"/>
                    </a:cubicBezTo>
                    <a:cubicBezTo>
                      <a:pt x="55" y="117"/>
                      <a:pt x="55" y="117"/>
                      <a:pt x="55" y="117"/>
                    </a:cubicBezTo>
                    <a:cubicBezTo>
                      <a:pt x="55" y="115"/>
                      <a:pt x="57" y="113"/>
                      <a:pt x="58" y="112"/>
                    </a:cubicBezTo>
                    <a:cubicBezTo>
                      <a:pt x="59" y="111"/>
                      <a:pt x="60" y="110"/>
                      <a:pt x="60" y="109"/>
                    </a:cubicBezTo>
                    <a:cubicBezTo>
                      <a:pt x="60" y="109"/>
                      <a:pt x="60" y="109"/>
                      <a:pt x="60" y="108"/>
                    </a:cubicBezTo>
                    <a:cubicBezTo>
                      <a:pt x="61" y="107"/>
                      <a:pt x="61" y="107"/>
                      <a:pt x="61" y="107"/>
                    </a:cubicBezTo>
                    <a:cubicBezTo>
                      <a:pt x="61" y="107"/>
                      <a:pt x="61" y="107"/>
                      <a:pt x="61" y="107"/>
                    </a:cubicBezTo>
                    <a:cubicBezTo>
                      <a:pt x="62" y="107"/>
                      <a:pt x="63" y="105"/>
                      <a:pt x="64" y="104"/>
                    </a:cubicBezTo>
                    <a:cubicBezTo>
                      <a:pt x="65" y="102"/>
                      <a:pt x="66" y="101"/>
                      <a:pt x="67" y="100"/>
                    </a:cubicBezTo>
                    <a:cubicBezTo>
                      <a:pt x="69" y="99"/>
                      <a:pt x="70" y="96"/>
                      <a:pt x="70" y="94"/>
                    </a:cubicBezTo>
                    <a:cubicBezTo>
                      <a:pt x="70" y="93"/>
                      <a:pt x="70" y="92"/>
                      <a:pt x="71" y="91"/>
                    </a:cubicBezTo>
                    <a:cubicBezTo>
                      <a:pt x="73" y="83"/>
                      <a:pt x="73" y="83"/>
                      <a:pt x="73" y="83"/>
                    </a:cubicBezTo>
                    <a:cubicBezTo>
                      <a:pt x="73" y="91"/>
                      <a:pt x="73" y="91"/>
                      <a:pt x="73" y="91"/>
                    </a:cubicBezTo>
                    <a:cubicBezTo>
                      <a:pt x="73" y="94"/>
                      <a:pt x="72" y="96"/>
                      <a:pt x="71" y="99"/>
                    </a:cubicBezTo>
                    <a:cubicBezTo>
                      <a:pt x="72" y="99"/>
                      <a:pt x="73" y="98"/>
                      <a:pt x="73" y="98"/>
                    </a:cubicBezTo>
                    <a:cubicBezTo>
                      <a:pt x="74" y="97"/>
                      <a:pt x="74" y="97"/>
                      <a:pt x="74" y="97"/>
                    </a:cubicBezTo>
                    <a:cubicBezTo>
                      <a:pt x="80" y="93"/>
                      <a:pt x="80" y="93"/>
                      <a:pt x="80" y="93"/>
                    </a:cubicBezTo>
                    <a:cubicBezTo>
                      <a:pt x="76" y="98"/>
                      <a:pt x="76" y="98"/>
                      <a:pt x="76" y="98"/>
                    </a:cubicBezTo>
                    <a:cubicBezTo>
                      <a:pt x="75" y="99"/>
                      <a:pt x="75" y="100"/>
                      <a:pt x="74" y="101"/>
                    </a:cubicBezTo>
                    <a:cubicBezTo>
                      <a:pt x="74" y="101"/>
                      <a:pt x="74" y="101"/>
                      <a:pt x="74" y="101"/>
                    </a:cubicBezTo>
                    <a:cubicBezTo>
                      <a:pt x="77" y="102"/>
                      <a:pt x="77" y="102"/>
                      <a:pt x="77" y="102"/>
                    </a:cubicBezTo>
                    <a:cubicBezTo>
                      <a:pt x="78" y="102"/>
                      <a:pt x="78" y="101"/>
                      <a:pt x="79" y="101"/>
                    </a:cubicBezTo>
                    <a:cubicBezTo>
                      <a:pt x="80" y="99"/>
                      <a:pt x="80" y="99"/>
                      <a:pt x="80" y="99"/>
                    </a:cubicBezTo>
                    <a:cubicBezTo>
                      <a:pt x="81" y="97"/>
                      <a:pt x="81" y="97"/>
                      <a:pt x="81" y="97"/>
                    </a:cubicBezTo>
                    <a:cubicBezTo>
                      <a:pt x="81" y="98"/>
                      <a:pt x="81" y="98"/>
                      <a:pt x="81" y="98"/>
                    </a:cubicBezTo>
                    <a:cubicBezTo>
                      <a:pt x="83" y="97"/>
                      <a:pt x="83" y="97"/>
                      <a:pt x="83" y="97"/>
                    </a:cubicBezTo>
                    <a:cubicBezTo>
                      <a:pt x="82" y="100"/>
                      <a:pt x="82" y="100"/>
                      <a:pt x="82" y="100"/>
                    </a:cubicBezTo>
                    <a:cubicBezTo>
                      <a:pt x="82" y="100"/>
                      <a:pt x="82" y="100"/>
                      <a:pt x="82" y="100"/>
                    </a:cubicBezTo>
                    <a:cubicBezTo>
                      <a:pt x="82" y="101"/>
                      <a:pt x="83" y="101"/>
                      <a:pt x="83" y="101"/>
                    </a:cubicBezTo>
                    <a:cubicBezTo>
                      <a:pt x="84" y="101"/>
                      <a:pt x="84" y="101"/>
                      <a:pt x="85" y="101"/>
                    </a:cubicBezTo>
                    <a:cubicBezTo>
                      <a:pt x="87" y="100"/>
                      <a:pt x="87" y="100"/>
                      <a:pt x="87" y="100"/>
                    </a:cubicBezTo>
                    <a:cubicBezTo>
                      <a:pt x="87" y="102"/>
                      <a:pt x="87" y="102"/>
                      <a:pt x="87" y="102"/>
                    </a:cubicBezTo>
                    <a:cubicBezTo>
                      <a:pt x="86" y="102"/>
                      <a:pt x="86" y="102"/>
                      <a:pt x="86" y="102"/>
                    </a:cubicBezTo>
                    <a:cubicBezTo>
                      <a:pt x="88" y="102"/>
                      <a:pt x="88" y="102"/>
                      <a:pt x="88" y="102"/>
                    </a:cubicBezTo>
                    <a:cubicBezTo>
                      <a:pt x="91" y="101"/>
                      <a:pt x="91" y="101"/>
                      <a:pt x="91" y="101"/>
                    </a:cubicBezTo>
                    <a:cubicBezTo>
                      <a:pt x="90" y="102"/>
                      <a:pt x="90" y="102"/>
                      <a:pt x="90" y="102"/>
                    </a:cubicBezTo>
                    <a:cubicBezTo>
                      <a:pt x="91" y="102"/>
                      <a:pt x="91" y="102"/>
                      <a:pt x="91" y="102"/>
                    </a:cubicBezTo>
                    <a:cubicBezTo>
                      <a:pt x="89" y="103"/>
                      <a:pt x="89" y="103"/>
                      <a:pt x="89" y="103"/>
                    </a:cubicBezTo>
                    <a:cubicBezTo>
                      <a:pt x="89" y="104"/>
                      <a:pt x="89" y="104"/>
                      <a:pt x="89" y="104"/>
                    </a:cubicBezTo>
                    <a:cubicBezTo>
                      <a:pt x="89" y="104"/>
                      <a:pt x="89" y="104"/>
                      <a:pt x="89" y="104"/>
                    </a:cubicBezTo>
                    <a:cubicBezTo>
                      <a:pt x="90" y="104"/>
                      <a:pt x="90" y="104"/>
                      <a:pt x="90" y="104"/>
                    </a:cubicBezTo>
                    <a:cubicBezTo>
                      <a:pt x="90" y="105"/>
                      <a:pt x="90" y="105"/>
                      <a:pt x="90" y="105"/>
                    </a:cubicBezTo>
                    <a:cubicBezTo>
                      <a:pt x="90" y="106"/>
                      <a:pt x="90" y="106"/>
                      <a:pt x="90" y="106"/>
                    </a:cubicBezTo>
                    <a:cubicBezTo>
                      <a:pt x="91" y="106"/>
                      <a:pt x="91" y="106"/>
                      <a:pt x="91" y="105"/>
                    </a:cubicBezTo>
                    <a:cubicBezTo>
                      <a:pt x="92" y="105"/>
                      <a:pt x="93" y="105"/>
                      <a:pt x="93" y="106"/>
                    </a:cubicBezTo>
                    <a:cubicBezTo>
                      <a:pt x="94" y="106"/>
                      <a:pt x="94" y="106"/>
                      <a:pt x="94" y="106"/>
                    </a:cubicBezTo>
                    <a:cubicBezTo>
                      <a:pt x="96" y="109"/>
                      <a:pt x="96" y="109"/>
                      <a:pt x="99" y="109"/>
                    </a:cubicBezTo>
                    <a:cubicBezTo>
                      <a:pt x="101" y="109"/>
                      <a:pt x="102" y="109"/>
                      <a:pt x="103" y="109"/>
                    </a:cubicBezTo>
                    <a:cubicBezTo>
                      <a:pt x="105" y="109"/>
                      <a:pt x="105" y="109"/>
                      <a:pt x="105" y="109"/>
                    </a:cubicBezTo>
                    <a:cubicBezTo>
                      <a:pt x="106" y="109"/>
                      <a:pt x="106" y="109"/>
                      <a:pt x="107" y="109"/>
                    </a:cubicBezTo>
                    <a:cubicBezTo>
                      <a:pt x="107" y="109"/>
                      <a:pt x="107" y="110"/>
                      <a:pt x="107" y="110"/>
                    </a:cubicBezTo>
                    <a:cubicBezTo>
                      <a:pt x="107" y="110"/>
                      <a:pt x="107" y="110"/>
                      <a:pt x="107" y="110"/>
                    </a:cubicBezTo>
                    <a:cubicBezTo>
                      <a:pt x="108" y="110"/>
                      <a:pt x="109" y="111"/>
                      <a:pt x="110" y="111"/>
                    </a:cubicBezTo>
                    <a:cubicBezTo>
                      <a:pt x="111" y="111"/>
                      <a:pt x="111" y="111"/>
                      <a:pt x="112" y="110"/>
                    </a:cubicBezTo>
                    <a:cubicBezTo>
                      <a:pt x="110" y="110"/>
                      <a:pt x="109" y="110"/>
                      <a:pt x="108" y="109"/>
                    </a:cubicBezTo>
                    <a:cubicBezTo>
                      <a:pt x="107" y="107"/>
                      <a:pt x="107" y="104"/>
                      <a:pt x="107" y="101"/>
                    </a:cubicBezTo>
                    <a:cubicBezTo>
                      <a:pt x="107" y="20"/>
                      <a:pt x="107" y="20"/>
                      <a:pt x="107" y="20"/>
                    </a:cubicBezTo>
                    <a:cubicBezTo>
                      <a:pt x="105" y="21"/>
                      <a:pt x="102" y="18"/>
                      <a:pt x="100" y="17"/>
                    </a:cubicBezTo>
                    <a:cubicBezTo>
                      <a:pt x="100" y="16"/>
                      <a:pt x="99" y="16"/>
                      <a:pt x="99" y="16"/>
                    </a:cubicBezTo>
                    <a:cubicBezTo>
                      <a:pt x="98" y="15"/>
                      <a:pt x="97" y="16"/>
                      <a:pt x="95" y="16"/>
                    </a:cubicBezTo>
                    <a:cubicBezTo>
                      <a:pt x="93" y="16"/>
                      <a:pt x="91" y="17"/>
                      <a:pt x="89" y="16"/>
                    </a:cubicBezTo>
                    <a:cubicBezTo>
                      <a:pt x="81" y="13"/>
                      <a:pt x="75" y="11"/>
                      <a:pt x="66" y="12"/>
                    </a:cubicBezTo>
                    <a:cubicBezTo>
                      <a:pt x="64" y="12"/>
                      <a:pt x="64" y="12"/>
                      <a:pt x="64" y="12"/>
                    </a:cubicBezTo>
                    <a:cubicBezTo>
                      <a:pt x="65" y="10"/>
                      <a:pt x="65" y="10"/>
                      <a:pt x="65" y="10"/>
                    </a:cubicBezTo>
                    <a:cubicBezTo>
                      <a:pt x="64" y="10"/>
                      <a:pt x="64" y="9"/>
                      <a:pt x="63" y="9"/>
                    </a:cubicBezTo>
                    <a:cubicBezTo>
                      <a:pt x="63" y="9"/>
                      <a:pt x="63" y="8"/>
                      <a:pt x="63" y="8"/>
                    </a:cubicBezTo>
                    <a:cubicBezTo>
                      <a:pt x="61" y="8"/>
                      <a:pt x="60" y="7"/>
                      <a:pt x="60" y="6"/>
                    </a:cubicBezTo>
                    <a:cubicBezTo>
                      <a:pt x="60" y="6"/>
                      <a:pt x="59" y="6"/>
                      <a:pt x="59" y="7"/>
                    </a:cubicBezTo>
                    <a:cubicBezTo>
                      <a:pt x="58" y="7"/>
                      <a:pt x="57" y="8"/>
                      <a:pt x="56" y="8"/>
                    </a:cubicBezTo>
                    <a:cubicBezTo>
                      <a:pt x="56" y="8"/>
                      <a:pt x="56" y="8"/>
                      <a:pt x="56" y="8"/>
                    </a:cubicBezTo>
                    <a:cubicBezTo>
                      <a:pt x="55" y="7"/>
                      <a:pt x="54" y="6"/>
                      <a:pt x="54" y="5"/>
                    </a:cubicBezTo>
                    <a:cubicBezTo>
                      <a:pt x="53" y="5"/>
                      <a:pt x="53" y="4"/>
                      <a:pt x="53" y="4"/>
                    </a:cubicBezTo>
                    <a:cubicBezTo>
                      <a:pt x="53" y="4"/>
                      <a:pt x="53" y="4"/>
                      <a:pt x="53" y="4"/>
                    </a:cubicBezTo>
                    <a:cubicBezTo>
                      <a:pt x="52" y="5"/>
                      <a:pt x="52" y="6"/>
                      <a:pt x="53" y="7"/>
                    </a:cubicBezTo>
                    <a:cubicBezTo>
                      <a:pt x="54" y="10"/>
                      <a:pt x="54" y="10"/>
                      <a:pt x="54" y="10"/>
                    </a:cubicBezTo>
                    <a:cubicBezTo>
                      <a:pt x="51" y="8"/>
                      <a:pt x="51" y="8"/>
                      <a:pt x="51" y="8"/>
                    </a:cubicBezTo>
                    <a:cubicBezTo>
                      <a:pt x="50" y="8"/>
                      <a:pt x="49" y="7"/>
                      <a:pt x="48" y="7"/>
                    </a:cubicBezTo>
                    <a:cubicBezTo>
                      <a:pt x="46" y="7"/>
                      <a:pt x="46" y="7"/>
                      <a:pt x="46" y="7"/>
                    </a:cubicBezTo>
                    <a:cubicBezTo>
                      <a:pt x="49" y="3"/>
                      <a:pt x="49" y="3"/>
                      <a:pt x="49" y="3"/>
                    </a:cubicBezTo>
                    <a:cubicBezTo>
                      <a:pt x="48" y="2"/>
                      <a:pt x="47" y="2"/>
                      <a:pt x="47" y="2"/>
                    </a:cubicBezTo>
                    <a:cubicBezTo>
                      <a:pt x="46" y="2"/>
                      <a:pt x="46" y="2"/>
                      <a:pt x="44" y="4"/>
                    </a:cubicBezTo>
                    <a:cubicBezTo>
                      <a:pt x="44" y="5"/>
                      <a:pt x="44" y="5"/>
                      <a:pt x="44" y="5"/>
                    </a:cubicBezTo>
                    <a:cubicBezTo>
                      <a:pt x="43" y="6"/>
                      <a:pt x="41" y="6"/>
                      <a:pt x="40" y="7"/>
                    </a:cubicBezTo>
                    <a:cubicBezTo>
                      <a:pt x="38" y="7"/>
                      <a:pt x="37" y="8"/>
                      <a:pt x="37" y="8"/>
                    </a:cubicBezTo>
                    <a:cubicBezTo>
                      <a:pt x="37" y="10"/>
                      <a:pt x="37" y="10"/>
                      <a:pt x="37" y="10"/>
                    </a:cubicBezTo>
                    <a:cubicBezTo>
                      <a:pt x="40" y="10"/>
                      <a:pt x="40" y="10"/>
                      <a:pt x="40" y="10"/>
                    </a:cubicBezTo>
                    <a:cubicBezTo>
                      <a:pt x="36" y="11"/>
                      <a:pt x="36" y="11"/>
                      <a:pt x="36" y="11"/>
                    </a:cubicBezTo>
                    <a:cubicBezTo>
                      <a:pt x="35" y="11"/>
                      <a:pt x="34" y="11"/>
                      <a:pt x="34" y="13"/>
                    </a:cubicBezTo>
                    <a:cubicBezTo>
                      <a:pt x="35" y="16"/>
                      <a:pt x="35" y="16"/>
                      <a:pt x="35" y="16"/>
                    </a:cubicBezTo>
                    <a:cubicBezTo>
                      <a:pt x="33" y="14"/>
                      <a:pt x="33" y="14"/>
                      <a:pt x="33" y="14"/>
                    </a:cubicBezTo>
                    <a:cubicBezTo>
                      <a:pt x="32" y="13"/>
                      <a:pt x="32" y="12"/>
                      <a:pt x="32" y="11"/>
                    </a:cubicBezTo>
                    <a:cubicBezTo>
                      <a:pt x="32" y="11"/>
                      <a:pt x="32" y="11"/>
                      <a:pt x="32" y="11"/>
                    </a:cubicBezTo>
                    <a:cubicBezTo>
                      <a:pt x="26" y="15"/>
                      <a:pt x="26" y="15"/>
                      <a:pt x="26" y="15"/>
                    </a:cubicBezTo>
                    <a:cubicBezTo>
                      <a:pt x="26" y="16"/>
                      <a:pt x="26" y="16"/>
                      <a:pt x="26" y="16"/>
                    </a:cubicBezTo>
                    <a:cubicBezTo>
                      <a:pt x="27" y="16"/>
                      <a:pt x="27" y="16"/>
                      <a:pt x="27" y="16"/>
                    </a:cubicBezTo>
                    <a:cubicBezTo>
                      <a:pt x="26" y="18"/>
                      <a:pt x="26" y="18"/>
                      <a:pt x="26" y="18"/>
                    </a:cubicBezTo>
                    <a:cubicBezTo>
                      <a:pt x="26" y="18"/>
                      <a:pt x="25" y="17"/>
                      <a:pt x="25" y="17"/>
                    </a:cubicBezTo>
                    <a:cubicBezTo>
                      <a:pt x="25" y="17"/>
                      <a:pt x="24" y="17"/>
                      <a:pt x="24" y="17"/>
                    </a:cubicBezTo>
                    <a:cubicBezTo>
                      <a:pt x="23" y="17"/>
                      <a:pt x="23" y="17"/>
                      <a:pt x="23" y="17"/>
                    </a:cubicBezTo>
                    <a:cubicBezTo>
                      <a:pt x="23" y="17"/>
                      <a:pt x="23" y="17"/>
                      <a:pt x="23" y="18"/>
                    </a:cubicBezTo>
                    <a:cubicBezTo>
                      <a:pt x="23" y="18"/>
                      <a:pt x="24" y="18"/>
                      <a:pt x="24" y="18"/>
                    </a:cubicBezTo>
                    <a:cubicBezTo>
                      <a:pt x="24" y="18"/>
                      <a:pt x="24" y="18"/>
                      <a:pt x="24" y="18"/>
                    </a:cubicBezTo>
                    <a:cubicBezTo>
                      <a:pt x="24" y="20"/>
                      <a:pt x="24" y="20"/>
                      <a:pt x="24" y="20"/>
                    </a:cubicBezTo>
                    <a:cubicBezTo>
                      <a:pt x="24" y="20"/>
                      <a:pt x="24" y="20"/>
                      <a:pt x="24" y="20"/>
                    </a:cubicBezTo>
                    <a:cubicBezTo>
                      <a:pt x="24" y="20"/>
                      <a:pt x="24" y="20"/>
                      <a:pt x="24" y="20"/>
                    </a:cubicBezTo>
                    <a:cubicBezTo>
                      <a:pt x="24" y="20"/>
                      <a:pt x="23" y="20"/>
                      <a:pt x="23" y="20"/>
                    </a:cubicBezTo>
                    <a:cubicBezTo>
                      <a:pt x="24" y="20"/>
                      <a:pt x="24" y="20"/>
                      <a:pt x="24" y="20"/>
                    </a:cubicBezTo>
                    <a:cubicBezTo>
                      <a:pt x="23" y="22"/>
                      <a:pt x="23" y="22"/>
                      <a:pt x="23" y="22"/>
                    </a:cubicBezTo>
                    <a:cubicBezTo>
                      <a:pt x="22" y="21"/>
                      <a:pt x="22" y="21"/>
                      <a:pt x="22" y="21"/>
                    </a:cubicBezTo>
                    <a:cubicBezTo>
                      <a:pt x="22" y="25"/>
                      <a:pt x="19" y="28"/>
                      <a:pt x="16" y="28"/>
                    </a:cubicBezTo>
                    <a:cubicBezTo>
                      <a:pt x="15" y="29"/>
                      <a:pt x="15" y="29"/>
                      <a:pt x="14" y="29"/>
                    </a:cubicBezTo>
                    <a:cubicBezTo>
                      <a:pt x="13" y="29"/>
                      <a:pt x="10" y="29"/>
                      <a:pt x="9" y="29"/>
                    </a:cubicBezTo>
                    <a:cubicBezTo>
                      <a:pt x="9" y="29"/>
                      <a:pt x="9" y="30"/>
                      <a:pt x="9" y="30"/>
                    </a:cubicBezTo>
                    <a:cubicBezTo>
                      <a:pt x="9" y="31"/>
                      <a:pt x="10" y="31"/>
                      <a:pt x="10" y="32"/>
                    </a:cubicBezTo>
                    <a:cubicBezTo>
                      <a:pt x="13" y="33"/>
                      <a:pt x="13" y="33"/>
                      <a:pt x="13" y="33"/>
                    </a:cubicBezTo>
                    <a:cubicBezTo>
                      <a:pt x="10" y="33"/>
                      <a:pt x="10" y="33"/>
                      <a:pt x="10" y="33"/>
                    </a:cubicBezTo>
                    <a:cubicBezTo>
                      <a:pt x="9" y="34"/>
                      <a:pt x="9" y="34"/>
                      <a:pt x="8" y="34"/>
                    </a:cubicBezTo>
                    <a:cubicBezTo>
                      <a:pt x="9" y="34"/>
                      <a:pt x="9" y="35"/>
                      <a:pt x="10" y="35"/>
                    </a:cubicBezTo>
                    <a:cubicBezTo>
                      <a:pt x="13" y="37"/>
                      <a:pt x="15" y="38"/>
                      <a:pt x="17" y="41"/>
                    </a:cubicBezTo>
                    <a:cubicBezTo>
                      <a:pt x="18" y="41"/>
                      <a:pt x="18" y="42"/>
                      <a:pt x="19" y="43"/>
                    </a:cubicBezTo>
                    <a:cubicBezTo>
                      <a:pt x="20" y="44"/>
                      <a:pt x="21" y="48"/>
                      <a:pt x="22" y="48"/>
                    </a:cubicBezTo>
                    <a:cubicBezTo>
                      <a:pt x="22" y="48"/>
                      <a:pt x="23" y="47"/>
                      <a:pt x="23" y="46"/>
                    </a:cubicBezTo>
                    <a:cubicBezTo>
                      <a:pt x="26" y="39"/>
                      <a:pt x="26" y="39"/>
                      <a:pt x="26" y="39"/>
                    </a:cubicBezTo>
                    <a:cubicBezTo>
                      <a:pt x="25" y="47"/>
                      <a:pt x="25" y="47"/>
                      <a:pt x="25" y="47"/>
                    </a:cubicBezTo>
                    <a:cubicBezTo>
                      <a:pt x="25" y="47"/>
                      <a:pt x="25" y="47"/>
                      <a:pt x="25" y="47"/>
                    </a:cubicBezTo>
                    <a:cubicBezTo>
                      <a:pt x="26" y="47"/>
                      <a:pt x="27" y="47"/>
                      <a:pt x="27" y="47"/>
                    </a:cubicBezTo>
                    <a:cubicBezTo>
                      <a:pt x="28" y="48"/>
                      <a:pt x="28" y="49"/>
                      <a:pt x="28" y="49"/>
                    </a:cubicBezTo>
                    <a:cubicBezTo>
                      <a:pt x="28" y="50"/>
                      <a:pt x="28" y="50"/>
                      <a:pt x="28" y="50"/>
                    </a:cubicBezTo>
                    <a:cubicBezTo>
                      <a:pt x="29" y="50"/>
                      <a:pt x="29" y="50"/>
                      <a:pt x="29" y="50"/>
                    </a:cubicBezTo>
                    <a:cubicBezTo>
                      <a:pt x="31" y="51"/>
                      <a:pt x="33" y="51"/>
                      <a:pt x="35" y="51"/>
                    </a:cubicBezTo>
                    <a:cubicBezTo>
                      <a:pt x="38" y="52"/>
                      <a:pt x="38" y="52"/>
                      <a:pt x="38" y="52"/>
                    </a:cubicBezTo>
                    <a:cubicBezTo>
                      <a:pt x="36" y="53"/>
                      <a:pt x="36" y="53"/>
                      <a:pt x="36" y="53"/>
                    </a:cubicBezTo>
                    <a:cubicBezTo>
                      <a:pt x="34" y="54"/>
                      <a:pt x="33" y="55"/>
                      <a:pt x="31" y="55"/>
                    </a:cubicBezTo>
                    <a:cubicBezTo>
                      <a:pt x="29" y="59"/>
                      <a:pt x="29" y="59"/>
                      <a:pt x="29" y="59"/>
                    </a:cubicBezTo>
                    <a:cubicBezTo>
                      <a:pt x="28" y="57"/>
                      <a:pt x="28" y="57"/>
                      <a:pt x="28" y="57"/>
                    </a:cubicBezTo>
                    <a:cubicBezTo>
                      <a:pt x="28" y="57"/>
                      <a:pt x="28" y="57"/>
                      <a:pt x="28" y="57"/>
                    </a:cubicBezTo>
                    <a:cubicBezTo>
                      <a:pt x="28" y="58"/>
                      <a:pt x="27" y="59"/>
                      <a:pt x="25" y="59"/>
                    </a:cubicBezTo>
                    <a:cubicBezTo>
                      <a:pt x="25" y="59"/>
                      <a:pt x="24" y="59"/>
                      <a:pt x="23" y="59"/>
                    </a:cubicBezTo>
                    <a:cubicBezTo>
                      <a:pt x="23" y="59"/>
                      <a:pt x="22" y="59"/>
                      <a:pt x="22" y="59"/>
                    </a:cubicBezTo>
                    <a:cubicBezTo>
                      <a:pt x="20" y="59"/>
                      <a:pt x="18" y="58"/>
                      <a:pt x="16" y="56"/>
                    </a:cubicBezTo>
                    <a:cubicBezTo>
                      <a:pt x="16" y="55"/>
                      <a:pt x="16" y="55"/>
                      <a:pt x="16" y="55"/>
                    </a:cubicBezTo>
                    <a:cubicBezTo>
                      <a:pt x="17" y="55"/>
                      <a:pt x="17" y="55"/>
                      <a:pt x="17" y="55"/>
                    </a:cubicBezTo>
                    <a:cubicBezTo>
                      <a:pt x="17" y="55"/>
                      <a:pt x="18" y="54"/>
                      <a:pt x="18" y="53"/>
                    </a:cubicBezTo>
                    <a:cubicBezTo>
                      <a:pt x="18" y="53"/>
                      <a:pt x="18" y="53"/>
                      <a:pt x="17" y="53"/>
                    </a:cubicBezTo>
                    <a:cubicBezTo>
                      <a:pt x="15" y="53"/>
                      <a:pt x="14" y="54"/>
                      <a:pt x="12" y="55"/>
                    </a:cubicBezTo>
                    <a:cubicBezTo>
                      <a:pt x="12" y="55"/>
                      <a:pt x="12" y="55"/>
                      <a:pt x="12" y="56"/>
                    </a:cubicBezTo>
                    <a:cubicBezTo>
                      <a:pt x="12" y="56"/>
                      <a:pt x="12" y="56"/>
                      <a:pt x="12" y="56"/>
                    </a:cubicBezTo>
                    <a:cubicBezTo>
                      <a:pt x="15" y="59"/>
                      <a:pt x="15" y="59"/>
                      <a:pt x="15" y="59"/>
                    </a:cubicBezTo>
                    <a:cubicBezTo>
                      <a:pt x="11" y="58"/>
                      <a:pt x="11" y="58"/>
                      <a:pt x="11" y="58"/>
                    </a:cubicBezTo>
                    <a:cubicBezTo>
                      <a:pt x="9" y="57"/>
                      <a:pt x="6" y="59"/>
                      <a:pt x="4" y="60"/>
                    </a:cubicBezTo>
                    <a:cubicBezTo>
                      <a:pt x="4" y="60"/>
                      <a:pt x="3" y="61"/>
                      <a:pt x="3" y="61"/>
                    </a:cubicBezTo>
                    <a:cubicBezTo>
                      <a:pt x="5" y="63"/>
                      <a:pt x="6" y="63"/>
                      <a:pt x="9" y="64"/>
                    </a:cubicBezTo>
                    <a:cubicBezTo>
                      <a:pt x="18" y="65"/>
                      <a:pt x="18" y="65"/>
                      <a:pt x="18" y="65"/>
                    </a:cubicBezTo>
                    <a:cubicBezTo>
                      <a:pt x="9" y="66"/>
                      <a:pt x="9" y="66"/>
                      <a:pt x="9" y="66"/>
                    </a:cubicBezTo>
                    <a:cubicBezTo>
                      <a:pt x="9" y="66"/>
                      <a:pt x="8" y="66"/>
                      <a:pt x="8" y="66"/>
                    </a:cubicBezTo>
                    <a:cubicBezTo>
                      <a:pt x="8" y="66"/>
                      <a:pt x="8" y="66"/>
                      <a:pt x="8" y="66"/>
                    </a:cubicBezTo>
                    <a:cubicBezTo>
                      <a:pt x="8" y="66"/>
                      <a:pt x="8" y="67"/>
                      <a:pt x="8" y="67"/>
                    </a:cubicBezTo>
                    <a:cubicBezTo>
                      <a:pt x="9" y="69"/>
                      <a:pt x="10" y="70"/>
                      <a:pt x="13" y="71"/>
                    </a:cubicBezTo>
                    <a:cubicBezTo>
                      <a:pt x="14" y="71"/>
                      <a:pt x="15" y="71"/>
                      <a:pt x="16" y="71"/>
                    </a:cubicBezTo>
                    <a:cubicBezTo>
                      <a:pt x="17" y="71"/>
                      <a:pt x="18" y="71"/>
                      <a:pt x="18" y="71"/>
                    </a:cubicBezTo>
                    <a:cubicBezTo>
                      <a:pt x="18" y="70"/>
                      <a:pt x="18" y="70"/>
                      <a:pt x="18" y="70"/>
                    </a:cubicBezTo>
                    <a:cubicBezTo>
                      <a:pt x="20" y="70"/>
                      <a:pt x="20" y="70"/>
                      <a:pt x="20" y="70"/>
                    </a:cubicBezTo>
                    <a:cubicBezTo>
                      <a:pt x="22" y="70"/>
                      <a:pt x="23" y="71"/>
                      <a:pt x="23" y="72"/>
                    </a:cubicBezTo>
                    <a:cubicBezTo>
                      <a:pt x="25" y="70"/>
                      <a:pt x="25" y="68"/>
                      <a:pt x="28" y="68"/>
                    </a:cubicBezTo>
                    <a:cubicBezTo>
                      <a:pt x="29" y="68"/>
                      <a:pt x="30" y="68"/>
                      <a:pt x="31" y="69"/>
                    </a:cubicBezTo>
                    <a:cubicBezTo>
                      <a:pt x="31" y="69"/>
                      <a:pt x="31" y="69"/>
                      <a:pt x="31" y="69"/>
                    </a:cubicBezTo>
                    <a:cubicBezTo>
                      <a:pt x="31" y="70"/>
                      <a:pt x="31" y="70"/>
                      <a:pt x="31" y="70"/>
                    </a:cubicBezTo>
                    <a:cubicBezTo>
                      <a:pt x="31" y="72"/>
                      <a:pt x="30" y="72"/>
                      <a:pt x="29" y="73"/>
                    </a:cubicBezTo>
                    <a:cubicBezTo>
                      <a:pt x="31" y="75"/>
                      <a:pt x="32" y="79"/>
                      <a:pt x="30" y="81"/>
                    </a:cubicBezTo>
                    <a:cubicBezTo>
                      <a:pt x="29" y="82"/>
                      <a:pt x="28" y="82"/>
                      <a:pt x="28" y="82"/>
                    </a:cubicBezTo>
                    <a:cubicBezTo>
                      <a:pt x="28" y="82"/>
                      <a:pt x="27" y="82"/>
                      <a:pt x="27" y="82"/>
                    </a:cubicBezTo>
                    <a:cubicBezTo>
                      <a:pt x="26" y="82"/>
                      <a:pt x="25" y="82"/>
                      <a:pt x="25" y="82"/>
                    </a:cubicBezTo>
                    <a:cubicBezTo>
                      <a:pt x="24" y="82"/>
                      <a:pt x="24" y="83"/>
                      <a:pt x="24" y="83"/>
                    </a:cubicBezTo>
                    <a:cubicBezTo>
                      <a:pt x="23" y="84"/>
                      <a:pt x="23" y="85"/>
                      <a:pt x="22" y="85"/>
                    </a:cubicBezTo>
                    <a:cubicBezTo>
                      <a:pt x="21" y="86"/>
                      <a:pt x="20" y="86"/>
                      <a:pt x="19" y="86"/>
                    </a:cubicBezTo>
                    <a:cubicBezTo>
                      <a:pt x="19" y="87"/>
                      <a:pt x="19" y="87"/>
                      <a:pt x="18" y="87"/>
                    </a:cubicBezTo>
                    <a:cubicBezTo>
                      <a:pt x="18" y="88"/>
                      <a:pt x="18" y="88"/>
                      <a:pt x="18" y="88"/>
                    </a:cubicBezTo>
                    <a:cubicBezTo>
                      <a:pt x="18" y="88"/>
                      <a:pt x="18" y="88"/>
                      <a:pt x="18" y="88"/>
                    </a:cubicBezTo>
                    <a:cubicBezTo>
                      <a:pt x="17" y="89"/>
                      <a:pt x="17" y="89"/>
                      <a:pt x="16" y="89"/>
                    </a:cubicBezTo>
                    <a:cubicBezTo>
                      <a:pt x="16" y="89"/>
                      <a:pt x="16" y="89"/>
                      <a:pt x="15" y="89"/>
                    </a:cubicBezTo>
                    <a:cubicBezTo>
                      <a:pt x="15" y="89"/>
                      <a:pt x="15" y="89"/>
                      <a:pt x="15" y="89"/>
                    </a:cubicBezTo>
                    <a:cubicBezTo>
                      <a:pt x="14" y="90"/>
                      <a:pt x="13" y="90"/>
                      <a:pt x="12" y="91"/>
                    </a:cubicBezTo>
                    <a:cubicBezTo>
                      <a:pt x="12" y="92"/>
                      <a:pt x="12" y="92"/>
                      <a:pt x="12" y="93"/>
                    </a:cubicBezTo>
                    <a:cubicBezTo>
                      <a:pt x="12" y="94"/>
                      <a:pt x="11" y="95"/>
                      <a:pt x="10" y="96"/>
                    </a:cubicBezTo>
                    <a:cubicBezTo>
                      <a:pt x="10" y="96"/>
                      <a:pt x="10" y="96"/>
                      <a:pt x="10" y="96"/>
                    </a:cubicBezTo>
                    <a:cubicBezTo>
                      <a:pt x="10" y="96"/>
                      <a:pt x="10" y="96"/>
                      <a:pt x="10" y="96"/>
                    </a:cubicBezTo>
                    <a:cubicBezTo>
                      <a:pt x="12" y="96"/>
                      <a:pt x="12" y="96"/>
                      <a:pt x="12" y="96"/>
                    </a:cubicBezTo>
                    <a:cubicBezTo>
                      <a:pt x="13" y="97"/>
                      <a:pt x="13" y="97"/>
                      <a:pt x="13" y="97"/>
                    </a:cubicBezTo>
                    <a:cubicBezTo>
                      <a:pt x="13" y="97"/>
                      <a:pt x="13" y="98"/>
                      <a:pt x="13" y="98"/>
                    </a:cubicBezTo>
                    <a:cubicBezTo>
                      <a:pt x="14" y="97"/>
                      <a:pt x="14" y="97"/>
                      <a:pt x="14" y="97"/>
                    </a:cubicBezTo>
                    <a:cubicBezTo>
                      <a:pt x="13" y="99"/>
                      <a:pt x="13" y="99"/>
                      <a:pt x="13" y="99"/>
                    </a:cubicBezTo>
                    <a:cubicBezTo>
                      <a:pt x="13" y="100"/>
                      <a:pt x="13" y="100"/>
                      <a:pt x="13" y="101"/>
                    </a:cubicBezTo>
                    <a:cubicBezTo>
                      <a:pt x="13" y="101"/>
                      <a:pt x="14" y="101"/>
                      <a:pt x="14" y="101"/>
                    </a:cubicBezTo>
                    <a:cubicBezTo>
                      <a:pt x="15" y="101"/>
                      <a:pt x="15" y="101"/>
                      <a:pt x="15" y="101"/>
                    </a:cubicBezTo>
                    <a:cubicBezTo>
                      <a:pt x="17" y="100"/>
                      <a:pt x="17" y="100"/>
                      <a:pt x="17" y="100"/>
                    </a:cubicBezTo>
                    <a:cubicBezTo>
                      <a:pt x="16" y="102"/>
                      <a:pt x="16" y="102"/>
                      <a:pt x="16" y="102"/>
                    </a:cubicBezTo>
                    <a:cubicBezTo>
                      <a:pt x="16" y="102"/>
                      <a:pt x="16" y="102"/>
                      <a:pt x="16" y="102"/>
                    </a:cubicBezTo>
                    <a:cubicBezTo>
                      <a:pt x="17" y="102"/>
                      <a:pt x="18" y="102"/>
                      <a:pt x="18" y="102"/>
                    </a:cubicBezTo>
                    <a:cubicBezTo>
                      <a:pt x="20" y="102"/>
                      <a:pt x="20" y="102"/>
                      <a:pt x="20" y="102"/>
                    </a:cubicBezTo>
                    <a:cubicBezTo>
                      <a:pt x="19" y="104"/>
                      <a:pt x="19" y="104"/>
                      <a:pt x="19" y="104"/>
                    </a:cubicBezTo>
                    <a:cubicBezTo>
                      <a:pt x="17" y="108"/>
                      <a:pt x="17" y="109"/>
                      <a:pt x="17" y="109"/>
                    </a:cubicBezTo>
                    <a:cubicBezTo>
                      <a:pt x="17" y="109"/>
                      <a:pt x="17" y="109"/>
                      <a:pt x="18" y="109"/>
                    </a:cubicBezTo>
                    <a:cubicBezTo>
                      <a:pt x="19" y="111"/>
                      <a:pt x="19" y="111"/>
                      <a:pt x="19" y="111"/>
                    </a:cubicBezTo>
                    <a:cubicBezTo>
                      <a:pt x="19" y="111"/>
                      <a:pt x="19" y="111"/>
                      <a:pt x="18" y="111"/>
                    </a:cubicBezTo>
                    <a:cubicBezTo>
                      <a:pt x="19" y="112"/>
                      <a:pt x="21" y="111"/>
                      <a:pt x="22" y="109"/>
                    </a:cubicBezTo>
                    <a:cubicBezTo>
                      <a:pt x="22" y="109"/>
                      <a:pt x="23" y="108"/>
                      <a:pt x="23" y="107"/>
                    </a:cubicBezTo>
                    <a:cubicBezTo>
                      <a:pt x="23" y="105"/>
                      <a:pt x="24" y="104"/>
                      <a:pt x="27" y="102"/>
                    </a:cubicBezTo>
                    <a:cubicBezTo>
                      <a:pt x="31" y="100"/>
                      <a:pt x="31" y="100"/>
                      <a:pt x="31" y="100"/>
                    </a:cubicBezTo>
                    <a:cubicBezTo>
                      <a:pt x="28" y="104"/>
                      <a:pt x="28" y="104"/>
                      <a:pt x="28" y="104"/>
                    </a:cubicBezTo>
                    <a:cubicBezTo>
                      <a:pt x="28" y="104"/>
                      <a:pt x="27" y="105"/>
                      <a:pt x="27" y="105"/>
                    </a:cubicBezTo>
                    <a:cubicBezTo>
                      <a:pt x="25" y="106"/>
                      <a:pt x="25" y="107"/>
                      <a:pt x="25" y="108"/>
                    </a:cubicBezTo>
                    <a:cubicBezTo>
                      <a:pt x="25" y="109"/>
                      <a:pt x="26" y="109"/>
                      <a:pt x="26" y="109"/>
                    </a:cubicBezTo>
                    <a:cubicBezTo>
                      <a:pt x="27" y="111"/>
                      <a:pt x="28" y="113"/>
                      <a:pt x="27" y="116"/>
                    </a:cubicBezTo>
                    <a:cubicBezTo>
                      <a:pt x="27" y="116"/>
                      <a:pt x="27" y="116"/>
                      <a:pt x="27" y="116"/>
                    </a:cubicBezTo>
                    <a:cubicBezTo>
                      <a:pt x="28" y="116"/>
                      <a:pt x="28" y="116"/>
                      <a:pt x="28" y="116"/>
                    </a:cubicBezTo>
                    <a:cubicBezTo>
                      <a:pt x="28" y="117"/>
                      <a:pt x="28" y="117"/>
                      <a:pt x="28" y="117"/>
                    </a:cubicBezTo>
                    <a:cubicBezTo>
                      <a:pt x="28" y="117"/>
                      <a:pt x="28" y="117"/>
                      <a:pt x="28" y="118"/>
                    </a:cubicBezTo>
                    <a:cubicBezTo>
                      <a:pt x="28" y="118"/>
                      <a:pt x="28" y="118"/>
                      <a:pt x="28" y="118"/>
                    </a:cubicBezTo>
                    <a:cubicBezTo>
                      <a:pt x="29" y="117"/>
                      <a:pt x="30" y="117"/>
                      <a:pt x="31" y="115"/>
                    </a:cubicBezTo>
                    <a:cubicBezTo>
                      <a:pt x="33" y="116"/>
                      <a:pt x="33" y="116"/>
                      <a:pt x="33" y="116"/>
                    </a:cubicBezTo>
                    <a:cubicBezTo>
                      <a:pt x="33" y="117"/>
                      <a:pt x="33" y="117"/>
                      <a:pt x="33" y="117"/>
                    </a:cubicBezTo>
                    <a:cubicBezTo>
                      <a:pt x="33" y="117"/>
                      <a:pt x="33" y="117"/>
                      <a:pt x="34" y="117"/>
                    </a:cubicBezTo>
                    <a:cubicBezTo>
                      <a:pt x="35" y="117"/>
                      <a:pt x="36" y="118"/>
                      <a:pt x="37" y="119"/>
                    </a:cubicBezTo>
                    <a:cubicBezTo>
                      <a:pt x="37" y="118"/>
                      <a:pt x="37" y="117"/>
                      <a:pt x="38" y="117"/>
                    </a:cubicBezTo>
                    <a:cubicBezTo>
                      <a:pt x="40" y="116"/>
                      <a:pt x="40" y="116"/>
                      <a:pt x="40" y="116"/>
                    </a:cubicBezTo>
                    <a:cubicBezTo>
                      <a:pt x="40" y="118"/>
                      <a:pt x="40" y="118"/>
                      <a:pt x="40" y="118"/>
                    </a:cubicBezTo>
                    <a:cubicBezTo>
                      <a:pt x="40" y="119"/>
                      <a:pt x="40" y="119"/>
                      <a:pt x="40" y="119"/>
                    </a:cubicBezTo>
                    <a:cubicBezTo>
                      <a:pt x="41" y="119"/>
                      <a:pt x="43" y="117"/>
                      <a:pt x="44" y="117"/>
                    </a:cubicBezTo>
                    <a:cubicBezTo>
                      <a:pt x="45" y="116"/>
                      <a:pt x="45" y="116"/>
                      <a:pt x="45" y="116"/>
                    </a:cubicBezTo>
                    <a:cubicBezTo>
                      <a:pt x="49" y="113"/>
                      <a:pt x="49" y="113"/>
                      <a:pt x="49" y="113"/>
                    </a:cubicBezTo>
                    <a:cubicBezTo>
                      <a:pt x="47" y="117"/>
                      <a:pt x="47" y="117"/>
                      <a:pt x="47" y="117"/>
                    </a:cubicBezTo>
                    <a:cubicBezTo>
                      <a:pt x="47" y="118"/>
                      <a:pt x="46" y="118"/>
                      <a:pt x="46" y="118"/>
                    </a:cubicBezTo>
                    <a:cubicBezTo>
                      <a:pt x="45" y="119"/>
                      <a:pt x="45" y="121"/>
                      <a:pt x="44" y="122"/>
                    </a:cubicBezTo>
                    <a:cubicBezTo>
                      <a:pt x="45" y="122"/>
                      <a:pt x="45" y="122"/>
                      <a:pt x="45" y="122"/>
                    </a:cubicBezTo>
                    <a:cubicBezTo>
                      <a:pt x="45" y="123"/>
                      <a:pt x="45" y="123"/>
                      <a:pt x="45" y="123"/>
                    </a:cubicBezTo>
                    <a:cubicBezTo>
                      <a:pt x="44" y="125"/>
                      <a:pt x="43" y="127"/>
                      <a:pt x="42" y="129"/>
                    </a:cubicBezTo>
                    <a:cubicBezTo>
                      <a:pt x="42" y="130"/>
                      <a:pt x="41" y="131"/>
                      <a:pt x="41" y="132"/>
                    </a:cubicBezTo>
                    <a:cubicBezTo>
                      <a:pt x="40" y="132"/>
                      <a:pt x="40" y="133"/>
                      <a:pt x="39" y="133"/>
                    </a:cubicBezTo>
                    <a:cubicBezTo>
                      <a:pt x="39" y="134"/>
                      <a:pt x="39" y="134"/>
                      <a:pt x="39" y="134"/>
                    </a:cubicBezTo>
                    <a:close/>
                    <a:moveTo>
                      <a:pt x="131" y="116"/>
                    </a:moveTo>
                    <a:cubicBezTo>
                      <a:pt x="133" y="121"/>
                      <a:pt x="133" y="121"/>
                      <a:pt x="133" y="121"/>
                    </a:cubicBezTo>
                    <a:cubicBezTo>
                      <a:pt x="133" y="121"/>
                      <a:pt x="134" y="122"/>
                      <a:pt x="134" y="122"/>
                    </a:cubicBezTo>
                    <a:cubicBezTo>
                      <a:pt x="135" y="122"/>
                      <a:pt x="135" y="123"/>
                      <a:pt x="136" y="123"/>
                    </a:cubicBezTo>
                    <a:cubicBezTo>
                      <a:pt x="136" y="123"/>
                      <a:pt x="136" y="123"/>
                      <a:pt x="136" y="123"/>
                    </a:cubicBezTo>
                    <a:cubicBezTo>
                      <a:pt x="135" y="122"/>
                      <a:pt x="135" y="121"/>
                      <a:pt x="134" y="120"/>
                    </a:cubicBezTo>
                    <a:cubicBezTo>
                      <a:pt x="133" y="119"/>
                      <a:pt x="132" y="117"/>
                      <a:pt x="131" y="116"/>
                    </a:cubicBezTo>
                    <a:close/>
                    <a:moveTo>
                      <a:pt x="122" y="120"/>
                    </a:moveTo>
                    <a:cubicBezTo>
                      <a:pt x="122" y="120"/>
                      <a:pt x="122" y="120"/>
                      <a:pt x="122" y="120"/>
                    </a:cubicBezTo>
                    <a:cubicBezTo>
                      <a:pt x="124" y="122"/>
                      <a:pt x="125" y="122"/>
                      <a:pt x="126" y="122"/>
                    </a:cubicBezTo>
                    <a:cubicBezTo>
                      <a:pt x="126" y="122"/>
                      <a:pt x="126" y="122"/>
                      <a:pt x="126" y="122"/>
                    </a:cubicBezTo>
                    <a:cubicBezTo>
                      <a:pt x="126" y="121"/>
                      <a:pt x="125" y="121"/>
                      <a:pt x="125" y="121"/>
                    </a:cubicBezTo>
                    <a:cubicBezTo>
                      <a:pt x="124" y="120"/>
                      <a:pt x="123" y="120"/>
                      <a:pt x="123" y="119"/>
                    </a:cubicBezTo>
                    <a:cubicBezTo>
                      <a:pt x="123" y="119"/>
                      <a:pt x="122" y="119"/>
                      <a:pt x="122" y="119"/>
                    </a:cubicBezTo>
                    <a:cubicBezTo>
                      <a:pt x="121" y="119"/>
                      <a:pt x="121" y="119"/>
                      <a:pt x="121" y="119"/>
                    </a:cubicBezTo>
                    <a:cubicBezTo>
                      <a:pt x="122" y="120"/>
                      <a:pt x="122" y="120"/>
                      <a:pt x="122" y="120"/>
                    </a:cubicBezTo>
                    <a:close/>
                    <a:moveTo>
                      <a:pt x="127" y="116"/>
                    </a:moveTo>
                    <a:cubicBezTo>
                      <a:pt x="128" y="118"/>
                      <a:pt x="128" y="118"/>
                      <a:pt x="128" y="118"/>
                    </a:cubicBezTo>
                    <a:cubicBezTo>
                      <a:pt x="128" y="119"/>
                      <a:pt x="129" y="120"/>
                      <a:pt x="129" y="121"/>
                    </a:cubicBezTo>
                    <a:cubicBezTo>
                      <a:pt x="129" y="121"/>
                      <a:pt x="129" y="121"/>
                      <a:pt x="129" y="121"/>
                    </a:cubicBezTo>
                    <a:cubicBezTo>
                      <a:pt x="130" y="120"/>
                      <a:pt x="130" y="120"/>
                      <a:pt x="130" y="120"/>
                    </a:cubicBezTo>
                    <a:cubicBezTo>
                      <a:pt x="130" y="120"/>
                      <a:pt x="129" y="119"/>
                      <a:pt x="129" y="119"/>
                    </a:cubicBezTo>
                    <a:cubicBezTo>
                      <a:pt x="129" y="117"/>
                      <a:pt x="128" y="116"/>
                      <a:pt x="129" y="114"/>
                    </a:cubicBezTo>
                    <a:cubicBezTo>
                      <a:pt x="129" y="113"/>
                      <a:pt x="129" y="113"/>
                      <a:pt x="129" y="113"/>
                    </a:cubicBezTo>
                    <a:cubicBezTo>
                      <a:pt x="128" y="113"/>
                      <a:pt x="127" y="115"/>
                      <a:pt x="126" y="116"/>
                    </a:cubicBezTo>
                    <a:cubicBezTo>
                      <a:pt x="126" y="116"/>
                      <a:pt x="125" y="117"/>
                      <a:pt x="125" y="117"/>
                    </a:cubicBezTo>
                    <a:cubicBezTo>
                      <a:pt x="125" y="117"/>
                      <a:pt x="125" y="117"/>
                      <a:pt x="126" y="118"/>
                    </a:cubicBezTo>
                    <a:cubicBezTo>
                      <a:pt x="126" y="118"/>
                      <a:pt x="126" y="118"/>
                      <a:pt x="126" y="118"/>
                    </a:cubicBezTo>
                    <a:cubicBezTo>
                      <a:pt x="126" y="118"/>
                      <a:pt x="126" y="118"/>
                      <a:pt x="126" y="118"/>
                    </a:cubicBezTo>
                    <a:lnTo>
                      <a:pt x="127" y="116"/>
                    </a:lnTo>
                    <a:close/>
                    <a:moveTo>
                      <a:pt x="115" y="114"/>
                    </a:moveTo>
                    <a:cubicBezTo>
                      <a:pt x="116" y="115"/>
                      <a:pt x="117" y="115"/>
                      <a:pt x="117" y="116"/>
                    </a:cubicBezTo>
                    <a:cubicBezTo>
                      <a:pt x="117" y="115"/>
                      <a:pt x="118" y="115"/>
                      <a:pt x="118" y="115"/>
                    </a:cubicBezTo>
                    <a:cubicBezTo>
                      <a:pt x="118" y="114"/>
                      <a:pt x="118" y="114"/>
                      <a:pt x="118" y="114"/>
                    </a:cubicBezTo>
                    <a:cubicBezTo>
                      <a:pt x="117" y="114"/>
                      <a:pt x="116" y="113"/>
                      <a:pt x="116" y="113"/>
                    </a:cubicBezTo>
                    <a:cubicBezTo>
                      <a:pt x="116" y="113"/>
                      <a:pt x="116" y="114"/>
                      <a:pt x="116" y="114"/>
                    </a:cubicBezTo>
                    <a:lnTo>
                      <a:pt x="115" y="114"/>
                    </a:lnTo>
                    <a:close/>
                    <a:moveTo>
                      <a:pt x="66" y="115"/>
                    </a:moveTo>
                    <a:cubicBezTo>
                      <a:pt x="67" y="115"/>
                      <a:pt x="69" y="114"/>
                      <a:pt x="70" y="113"/>
                    </a:cubicBezTo>
                    <a:cubicBezTo>
                      <a:pt x="72" y="110"/>
                      <a:pt x="72" y="110"/>
                      <a:pt x="72" y="110"/>
                    </a:cubicBezTo>
                    <a:cubicBezTo>
                      <a:pt x="72" y="111"/>
                      <a:pt x="72" y="111"/>
                      <a:pt x="72" y="111"/>
                    </a:cubicBezTo>
                    <a:cubicBezTo>
                      <a:pt x="72" y="111"/>
                      <a:pt x="73" y="111"/>
                      <a:pt x="73" y="110"/>
                    </a:cubicBezTo>
                    <a:cubicBezTo>
                      <a:pt x="73" y="110"/>
                      <a:pt x="73" y="110"/>
                      <a:pt x="73" y="110"/>
                    </a:cubicBezTo>
                    <a:cubicBezTo>
                      <a:pt x="72" y="110"/>
                      <a:pt x="72" y="110"/>
                      <a:pt x="72" y="110"/>
                    </a:cubicBezTo>
                    <a:cubicBezTo>
                      <a:pt x="73" y="109"/>
                      <a:pt x="73" y="109"/>
                      <a:pt x="73" y="109"/>
                    </a:cubicBezTo>
                    <a:cubicBezTo>
                      <a:pt x="74" y="104"/>
                      <a:pt x="74" y="104"/>
                      <a:pt x="74" y="104"/>
                    </a:cubicBezTo>
                    <a:cubicBezTo>
                      <a:pt x="74" y="108"/>
                      <a:pt x="74" y="108"/>
                      <a:pt x="74" y="108"/>
                    </a:cubicBezTo>
                    <a:cubicBezTo>
                      <a:pt x="77" y="105"/>
                      <a:pt x="77" y="105"/>
                      <a:pt x="77" y="105"/>
                    </a:cubicBezTo>
                    <a:cubicBezTo>
                      <a:pt x="77" y="105"/>
                      <a:pt x="77" y="105"/>
                      <a:pt x="78" y="105"/>
                    </a:cubicBezTo>
                    <a:cubicBezTo>
                      <a:pt x="78" y="105"/>
                      <a:pt x="78" y="105"/>
                      <a:pt x="78" y="105"/>
                    </a:cubicBezTo>
                    <a:cubicBezTo>
                      <a:pt x="76" y="104"/>
                      <a:pt x="76" y="104"/>
                      <a:pt x="76" y="104"/>
                    </a:cubicBezTo>
                    <a:cubicBezTo>
                      <a:pt x="76" y="104"/>
                      <a:pt x="76" y="104"/>
                      <a:pt x="76" y="104"/>
                    </a:cubicBezTo>
                    <a:cubicBezTo>
                      <a:pt x="75" y="104"/>
                      <a:pt x="75" y="104"/>
                      <a:pt x="75" y="104"/>
                    </a:cubicBezTo>
                    <a:cubicBezTo>
                      <a:pt x="74" y="103"/>
                      <a:pt x="73" y="103"/>
                      <a:pt x="72" y="103"/>
                    </a:cubicBezTo>
                    <a:cubicBezTo>
                      <a:pt x="69" y="103"/>
                      <a:pt x="68" y="104"/>
                      <a:pt x="68" y="106"/>
                    </a:cubicBezTo>
                    <a:cubicBezTo>
                      <a:pt x="68" y="106"/>
                      <a:pt x="68" y="107"/>
                      <a:pt x="68" y="108"/>
                    </a:cubicBezTo>
                    <a:cubicBezTo>
                      <a:pt x="67" y="109"/>
                      <a:pt x="67" y="111"/>
                      <a:pt x="67" y="112"/>
                    </a:cubicBezTo>
                    <a:cubicBezTo>
                      <a:pt x="67" y="111"/>
                      <a:pt x="67" y="111"/>
                      <a:pt x="68" y="111"/>
                    </a:cubicBezTo>
                    <a:cubicBezTo>
                      <a:pt x="70" y="108"/>
                      <a:pt x="70" y="108"/>
                      <a:pt x="70" y="108"/>
                    </a:cubicBezTo>
                    <a:cubicBezTo>
                      <a:pt x="69" y="112"/>
                      <a:pt x="69" y="112"/>
                      <a:pt x="69" y="112"/>
                    </a:cubicBezTo>
                    <a:cubicBezTo>
                      <a:pt x="69" y="113"/>
                      <a:pt x="68" y="114"/>
                      <a:pt x="67" y="115"/>
                    </a:cubicBezTo>
                    <a:cubicBezTo>
                      <a:pt x="67" y="115"/>
                      <a:pt x="66" y="115"/>
                      <a:pt x="66" y="115"/>
                    </a:cubicBezTo>
                    <a:close/>
                    <a:moveTo>
                      <a:pt x="75" y="108"/>
                    </a:moveTo>
                    <a:cubicBezTo>
                      <a:pt x="77" y="109"/>
                      <a:pt x="77" y="109"/>
                      <a:pt x="78" y="107"/>
                    </a:cubicBezTo>
                    <a:cubicBezTo>
                      <a:pt x="78" y="107"/>
                      <a:pt x="78" y="107"/>
                      <a:pt x="78" y="107"/>
                    </a:cubicBezTo>
                    <a:lnTo>
                      <a:pt x="75" y="108"/>
                    </a:lnTo>
                    <a:close/>
                    <a:moveTo>
                      <a:pt x="26" y="80"/>
                    </a:moveTo>
                    <a:cubicBezTo>
                      <a:pt x="26" y="80"/>
                      <a:pt x="27" y="80"/>
                      <a:pt x="27" y="80"/>
                    </a:cubicBezTo>
                    <a:cubicBezTo>
                      <a:pt x="27" y="80"/>
                      <a:pt x="28" y="80"/>
                      <a:pt x="28" y="80"/>
                    </a:cubicBezTo>
                    <a:cubicBezTo>
                      <a:pt x="28" y="80"/>
                      <a:pt x="29" y="80"/>
                      <a:pt x="29" y="80"/>
                    </a:cubicBezTo>
                    <a:cubicBezTo>
                      <a:pt x="30" y="78"/>
                      <a:pt x="29" y="76"/>
                      <a:pt x="27" y="73"/>
                    </a:cubicBezTo>
                    <a:cubicBezTo>
                      <a:pt x="27" y="73"/>
                      <a:pt x="27" y="73"/>
                      <a:pt x="27" y="72"/>
                    </a:cubicBezTo>
                    <a:cubicBezTo>
                      <a:pt x="26" y="71"/>
                      <a:pt x="26" y="71"/>
                      <a:pt x="26" y="71"/>
                    </a:cubicBezTo>
                    <a:cubicBezTo>
                      <a:pt x="26" y="71"/>
                      <a:pt x="25" y="72"/>
                      <a:pt x="25" y="73"/>
                    </a:cubicBezTo>
                    <a:cubicBezTo>
                      <a:pt x="24" y="74"/>
                      <a:pt x="24" y="74"/>
                      <a:pt x="23" y="75"/>
                    </a:cubicBezTo>
                    <a:cubicBezTo>
                      <a:pt x="23" y="75"/>
                      <a:pt x="23" y="75"/>
                      <a:pt x="23" y="75"/>
                    </a:cubicBezTo>
                    <a:lnTo>
                      <a:pt x="26" y="80"/>
                    </a:lnTo>
                    <a:close/>
                    <a:moveTo>
                      <a:pt x="27" y="71"/>
                    </a:moveTo>
                    <a:cubicBezTo>
                      <a:pt x="28" y="71"/>
                      <a:pt x="28" y="71"/>
                      <a:pt x="28" y="71"/>
                    </a:cubicBezTo>
                    <a:cubicBezTo>
                      <a:pt x="28" y="71"/>
                      <a:pt x="29" y="71"/>
                      <a:pt x="29" y="70"/>
                    </a:cubicBezTo>
                    <a:cubicBezTo>
                      <a:pt x="28" y="70"/>
                      <a:pt x="27" y="70"/>
                      <a:pt x="27" y="71"/>
                    </a:cubicBezTo>
                    <a:close/>
                    <a:moveTo>
                      <a:pt x="29" y="53"/>
                    </a:moveTo>
                    <a:cubicBezTo>
                      <a:pt x="29" y="53"/>
                      <a:pt x="29" y="53"/>
                      <a:pt x="29" y="53"/>
                    </a:cubicBezTo>
                    <a:cubicBezTo>
                      <a:pt x="30" y="53"/>
                      <a:pt x="31" y="53"/>
                      <a:pt x="32" y="53"/>
                    </a:cubicBezTo>
                    <a:cubicBezTo>
                      <a:pt x="31" y="53"/>
                      <a:pt x="30" y="52"/>
                      <a:pt x="29" y="52"/>
                    </a:cubicBezTo>
                    <a:cubicBezTo>
                      <a:pt x="29" y="52"/>
                      <a:pt x="29" y="53"/>
                      <a:pt x="29" y="53"/>
                    </a:cubicBezTo>
                    <a:close/>
                    <a:moveTo>
                      <a:pt x="35" y="8"/>
                    </a:moveTo>
                    <a:cubicBezTo>
                      <a:pt x="35" y="8"/>
                      <a:pt x="35" y="8"/>
                      <a:pt x="35" y="8"/>
                    </a:cubicBezTo>
                    <a:cubicBezTo>
                      <a:pt x="35" y="9"/>
                      <a:pt x="35" y="9"/>
                      <a:pt x="36" y="9"/>
                    </a:cubicBezTo>
                    <a:cubicBezTo>
                      <a:pt x="37" y="9"/>
                      <a:pt x="37" y="9"/>
                      <a:pt x="37" y="9"/>
                    </a:cubicBezTo>
                    <a:cubicBezTo>
                      <a:pt x="35" y="8"/>
                      <a:pt x="35" y="8"/>
                      <a:pt x="35" y="8"/>
                    </a:cubicBezTo>
                    <a:cubicBezTo>
                      <a:pt x="35" y="8"/>
                      <a:pt x="35" y="8"/>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1" name="Freeform 19"/>
              <p:cNvSpPr/>
              <p:nvPr/>
            </p:nvSpPr>
            <p:spPr bwMode="auto">
              <a:xfrm>
                <a:off x="2351" y="1534"/>
                <a:ext cx="10" cy="5"/>
              </a:xfrm>
              <a:custGeom>
                <a:avLst/>
                <a:gdLst>
                  <a:gd name="T0" fmla="*/ 6 w 6"/>
                  <a:gd name="T1" fmla="*/ 0 h 3"/>
                  <a:gd name="T2" fmla="*/ 0 w 6"/>
                  <a:gd name="T3" fmla="*/ 3 h 3"/>
                  <a:gd name="T4" fmla="*/ 6 w 6"/>
                  <a:gd name="T5" fmla="*/ 0 h 3"/>
                </a:gdLst>
                <a:ahLst/>
                <a:cxnLst>
                  <a:cxn ang="0">
                    <a:pos x="T0" y="T1"/>
                  </a:cxn>
                  <a:cxn ang="0">
                    <a:pos x="T2" y="T3"/>
                  </a:cxn>
                  <a:cxn ang="0">
                    <a:pos x="T4" y="T5"/>
                  </a:cxn>
                </a:cxnLst>
                <a:rect l="0" t="0" r="r" b="b"/>
                <a:pathLst>
                  <a:path w="6" h="3">
                    <a:moveTo>
                      <a:pt x="6" y="0"/>
                    </a:moveTo>
                    <a:cubicBezTo>
                      <a:pt x="5" y="3"/>
                      <a:pt x="2" y="3"/>
                      <a:pt x="0" y="3"/>
                    </a:cubicBezTo>
                    <a:cubicBezTo>
                      <a:pt x="1" y="1"/>
                      <a:pt x="4"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2" name="Freeform 20"/>
              <p:cNvSpPr/>
              <p:nvPr/>
            </p:nvSpPr>
            <p:spPr bwMode="auto">
              <a:xfrm>
                <a:off x="2347" y="1532"/>
                <a:ext cx="19" cy="11"/>
              </a:xfrm>
              <a:custGeom>
                <a:avLst/>
                <a:gdLst>
                  <a:gd name="T0" fmla="*/ 0 w 11"/>
                  <a:gd name="T1" fmla="*/ 6 h 6"/>
                  <a:gd name="T2" fmla="*/ 1 w 11"/>
                  <a:gd name="T3" fmla="*/ 4 h 6"/>
                  <a:gd name="T4" fmla="*/ 7 w 11"/>
                  <a:gd name="T5" fmla="*/ 1 h 6"/>
                  <a:gd name="T6" fmla="*/ 8 w 11"/>
                  <a:gd name="T7" fmla="*/ 0 h 6"/>
                  <a:gd name="T8" fmla="*/ 11 w 11"/>
                  <a:gd name="T9" fmla="*/ 0 h 6"/>
                  <a:gd name="T10" fmla="*/ 9 w 11"/>
                  <a:gd name="T11" fmla="*/ 2 h 6"/>
                  <a:gd name="T12" fmla="*/ 4 w 11"/>
                  <a:gd name="T13" fmla="*/ 5 h 6"/>
                  <a:gd name="T14" fmla="*/ 2 w 11"/>
                  <a:gd name="T15" fmla="*/ 5 h 6"/>
                  <a:gd name="T16" fmla="*/ 0 w 11"/>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
                    <a:moveTo>
                      <a:pt x="0" y="6"/>
                    </a:moveTo>
                    <a:cubicBezTo>
                      <a:pt x="1" y="4"/>
                      <a:pt x="1" y="4"/>
                      <a:pt x="1" y="4"/>
                    </a:cubicBezTo>
                    <a:cubicBezTo>
                      <a:pt x="2" y="2"/>
                      <a:pt x="4" y="1"/>
                      <a:pt x="7" y="1"/>
                    </a:cubicBezTo>
                    <a:cubicBezTo>
                      <a:pt x="7" y="1"/>
                      <a:pt x="8" y="0"/>
                      <a:pt x="8" y="0"/>
                    </a:cubicBezTo>
                    <a:cubicBezTo>
                      <a:pt x="11" y="0"/>
                      <a:pt x="11" y="0"/>
                      <a:pt x="11" y="0"/>
                    </a:cubicBezTo>
                    <a:cubicBezTo>
                      <a:pt x="9" y="2"/>
                      <a:pt x="9" y="2"/>
                      <a:pt x="9" y="2"/>
                    </a:cubicBezTo>
                    <a:cubicBezTo>
                      <a:pt x="8" y="4"/>
                      <a:pt x="6" y="4"/>
                      <a:pt x="4" y="5"/>
                    </a:cubicBezTo>
                    <a:cubicBezTo>
                      <a:pt x="3" y="5"/>
                      <a:pt x="3" y="5"/>
                      <a:pt x="2" y="5"/>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3" name="Freeform 21"/>
              <p:cNvSpPr/>
              <p:nvPr/>
            </p:nvSpPr>
            <p:spPr bwMode="auto">
              <a:xfrm>
                <a:off x="2194" y="1641"/>
                <a:ext cx="3" cy="5"/>
              </a:xfrm>
              <a:custGeom>
                <a:avLst/>
                <a:gdLst>
                  <a:gd name="T0" fmla="*/ 0 w 2"/>
                  <a:gd name="T1" fmla="*/ 1 h 3"/>
                  <a:gd name="T2" fmla="*/ 2 w 2"/>
                  <a:gd name="T3" fmla="*/ 0 h 3"/>
                  <a:gd name="T4" fmla="*/ 0 w 2"/>
                  <a:gd name="T5" fmla="*/ 3 h 3"/>
                  <a:gd name="T6" fmla="*/ 0 w 2"/>
                  <a:gd name="T7" fmla="*/ 1 h 3"/>
                </a:gdLst>
                <a:ahLst/>
                <a:cxnLst>
                  <a:cxn ang="0">
                    <a:pos x="T0" y="T1"/>
                  </a:cxn>
                  <a:cxn ang="0">
                    <a:pos x="T2" y="T3"/>
                  </a:cxn>
                  <a:cxn ang="0">
                    <a:pos x="T4" y="T5"/>
                  </a:cxn>
                  <a:cxn ang="0">
                    <a:pos x="T6" y="T7"/>
                  </a:cxn>
                </a:cxnLst>
                <a:rect l="0" t="0" r="r" b="b"/>
                <a:pathLst>
                  <a:path w="2" h="3">
                    <a:moveTo>
                      <a:pt x="0" y="1"/>
                    </a:moveTo>
                    <a:cubicBezTo>
                      <a:pt x="1" y="1"/>
                      <a:pt x="1" y="0"/>
                      <a:pt x="2" y="0"/>
                    </a:cubicBezTo>
                    <a:cubicBezTo>
                      <a:pt x="2" y="1"/>
                      <a:pt x="1" y="2"/>
                      <a:pt x="0" y="3"/>
                    </a:cubicBezTo>
                    <a:cubicBezTo>
                      <a:pt x="0" y="2"/>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4" name="Freeform 22"/>
              <p:cNvSpPr/>
              <p:nvPr/>
            </p:nvSpPr>
            <p:spPr bwMode="auto">
              <a:xfrm>
                <a:off x="2192" y="1634"/>
                <a:ext cx="12" cy="17"/>
              </a:xfrm>
              <a:custGeom>
                <a:avLst/>
                <a:gdLst>
                  <a:gd name="T0" fmla="*/ 0 w 7"/>
                  <a:gd name="T1" fmla="*/ 10 h 10"/>
                  <a:gd name="T2" fmla="*/ 0 w 7"/>
                  <a:gd name="T3" fmla="*/ 5 h 10"/>
                  <a:gd name="T4" fmla="*/ 1 w 7"/>
                  <a:gd name="T5" fmla="*/ 5 h 10"/>
                  <a:gd name="T6" fmla="*/ 2 w 7"/>
                  <a:gd name="T7" fmla="*/ 4 h 10"/>
                  <a:gd name="T8" fmla="*/ 7 w 7"/>
                  <a:gd name="T9" fmla="*/ 0 h 10"/>
                  <a:gd name="T10" fmla="*/ 4 w 7"/>
                  <a:gd name="T11" fmla="*/ 4 h 10"/>
                  <a:gd name="T12" fmla="*/ 2 w 7"/>
                  <a:gd name="T13" fmla="*/ 7 h 10"/>
                  <a:gd name="T14" fmla="*/ 0 w 7"/>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0" y="10"/>
                    </a:moveTo>
                    <a:cubicBezTo>
                      <a:pt x="0" y="5"/>
                      <a:pt x="0" y="5"/>
                      <a:pt x="0" y="5"/>
                    </a:cubicBezTo>
                    <a:cubicBezTo>
                      <a:pt x="1" y="5"/>
                      <a:pt x="1" y="5"/>
                      <a:pt x="1" y="5"/>
                    </a:cubicBezTo>
                    <a:cubicBezTo>
                      <a:pt x="1" y="4"/>
                      <a:pt x="2" y="4"/>
                      <a:pt x="2" y="4"/>
                    </a:cubicBezTo>
                    <a:cubicBezTo>
                      <a:pt x="7" y="0"/>
                      <a:pt x="7" y="0"/>
                      <a:pt x="7" y="0"/>
                    </a:cubicBezTo>
                    <a:cubicBezTo>
                      <a:pt x="4" y="4"/>
                      <a:pt x="4" y="4"/>
                      <a:pt x="4" y="4"/>
                    </a:cubicBezTo>
                    <a:cubicBezTo>
                      <a:pt x="3" y="5"/>
                      <a:pt x="3" y="6"/>
                      <a:pt x="2" y="7"/>
                    </a:cubicBez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5" name="Freeform 23"/>
              <p:cNvSpPr/>
              <p:nvPr/>
            </p:nvSpPr>
            <p:spPr bwMode="auto">
              <a:xfrm>
                <a:off x="2039" y="1594"/>
                <a:ext cx="3"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1"/>
                      <a:pt x="1" y="1"/>
                      <a:pt x="2"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6" name="Freeform 24"/>
              <p:cNvSpPr/>
              <p:nvPr/>
            </p:nvSpPr>
            <p:spPr bwMode="auto">
              <a:xfrm>
                <a:off x="2027" y="1589"/>
                <a:ext cx="19" cy="9"/>
              </a:xfrm>
              <a:custGeom>
                <a:avLst/>
                <a:gdLst>
                  <a:gd name="T0" fmla="*/ 8 w 11"/>
                  <a:gd name="T1" fmla="*/ 5 h 5"/>
                  <a:gd name="T2" fmla="*/ 7 w 11"/>
                  <a:gd name="T3" fmla="*/ 4 h 5"/>
                  <a:gd name="T4" fmla="*/ 0 w 11"/>
                  <a:gd name="T5" fmla="*/ 0 h 5"/>
                  <a:gd name="T6" fmla="*/ 11 w 11"/>
                  <a:gd name="T7" fmla="*/ 4 h 5"/>
                  <a:gd name="T8" fmla="*/ 9 w 11"/>
                  <a:gd name="T9" fmla="*/ 5 h 5"/>
                  <a:gd name="T10" fmla="*/ 8 w 11"/>
                  <a:gd name="T11" fmla="*/ 5 h 5"/>
                </a:gdLst>
                <a:ahLst/>
                <a:cxnLst>
                  <a:cxn ang="0">
                    <a:pos x="T0" y="T1"/>
                  </a:cxn>
                  <a:cxn ang="0">
                    <a:pos x="T2" y="T3"/>
                  </a:cxn>
                  <a:cxn ang="0">
                    <a:pos x="T4" y="T5"/>
                  </a:cxn>
                  <a:cxn ang="0">
                    <a:pos x="T6" y="T7"/>
                  </a:cxn>
                  <a:cxn ang="0">
                    <a:pos x="T8" y="T9"/>
                  </a:cxn>
                  <a:cxn ang="0">
                    <a:pos x="T10" y="T11"/>
                  </a:cxn>
                </a:cxnLst>
                <a:rect l="0" t="0" r="r" b="b"/>
                <a:pathLst>
                  <a:path w="11" h="5">
                    <a:moveTo>
                      <a:pt x="8" y="5"/>
                    </a:moveTo>
                    <a:cubicBezTo>
                      <a:pt x="7" y="5"/>
                      <a:pt x="7" y="4"/>
                      <a:pt x="7" y="4"/>
                    </a:cubicBezTo>
                    <a:cubicBezTo>
                      <a:pt x="0" y="0"/>
                      <a:pt x="0" y="0"/>
                      <a:pt x="0" y="0"/>
                    </a:cubicBezTo>
                    <a:cubicBezTo>
                      <a:pt x="11" y="4"/>
                      <a:pt x="11" y="4"/>
                      <a:pt x="11" y="4"/>
                    </a:cubicBezTo>
                    <a:cubicBezTo>
                      <a:pt x="9" y="5"/>
                      <a:pt x="9" y="5"/>
                      <a:pt x="9" y="5"/>
                    </a:cubicBezTo>
                    <a:cubicBezTo>
                      <a:pt x="9" y="5"/>
                      <a:pt x="8" y="5"/>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7" name="Freeform 25"/>
              <p:cNvSpPr/>
              <p:nvPr/>
            </p:nvSpPr>
            <p:spPr bwMode="auto">
              <a:xfrm>
                <a:off x="2244" y="1710"/>
                <a:ext cx="14" cy="21"/>
              </a:xfrm>
              <a:custGeom>
                <a:avLst/>
                <a:gdLst>
                  <a:gd name="T0" fmla="*/ 3 w 8"/>
                  <a:gd name="T1" fmla="*/ 12 h 12"/>
                  <a:gd name="T2" fmla="*/ 4 w 8"/>
                  <a:gd name="T3" fmla="*/ 2 h 12"/>
                  <a:gd name="T4" fmla="*/ 1 w 8"/>
                  <a:gd name="T5" fmla="*/ 12 h 12"/>
                  <a:gd name="T6" fmla="*/ 3 w 8"/>
                  <a:gd name="T7" fmla="*/ 12 h 12"/>
                </a:gdLst>
                <a:ahLst/>
                <a:cxnLst>
                  <a:cxn ang="0">
                    <a:pos x="T0" y="T1"/>
                  </a:cxn>
                  <a:cxn ang="0">
                    <a:pos x="T2" y="T3"/>
                  </a:cxn>
                  <a:cxn ang="0">
                    <a:pos x="T4" y="T5"/>
                  </a:cxn>
                  <a:cxn ang="0">
                    <a:pos x="T6" y="T7"/>
                  </a:cxn>
                </a:cxnLst>
                <a:rect l="0" t="0" r="r" b="b"/>
                <a:pathLst>
                  <a:path w="8" h="12">
                    <a:moveTo>
                      <a:pt x="3" y="12"/>
                    </a:moveTo>
                    <a:cubicBezTo>
                      <a:pt x="3" y="11"/>
                      <a:pt x="8" y="0"/>
                      <a:pt x="4" y="2"/>
                    </a:cubicBezTo>
                    <a:cubicBezTo>
                      <a:pt x="0" y="3"/>
                      <a:pt x="1" y="8"/>
                      <a:pt x="1" y="12"/>
                    </a:cubicBezTo>
                    <a:cubicBezTo>
                      <a:pt x="2" y="12"/>
                      <a:pt x="2" y="12"/>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8" name="Freeform 26"/>
              <p:cNvSpPr>
                <a:spLocks noEditPoints="1"/>
              </p:cNvSpPr>
              <p:nvPr/>
            </p:nvSpPr>
            <p:spPr bwMode="auto">
              <a:xfrm>
                <a:off x="2244" y="1710"/>
                <a:ext cx="14" cy="22"/>
              </a:xfrm>
              <a:custGeom>
                <a:avLst/>
                <a:gdLst>
                  <a:gd name="T0" fmla="*/ 3 w 8"/>
                  <a:gd name="T1" fmla="*/ 13 h 13"/>
                  <a:gd name="T2" fmla="*/ 0 w 8"/>
                  <a:gd name="T3" fmla="*/ 13 h 13"/>
                  <a:gd name="T4" fmla="*/ 0 w 8"/>
                  <a:gd name="T5" fmla="*/ 12 h 13"/>
                  <a:gd name="T6" fmla="*/ 0 w 8"/>
                  <a:gd name="T7" fmla="*/ 10 h 13"/>
                  <a:gd name="T8" fmla="*/ 4 w 8"/>
                  <a:gd name="T9" fmla="*/ 1 h 13"/>
                  <a:gd name="T10" fmla="*/ 6 w 8"/>
                  <a:gd name="T11" fmla="*/ 1 h 13"/>
                  <a:gd name="T12" fmla="*/ 4 w 8"/>
                  <a:gd name="T13" fmla="*/ 12 h 13"/>
                  <a:gd name="T14" fmla="*/ 3 w 8"/>
                  <a:gd name="T15" fmla="*/ 13 h 13"/>
                  <a:gd name="T16" fmla="*/ 2 w 8"/>
                  <a:gd name="T17" fmla="*/ 11 h 13"/>
                  <a:gd name="T18" fmla="*/ 2 w 8"/>
                  <a:gd name="T19" fmla="*/ 11 h 13"/>
                  <a:gd name="T20" fmla="*/ 5 w 8"/>
                  <a:gd name="T21" fmla="*/ 2 h 13"/>
                  <a:gd name="T22" fmla="*/ 2 w 8"/>
                  <a:gd name="T23" fmla="*/ 10 h 13"/>
                  <a:gd name="T24" fmla="*/ 2 w 8"/>
                  <a:gd name="T25"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3">
                    <a:moveTo>
                      <a:pt x="3" y="13"/>
                    </a:moveTo>
                    <a:cubicBezTo>
                      <a:pt x="0" y="13"/>
                      <a:pt x="0" y="13"/>
                      <a:pt x="0" y="13"/>
                    </a:cubicBezTo>
                    <a:cubicBezTo>
                      <a:pt x="0" y="12"/>
                      <a:pt x="0" y="12"/>
                      <a:pt x="0" y="12"/>
                    </a:cubicBezTo>
                    <a:cubicBezTo>
                      <a:pt x="0" y="11"/>
                      <a:pt x="0" y="11"/>
                      <a:pt x="0" y="10"/>
                    </a:cubicBezTo>
                    <a:cubicBezTo>
                      <a:pt x="0" y="7"/>
                      <a:pt x="0" y="2"/>
                      <a:pt x="4" y="1"/>
                    </a:cubicBezTo>
                    <a:cubicBezTo>
                      <a:pt x="5" y="0"/>
                      <a:pt x="6" y="1"/>
                      <a:pt x="6" y="1"/>
                    </a:cubicBezTo>
                    <a:cubicBezTo>
                      <a:pt x="8" y="4"/>
                      <a:pt x="4" y="12"/>
                      <a:pt x="4" y="12"/>
                    </a:cubicBezTo>
                    <a:lnTo>
                      <a:pt x="3" y="13"/>
                    </a:lnTo>
                    <a:close/>
                    <a:moveTo>
                      <a:pt x="2" y="11"/>
                    </a:moveTo>
                    <a:cubicBezTo>
                      <a:pt x="2" y="11"/>
                      <a:pt x="2" y="11"/>
                      <a:pt x="2" y="11"/>
                    </a:cubicBezTo>
                    <a:cubicBezTo>
                      <a:pt x="3" y="8"/>
                      <a:pt x="5" y="3"/>
                      <a:pt x="5" y="2"/>
                    </a:cubicBezTo>
                    <a:cubicBezTo>
                      <a:pt x="2" y="3"/>
                      <a:pt x="2" y="6"/>
                      <a:pt x="2" y="10"/>
                    </a:cubicBezTo>
                    <a:cubicBezTo>
                      <a:pt x="2" y="10"/>
                      <a:pt x="2" y="10"/>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19" name="Freeform 27"/>
              <p:cNvSpPr/>
              <p:nvPr/>
            </p:nvSpPr>
            <p:spPr bwMode="auto">
              <a:xfrm>
                <a:off x="2237" y="1086"/>
                <a:ext cx="198" cy="219"/>
              </a:xfrm>
              <a:custGeom>
                <a:avLst/>
                <a:gdLst>
                  <a:gd name="T0" fmla="*/ 89 w 115"/>
                  <a:gd name="T1" fmla="*/ 113 h 127"/>
                  <a:gd name="T2" fmla="*/ 98 w 115"/>
                  <a:gd name="T3" fmla="*/ 117 h 127"/>
                  <a:gd name="T4" fmla="*/ 103 w 115"/>
                  <a:gd name="T5" fmla="*/ 119 h 127"/>
                  <a:gd name="T6" fmla="*/ 100 w 115"/>
                  <a:gd name="T7" fmla="*/ 108 h 127"/>
                  <a:gd name="T8" fmla="*/ 95 w 115"/>
                  <a:gd name="T9" fmla="*/ 101 h 127"/>
                  <a:gd name="T10" fmla="*/ 92 w 115"/>
                  <a:gd name="T11" fmla="*/ 97 h 127"/>
                  <a:gd name="T12" fmla="*/ 88 w 115"/>
                  <a:gd name="T13" fmla="*/ 86 h 127"/>
                  <a:gd name="T14" fmla="*/ 93 w 115"/>
                  <a:gd name="T15" fmla="*/ 85 h 127"/>
                  <a:gd name="T16" fmla="*/ 102 w 115"/>
                  <a:gd name="T17" fmla="*/ 95 h 127"/>
                  <a:gd name="T18" fmla="*/ 110 w 115"/>
                  <a:gd name="T19" fmla="*/ 94 h 127"/>
                  <a:gd name="T20" fmla="*/ 111 w 115"/>
                  <a:gd name="T21" fmla="*/ 87 h 127"/>
                  <a:gd name="T22" fmla="*/ 114 w 115"/>
                  <a:gd name="T23" fmla="*/ 83 h 127"/>
                  <a:gd name="T24" fmla="*/ 104 w 115"/>
                  <a:gd name="T25" fmla="*/ 78 h 127"/>
                  <a:gd name="T26" fmla="*/ 87 w 115"/>
                  <a:gd name="T27" fmla="*/ 63 h 127"/>
                  <a:gd name="T28" fmla="*/ 87 w 115"/>
                  <a:gd name="T29" fmla="*/ 57 h 127"/>
                  <a:gd name="T30" fmla="*/ 88 w 115"/>
                  <a:gd name="T31" fmla="*/ 45 h 127"/>
                  <a:gd name="T32" fmla="*/ 82 w 115"/>
                  <a:gd name="T33" fmla="*/ 46 h 127"/>
                  <a:gd name="T34" fmla="*/ 81 w 115"/>
                  <a:gd name="T35" fmla="*/ 38 h 127"/>
                  <a:gd name="T36" fmla="*/ 71 w 115"/>
                  <a:gd name="T37" fmla="*/ 28 h 127"/>
                  <a:gd name="T38" fmla="*/ 66 w 115"/>
                  <a:gd name="T39" fmla="*/ 30 h 127"/>
                  <a:gd name="T40" fmla="*/ 61 w 115"/>
                  <a:gd name="T41" fmla="*/ 28 h 127"/>
                  <a:gd name="T42" fmla="*/ 47 w 115"/>
                  <a:gd name="T43" fmla="*/ 17 h 127"/>
                  <a:gd name="T44" fmla="*/ 38 w 115"/>
                  <a:gd name="T45" fmla="*/ 25 h 127"/>
                  <a:gd name="T46" fmla="*/ 38 w 115"/>
                  <a:gd name="T47" fmla="*/ 12 h 127"/>
                  <a:gd name="T48" fmla="*/ 27 w 115"/>
                  <a:gd name="T49" fmla="*/ 7 h 127"/>
                  <a:gd name="T50" fmla="*/ 21 w 115"/>
                  <a:gd name="T51" fmla="*/ 7 h 127"/>
                  <a:gd name="T52" fmla="*/ 25 w 115"/>
                  <a:gd name="T53" fmla="*/ 14 h 127"/>
                  <a:gd name="T54" fmla="*/ 20 w 115"/>
                  <a:gd name="T55" fmla="*/ 28 h 127"/>
                  <a:gd name="T56" fmla="*/ 21 w 115"/>
                  <a:gd name="T57" fmla="*/ 34 h 127"/>
                  <a:gd name="T58" fmla="*/ 17 w 115"/>
                  <a:gd name="T59" fmla="*/ 25 h 127"/>
                  <a:gd name="T60" fmla="*/ 10 w 115"/>
                  <a:gd name="T61" fmla="*/ 3 h 127"/>
                  <a:gd name="T62" fmla="*/ 3 w 115"/>
                  <a:gd name="T63" fmla="*/ 27 h 127"/>
                  <a:gd name="T64" fmla="*/ 4 w 115"/>
                  <a:gd name="T65" fmla="*/ 36 h 127"/>
                  <a:gd name="T66" fmla="*/ 30 w 115"/>
                  <a:gd name="T67" fmla="*/ 48 h 127"/>
                  <a:gd name="T68" fmla="*/ 35 w 115"/>
                  <a:gd name="T69" fmla="*/ 47 h 127"/>
                  <a:gd name="T70" fmla="*/ 51 w 115"/>
                  <a:gd name="T71" fmla="*/ 46 h 127"/>
                  <a:gd name="T72" fmla="*/ 58 w 115"/>
                  <a:gd name="T73" fmla="*/ 56 h 127"/>
                  <a:gd name="T74" fmla="*/ 62 w 115"/>
                  <a:gd name="T75" fmla="*/ 60 h 127"/>
                  <a:gd name="T76" fmla="*/ 66 w 115"/>
                  <a:gd name="T77" fmla="*/ 66 h 127"/>
                  <a:gd name="T78" fmla="*/ 65 w 115"/>
                  <a:gd name="T79" fmla="*/ 87 h 127"/>
                  <a:gd name="T80" fmla="*/ 52 w 115"/>
                  <a:gd name="T81" fmla="*/ 95 h 127"/>
                  <a:gd name="T82" fmla="*/ 55 w 115"/>
                  <a:gd name="T83" fmla="*/ 106 h 127"/>
                  <a:gd name="T84" fmla="*/ 65 w 115"/>
                  <a:gd name="T85" fmla="*/ 103 h 127"/>
                  <a:gd name="T86" fmla="*/ 73 w 115"/>
                  <a:gd name="T87" fmla="*/ 112 h 127"/>
                  <a:gd name="T88" fmla="*/ 85 w 115"/>
                  <a:gd name="T89" fmla="*/ 122 h 127"/>
                  <a:gd name="T90" fmla="*/ 93 w 115"/>
                  <a:gd name="T91" fmla="*/ 12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127">
                    <a:moveTo>
                      <a:pt x="90" y="117"/>
                    </a:moveTo>
                    <a:cubicBezTo>
                      <a:pt x="88" y="115"/>
                      <a:pt x="87" y="113"/>
                      <a:pt x="85" y="111"/>
                    </a:cubicBezTo>
                    <a:cubicBezTo>
                      <a:pt x="87" y="110"/>
                      <a:pt x="87" y="112"/>
                      <a:pt x="89" y="113"/>
                    </a:cubicBezTo>
                    <a:cubicBezTo>
                      <a:pt x="89" y="114"/>
                      <a:pt x="90" y="112"/>
                      <a:pt x="90" y="113"/>
                    </a:cubicBezTo>
                    <a:cubicBezTo>
                      <a:pt x="91" y="114"/>
                      <a:pt x="92" y="115"/>
                      <a:pt x="93" y="116"/>
                    </a:cubicBezTo>
                    <a:cubicBezTo>
                      <a:pt x="94" y="117"/>
                      <a:pt x="96" y="117"/>
                      <a:pt x="98" y="117"/>
                    </a:cubicBezTo>
                    <a:cubicBezTo>
                      <a:pt x="99" y="118"/>
                      <a:pt x="100" y="120"/>
                      <a:pt x="101" y="121"/>
                    </a:cubicBezTo>
                    <a:cubicBezTo>
                      <a:pt x="101" y="121"/>
                      <a:pt x="101" y="119"/>
                      <a:pt x="101" y="118"/>
                    </a:cubicBezTo>
                    <a:cubicBezTo>
                      <a:pt x="101" y="118"/>
                      <a:pt x="102" y="119"/>
                      <a:pt x="103" y="119"/>
                    </a:cubicBezTo>
                    <a:cubicBezTo>
                      <a:pt x="102" y="116"/>
                      <a:pt x="100" y="116"/>
                      <a:pt x="101" y="113"/>
                    </a:cubicBezTo>
                    <a:cubicBezTo>
                      <a:pt x="101" y="114"/>
                      <a:pt x="102" y="114"/>
                      <a:pt x="102" y="115"/>
                    </a:cubicBezTo>
                    <a:cubicBezTo>
                      <a:pt x="103" y="112"/>
                      <a:pt x="103" y="109"/>
                      <a:pt x="100" y="108"/>
                    </a:cubicBezTo>
                    <a:cubicBezTo>
                      <a:pt x="98" y="107"/>
                      <a:pt x="103" y="101"/>
                      <a:pt x="98" y="103"/>
                    </a:cubicBezTo>
                    <a:cubicBezTo>
                      <a:pt x="98" y="102"/>
                      <a:pt x="98" y="101"/>
                      <a:pt x="98" y="101"/>
                    </a:cubicBezTo>
                    <a:cubicBezTo>
                      <a:pt x="97" y="101"/>
                      <a:pt x="96" y="101"/>
                      <a:pt x="95" y="101"/>
                    </a:cubicBezTo>
                    <a:cubicBezTo>
                      <a:pt x="96" y="101"/>
                      <a:pt x="96" y="101"/>
                      <a:pt x="96" y="100"/>
                    </a:cubicBezTo>
                    <a:cubicBezTo>
                      <a:pt x="94" y="100"/>
                      <a:pt x="95" y="100"/>
                      <a:pt x="94" y="101"/>
                    </a:cubicBezTo>
                    <a:cubicBezTo>
                      <a:pt x="93" y="100"/>
                      <a:pt x="92" y="98"/>
                      <a:pt x="92" y="97"/>
                    </a:cubicBezTo>
                    <a:cubicBezTo>
                      <a:pt x="91" y="95"/>
                      <a:pt x="93" y="92"/>
                      <a:pt x="89" y="94"/>
                    </a:cubicBezTo>
                    <a:cubicBezTo>
                      <a:pt x="89" y="91"/>
                      <a:pt x="90" y="90"/>
                      <a:pt x="92" y="90"/>
                    </a:cubicBezTo>
                    <a:cubicBezTo>
                      <a:pt x="91" y="89"/>
                      <a:pt x="90" y="88"/>
                      <a:pt x="88" y="86"/>
                    </a:cubicBezTo>
                    <a:cubicBezTo>
                      <a:pt x="90" y="85"/>
                      <a:pt x="91" y="86"/>
                      <a:pt x="92" y="87"/>
                    </a:cubicBezTo>
                    <a:cubicBezTo>
                      <a:pt x="91" y="86"/>
                      <a:pt x="91" y="85"/>
                      <a:pt x="91" y="85"/>
                    </a:cubicBezTo>
                    <a:cubicBezTo>
                      <a:pt x="91" y="85"/>
                      <a:pt x="93" y="85"/>
                      <a:pt x="93" y="85"/>
                    </a:cubicBezTo>
                    <a:cubicBezTo>
                      <a:pt x="92" y="87"/>
                      <a:pt x="97" y="91"/>
                      <a:pt x="99" y="90"/>
                    </a:cubicBezTo>
                    <a:cubicBezTo>
                      <a:pt x="99" y="92"/>
                      <a:pt x="99" y="94"/>
                      <a:pt x="101" y="96"/>
                    </a:cubicBezTo>
                    <a:cubicBezTo>
                      <a:pt x="101" y="95"/>
                      <a:pt x="101" y="95"/>
                      <a:pt x="102" y="95"/>
                    </a:cubicBezTo>
                    <a:cubicBezTo>
                      <a:pt x="101" y="98"/>
                      <a:pt x="104" y="98"/>
                      <a:pt x="106" y="100"/>
                    </a:cubicBezTo>
                    <a:cubicBezTo>
                      <a:pt x="107" y="97"/>
                      <a:pt x="107" y="96"/>
                      <a:pt x="107" y="92"/>
                    </a:cubicBezTo>
                    <a:cubicBezTo>
                      <a:pt x="107" y="93"/>
                      <a:pt x="109" y="93"/>
                      <a:pt x="110" y="94"/>
                    </a:cubicBezTo>
                    <a:cubicBezTo>
                      <a:pt x="110" y="92"/>
                      <a:pt x="110" y="91"/>
                      <a:pt x="112" y="90"/>
                    </a:cubicBezTo>
                    <a:cubicBezTo>
                      <a:pt x="111" y="90"/>
                      <a:pt x="111" y="90"/>
                      <a:pt x="110" y="89"/>
                    </a:cubicBezTo>
                    <a:cubicBezTo>
                      <a:pt x="110" y="89"/>
                      <a:pt x="111" y="88"/>
                      <a:pt x="111" y="87"/>
                    </a:cubicBezTo>
                    <a:cubicBezTo>
                      <a:pt x="111" y="87"/>
                      <a:pt x="110" y="87"/>
                      <a:pt x="110" y="87"/>
                    </a:cubicBezTo>
                    <a:cubicBezTo>
                      <a:pt x="112" y="87"/>
                      <a:pt x="113" y="88"/>
                      <a:pt x="114" y="87"/>
                    </a:cubicBezTo>
                    <a:cubicBezTo>
                      <a:pt x="113" y="85"/>
                      <a:pt x="115" y="85"/>
                      <a:pt x="114" y="83"/>
                    </a:cubicBezTo>
                    <a:cubicBezTo>
                      <a:pt x="111" y="80"/>
                      <a:pt x="111" y="81"/>
                      <a:pt x="107" y="81"/>
                    </a:cubicBezTo>
                    <a:cubicBezTo>
                      <a:pt x="108" y="80"/>
                      <a:pt x="108" y="79"/>
                      <a:pt x="108" y="77"/>
                    </a:cubicBezTo>
                    <a:cubicBezTo>
                      <a:pt x="107" y="78"/>
                      <a:pt x="105" y="78"/>
                      <a:pt x="104" y="78"/>
                    </a:cubicBezTo>
                    <a:cubicBezTo>
                      <a:pt x="107" y="74"/>
                      <a:pt x="99" y="73"/>
                      <a:pt x="101" y="69"/>
                    </a:cubicBezTo>
                    <a:cubicBezTo>
                      <a:pt x="93" y="72"/>
                      <a:pt x="99" y="66"/>
                      <a:pt x="93" y="68"/>
                    </a:cubicBezTo>
                    <a:cubicBezTo>
                      <a:pt x="95" y="65"/>
                      <a:pt x="90" y="64"/>
                      <a:pt x="87" y="63"/>
                    </a:cubicBezTo>
                    <a:cubicBezTo>
                      <a:pt x="88" y="63"/>
                      <a:pt x="89" y="63"/>
                      <a:pt x="90" y="63"/>
                    </a:cubicBezTo>
                    <a:cubicBezTo>
                      <a:pt x="88" y="62"/>
                      <a:pt x="88" y="60"/>
                      <a:pt x="90" y="59"/>
                    </a:cubicBezTo>
                    <a:cubicBezTo>
                      <a:pt x="89" y="59"/>
                      <a:pt x="88" y="58"/>
                      <a:pt x="87" y="57"/>
                    </a:cubicBezTo>
                    <a:cubicBezTo>
                      <a:pt x="89" y="57"/>
                      <a:pt x="92" y="57"/>
                      <a:pt x="95" y="56"/>
                    </a:cubicBezTo>
                    <a:cubicBezTo>
                      <a:pt x="92" y="55"/>
                      <a:pt x="88" y="54"/>
                      <a:pt x="85" y="53"/>
                    </a:cubicBezTo>
                    <a:cubicBezTo>
                      <a:pt x="93" y="51"/>
                      <a:pt x="93" y="51"/>
                      <a:pt x="88" y="45"/>
                    </a:cubicBezTo>
                    <a:cubicBezTo>
                      <a:pt x="88" y="47"/>
                      <a:pt x="86" y="48"/>
                      <a:pt x="85" y="49"/>
                    </a:cubicBezTo>
                    <a:cubicBezTo>
                      <a:pt x="85" y="48"/>
                      <a:pt x="86" y="47"/>
                      <a:pt x="86" y="46"/>
                    </a:cubicBezTo>
                    <a:cubicBezTo>
                      <a:pt x="85" y="46"/>
                      <a:pt x="84" y="46"/>
                      <a:pt x="82" y="46"/>
                    </a:cubicBezTo>
                    <a:cubicBezTo>
                      <a:pt x="83" y="46"/>
                      <a:pt x="90" y="43"/>
                      <a:pt x="86" y="41"/>
                    </a:cubicBezTo>
                    <a:cubicBezTo>
                      <a:pt x="82" y="39"/>
                      <a:pt x="83" y="39"/>
                      <a:pt x="79" y="42"/>
                    </a:cubicBezTo>
                    <a:cubicBezTo>
                      <a:pt x="80" y="41"/>
                      <a:pt x="81" y="40"/>
                      <a:pt x="81" y="38"/>
                    </a:cubicBezTo>
                    <a:cubicBezTo>
                      <a:pt x="80" y="39"/>
                      <a:pt x="79" y="40"/>
                      <a:pt x="77" y="41"/>
                    </a:cubicBezTo>
                    <a:cubicBezTo>
                      <a:pt x="80" y="35"/>
                      <a:pt x="77" y="36"/>
                      <a:pt x="72" y="36"/>
                    </a:cubicBezTo>
                    <a:cubicBezTo>
                      <a:pt x="80" y="34"/>
                      <a:pt x="75" y="30"/>
                      <a:pt x="71" y="28"/>
                    </a:cubicBezTo>
                    <a:cubicBezTo>
                      <a:pt x="70" y="29"/>
                      <a:pt x="69" y="30"/>
                      <a:pt x="68" y="30"/>
                    </a:cubicBezTo>
                    <a:cubicBezTo>
                      <a:pt x="68" y="31"/>
                      <a:pt x="68" y="32"/>
                      <a:pt x="68" y="33"/>
                    </a:cubicBezTo>
                    <a:cubicBezTo>
                      <a:pt x="67" y="31"/>
                      <a:pt x="67" y="31"/>
                      <a:pt x="66" y="30"/>
                    </a:cubicBezTo>
                    <a:cubicBezTo>
                      <a:pt x="66" y="30"/>
                      <a:pt x="65" y="30"/>
                      <a:pt x="65" y="31"/>
                    </a:cubicBezTo>
                    <a:cubicBezTo>
                      <a:pt x="65" y="29"/>
                      <a:pt x="66" y="28"/>
                      <a:pt x="67" y="27"/>
                    </a:cubicBezTo>
                    <a:cubicBezTo>
                      <a:pt x="65" y="27"/>
                      <a:pt x="63" y="28"/>
                      <a:pt x="61" y="28"/>
                    </a:cubicBezTo>
                    <a:cubicBezTo>
                      <a:pt x="64" y="26"/>
                      <a:pt x="65" y="22"/>
                      <a:pt x="60" y="23"/>
                    </a:cubicBezTo>
                    <a:cubicBezTo>
                      <a:pt x="63" y="18"/>
                      <a:pt x="54" y="13"/>
                      <a:pt x="50" y="15"/>
                    </a:cubicBezTo>
                    <a:cubicBezTo>
                      <a:pt x="49" y="15"/>
                      <a:pt x="47" y="16"/>
                      <a:pt x="47" y="17"/>
                    </a:cubicBezTo>
                    <a:cubicBezTo>
                      <a:pt x="46" y="18"/>
                      <a:pt x="49" y="19"/>
                      <a:pt x="46" y="20"/>
                    </a:cubicBezTo>
                    <a:cubicBezTo>
                      <a:pt x="44" y="21"/>
                      <a:pt x="41" y="20"/>
                      <a:pt x="42" y="17"/>
                    </a:cubicBezTo>
                    <a:cubicBezTo>
                      <a:pt x="41" y="21"/>
                      <a:pt x="40" y="22"/>
                      <a:pt x="38" y="25"/>
                    </a:cubicBezTo>
                    <a:cubicBezTo>
                      <a:pt x="37" y="23"/>
                      <a:pt x="37" y="23"/>
                      <a:pt x="39" y="23"/>
                    </a:cubicBezTo>
                    <a:cubicBezTo>
                      <a:pt x="37" y="21"/>
                      <a:pt x="40" y="17"/>
                      <a:pt x="40" y="15"/>
                    </a:cubicBezTo>
                    <a:cubicBezTo>
                      <a:pt x="40" y="13"/>
                      <a:pt x="38" y="13"/>
                      <a:pt x="38" y="12"/>
                    </a:cubicBezTo>
                    <a:cubicBezTo>
                      <a:pt x="39" y="9"/>
                      <a:pt x="38" y="9"/>
                      <a:pt x="36" y="8"/>
                    </a:cubicBezTo>
                    <a:cubicBezTo>
                      <a:pt x="38" y="6"/>
                      <a:pt x="36" y="1"/>
                      <a:pt x="33" y="1"/>
                    </a:cubicBezTo>
                    <a:cubicBezTo>
                      <a:pt x="29" y="3"/>
                      <a:pt x="25" y="2"/>
                      <a:pt x="27" y="7"/>
                    </a:cubicBezTo>
                    <a:cubicBezTo>
                      <a:pt x="26" y="6"/>
                      <a:pt x="25" y="6"/>
                      <a:pt x="24" y="5"/>
                    </a:cubicBezTo>
                    <a:cubicBezTo>
                      <a:pt x="24" y="6"/>
                      <a:pt x="24" y="7"/>
                      <a:pt x="24" y="8"/>
                    </a:cubicBezTo>
                    <a:cubicBezTo>
                      <a:pt x="23" y="7"/>
                      <a:pt x="22" y="7"/>
                      <a:pt x="21" y="7"/>
                    </a:cubicBezTo>
                    <a:cubicBezTo>
                      <a:pt x="21" y="9"/>
                      <a:pt x="24" y="10"/>
                      <a:pt x="26" y="11"/>
                    </a:cubicBezTo>
                    <a:cubicBezTo>
                      <a:pt x="24" y="10"/>
                      <a:pt x="22" y="10"/>
                      <a:pt x="19" y="10"/>
                    </a:cubicBezTo>
                    <a:cubicBezTo>
                      <a:pt x="21" y="11"/>
                      <a:pt x="23" y="13"/>
                      <a:pt x="25" y="14"/>
                    </a:cubicBezTo>
                    <a:cubicBezTo>
                      <a:pt x="23" y="14"/>
                      <a:pt x="21" y="13"/>
                      <a:pt x="19" y="13"/>
                    </a:cubicBezTo>
                    <a:cubicBezTo>
                      <a:pt x="19" y="15"/>
                      <a:pt x="18" y="19"/>
                      <a:pt x="22" y="19"/>
                    </a:cubicBezTo>
                    <a:cubicBezTo>
                      <a:pt x="19" y="23"/>
                      <a:pt x="17" y="24"/>
                      <a:pt x="20" y="28"/>
                    </a:cubicBezTo>
                    <a:cubicBezTo>
                      <a:pt x="22" y="30"/>
                      <a:pt x="23" y="27"/>
                      <a:pt x="22" y="31"/>
                    </a:cubicBezTo>
                    <a:cubicBezTo>
                      <a:pt x="22" y="33"/>
                      <a:pt x="22" y="35"/>
                      <a:pt x="22" y="37"/>
                    </a:cubicBezTo>
                    <a:cubicBezTo>
                      <a:pt x="22" y="36"/>
                      <a:pt x="21" y="35"/>
                      <a:pt x="21" y="34"/>
                    </a:cubicBezTo>
                    <a:cubicBezTo>
                      <a:pt x="19" y="35"/>
                      <a:pt x="17" y="35"/>
                      <a:pt x="15" y="36"/>
                    </a:cubicBezTo>
                    <a:cubicBezTo>
                      <a:pt x="17" y="35"/>
                      <a:pt x="20" y="34"/>
                      <a:pt x="22" y="33"/>
                    </a:cubicBezTo>
                    <a:cubicBezTo>
                      <a:pt x="20" y="30"/>
                      <a:pt x="18" y="28"/>
                      <a:pt x="17" y="25"/>
                    </a:cubicBezTo>
                    <a:cubicBezTo>
                      <a:pt x="15" y="22"/>
                      <a:pt x="17" y="20"/>
                      <a:pt x="16" y="17"/>
                    </a:cubicBezTo>
                    <a:cubicBezTo>
                      <a:pt x="13" y="12"/>
                      <a:pt x="19" y="5"/>
                      <a:pt x="22" y="1"/>
                    </a:cubicBezTo>
                    <a:cubicBezTo>
                      <a:pt x="17" y="1"/>
                      <a:pt x="13" y="0"/>
                      <a:pt x="10" y="3"/>
                    </a:cubicBezTo>
                    <a:cubicBezTo>
                      <a:pt x="8" y="5"/>
                      <a:pt x="2" y="12"/>
                      <a:pt x="5" y="14"/>
                    </a:cubicBezTo>
                    <a:cubicBezTo>
                      <a:pt x="3" y="14"/>
                      <a:pt x="1" y="21"/>
                      <a:pt x="3" y="22"/>
                    </a:cubicBezTo>
                    <a:cubicBezTo>
                      <a:pt x="0" y="24"/>
                      <a:pt x="3" y="24"/>
                      <a:pt x="3" y="27"/>
                    </a:cubicBezTo>
                    <a:cubicBezTo>
                      <a:pt x="3" y="28"/>
                      <a:pt x="1" y="31"/>
                      <a:pt x="2" y="31"/>
                    </a:cubicBezTo>
                    <a:cubicBezTo>
                      <a:pt x="6" y="33"/>
                      <a:pt x="9" y="35"/>
                      <a:pt x="13" y="36"/>
                    </a:cubicBezTo>
                    <a:cubicBezTo>
                      <a:pt x="10" y="36"/>
                      <a:pt x="7" y="36"/>
                      <a:pt x="4" y="36"/>
                    </a:cubicBezTo>
                    <a:cubicBezTo>
                      <a:pt x="4" y="39"/>
                      <a:pt x="12" y="50"/>
                      <a:pt x="15" y="43"/>
                    </a:cubicBezTo>
                    <a:cubicBezTo>
                      <a:pt x="15" y="48"/>
                      <a:pt x="20" y="48"/>
                      <a:pt x="24" y="48"/>
                    </a:cubicBezTo>
                    <a:cubicBezTo>
                      <a:pt x="26" y="48"/>
                      <a:pt x="28" y="47"/>
                      <a:pt x="30" y="48"/>
                    </a:cubicBezTo>
                    <a:cubicBezTo>
                      <a:pt x="32" y="49"/>
                      <a:pt x="34" y="52"/>
                      <a:pt x="35" y="49"/>
                    </a:cubicBezTo>
                    <a:cubicBezTo>
                      <a:pt x="36" y="50"/>
                      <a:pt x="37" y="51"/>
                      <a:pt x="38" y="51"/>
                    </a:cubicBezTo>
                    <a:cubicBezTo>
                      <a:pt x="37" y="49"/>
                      <a:pt x="36" y="48"/>
                      <a:pt x="35" y="47"/>
                    </a:cubicBezTo>
                    <a:cubicBezTo>
                      <a:pt x="38" y="47"/>
                      <a:pt x="42" y="50"/>
                      <a:pt x="44" y="50"/>
                    </a:cubicBezTo>
                    <a:cubicBezTo>
                      <a:pt x="48" y="49"/>
                      <a:pt x="46" y="45"/>
                      <a:pt x="43" y="44"/>
                    </a:cubicBezTo>
                    <a:cubicBezTo>
                      <a:pt x="47" y="42"/>
                      <a:pt x="47" y="47"/>
                      <a:pt x="51" y="46"/>
                    </a:cubicBezTo>
                    <a:cubicBezTo>
                      <a:pt x="51" y="47"/>
                      <a:pt x="50" y="50"/>
                      <a:pt x="51" y="50"/>
                    </a:cubicBezTo>
                    <a:cubicBezTo>
                      <a:pt x="54" y="50"/>
                      <a:pt x="54" y="51"/>
                      <a:pt x="53" y="52"/>
                    </a:cubicBezTo>
                    <a:cubicBezTo>
                      <a:pt x="54" y="53"/>
                      <a:pt x="58" y="55"/>
                      <a:pt x="58" y="56"/>
                    </a:cubicBezTo>
                    <a:cubicBezTo>
                      <a:pt x="59" y="59"/>
                      <a:pt x="57" y="60"/>
                      <a:pt x="55" y="59"/>
                    </a:cubicBezTo>
                    <a:cubicBezTo>
                      <a:pt x="55" y="60"/>
                      <a:pt x="55" y="62"/>
                      <a:pt x="55" y="63"/>
                    </a:cubicBezTo>
                    <a:cubicBezTo>
                      <a:pt x="57" y="61"/>
                      <a:pt x="59" y="59"/>
                      <a:pt x="62" y="60"/>
                    </a:cubicBezTo>
                    <a:cubicBezTo>
                      <a:pt x="62" y="62"/>
                      <a:pt x="63" y="63"/>
                      <a:pt x="64" y="64"/>
                    </a:cubicBezTo>
                    <a:cubicBezTo>
                      <a:pt x="64" y="64"/>
                      <a:pt x="64" y="63"/>
                      <a:pt x="64" y="62"/>
                    </a:cubicBezTo>
                    <a:cubicBezTo>
                      <a:pt x="66" y="63"/>
                      <a:pt x="66" y="64"/>
                      <a:pt x="66" y="66"/>
                    </a:cubicBezTo>
                    <a:cubicBezTo>
                      <a:pt x="66" y="67"/>
                      <a:pt x="68" y="67"/>
                      <a:pt x="69" y="68"/>
                    </a:cubicBezTo>
                    <a:cubicBezTo>
                      <a:pt x="71" y="71"/>
                      <a:pt x="72" y="77"/>
                      <a:pt x="70" y="79"/>
                    </a:cubicBezTo>
                    <a:cubicBezTo>
                      <a:pt x="68" y="82"/>
                      <a:pt x="68" y="84"/>
                      <a:pt x="65" y="87"/>
                    </a:cubicBezTo>
                    <a:cubicBezTo>
                      <a:pt x="62" y="90"/>
                      <a:pt x="67" y="91"/>
                      <a:pt x="67" y="95"/>
                    </a:cubicBezTo>
                    <a:cubicBezTo>
                      <a:pt x="64" y="93"/>
                      <a:pt x="62" y="96"/>
                      <a:pt x="60" y="97"/>
                    </a:cubicBezTo>
                    <a:cubicBezTo>
                      <a:pt x="58" y="98"/>
                      <a:pt x="54" y="96"/>
                      <a:pt x="52" y="95"/>
                    </a:cubicBezTo>
                    <a:cubicBezTo>
                      <a:pt x="52" y="96"/>
                      <a:pt x="52" y="96"/>
                      <a:pt x="52" y="96"/>
                    </a:cubicBezTo>
                    <a:cubicBezTo>
                      <a:pt x="52" y="98"/>
                      <a:pt x="50" y="99"/>
                      <a:pt x="49" y="102"/>
                    </a:cubicBezTo>
                    <a:cubicBezTo>
                      <a:pt x="48" y="104"/>
                      <a:pt x="53" y="107"/>
                      <a:pt x="55" y="106"/>
                    </a:cubicBezTo>
                    <a:cubicBezTo>
                      <a:pt x="59" y="105"/>
                      <a:pt x="57" y="102"/>
                      <a:pt x="61" y="104"/>
                    </a:cubicBezTo>
                    <a:cubicBezTo>
                      <a:pt x="65" y="106"/>
                      <a:pt x="60" y="102"/>
                      <a:pt x="62" y="101"/>
                    </a:cubicBezTo>
                    <a:cubicBezTo>
                      <a:pt x="62" y="103"/>
                      <a:pt x="64" y="102"/>
                      <a:pt x="65" y="103"/>
                    </a:cubicBezTo>
                    <a:cubicBezTo>
                      <a:pt x="67" y="103"/>
                      <a:pt x="67" y="104"/>
                      <a:pt x="68" y="106"/>
                    </a:cubicBezTo>
                    <a:cubicBezTo>
                      <a:pt x="70" y="110"/>
                      <a:pt x="72" y="110"/>
                      <a:pt x="76" y="112"/>
                    </a:cubicBezTo>
                    <a:cubicBezTo>
                      <a:pt x="75" y="113"/>
                      <a:pt x="74" y="114"/>
                      <a:pt x="73" y="112"/>
                    </a:cubicBezTo>
                    <a:cubicBezTo>
                      <a:pt x="74" y="115"/>
                      <a:pt x="78" y="122"/>
                      <a:pt x="81" y="118"/>
                    </a:cubicBezTo>
                    <a:cubicBezTo>
                      <a:pt x="81" y="119"/>
                      <a:pt x="81" y="119"/>
                      <a:pt x="82" y="119"/>
                    </a:cubicBezTo>
                    <a:cubicBezTo>
                      <a:pt x="84" y="118"/>
                      <a:pt x="84" y="120"/>
                      <a:pt x="85" y="122"/>
                    </a:cubicBezTo>
                    <a:cubicBezTo>
                      <a:pt x="85" y="122"/>
                      <a:pt x="85" y="122"/>
                      <a:pt x="86" y="122"/>
                    </a:cubicBezTo>
                    <a:cubicBezTo>
                      <a:pt x="86" y="124"/>
                      <a:pt x="89" y="124"/>
                      <a:pt x="91" y="125"/>
                    </a:cubicBezTo>
                    <a:cubicBezTo>
                      <a:pt x="92" y="126"/>
                      <a:pt x="92" y="125"/>
                      <a:pt x="93" y="125"/>
                    </a:cubicBezTo>
                    <a:cubicBezTo>
                      <a:pt x="94" y="124"/>
                      <a:pt x="95" y="127"/>
                      <a:pt x="95" y="127"/>
                    </a:cubicBezTo>
                    <a:cubicBezTo>
                      <a:pt x="100" y="125"/>
                      <a:pt x="92" y="119"/>
                      <a:pt x="90"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0" name="Freeform 28"/>
              <p:cNvSpPr>
                <a:spLocks noEditPoints="1"/>
              </p:cNvSpPr>
              <p:nvPr/>
            </p:nvSpPr>
            <p:spPr bwMode="auto">
              <a:xfrm>
                <a:off x="2237" y="1086"/>
                <a:ext cx="200" cy="221"/>
              </a:xfrm>
              <a:custGeom>
                <a:avLst/>
                <a:gdLst>
                  <a:gd name="T0" fmla="*/ 83 w 116"/>
                  <a:gd name="T1" fmla="*/ 120 h 128"/>
                  <a:gd name="T2" fmla="*/ 67 w 116"/>
                  <a:gd name="T3" fmla="*/ 105 h 128"/>
                  <a:gd name="T4" fmla="*/ 48 w 116"/>
                  <a:gd name="T5" fmla="*/ 102 h 128"/>
                  <a:gd name="T6" fmla="*/ 64 w 116"/>
                  <a:gd name="T7" fmla="*/ 92 h 128"/>
                  <a:gd name="T8" fmla="*/ 61 w 116"/>
                  <a:gd name="T9" fmla="*/ 61 h 128"/>
                  <a:gd name="T10" fmla="*/ 54 w 116"/>
                  <a:gd name="T11" fmla="*/ 54 h 128"/>
                  <a:gd name="T12" fmla="*/ 44 w 116"/>
                  <a:gd name="T13" fmla="*/ 51 h 128"/>
                  <a:gd name="T14" fmla="*/ 26 w 116"/>
                  <a:gd name="T15" fmla="*/ 49 h 128"/>
                  <a:gd name="T16" fmla="*/ 2 w 116"/>
                  <a:gd name="T17" fmla="*/ 32 h 128"/>
                  <a:gd name="T18" fmla="*/ 17 w 116"/>
                  <a:gd name="T19" fmla="*/ 0 h 128"/>
                  <a:gd name="T20" fmla="*/ 33 w 116"/>
                  <a:gd name="T21" fmla="*/ 1 h 128"/>
                  <a:gd name="T22" fmla="*/ 43 w 116"/>
                  <a:gd name="T23" fmla="*/ 18 h 128"/>
                  <a:gd name="T24" fmla="*/ 65 w 116"/>
                  <a:gd name="T25" fmla="*/ 24 h 128"/>
                  <a:gd name="T26" fmla="*/ 71 w 116"/>
                  <a:gd name="T27" fmla="*/ 27 h 128"/>
                  <a:gd name="T28" fmla="*/ 88 w 116"/>
                  <a:gd name="T29" fmla="*/ 43 h 128"/>
                  <a:gd name="T30" fmla="*/ 89 w 116"/>
                  <a:gd name="T31" fmla="*/ 61 h 128"/>
                  <a:gd name="T32" fmla="*/ 101 w 116"/>
                  <a:gd name="T33" fmla="*/ 70 h 128"/>
                  <a:gd name="T34" fmla="*/ 115 w 116"/>
                  <a:gd name="T35" fmla="*/ 87 h 128"/>
                  <a:gd name="T36" fmla="*/ 108 w 116"/>
                  <a:gd name="T37" fmla="*/ 94 h 128"/>
                  <a:gd name="T38" fmla="*/ 92 w 116"/>
                  <a:gd name="T39" fmla="*/ 87 h 128"/>
                  <a:gd name="T40" fmla="*/ 93 w 116"/>
                  <a:gd name="T41" fmla="*/ 98 h 128"/>
                  <a:gd name="T42" fmla="*/ 101 w 116"/>
                  <a:gd name="T43" fmla="*/ 102 h 128"/>
                  <a:gd name="T44" fmla="*/ 102 w 116"/>
                  <a:gd name="T45" fmla="*/ 121 h 128"/>
                  <a:gd name="T46" fmla="*/ 91 w 116"/>
                  <a:gd name="T47" fmla="*/ 117 h 128"/>
                  <a:gd name="T48" fmla="*/ 90 w 116"/>
                  <a:gd name="T49" fmla="*/ 118 h 128"/>
                  <a:gd name="T50" fmla="*/ 97 w 116"/>
                  <a:gd name="T51" fmla="*/ 116 h 128"/>
                  <a:gd name="T52" fmla="*/ 99 w 116"/>
                  <a:gd name="T53" fmla="*/ 105 h 128"/>
                  <a:gd name="T54" fmla="*/ 93 w 116"/>
                  <a:gd name="T55" fmla="*/ 104 h 128"/>
                  <a:gd name="T56" fmla="*/ 88 w 116"/>
                  <a:gd name="T57" fmla="*/ 95 h 128"/>
                  <a:gd name="T58" fmla="*/ 95 w 116"/>
                  <a:gd name="T59" fmla="*/ 84 h 128"/>
                  <a:gd name="T60" fmla="*/ 106 w 116"/>
                  <a:gd name="T61" fmla="*/ 99 h 128"/>
                  <a:gd name="T62" fmla="*/ 110 w 116"/>
                  <a:gd name="T63" fmla="*/ 86 h 128"/>
                  <a:gd name="T64" fmla="*/ 101 w 116"/>
                  <a:gd name="T65" fmla="*/ 80 h 128"/>
                  <a:gd name="T66" fmla="*/ 92 w 116"/>
                  <a:gd name="T67" fmla="*/ 66 h 128"/>
                  <a:gd name="T68" fmla="*/ 82 w 116"/>
                  <a:gd name="T69" fmla="*/ 57 h 128"/>
                  <a:gd name="T70" fmla="*/ 84 w 116"/>
                  <a:gd name="T71" fmla="*/ 47 h 128"/>
                  <a:gd name="T72" fmla="*/ 78 w 116"/>
                  <a:gd name="T73" fmla="*/ 42 h 128"/>
                  <a:gd name="T74" fmla="*/ 69 w 116"/>
                  <a:gd name="T75" fmla="*/ 36 h 128"/>
                  <a:gd name="T76" fmla="*/ 61 w 116"/>
                  <a:gd name="T77" fmla="*/ 24 h 128"/>
                  <a:gd name="T78" fmla="*/ 47 w 116"/>
                  <a:gd name="T79" fmla="*/ 21 h 128"/>
                  <a:gd name="T80" fmla="*/ 38 w 116"/>
                  <a:gd name="T81" fmla="*/ 18 h 128"/>
                  <a:gd name="T82" fmla="*/ 31 w 116"/>
                  <a:gd name="T83" fmla="*/ 3 h 128"/>
                  <a:gd name="T84" fmla="*/ 32 w 116"/>
                  <a:gd name="T85" fmla="*/ 12 h 128"/>
                  <a:gd name="T86" fmla="*/ 22 w 116"/>
                  <a:gd name="T87" fmla="*/ 28 h 128"/>
                  <a:gd name="T88" fmla="*/ 19 w 116"/>
                  <a:gd name="T89" fmla="*/ 38 h 128"/>
                  <a:gd name="T90" fmla="*/ 27 w 116"/>
                  <a:gd name="T91" fmla="*/ 47 h 128"/>
                  <a:gd name="T92" fmla="*/ 44 w 116"/>
                  <a:gd name="T93" fmla="*/ 49 h 128"/>
                  <a:gd name="T94" fmla="*/ 52 w 116"/>
                  <a:gd name="T95" fmla="*/ 47 h 128"/>
                  <a:gd name="T96" fmla="*/ 62 w 116"/>
                  <a:gd name="T97" fmla="*/ 60 h 128"/>
                  <a:gd name="T98" fmla="*/ 66 w 116"/>
                  <a:gd name="T99" fmla="*/ 91 h 128"/>
                  <a:gd name="T100" fmla="*/ 50 w 116"/>
                  <a:gd name="T101" fmla="*/ 103 h 128"/>
                  <a:gd name="T102" fmla="*/ 66 w 116"/>
                  <a:gd name="T103" fmla="*/ 102 h 128"/>
                  <a:gd name="T104" fmla="*/ 82 w 116"/>
                  <a:gd name="T105" fmla="*/ 118 h 128"/>
                  <a:gd name="T106" fmla="*/ 56 w 116"/>
                  <a:gd name="T107" fmla="*/ 60 h 128"/>
                  <a:gd name="T108" fmla="*/ 14 w 116"/>
                  <a:gd name="T109" fmla="*/ 36 h 128"/>
                  <a:gd name="T110" fmla="*/ 10 w 116"/>
                  <a:gd name="T111" fmla="*/ 5 h 128"/>
                  <a:gd name="T112" fmla="*/ 3 w 116"/>
                  <a:gd name="T113" fmla="*/ 24 h 128"/>
                  <a:gd name="T114" fmla="*/ 71 w 116"/>
                  <a:gd name="T115" fmla="*/ 29 h 128"/>
                  <a:gd name="T116" fmla="*/ 17 w 116"/>
                  <a:gd name="T117" fmla="*/ 25 h 128"/>
                  <a:gd name="T118" fmla="*/ 20 w 116"/>
                  <a:gd name="T119"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 h="128">
                    <a:moveTo>
                      <a:pt x="95" y="128"/>
                    </a:moveTo>
                    <a:cubicBezTo>
                      <a:pt x="94" y="128"/>
                      <a:pt x="94" y="127"/>
                      <a:pt x="94" y="127"/>
                    </a:cubicBezTo>
                    <a:cubicBezTo>
                      <a:pt x="93" y="126"/>
                      <a:pt x="93" y="126"/>
                      <a:pt x="93" y="126"/>
                    </a:cubicBezTo>
                    <a:cubicBezTo>
                      <a:pt x="93" y="126"/>
                      <a:pt x="93" y="126"/>
                      <a:pt x="93" y="126"/>
                    </a:cubicBezTo>
                    <a:cubicBezTo>
                      <a:pt x="92" y="126"/>
                      <a:pt x="91" y="126"/>
                      <a:pt x="91" y="126"/>
                    </a:cubicBezTo>
                    <a:cubicBezTo>
                      <a:pt x="90" y="126"/>
                      <a:pt x="90" y="126"/>
                      <a:pt x="89" y="126"/>
                    </a:cubicBezTo>
                    <a:cubicBezTo>
                      <a:pt x="88" y="125"/>
                      <a:pt x="86" y="125"/>
                      <a:pt x="85" y="123"/>
                    </a:cubicBezTo>
                    <a:cubicBezTo>
                      <a:pt x="84" y="124"/>
                      <a:pt x="84" y="124"/>
                      <a:pt x="84" y="124"/>
                    </a:cubicBezTo>
                    <a:cubicBezTo>
                      <a:pt x="84" y="122"/>
                      <a:pt x="84" y="122"/>
                      <a:pt x="84" y="122"/>
                    </a:cubicBezTo>
                    <a:cubicBezTo>
                      <a:pt x="83" y="121"/>
                      <a:pt x="83" y="120"/>
                      <a:pt x="83" y="120"/>
                    </a:cubicBezTo>
                    <a:cubicBezTo>
                      <a:pt x="83" y="120"/>
                      <a:pt x="82" y="120"/>
                      <a:pt x="82" y="120"/>
                    </a:cubicBezTo>
                    <a:cubicBezTo>
                      <a:pt x="81" y="121"/>
                      <a:pt x="81" y="121"/>
                      <a:pt x="81" y="121"/>
                    </a:cubicBezTo>
                    <a:cubicBezTo>
                      <a:pt x="81" y="120"/>
                      <a:pt x="81" y="120"/>
                      <a:pt x="81" y="120"/>
                    </a:cubicBezTo>
                    <a:cubicBezTo>
                      <a:pt x="81" y="120"/>
                      <a:pt x="81" y="120"/>
                      <a:pt x="81" y="120"/>
                    </a:cubicBezTo>
                    <a:cubicBezTo>
                      <a:pt x="80" y="120"/>
                      <a:pt x="80" y="120"/>
                      <a:pt x="79" y="120"/>
                    </a:cubicBezTo>
                    <a:cubicBezTo>
                      <a:pt x="76" y="120"/>
                      <a:pt x="74" y="116"/>
                      <a:pt x="72" y="114"/>
                    </a:cubicBezTo>
                    <a:cubicBezTo>
                      <a:pt x="72" y="113"/>
                      <a:pt x="72" y="113"/>
                      <a:pt x="72" y="113"/>
                    </a:cubicBezTo>
                    <a:cubicBezTo>
                      <a:pt x="73" y="112"/>
                      <a:pt x="73" y="112"/>
                      <a:pt x="73" y="112"/>
                    </a:cubicBezTo>
                    <a:cubicBezTo>
                      <a:pt x="71" y="111"/>
                      <a:pt x="69" y="110"/>
                      <a:pt x="67" y="106"/>
                    </a:cubicBezTo>
                    <a:cubicBezTo>
                      <a:pt x="67" y="106"/>
                      <a:pt x="67" y="105"/>
                      <a:pt x="67" y="105"/>
                    </a:cubicBezTo>
                    <a:cubicBezTo>
                      <a:pt x="66" y="104"/>
                      <a:pt x="66" y="104"/>
                      <a:pt x="65" y="104"/>
                    </a:cubicBezTo>
                    <a:cubicBezTo>
                      <a:pt x="65" y="104"/>
                      <a:pt x="65" y="104"/>
                      <a:pt x="64" y="104"/>
                    </a:cubicBezTo>
                    <a:cubicBezTo>
                      <a:pt x="64" y="104"/>
                      <a:pt x="64" y="104"/>
                      <a:pt x="63" y="103"/>
                    </a:cubicBezTo>
                    <a:cubicBezTo>
                      <a:pt x="64" y="104"/>
                      <a:pt x="64" y="104"/>
                      <a:pt x="63" y="105"/>
                    </a:cubicBezTo>
                    <a:cubicBezTo>
                      <a:pt x="63" y="106"/>
                      <a:pt x="62" y="106"/>
                      <a:pt x="61" y="105"/>
                    </a:cubicBezTo>
                    <a:cubicBezTo>
                      <a:pt x="60" y="105"/>
                      <a:pt x="59" y="104"/>
                      <a:pt x="59" y="104"/>
                    </a:cubicBezTo>
                    <a:cubicBezTo>
                      <a:pt x="59" y="104"/>
                      <a:pt x="59" y="104"/>
                      <a:pt x="58" y="105"/>
                    </a:cubicBezTo>
                    <a:cubicBezTo>
                      <a:pt x="58" y="106"/>
                      <a:pt x="57" y="106"/>
                      <a:pt x="55" y="107"/>
                    </a:cubicBezTo>
                    <a:cubicBezTo>
                      <a:pt x="54" y="108"/>
                      <a:pt x="50" y="106"/>
                      <a:pt x="49" y="104"/>
                    </a:cubicBezTo>
                    <a:cubicBezTo>
                      <a:pt x="48" y="103"/>
                      <a:pt x="48" y="102"/>
                      <a:pt x="48" y="102"/>
                    </a:cubicBezTo>
                    <a:cubicBezTo>
                      <a:pt x="48" y="100"/>
                      <a:pt x="50" y="98"/>
                      <a:pt x="51" y="97"/>
                    </a:cubicBezTo>
                    <a:cubicBezTo>
                      <a:pt x="51" y="97"/>
                      <a:pt x="51" y="96"/>
                      <a:pt x="51" y="96"/>
                    </a:cubicBezTo>
                    <a:cubicBezTo>
                      <a:pt x="49" y="94"/>
                      <a:pt x="49" y="94"/>
                      <a:pt x="49" y="94"/>
                    </a:cubicBezTo>
                    <a:cubicBezTo>
                      <a:pt x="52" y="94"/>
                      <a:pt x="52" y="94"/>
                      <a:pt x="52" y="94"/>
                    </a:cubicBezTo>
                    <a:cubicBezTo>
                      <a:pt x="52" y="94"/>
                      <a:pt x="53" y="95"/>
                      <a:pt x="54" y="95"/>
                    </a:cubicBezTo>
                    <a:cubicBezTo>
                      <a:pt x="56" y="95"/>
                      <a:pt x="58" y="96"/>
                      <a:pt x="59" y="96"/>
                    </a:cubicBezTo>
                    <a:cubicBezTo>
                      <a:pt x="59" y="96"/>
                      <a:pt x="60" y="96"/>
                      <a:pt x="60" y="96"/>
                    </a:cubicBezTo>
                    <a:cubicBezTo>
                      <a:pt x="60" y="96"/>
                      <a:pt x="60" y="95"/>
                      <a:pt x="61" y="95"/>
                    </a:cubicBezTo>
                    <a:cubicBezTo>
                      <a:pt x="62" y="94"/>
                      <a:pt x="64" y="93"/>
                      <a:pt x="65" y="94"/>
                    </a:cubicBezTo>
                    <a:cubicBezTo>
                      <a:pt x="65" y="93"/>
                      <a:pt x="65" y="92"/>
                      <a:pt x="64" y="92"/>
                    </a:cubicBezTo>
                    <a:cubicBezTo>
                      <a:pt x="63" y="90"/>
                      <a:pt x="62" y="88"/>
                      <a:pt x="64" y="86"/>
                    </a:cubicBezTo>
                    <a:cubicBezTo>
                      <a:pt x="66" y="84"/>
                      <a:pt x="67" y="83"/>
                      <a:pt x="67" y="82"/>
                    </a:cubicBezTo>
                    <a:cubicBezTo>
                      <a:pt x="68" y="81"/>
                      <a:pt x="69" y="79"/>
                      <a:pt x="70" y="78"/>
                    </a:cubicBezTo>
                    <a:cubicBezTo>
                      <a:pt x="71" y="77"/>
                      <a:pt x="70" y="71"/>
                      <a:pt x="68" y="69"/>
                    </a:cubicBezTo>
                    <a:cubicBezTo>
                      <a:pt x="68" y="69"/>
                      <a:pt x="67" y="69"/>
                      <a:pt x="67" y="68"/>
                    </a:cubicBezTo>
                    <a:cubicBezTo>
                      <a:pt x="67" y="68"/>
                      <a:pt x="66" y="68"/>
                      <a:pt x="66" y="68"/>
                    </a:cubicBezTo>
                    <a:cubicBezTo>
                      <a:pt x="66" y="69"/>
                      <a:pt x="66" y="69"/>
                      <a:pt x="66" y="69"/>
                    </a:cubicBezTo>
                    <a:cubicBezTo>
                      <a:pt x="63" y="65"/>
                      <a:pt x="63" y="65"/>
                      <a:pt x="63" y="65"/>
                    </a:cubicBezTo>
                    <a:cubicBezTo>
                      <a:pt x="63" y="65"/>
                      <a:pt x="63" y="64"/>
                      <a:pt x="62" y="64"/>
                    </a:cubicBezTo>
                    <a:cubicBezTo>
                      <a:pt x="62" y="63"/>
                      <a:pt x="61" y="62"/>
                      <a:pt x="61" y="61"/>
                    </a:cubicBezTo>
                    <a:cubicBezTo>
                      <a:pt x="59" y="61"/>
                      <a:pt x="58" y="62"/>
                      <a:pt x="56" y="63"/>
                    </a:cubicBezTo>
                    <a:cubicBezTo>
                      <a:pt x="56" y="63"/>
                      <a:pt x="56" y="63"/>
                      <a:pt x="55" y="64"/>
                    </a:cubicBezTo>
                    <a:cubicBezTo>
                      <a:pt x="54" y="65"/>
                      <a:pt x="54" y="65"/>
                      <a:pt x="54" y="65"/>
                    </a:cubicBezTo>
                    <a:cubicBezTo>
                      <a:pt x="54" y="63"/>
                      <a:pt x="54" y="63"/>
                      <a:pt x="54" y="63"/>
                    </a:cubicBezTo>
                    <a:cubicBezTo>
                      <a:pt x="54" y="62"/>
                      <a:pt x="54" y="60"/>
                      <a:pt x="54" y="59"/>
                    </a:cubicBezTo>
                    <a:cubicBezTo>
                      <a:pt x="53" y="57"/>
                      <a:pt x="53" y="57"/>
                      <a:pt x="53" y="57"/>
                    </a:cubicBezTo>
                    <a:cubicBezTo>
                      <a:pt x="55" y="58"/>
                      <a:pt x="55" y="58"/>
                      <a:pt x="55" y="58"/>
                    </a:cubicBezTo>
                    <a:cubicBezTo>
                      <a:pt x="56" y="58"/>
                      <a:pt x="57" y="58"/>
                      <a:pt x="57" y="58"/>
                    </a:cubicBezTo>
                    <a:cubicBezTo>
                      <a:pt x="57" y="58"/>
                      <a:pt x="57" y="57"/>
                      <a:pt x="57" y="57"/>
                    </a:cubicBezTo>
                    <a:cubicBezTo>
                      <a:pt x="57" y="56"/>
                      <a:pt x="55" y="55"/>
                      <a:pt x="54" y="54"/>
                    </a:cubicBezTo>
                    <a:cubicBezTo>
                      <a:pt x="53" y="54"/>
                      <a:pt x="52" y="53"/>
                      <a:pt x="52" y="53"/>
                    </a:cubicBezTo>
                    <a:cubicBezTo>
                      <a:pt x="51" y="52"/>
                      <a:pt x="51" y="52"/>
                      <a:pt x="51" y="52"/>
                    </a:cubicBezTo>
                    <a:cubicBezTo>
                      <a:pt x="52" y="52"/>
                      <a:pt x="52" y="52"/>
                      <a:pt x="52" y="52"/>
                    </a:cubicBezTo>
                    <a:cubicBezTo>
                      <a:pt x="52" y="51"/>
                      <a:pt x="52" y="51"/>
                      <a:pt x="53" y="51"/>
                    </a:cubicBezTo>
                    <a:cubicBezTo>
                      <a:pt x="52" y="51"/>
                      <a:pt x="52" y="51"/>
                      <a:pt x="51" y="51"/>
                    </a:cubicBezTo>
                    <a:cubicBezTo>
                      <a:pt x="51" y="51"/>
                      <a:pt x="51" y="51"/>
                      <a:pt x="50" y="50"/>
                    </a:cubicBezTo>
                    <a:cubicBezTo>
                      <a:pt x="49" y="50"/>
                      <a:pt x="49" y="48"/>
                      <a:pt x="50" y="47"/>
                    </a:cubicBezTo>
                    <a:cubicBezTo>
                      <a:pt x="48" y="47"/>
                      <a:pt x="48" y="46"/>
                      <a:pt x="47" y="46"/>
                    </a:cubicBezTo>
                    <a:cubicBezTo>
                      <a:pt x="47" y="46"/>
                      <a:pt x="47" y="47"/>
                      <a:pt x="47" y="47"/>
                    </a:cubicBezTo>
                    <a:cubicBezTo>
                      <a:pt x="47" y="49"/>
                      <a:pt x="46" y="50"/>
                      <a:pt x="44" y="51"/>
                    </a:cubicBezTo>
                    <a:cubicBezTo>
                      <a:pt x="43" y="51"/>
                      <a:pt x="41" y="50"/>
                      <a:pt x="38" y="49"/>
                    </a:cubicBezTo>
                    <a:cubicBezTo>
                      <a:pt x="38" y="49"/>
                      <a:pt x="38" y="49"/>
                      <a:pt x="37" y="49"/>
                    </a:cubicBezTo>
                    <a:cubicBezTo>
                      <a:pt x="38" y="49"/>
                      <a:pt x="38" y="50"/>
                      <a:pt x="39" y="50"/>
                    </a:cubicBezTo>
                    <a:cubicBezTo>
                      <a:pt x="40" y="52"/>
                      <a:pt x="40" y="52"/>
                      <a:pt x="40" y="52"/>
                    </a:cubicBezTo>
                    <a:cubicBezTo>
                      <a:pt x="38" y="52"/>
                      <a:pt x="38" y="52"/>
                      <a:pt x="38" y="52"/>
                    </a:cubicBezTo>
                    <a:cubicBezTo>
                      <a:pt x="37" y="52"/>
                      <a:pt x="36" y="51"/>
                      <a:pt x="35" y="50"/>
                    </a:cubicBezTo>
                    <a:cubicBezTo>
                      <a:pt x="35" y="51"/>
                      <a:pt x="34" y="51"/>
                      <a:pt x="33" y="51"/>
                    </a:cubicBezTo>
                    <a:cubicBezTo>
                      <a:pt x="32" y="51"/>
                      <a:pt x="31" y="50"/>
                      <a:pt x="30" y="50"/>
                    </a:cubicBezTo>
                    <a:cubicBezTo>
                      <a:pt x="30" y="50"/>
                      <a:pt x="29" y="49"/>
                      <a:pt x="29" y="49"/>
                    </a:cubicBezTo>
                    <a:cubicBezTo>
                      <a:pt x="28" y="49"/>
                      <a:pt x="27" y="49"/>
                      <a:pt x="26" y="49"/>
                    </a:cubicBezTo>
                    <a:cubicBezTo>
                      <a:pt x="25" y="49"/>
                      <a:pt x="25" y="49"/>
                      <a:pt x="24" y="49"/>
                    </a:cubicBezTo>
                    <a:cubicBezTo>
                      <a:pt x="23" y="49"/>
                      <a:pt x="23" y="49"/>
                      <a:pt x="23" y="49"/>
                    </a:cubicBezTo>
                    <a:cubicBezTo>
                      <a:pt x="20" y="49"/>
                      <a:pt x="16" y="49"/>
                      <a:pt x="15" y="45"/>
                    </a:cubicBezTo>
                    <a:cubicBezTo>
                      <a:pt x="14" y="46"/>
                      <a:pt x="13" y="46"/>
                      <a:pt x="12" y="46"/>
                    </a:cubicBezTo>
                    <a:cubicBezTo>
                      <a:pt x="11" y="46"/>
                      <a:pt x="9" y="45"/>
                      <a:pt x="7" y="43"/>
                    </a:cubicBezTo>
                    <a:cubicBezTo>
                      <a:pt x="5" y="41"/>
                      <a:pt x="3" y="38"/>
                      <a:pt x="3" y="36"/>
                    </a:cubicBezTo>
                    <a:cubicBezTo>
                      <a:pt x="3" y="35"/>
                      <a:pt x="3" y="35"/>
                      <a:pt x="3" y="35"/>
                    </a:cubicBezTo>
                    <a:cubicBezTo>
                      <a:pt x="4" y="35"/>
                      <a:pt x="4" y="35"/>
                      <a:pt x="4" y="35"/>
                    </a:cubicBezTo>
                    <a:cubicBezTo>
                      <a:pt x="5" y="35"/>
                      <a:pt x="7" y="35"/>
                      <a:pt x="8" y="35"/>
                    </a:cubicBezTo>
                    <a:cubicBezTo>
                      <a:pt x="2" y="32"/>
                      <a:pt x="2" y="32"/>
                      <a:pt x="2" y="32"/>
                    </a:cubicBezTo>
                    <a:cubicBezTo>
                      <a:pt x="0" y="31"/>
                      <a:pt x="1" y="30"/>
                      <a:pt x="1" y="28"/>
                    </a:cubicBezTo>
                    <a:cubicBezTo>
                      <a:pt x="1" y="28"/>
                      <a:pt x="2" y="27"/>
                      <a:pt x="2" y="27"/>
                    </a:cubicBezTo>
                    <a:cubicBezTo>
                      <a:pt x="2" y="26"/>
                      <a:pt x="1" y="26"/>
                      <a:pt x="1" y="25"/>
                    </a:cubicBezTo>
                    <a:cubicBezTo>
                      <a:pt x="1" y="24"/>
                      <a:pt x="0" y="23"/>
                      <a:pt x="2" y="22"/>
                    </a:cubicBezTo>
                    <a:cubicBezTo>
                      <a:pt x="1" y="21"/>
                      <a:pt x="1" y="20"/>
                      <a:pt x="1" y="18"/>
                    </a:cubicBezTo>
                    <a:cubicBezTo>
                      <a:pt x="2" y="16"/>
                      <a:pt x="2" y="15"/>
                      <a:pt x="3" y="14"/>
                    </a:cubicBezTo>
                    <a:cubicBezTo>
                      <a:pt x="3" y="13"/>
                      <a:pt x="3" y="13"/>
                      <a:pt x="3" y="13"/>
                    </a:cubicBezTo>
                    <a:cubicBezTo>
                      <a:pt x="3" y="10"/>
                      <a:pt x="6" y="7"/>
                      <a:pt x="8" y="4"/>
                    </a:cubicBezTo>
                    <a:cubicBezTo>
                      <a:pt x="9" y="3"/>
                      <a:pt x="9" y="3"/>
                      <a:pt x="9" y="3"/>
                    </a:cubicBezTo>
                    <a:cubicBezTo>
                      <a:pt x="11" y="0"/>
                      <a:pt x="14" y="0"/>
                      <a:pt x="17" y="0"/>
                    </a:cubicBezTo>
                    <a:cubicBezTo>
                      <a:pt x="17" y="0"/>
                      <a:pt x="18" y="0"/>
                      <a:pt x="19" y="0"/>
                    </a:cubicBezTo>
                    <a:cubicBezTo>
                      <a:pt x="20" y="0"/>
                      <a:pt x="20" y="0"/>
                      <a:pt x="21" y="0"/>
                    </a:cubicBezTo>
                    <a:cubicBezTo>
                      <a:pt x="24" y="0"/>
                      <a:pt x="24" y="0"/>
                      <a:pt x="24" y="0"/>
                    </a:cubicBezTo>
                    <a:cubicBezTo>
                      <a:pt x="23" y="1"/>
                      <a:pt x="23" y="1"/>
                      <a:pt x="23" y="1"/>
                    </a:cubicBezTo>
                    <a:cubicBezTo>
                      <a:pt x="22" y="2"/>
                      <a:pt x="22" y="2"/>
                      <a:pt x="22" y="2"/>
                    </a:cubicBezTo>
                    <a:cubicBezTo>
                      <a:pt x="24" y="4"/>
                      <a:pt x="24" y="4"/>
                      <a:pt x="24" y="4"/>
                    </a:cubicBezTo>
                    <a:cubicBezTo>
                      <a:pt x="25" y="5"/>
                      <a:pt x="25" y="5"/>
                      <a:pt x="26" y="5"/>
                    </a:cubicBezTo>
                    <a:cubicBezTo>
                      <a:pt x="26" y="4"/>
                      <a:pt x="26" y="4"/>
                      <a:pt x="26" y="3"/>
                    </a:cubicBezTo>
                    <a:cubicBezTo>
                      <a:pt x="27" y="2"/>
                      <a:pt x="29" y="1"/>
                      <a:pt x="31" y="1"/>
                    </a:cubicBezTo>
                    <a:cubicBezTo>
                      <a:pt x="32" y="1"/>
                      <a:pt x="32" y="1"/>
                      <a:pt x="33" y="1"/>
                    </a:cubicBezTo>
                    <a:cubicBezTo>
                      <a:pt x="35" y="0"/>
                      <a:pt x="36" y="1"/>
                      <a:pt x="37" y="3"/>
                    </a:cubicBezTo>
                    <a:cubicBezTo>
                      <a:pt x="38" y="4"/>
                      <a:pt x="38" y="6"/>
                      <a:pt x="37" y="7"/>
                    </a:cubicBezTo>
                    <a:cubicBezTo>
                      <a:pt x="37" y="8"/>
                      <a:pt x="37" y="8"/>
                      <a:pt x="37" y="8"/>
                    </a:cubicBezTo>
                    <a:cubicBezTo>
                      <a:pt x="39" y="8"/>
                      <a:pt x="40" y="9"/>
                      <a:pt x="39" y="12"/>
                    </a:cubicBezTo>
                    <a:cubicBezTo>
                      <a:pt x="39" y="12"/>
                      <a:pt x="39" y="12"/>
                      <a:pt x="40" y="13"/>
                    </a:cubicBezTo>
                    <a:cubicBezTo>
                      <a:pt x="40" y="13"/>
                      <a:pt x="41" y="14"/>
                      <a:pt x="41" y="15"/>
                    </a:cubicBezTo>
                    <a:cubicBezTo>
                      <a:pt x="41" y="16"/>
                      <a:pt x="40" y="17"/>
                      <a:pt x="40" y="18"/>
                    </a:cubicBezTo>
                    <a:cubicBezTo>
                      <a:pt x="39" y="20"/>
                      <a:pt x="39" y="21"/>
                      <a:pt x="39" y="21"/>
                    </a:cubicBezTo>
                    <a:cubicBezTo>
                      <a:pt x="40" y="20"/>
                      <a:pt x="40" y="19"/>
                      <a:pt x="41" y="17"/>
                    </a:cubicBezTo>
                    <a:cubicBezTo>
                      <a:pt x="43" y="18"/>
                      <a:pt x="43" y="18"/>
                      <a:pt x="43" y="18"/>
                    </a:cubicBezTo>
                    <a:cubicBezTo>
                      <a:pt x="43" y="18"/>
                      <a:pt x="43" y="19"/>
                      <a:pt x="43" y="19"/>
                    </a:cubicBezTo>
                    <a:cubicBezTo>
                      <a:pt x="44" y="20"/>
                      <a:pt x="45" y="20"/>
                      <a:pt x="46" y="19"/>
                    </a:cubicBezTo>
                    <a:cubicBezTo>
                      <a:pt x="46" y="19"/>
                      <a:pt x="46" y="19"/>
                      <a:pt x="46" y="19"/>
                    </a:cubicBezTo>
                    <a:cubicBezTo>
                      <a:pt x="46" y="19"/>
                      <a:pt x="45" y="18"/>
                      <a:pt x="46" y="16"/>
                    </a:cubicBezTo>
                    <a:cubicBezTo>
                      <a:pt x="47" y="15"/>
                      <a:pt x="48" y="15"/>
                      <a:pt x="49" y="14"/>
                    </a:cubicBezTo>
                    <a:cubicBezTo>
                      <a:pt x="49" y="14"/>
                      <a:pt x="50" y="14"/>
                      <a:pt x="50" y="14"/>
                    </a:cubicBezTo>
                    <a:cubicBezTo>
                      <a:pt x="50" y="14"/>
                      <a:pt x="51" y="13"/>
                      <a:pt x="52" y="13"/>
                    </a:cubicBezTo>
                    <a:cubicBezTo>
                      <a:pt x="55" y="13"/>
                      <a:pt x="59" y="16"/>
                      <a:pt x="61" y="18"/>
                    </a:cubicBezTo>
                    <a:cubicBezTo>
                      <a:pt x="62" y="20"/>
                      <a:pt x="62" y="21"/>
                      <a:pt x="62" y="22"/>
                    </a:cubicBezTo>
                    <a:cubicBezTo>
                      <a:pt x="64" y="22"/>
                      <a:pt x="64" y="23"/>
                      <a:pt x="65" y="24"/>
                    </a:cubicBezTo>
                    <a:cubicBezTo>
                      <a:pt x="65" y="25"/>
                      <a:pt x="65" y="25"/>
                      <a:pt x="64" y="26"/>
                    </a:cubicBezTo>
                    <a:cubicBezTo>
                      <a:pt x="64" y="26"/>
                      <a:pt x="65" y="26"/>
                      <a:pt x="65" y="26"/>
                    </a:cubicBezTo>
                    <a:cubicBezTo>
                      <a:pt x="68" y="25"/>
                      <a:pt x="68" y="25"/>
                      <a:pt x="68" y="25"/>
                    </a:cubicBezTo>
                    <a:cubicBezTo>
                      <a:pt x="67" y="28"/>
                      <a:pt x="67" y="28"/>
                      <a:pt x="67" y="28"/>
                    </a:cubicBezTo>
                    <a:cubicBezTo>
                      <a:pt x="67" y="29"/>
                      <a:pt x="67" y="29"/>
                      <a:pt x="67" y="29"/>
                    </a:cubicBezTo>
                    <a:cubicBezTo>
                      <a:pt x="68" y="29"/>
                      <a:pt x="68" y="29"/>
                      <a:pt x="68" y="29"/>
                    </a:cubicBezTo>
                    <a:cubicBezTo>
                      <a:pt x="68" y="29"/>
                      <a:pt x="68" y="29"/>
                      <a:pt x="68" y="29"/>
                    </a:cubicBezTo>
                    <a:cubicBezTo>
                      <a:pt x="69" y="29"/>
                      <a:pt x="69" y="29"/>
                      <a:pt x="70" y="27"/>
                    </a:cubicBezTo>
                    <a:cubicBezTo>
                      <a:pt x="70" y="26"/>
                      <a:pt x="70" y="26"/>
                      <a:pt x="70" y="26"/>
                    </a:cubicBezTo>
                    <a:cubicBezTo>
                      <a:pt x="71" y="27"/>
                      <a:pt x="71" y="27"/>
                      <a:pt x="71" y="27"/>
                    </a:cubicBezTo>
                    <a:cubicBezTo>
                      <a:pt x="75" y="29"/>
                      <a:pt x="77" y="31"/>
                      <a:pt x="77" y="33"/>
                    </a:cubicBezTo>
                    <a:cubicBezTo>
                      <a:pt x="77" y="34"/>
                      <a:pt x="77" y="34"/>
                      <a:pt x="76" y="35"/>
                    </a:cubicBezTo>
                    <a:cubicBezTo>
                      <a:pt x="78" y="35"/>
                      <a:pt x="79" y="35"/>
                      <a:pt x="79" y="36"/>
                    </a:cubicBezTo>
                    <a:cubicBezTo>
                      <a:pt x="79" y="37"/>
                      <a:pt x="80" y="37"/>
                      <a:pt x="79" y="38"/>
                    </a:cubicBezTo>
                    <a:cubicBezTo>
                      <a:pt x="84" y="36"/>
                      <a:pt x="84" y="36"/>
                      <a:pt x="84" y="36"/>
                    </a:cubicBezTo>
                    <a:cubicBezTo>
                      <a:pt x="82" y="39"/>
                      <a:pt x="82" y="39"/>
                      <a:pt x="82" y="39"/>
                    </a:cubicBezTo>
                    <a:cubicBezTo>
                      <a:pt x="82" y="39"/>
                      <a:pt x="82" y="39"/>
                      <a:pt x="82" y="39"/>
                    </a:cubicBezTo>
                    <a:cubicBezTo>
                      <a:pt x="83" y="39"/>
                      <a:pt x="84" y="39"/>
                      <a:pt x="87" y="40"/>
                    </a:cubicBezTo>
                    <a:cubicBezTo>
                      <a:pt x="88" y="41"/>
                      <a:pt x="88" y="41"/>
                      <a:pt x="88" y="42"/>
                    </a:cubicBezTo>
                    <a:cubicBezTo>
                      <a:pt x="88" y="42"/>
                      <a:pt x="88" y="43"/>
                      <a:pt x="88" y="43"/>
                    </a:cubicBezTo>
                    <a:cubicBezTo>
                      <a:pt x="89" y="44"/>
                      <a:pt x="89" y="44"/>
                      <a:pt x="89" y="44"/>
                    </a:cubicBezTo>
                    <a:cubicBezTo>
                      <a:pt x="92" y="47"/>
                      <a:pt x="93" y="49"/>
                      <a:pt x="92" y="50"/>
                    </a:cubicBezTo>
                    <a:cubicBezTo>
                      <a:pt x="92" y="52"/>
                      <a:pt x="91" y="52"/>
                      <a:pt x="88" y="53"/>
                    </a:cubicBezTo>
                    <a:cubicBezTo>
                      <a:pt x="91" y="54"/>
                      <a:pt x="93" y="55"/>
                      <a:pt x="95" y="55"/>
                    </a:cubicBezTo>
                    <a:cubicBezTo>
                      <a:pt x="99" y="57"/>
                      <a:pt x="99" y="57"/>
                      <a:pt x="99" y="57"/>
                    </a:cubicBezTo>
                    <a:cubicBezTo>
                      <a:pt x="89" y="58"/>
                      <a:pt x="89" y="58"/>
                      <a:pt x="89" y="58"/>
                    </a:cubicBezTo>
                    <a:cubicBezTo>
                      <a:pt x="90" y="58"/>
                      <a:pt x="90" y="58"/>
                      <a:pt x="90" y="58"/>
                    </a:cubicBezTo>
                    <a:cubicBezTo>
                      <a:pt x="92" y="59"/>
                      <a:pt x="92" y="59"/>
                      <a:pt x="92" y="59"/>
                    </a:cubicBezTo>
                    <a:cubicBezTo>
                      <a:pt x="90" y="60"/>
                      <a:pt x="90" y="60"/>
                      <a:pt x="90" y="60"/>
                    </a:cubicBezTo>
                    <a:cubicBezTo>
                      <a:pt x="90" y="60"/>
                      <a:pt x="89" y="60"/>
                      <a:pt x="89" y="61"/>
                    </a:cubicBezTo>
                    <a:cubicBezTo>
                      <a:pt x="89" y="61"/>
                      <a:pt x="90" y="61"/>
                      <a:pt x="90" y="62"/>
                    </a:cubicBezTo>
                    <a:cubicBezTo>
                      <a:pt x="92" y="63"/>
                      <a:pt x="92" y="63"/>
                      <a:pt x="92" y="63"/>
                    </a:cubicBezTo>
                    <a:cubicBezTo>
                      <a:pt x="91" y="63"/>
                      <a:pt x="91" y="63"/>
                      <a:pt x="91" y="63"/>
                    </a:cubicBezTo>
                    <a:cubicBezTo>
                      <a:pt x="92" y="64"/>
                      <a:pt x="94" y="65"/>
                      <a:pt x="94" y="66"/>
                    </a:cubicBezTo>
                    <a:cubicBezTo>
                      <a:pt x="94" y="66"/>
                      <a:pt x="94" y="66"/>
                      <a:pt x="94" y="67"/>
                    </a:cubicBezTo>
                    <a:cubicBezTo>
                      <a:pt x="97" y="67"/>
                      <a:pt x="97" y="68"/>
                      <a:pt x="97" y="69"/>
                    </a:cubicBezTo>
                    <a:cubicBezTo>
                      <a:pt x="97" y="69"/>
                      <a:pt x="97" y="69"/>
                      <a:pt x="97" y="69"/>
                    </a:cubicBezTo>
                    <a:cubicBezTo>
                      <a:pt x="98" y="69"/>
                      <a:pt x="99" y="69"/>
                      <a:pt x="100" y="69"/>
                    </a:cubicBezTo>
                    <a:cubicBezTo>
                      <a:pt x="103" y="68"/>
                      <a:pt x="103" y="68"/>
                      <a:pt x="103" y="68"/>
                    </a:cubicBezTo>
                    <a:cubicBezTo>
                      <a:pt x="101" y="70"/>
                      <a:pt x="101" y="70"/>
                      <a:pt x="101" y="70"/>
                    </a:cubicBezTo>
                    <a:cubicBezTo>
                      <a:pt x="101" y="70"/>
                      <a:pt x="102" y="71"/>
                      <a:pt x="103" y="72"/>
                    </a:cubicBezTo>
                    <a:cubicBezTo>
                      <a:pt x="104" y="73"/>
                      <a:pt x="106" y="74"/>
                      <a:pt x="106" y="76"/>
                    </a:cubicBezTo>
                    <a:cubicBezTo>
                      <a:pt x="106" y="76"/>
                      <a:pt x="106" y="77"/>
                      <a:pt x="106" y="77"/>
                    </a:cubicBezTo>
                    <a:cubicBezTo>
                      <a:pt x="110" y="76"/>
                      <a:pt x="110" y="76"/>
                      <a:pt x="110" y="76"/>
                    </a:cubicBezTo>
                    <a:cubicBezTo>
                      <a:pt x="109" y="78"/>
                      <a:pt x="109" y="78"/>
                      <a:pt x="109" y="78"/>
                    </a:cubicBezTo>
                    <a:cubicBezTo>
                      <a:pt x="109" y="78"/>
                      <a:pt x="109" y="79"/>
                      <a:pt x="109" y="80"/>
                    </a:cubicBezTo>
                    <a:cubicBezTo>
                      <a:pt x="111" y="79"/>
                      <a:pt x="112" y="80"/>
                      <a:pt x="114" y="82"/>
                    </a:cubicBezTo>
                    <a:cubicBezTo>
                      <a:pt x="116" y="84"/>
                      <a:pt x="115" y="85"/>
                      <a:pt x="115" y="86"/>
                    </a:cubicBezTo>
                    <a:cubicBezTo>
                      <a:pt x="115" y="86"/>
                      <a:pt x="115" y="86"/>
                      <a:pt x="115" y="87"/>
                    </a:cubicBezTo>
                    <a:cubicBezTo>
                      <a:pt x="115" y="87"/>
                      <a:pt x="115" y="87"/>
                      <a:pt x="115" y="87"/>
                    </a:cubicBezTo>
                    <a:cubicBezTo>
                      <a:pt x="115" y="88"/>
                      <a:pt x="115" y="88"/>
                      <a:pt x="115" y="88"/>
                    </a:cubicBezTo>
                    <a:cubicBezTo>
                      <a:pt x="114" y="88"/>
                      <a:pt x="113" y="89"/>
                      <a:pt x="112" y="88"/>
                    </a:cubicBezTo>
                    <a:cubicBezTo>
                      <a:pt x="112" y="88"/>
                      <a:pt x="112" y="89"/>
                      <a:pt x="111" y="89"/>
                    </a:cubicBezTo>
                    <a:cubicBezTo>
                      <a:pt x="116" y="89"/>
                      <a:pt x="116" y="89"/>
                      <a:pt x="116" y="89"/>
                    </a:cubicBezTo>
                    <a:cubicBezTo>
                      <a:pt x="112" y="91"/>
                      <a:pt x="112" y="91"/>
                      <a:pt x="112" y="91"/>
                    </a:cubicBezTo>
                    <a:cubicBezTo>
                      <a:pt x="111" y="91"/>
                      <a:pt x="111" y="92"/>
                      <a:pt x="111" y="93"/>
                    </a:cubicBezTo>
                    <a:cubicBezTo>
                      <a:pt x="111" y="94"/>
                      <a:pt x="111" y="94"/>
                      <a:pt x="110" y="94"/>
                    </a:cubicBezTo>
                    <a:cubicBezTo>
                      <a:pt x="110" y="96"/>
                      <a:pt x="110" y="96"/>
                      <a:pt x="110" y="96"/>
                    </a:cubicBezTo>
                    <a:cubicBezTo>
                      <a:pt x="109" y="95"/>
                      <a:pt x="109" y="95"/>
                      <a:pt x="109" y="95"/>
                    </a:cubicBezTo>
                    <a:cubicBezTo>
                      <a:pt x="109" y="95"/>
                      <a:pt x="108" y="95"/>
                      <a:pt x="108" y="94"/>
                    </a:cubicBezTo>
                    <a:cubicBezTo>
                      <a:pt x="108" y="97"/>
                      <a:pt x="108" y="98"/>
                      <a:pt x="107" y="101"/>
                    </a:cubicBezTo>
                    <a:cubicBezTo>
                      <a:pt x="106" y="102"/>
                      <a:pt x="106" y="102"/>
                      <a:pt x="106" y="102"/>
                    </a:cubicBezTo>
                    <a:cubicBezTo>
                      <a:pt x="105" y="101"/>
                      <a:pt x="105" y="101"/>
                      <a:pt x="105" y="101"/>
                    </a:cubicBezTo>
                    <a:cubicBezTo>
                      <a:pt x="105" y="100"/>
                      <a:pt x="104" y="100"/>
                      <a:pt x="103" y="99"/>
                    </a:cubicBezTo>
                    <a:cubicBezTo>
                      <a:pt x="102" y="99"/>
                      <a:pt x="101" y="98"/>
                      <a:pt x="101" y="97"/>
                    </a:cubicBezTo>
                    <a:cubicBezTo>
                      <a:pt x="101" y="97"/>
                      <a:pt x="101" y="97"/>
                      <a:pt x="101" y="97"/>
                    </a:cubicBezTo>
                    <a:cubicBezTo>
                      <a:pt x="100" y="96"/>
                      <a:pt x="100" y="96"/>
                      <a:pt x="100" y="96"/>
                    </a:cubicBezTo>
                    <a:cubicBezTo>
                      <a:pt x="99" y="95"/>
                      <a:pt x="98" y="93"/>
                      <a:pt x="98" y="91"/>
                    </a:cubicBezTo>
                    <a:cubicBezTo>
                      <a:pt x="96" y="91"/>
                      <a:pt x="94" y="89"/>
                      <a:pt x="93" y="88"/>
                    </a:cubicBezTo>
                    <a:cubicBezTo>
                      <a:pt x="93" y="87"/>
                      <a:pt x="92" y="87"/>
                      <a:pt x="92" y="87"/>
                    </a:cubicBezTo>
                    <a:cubicBezTo>
                      <a:pt x="91" y="88"/>
                      <a:pt x="91" y="88"/>
                      <a:pt x="91" y="88"/>
                    </a:cubicBezTo>
                    <a:cubicBezTo>
                      <a:pt x="91" y="87"/>
                      <a:pt x="90" y="87"/>
                      <a:pt x="90" y="87"/>
                    </a:cubicBezTo>
                    <a:cubicBezTo>
                      <a:pt x="95" y="92"/>
                      <a:pt x="95" y="92"/>
                      <a:pt x="95" y="92"/>
                    </a:cubicBezTo>
                    <a:cubicBezTo>
                      <a:pt x="92" y="91"/>
                      <a:pt x="92" y="91"/>
                      <a:pt x="92" y="91"/>
                    </a:cubicBezTo>
                    <a:cubicBezTo>
                      <a:pt x="91" y="91"/>
                      <a:pt x="91" y="91"/>
                      <a:pt x="90" y="92"/>
                    </a:cubicBezTo>
                    <a:cubicBezTo>
                      <a:pt x="90" y="92"/>
                      <a:pt x="90" y="92"/>
                      <a:pt x="90" y="92"/>
                    </a:cubicBezTo>
                    <a:cubicBezTo>
                      <a:pt x="91" y="92"/>
                      <a:pt x="91" y="92"/>
                      <a:pt x="92" y="93"/>
                    </a:cubicBezTo>
                    <a:cubicBezTo>
                      <a:pt x="93" y="94"/>
                      <a:pt x="92" y="94"/>
                      <a:pt x="92" y="95"/>
                    </a:cubicBezTo>
                    <a:cubicBezTo>
                      <a:pt x="92" y="96"/>
                      <a:pt x="92" y="97"/>
                      <a:pt x="93" y="97"/>
                    </a:cubicBezTo>
                    <a:cubicBezTo>
                      <a:pt x="93" y="97"/>
                      <a:pt x="93" y="98"/>
                      <a:pt x="93" y="98"/>
                    </a:cubicBezTo>
                    <a:cubicBezTo>
                      <a:pt x="93" y="98"/>
                      <a:pt x="94" y="99"/>
                      <a:pt x="94" y="99"/>
                    </a:cubicBezTo>
                    <a:cubicBezTo>
                      <a:pt x="94" y="99"/>
                      <a:pt x="95" y="99"/>
                      <a:pt x="95" y="99"/>
                    </a:cubicBezTo>
                    <a:cubicBezTo>
                      <a:pt x="95" y="99"/>
                      <a:pt x="96" y="99"/>
                      <a:pt x="96" y="99"/>
                    </a:cubicBezTo>
                    <a:cubicBezTo>
                      <a:pt x="98" y="99"/>
                      <a:pt x="98" y="99"/>
                      <a:pt x="98" y="99"/>
                    </a:cubicBezTo>
                    <a:cubicBezTo>
                      <a:pt x="98" y="100"/>
                      <a:pt x="98" y="100"/>
                      <a:pt x="98" y="100"/>
                    </a:cubicBezTo>
                    <a:cubicBezTo>
                      <a:pt x="99" y="99"/>
                      <a:pt x="99" y="99"/>
                      <a:pt x="99" y="99"/>
                    </a:cubicBezTo>
                    <a:cubicBezTo>
                      <a:pt x="99" y="101"/>
                      <a:pt x="99" y="101"/>
                      <a:pt x="99" y="101"/>
                    </a:cubicBezTo>
                    <a:cubicBezTo>
                      <a:pt x="99" y="101"/>
                      <a:pt x="99" y="101"/>
                      <a:pt x="99" y="101"/>
                    </a:cubicBezTo>
                    <a:cubicBezTo>
                      <a:pt x="99" y="102"/>
                      <a:pt x="99" y="102"/>
                      <a:pt x="99" y="102"/>
                    </a:cubicBezTo>
                    <a:cubicBezTo>
                      <a:pt x="100" y="101"/>
                      <a:pt x="101" y="102"/>
                      <a:pt x="101" y="102"/>
                    </a:cubicBezTo>
                    <a:cubicBezTo>
                      <a:pt x="101" y="103"/>
                      <a:pt x="101" y="104"/>
                      <a:pt x="101" y="105"/>
                    </a:cubicBezTo>
                    <a:cubicBezTo>
                      <a:pt x="101" y="106"/>
                      <a:pt x="101" y="107"/>
                      <a:pt x="101" y="107"/>
                    </a:cubicBezTo>
                    <a:cubicBezTo>
                      <a:pt x="104" y="108"/>
                      <a:pt x="104" y="111"/>
                      <a:pt x="103" y="114"/>
                    </a:cubicBezTo>
                    <a:cubicBezTo>
                      <a:pt x="103" y="117"/>
                      <a:pt x="103" y="117"/>
                      <a:pt x="103" y="117"/>
                    </a:cubicBezTo>
                    <a:cubicBezTo>
                      <a:pt x="103" y="117"/>
                      <a:pt x="103" y="117"/>
                      <a:pt x="103" y="117"/>
                    </a:cubicBezTo>
                    <a:cubicBezTo>
                      <a:pt x="103" y="117"/>
                      <a:pt x="103" y="118"/>
                      <a:pt x="104" y="119"/>
                    </a:cubicBezTo>
                    <a:cubicBezTo>
                      <a:pt x="104" y="120"/>
                      <a:pt x="104" y="120"/>
                      <a:pt x="104" y="120"/>
                    </a:cubicBezTo>
                    <a:cubicBezTo>
                      <a:pt x="102" y="120"/>
                      <a:pt x="102" y="120"/>
                      <a:pt x="102" y="120"/>
                    </a:cubicBezTo>
                    <a:cubicBezTo>
                      <a:pt x="102" y="120"/>
                      <a:pt x="102" y="120"/>
                      <a:pt x="102" y="120"/>
                    </a:cubicBezTo>
                    <a:cubicBezTo>
                      <a:pt x="102" y="121"/>
                      <a:pt x="102" y="121"/>
                      <a:pt x="102" y="121"/>
                    </a:cubicBezTo>
                    <a:cubicBezTo>
                      <a:pt x="103" y="126"/>
                      <a:pt x="103" y="126"/>
                      <a:pt x="103" y="126"/>
                    </a:cubicBezTo>
                    <a:cubicBezTo>
                      <a:pt x="100" y="122"/>
                      <a:pt x="100" y="122"/>
                      <a:pt x="100" y="122"/>
                    </a:cubicBezTo>
                    <a:cubicBezTo>
                      <a:pt x="100" y="122"/>
                      <a:pt x="100" y="121"/>
                      <a:pt x="100" y="121"/>
                    </a:cubicBezTo>
                    <a:cubicBezTo>
                      <a:pt x="99" y="120"/>
                      <a:pt x="98" y="118"/>
                      <a:pt x="98" y="118"/>
                    </a:cubicBezTo>
                    <a:cubicBezTo>
                      <a:pt x="98" y="118"/>
                      <a:pt x="97" y="118"/>
                      <a:pt x="97" y="118"/>
                    </a:cubicBezTo>
                    <a:cubicBezTo>
                      <a:pt x="95" y="118"/>
                      <a:pt x="93" y="118"/>
                      <a:pt x="92" y="116"/>
                    </a:cubicBezTo>
                    <a:cubicBezTo>
                      <a:pt x="90" y="114"/>
                      <a:pt x="90" y="114"/>
                      <a:pt x="90" y="114"/>
                    </a:cubicBezTo>
                    <a:cubicBezTo>
                      <a:pt x="90" y="114"/>
                      <a:pt x="89" y="114"/>
                      <a:pt x="89" y="114"/>
                    </a:cubicBezTo>
                    <a:cubicBezTo>
                      <a:pt x="89" y="115"/>
                      <a:pt x="89" y="115"/>
                      <a:pt x="90" y="115"/>
                    </a:cubicBezTo>
                    <a:cubicBezTo>
                      <a:pt x="90" y="116"/>
                      <a:pt x="91" y="116"/>
                      <a:pt x="91" y="117"/>
                    </a:cubicBezTo>
                    <a:cubicBezTo>
                      <a:pt x="91" y="117"/>
                      <a:pt x="91" y="117"/>
                      <a:pt x="92" y="117"/>
                    </a:cubicBezTo>
                    <a:cubicBezTo>
                      <a:pt x="95" y="120"/>
                      <a:pt x="98" y="123"/>
                      <a:pt x="98" y="126"/>
                    </a:cubicBezTo>
                    <a:cubicBezTo>
                      <a:pt x="98" y="126"/>
                      <a:pt x="97" y="127"/>
                      <a:pt x="96" y="128"/>
                    </a:cubicBezTo>
                    <a:lnTo>
                      <a:pt x="95" y="128"/>
                    </a:lnTo>
                    <a:close/>
                    <a:moveTo>
                      <a:pt x="93" y="124"/>
                    </a:moveTo>
                    <a:cubicBezTo>
                      <a:pt x="94" y="124"/>
                      <a:pt x="95" y="125"/>
                      <a:pt x="95" y="126"/>
                    </a:cubicBezTo>
                    <a:cubicBezTo>
                      <a:pt x="95" y="126"/>
                      <a:pt x="95" y="126"/>
                      <a:pt x="95" y="126"/>
                    </a:cubicBezTo>
                    <a:cubicBezTo>
                      <a:pt x="96" y="126"/>
                      <a:pt x="96" y="125"/>
                      <a:pt x="96" y="125"/>
                    </a:cubicBezTo>
                    <a:cubicBezTo>
                      <a:pt x="96" y="124"/>
                      <a:pt x="92" y="120"/>
                      <a:pt x="90" y="119"/>
                    </a:cubicBezTo>
                    <a:cubicBezTo>
                      <a:pt x="90" y="118"/>
                      <a:pt x="90" y="118"/>
                      <a:pt x="90" y="118"/>
                    </a:cubicBezTo>
                    <a:cubicBezTo>
                      <a:pt x="89" y="117"/>
                      <a:pt x="89" y="117"/>
                      <a:pt x="88" y="116"/>
                    </a:cubicBezTo>
                    <a:cubicBezTo>
                      <a:pt x="87" y="115"/>
                      <a:pt x="85" y="113"/>
                      <a:pt x="84" y="111"/>
                    </a:cubicBezTo>
                    <a:cubicBezTo>
                      <a:pt x="84" y="110"/>
                      <a:pt x="84" y="110"/>
                      <a:pt x="84" y="110"/>
                    </a:cubicBezTo>
                    <a:cubicBezTo>
                      <a:pt x="85" y="110"/>
                      <a:pt x="85" y="110"/>
                      <a:pt x="85" y="110"/>
                    </a:cubicBezTo>
                    <a:cubicBezTo>
                      <a:pt x="87" y="109"/>
                      <a:pt x="88" y="111"/>
                      <a:pt x="88" y="111"/>
                    </a:cubicBezTo>
                    <a:cubicBezTo>
                      <a:pt x="88" y="112"/>
                      <a:pt x="89" y="112"/>
                      <a:pt x="89" y="112"/>
                    </a:cubicBezTo>
                    <a:cubicBezTo>
                      <a:pt x="89" y="112"/>
                      <a:pt x="89" y="111"/>
                      <a:pt x="90" y="111"/>
                    </a:cubicBezTo>
                    <a:cubicBezTo>
                      <a:pt x="90" y="111"/>
                      <a:pt x="91" y="111"/>
                      <a:pt x="91" y="112"/>
                    </a:cubicBezTo>
                    <a:cubicBezTo>
                      <a:pt x="94" y="115"/>
                      <a:pt x="94" y="115"/>
                      <a:pt x="94" y="115"/>
                    </a:cubicBezTo>
                    <a:cubicBezTo>
                      <a:pt x="94" y="116"/>
                      <a:pt x="95" y="116"/>
                      <a:pt x="97" y="116"/>
                    </a:cubicBezTo>
                    <a:cubicBezTo>
                      <a:pt x="97" y="116"/>
                      <a:pt x="98" y="116"/>
                      <a:pt x="98" y="116"/>
                    </a:cubicBezTo>
                    <a:cubicBezTo>
                      <a:pt x="99" y="116"/>
                      <a:pt x="99" y="117"/>
                      <a:pt x="100" y="117"/>
                    </a:cubicBezTo>
                    <a:cubicBezTo>
                      <a:pt x="101" y="117"/>
                      <a:pt x="101" y="117"/>
                      <a:pt x="101" y="117"/>
                    </a:cubicBezTo>
                    <a:cubicBezTo>
                      <a:pt x="101" y="117"/>
                      <a:pt x="101" y="117"/>
                      <a:pt x="101" y="117"/>
                    </a:cubicBezTo>
                    <a:cubicBezTo>
                      <a:pt x="100" y="116"/>
                      <a:pt x="99" y="115"/>
                      <a:pt x="100" y="113"/>
                    </a:cubicBezTo>
                    <a:cubicBezTo>
                      <a:pt x="100" y="111"/>
                      <a:pt x="100" y="111"/>
                      <a:pt x="100" y="111"/>
                    </a:cubicBezTo>
                    <a:cubicBezTo>
                      <a:pt x="101" y="113"/>
                      <a:pt x="101" y="113"/>
                      <a:pt x="101" y="113"/>
                    </a:cubicBezTo>
                    <a:cubicBezTo>
                      <a:pt x="101" y="113"/>
                      <a:pt x="101" y="113"/>
                      <a:pt x="102" y="113"/>
                    </a:cubicBezTo>
                    <a:cubicBezTo>
                      <a:pt x="102" y="110"/>
                      <a:pt x="102" y="109"/>
                      <a:pt x="100" y="108"/>
                    </a:cubicBezTo>
                    <a:cubicBezTo>
                      <a:pt x="98" y="108"/>
                      <a:pt x="99" y="106"/>
                      <a:pt x="99" y="105"/>
                    </a:cubicBezTo>
                    <a:cubicBezTo>
                      <a:pt x="99" y="104"/>
                      <a:pt x="99" y="104"/>
                      <a:pt x="99" y="104"/>
                    </a:cubicBezTo>
                    <a:cubicBezTo>
                      <a:pt x="99" y="104"/>
                      <a:pt x="99" y="104"/>
                      <a:pt x="99" y="104"/>
                    </a:cubicBezTo>
                    <a:cubicBezTo>
                      <a:pt x="97" y="105"/>
                      <a:pt x="97" y="105"/>
                      <a:pt x="97" y="105"/>
                    </a:cubicBezTo>
                    <a:cubicBezTo>
                      <a:pt x="97" y="103"/>
                      <a:pt x="97" y="103"/>
                      <a:pt x="97" y="103"/>
                    </a:cubicBezTo>
                    <a:cubicBezTo>
                      <a:pt x="97" y="103"/>
                      <a:pt x="97" y="102"/>
                      <a:pt x="97" y="102"/>
                    </a:cubicBezTo>
                    <a:cubicBezTo>
                      <a:pt x="97" y="102"/>
                      <a:pt x="97" y="102"/>
                      <a:pt x="97" y="102"/>
                    </a:cubicBezTo>
                    <a:cubicBezTo>
                      <a:pt x="97" y="102"/>
                      <a:pt x="97" y="102"/>
                      <a:pt x="97" y="102"/>
                    </a:cubicBezTo>
                    <a:cubicBezTo>
                      <a:pt x="96" y="102"/>
                      <a:pt x="96" y="102"/>
                      <a:pt x="96" y="102"/>
                    </a:cubicBezTo>
                    <a:cubicBezTo>
                      <a:pt x="94" y="103"/>
                      <a:pt x="94" y="103"/>
                      <a:pt x="94" y="103"/>
                    </a:cubicBezTo>
                    <a:cubicBezTo>
                      <a:pt x="93" y="104"/>
                      <a:pt x="93" y="104"/>
                      <a:pt x="93" y="104"/>
                    </a:cubicBezTo>
                    <a:cubicBezTo>
                      <a:pt x="93" y="104"/>
                      <a:pt x="93" y="104"/>
                      <a:pt x="93" y="104"/>
                    </a:cubicBezTo>
                    <a:cubicBezTo>
                      <a:pt x="92" y="104"/>
                      <a:pt x="92" y="104"/>
                      <a:pt x="92" y="104"/>
                    </a:cubicBezTo>
                    <a:cubicBezTo>
                      <a:pt x="93" y="103"/>
                      <a:pt x="93" y="103"/>
                      <a:pt x="93" y="103"/>
                    </a:cubicBezTo>
                    <a:cubicBezTo>
                      <a:pt x="93" y="102"/>
                      <a:pt x="93" y="102"/>
                      <a:pt x="93" y="102"/>
                    </a:cubicBezTo>
                    <a:cubicBezTo>
                      <a:pt x="93" y="101"/>
                      <a:pt x="92" y="100"/>
                      <a:pt x="91" y="99"/>
                    </a:cubicBezTo>
                    <a:cubicBezTo>
                      <a:pt x="91" y="98"/>
                      <a:pt x="91" y="98"/>
                      <a:pt x="91" y="98"/>
                    </a:cubicBezTo>
                    <a:cubicBezTo>
                      <a:pt x="90" y="97"/>
                      <a:pt x="90" y="96"/>
                      <a:pt x="90" y="95"/>
                    </a:cubicBezTo>
                    <a:cubicBezTo>
                      <a:pt x="90" y="95"/>
                      <a:pt x="91" y="94"/>
                      <a:pt x="90" y="94"/>
                    </a:cubicBezTo>
                    <a:cubicBezTo>
                      <a:pt x="90" y="94"/>
                      <a:pt x="90" y="94"/>
                      <a:pt x="89" y="95"/>
                    </a:cubicBezTo>
                    <a:cubicBezTo>
                      <a:pt x="88" y="95"/>
                      <a:pt x="88" y="95"/>
                      <a:pt x="88" y="95"/>
                    </a:cubicBezTo>
                    <a:cubicBezTo>
                      <a:pt x="88" y="94"/>
                      <a:pt x="88" y="94"/>
                      <a:pt x="88" y="94"/>
                    </a:cubicBezTo>
                    <a:cubicBezTo>
                      <a:pt x="88" y="92"/>
                      <a:pt x="88" y="91"/>
                      <a:pt x="89" y="91"/>
                    </a:cubicBezTo>
                    <a:cubicBezTo>
                      <a:pt x="89" y="90"/>
                      <a:pt x="89" y="90"/>
                      <a:pt x="90" y="90"/>
                    </a:cubicBezTo>
                    <a:cubicBezTo>
                      <a:pt x="87" y="86"/>
                      <a:pt x="87" y="86"/>
                      <a:pt x="87" y="86"/>
                    </a:cubicBezTo>
                    <a:cubicBezTo>
                      <a:pt x="88" y="85"/>
                      <a:pt x="88" y="85"/>
                      <a:pt x="88" y="85"/>
                    </a:cubicBezTo>
                    <a:cubicBezTo>
                      <a:pt x="88" y="85"/>
                      <a:pt x="89" y="85"/>
                      <a:pt x="90" y="85"/>
                    </a:cubicBezTo>
                    <a:cubicBezTo>
                      <a:pt x="89" y="84"/>
                      <a:pt x="89" y="84"/>
                      <a:pt x="89" y="84"/>
                    </a:cubicBezTo>
                    <a:cubicBezTo>
                      <a:pt x="91" y="84"/>
                      <a:pt x="91" y="84"/>
                      <a:pt x="91" y="84"/>
                    </a:cubicBezTo>
                    <a:cubicBezTo>
                      <a:pt x="92" y="84"/>
                      <a:pt x="93" y="84"/>
                      <a:pt x="93" y="84"/>
                    </a:cubicBezTo>
                    <a:cubicBezTo>
                      <a:pt x="95" y="84"/>
                      <a:pt x="95" y="84"/>
                      <a:pt x="95" y="84"/>
                    </a:cubicBezTo>
                    <a:cubicBezTo>
                      <a:pt x="94" y="85"/>
                      <a:pt x="94" y="85"/>
                      <a:pt x="94" y="85"/>
                    </a:cubicBezTo>
                    <a:cubicBezTo>
                      <a:pt x="94" y="86"/>
                      <a:pt x="94" y="86"/>
                      <a:pt x="94" y="86"/>
                    </a:cubicBezTo>
                    <a:cubicBezTo>
                      <a:pt x="95" y="88"/>
                      <a:pt x="98" y="89"/>
                      <a:pt x="99" y="89"/>
                    </a:cubicBezTo>
                    <a:cubicBezTo>
                      <a:pt x="100" y="89"/>
                      <a:pt x="100" y="89"/>
                      <a:pt x="100" y="89"/>
                    </a:cubicBezTo>
                    <a:cubicBezTo>
                      <a:pt x="100" y="90"/>
                      <a:pt x="100" y="90"/>
                      <a:pt x="100" y="90"/>
                    </a:cubicBezTo>
                    <a:cubicBezTo>
                      <a:pt x="100" y="92"/>
                      <a:pt x="100" y="93"/>
                      <a:pt x="101" y="94"/>
                    </a:cubicBezTo>
                    <a:cubicBezTo>
                      <a:pt x="104" y="92"/>
                      <a:pt x="104" y="92"/>
                      <a:pt x="104" y="92"/>
                    </a:cubicBezTo>
                    <a:cubicBezTo>
                      <a:pt x="103" y="95"/>
                      <a:pt x="103" y="95"/>
                      <a:pt x="103" y="95"/>
                    </a:cubicBezTo>
                    <a:cubicBezTo>
                      <a:pt x="102" y="96"/>
                      <a:pt x="103" y="97"/>
                      <a:pt x="105" y="98"/>
                    </a:cubicBezTo>
                    <a:cubicBezTo>
                      <a:pt x="105" y="98"/>
                      <a:pt x="105" y="98"/>
                      <a:pt x="106" y="99"/>
                    </a:cubicBezTo>
                    <a:cubicBezTo>
                      <a:pt x="106" y="96"/>
                      <a:pt x="106" y="95"/>
                      <a:pt x="106" y="93"/>
                    </a:cubicBezTo>
                    <a:cubicBezTo>
                      <a:pt x="105" y="89"/>
                      <a:pt x="105" y="89"/>
                      <a:pt x="105" y="89"/>
                    </a:cubicBezTo>
                    <a:cubicBezTo>
                      <a:pt x="107" y="92"/>
                      <a:pt x="107" y="92"/>
                      <a:pt x="107" y="92"/>
                    </a:cubicBezTo>
                    <a:cubicBezTo>
                      <a:pt x="108" y="92"/>
                      <a:pt x="108" y="92"/>
                      <a:pt x="109" y="92"/>
                    </a:cubicBezTo>
                    <a:cubicBezTo>
                      <a:pt x="109" y="93"/>
                      <a:pt x="109" y="93"/>
                      <a:pt x="109" y="93"/>
                    </a:cubicBezTo>
                    <a:cubicBezTo>
                      <a:pt x="109" y="92"/>
                      <a:pt x="109" y="91"/>
                      <a:pt x="110" y="90"/>
                    </a:cubicBezTo>
                    <a:cubicBezTo>
                      <a:pt x="109" y="90"/>
                      <a:pt x="109" y="90"/>
                      <a:pt x="109" y="90"/>
                    </a:cubicBezTo>
                    <a:cubicBezTo>
                      <a:pt x="109" y="89"/>
                      <a:pt x="109" y="89"/>
                      <a:pt x="109" y="89"/>
                    </a:cubicBezTo>
                    <a:cubicBezTo>
                      <a:pt x="110" y="88"/>
                      <a:pt x="110" y="88"/>
                      <a:pt x="110" y="87"/>
                    </a:cubicBezTo>
                    <a:cubicBezTo>
                      <a:pt x="110" y="86"/>
                      <a:pt x="110" y="86"/>
                      <a:pt x="110" y="86"/>
                    </a:cubicBezTo>
                    <a:cubicBezTo>
                      <a:pt x="111" y="86"/>
                      <a:pt x="112" y="87"/>
                      <a:pt x="113" y="86"/>
                    </a:cubicBezTo>
                    <a:cubicBezTo>
                      <a:pt x="113" y="86"/>
                      <a:pt x="113" y="85"/>
                      <a:pt x="113" y="85"/>
                    </a:cubicBezTo>
                    <a:cubicBezTo>
                      <a:pt x="113" y="84"/>
                      <a:pt x="113" y="84"/>
                      <a:pt x="113" y="83"/>
                    </a:cubicBezTo>
                    <a:cubicBezTo>
                      <a:pt x="112" y="82"/>
                      <a:pt x="111" y="82"/>
                      <a:pt x="110" y="82"/>
                    </a:cubicBezTo>
                    <a:cubicBezTo>
                      <a:pt x="110" y="82"/>
                      <a:pt x="109" y="82"/>
                      <a:pt x="109" y="82"/>
                    </a:cubicBezTo>
                    <a:cubicBezTo>
                      <a:pt x="108" y="82"/>
                      <a:pt x="108" y="82"/>
                      <a:pt x="107" y="82"/>
                    </a:cubicBezTo>
                    <a:cubicBezTo>
                      <a:pt x="106" y="83"/>
                      <a:pt x="106" y="83"/>
                      <a:pt x="106" y="83"/>
                    </a:cubicBezTo>
                    <a:cubicBezTo>
                      <a:pt x="106" y="81"/>
                      <a:pt x="106" y="81"/>
                      <a:pt x="106" y="81"/>
                    </a:cubicBezTo>
                    <a:cubicBezTo>
                      <a:pt x="106" y="80"/>
                      <a:pt x="107" y="79"/>
                      <a:pt x="107" y="79"/>
                    </a:cubicBezTo>
                    <a:cubicBezTo>
                      <a:pt x="101" y="80"/>
                      <a:pt x="101" y="80"/>
                      <a:pt x="101" y="80"/>
                    </a:cubicBezTo>
                    <a:cubicBezTo>
                      <a:pt x="103" y="78"/>
                      <a:pt x="103" y="78"/>
                      <a:pt x="103" y="78"/>
                    </a:cubicBezTo>
                    <a:cubicBezTo>
                      <a:pt x="103" y="77"/>
                      <a:pt x="104" y="77"/>
                      <a:pt x="104" y="76"/>
                    </a:cubicBezTo>
                    <a:cubicBezTo>
                      <a:pt x="104" y="75"/>
                      <a:pt x="103" y="74"/>
                      <a:pt x="102" y="74"/>
                    </a:cubicBezTo>
                    <a:cubicBezTo>
                      <a:pt x="101" y="73"/>
                      <a:pt x="100" y="72"/>
                      <a:pt x="99" y="71"/>
                    </a:cubicBezTo>
                    <a:cubicBezTo>
                      <a:pt x="96" y="72"/>
                      <a:pt x="95" y="70"/>
                      <a:pt x="95" y="69"/>
                    </a:cubicBezTo>
                    <a:cubicBezTo>
                      <a:pt x="95" y="69"/>
                      <a:pt x="95" y="68"/>
                      <a:pt x="94" y="68"/>
                    </a:cubicBezTo>
                    <a:cubicBezTo>
                      <a:pt x="94" y="68"/>
                      <a:pt x="94" y="69"/>
                      <a:pt x="93" y="69"/>
                    </a:cubicBezTo>
                    <a:cubicBezTo>
                      <a:pt x="91" y="69"/>
                      <a:pt x="91" y="69"/>
                      <a:pt x="91" y="69"/>
                    </a:cubicBezTo>
                    <a:cubicBezTo>
                      <a:pt x="92" y="67"/>
                      <a:pt x="92" y="67"/>
                      <a:pt x="92" y="67"/>
                    </a:cubicBezTo>
                    <a:cubicBezTo>
                      <a:pt x="92" y="67"/>
                      <a:pt x="93" y="67"/>
                      <a:pt x="92" y="66"/>
                    </a:cubicBezTo>
                    <a:cubicBezTo>
                      <a:pt x="92" y="66"/>
                      <a:pt x="90" y="65"/>
                      <a:pt x="89" y="65"/>
                    </a:cubicBezTo>
                    <a:cubicBezTo>
                      <a:pt x="88" y="65"/>
                      <a:pt x="88" y="65"/>
                      <a:pt x="87" y="64"/>
                    </a:cubicBezTo>
                    <a:cubicBezTo>
                      <a:pt x="83" y="63"/>
                      <a:pt x="83" y="63"/>
                      <a:pt x="83" y="63"/>
                    </a:cubicBezTo>
                    <a:cubicBezTo>
                      <a:pt x="87" y="63"/>
                      <a:pt x="87" y="63"/>
                      <a:pt x="87" y="63"/>
                    </a:cubicBezTo>
                    <a:cubicBezTo>
                      <a:pt x="88" y="62"/>
                      <a:pt x="88" y="62"/>
                      <a:pt x="88" y="62"/>
                    </a:cubicBezTo>
                    <a:cubicBezTo>
                      <a:pt x="88" y="62"/>
                      <a:pt x="87" y="61"/>
                      <a:pt x="87" y="61"/>
                    </a:cubicBezTo>
                    <a:cubicBezTo>
                      <a:pt x="87" y="60"/>
                      <a:pt x="88" y="60"/>
                      <a:pt x="88" y="59"/>
                    </a:cubicBezTo>
                    <a:cubicBezTo>
                      <a:pt x="88" y="59"/>
                      <a:pt x="88" y="59"/>
                      <a:pt x="88" y="59"/>
                    </a:cubicBezTo>
                    <a:cubicBezTo>
                      <a:pt x="87" y="59"/>
                      <a:pt x="87" y="58"/>
                      <a:pt x="86" y="58"/>
                    </a:cubicBezTo>
                    <a:cubicBezTo>
                      <a:pt x="82" y="57"/>
                      <a:pt x="82" y="57"/>
                      <a:pt x="82" y="57"/>
                    </a:cubicBezTo>
                    <a:cubicBezTo>
                      <a:pt x="90" y="56"/>
                      <a:pt x="90" y="56"/>
                      <a:pt x="90" y="56"/>
                    </a:cubicBezTo>
                    <a:cubicBezTo>
                      <a:pt x="88" y="55"/>
                      <a:pt x="87" y="55"/>
                      <a:pt x="85" y="54"/>
                    </a:cubicBezTo>
                    <a:cubicBezTo>
                      <a:pt x="82" y="53"/>
                      <a:pt x="82" y="53"/>
                      <a:pt x="82" y="53"/>
                    </a:cubicBezTo>
                    <a:cubicBezTo>
                      <a:pt x="85" y="52"/>
                      <a:pt x="85" y="52"/>
                      <a:pt x="85" y="52"/>
                    </a:cubicBezTo>
                    <a:cubicBezTo>
                      <a:pt x="88" y="51"/>
                      <a:pt x="90" y="51"/>
                      <a:pt x="90" y="50"/>
                    </a:cubicBezTo>
                    <a:cubicBezTo>
                      <a:pt x="91" y="49"/>
                      <a:pt x="90" y="48"/>
                      <a:pt x="89" y="47"/>
                    </a:cubicBezTo>
                    <a:cubicBezTo>
                      <a:pt x="88" y="48"/>
                      <a:pt x="87" y="49"/>
                      <a:pt x="85" y="49"/>
                    </a:cubicBezTo>
                    <a:cubicBezTo>
                      <a:pt x="81" y="51"/>
                      <a:pt x="81" y="51"/>
                      <a:pt x="81" y="51"/>
                    </a:cubicBezTo>
                    <a:cubicBezTo>
                      <a:pt x="84" y="48"/>
                      <a:pt x="84" y="48"/>
                      <a:pt x="84" y="48"/>
                    </a:cubicBezTo>
                    <a:cubicBezTo>
                      <a:pt x="84" y="48"/>
                      <a:pt x="84" y="47"/>
                      <a:pt x="84" y="47"/>
                    </a:cubicBezTo>
                    <a:cubicBezTo>
                      <a:pt x="84" y="47"/>
                      <a:pt x="83" y="47"/>
                      <a:pt x="82" y="47"/>
                    </a:cubicBezTo>
                    <a:cubicBezTo>
                      <a:pt x="78" y="48"/>
                      <a:pt x="78" y="48"/>
                      <a:pt x="78" y="48"/>
                    </a:cubicBezTo>
                    <a:cubicBezTo>
                      <a:pt x="82" y="45"/>
                      <a:pt x="82" y="45"/>
                      <a:pt x="82" y="45"/>
                    </a:cubicBezTo>
                    <a:cubicBezTo>
                      <a:pt x="86" y="43"/>
                      <a:pt x="86" y="42"/>
                      <a:pt x="86" y="42"/>
                    </a:cubicBezTo>
                    <a:cubicBezTo>
                      <a:pt x="86" y="42"/>
                      <a:pt x="86" y="42"/>
                      <a:pt x="86" y="42"/>
                    </a:cubicBezTo>
                    <a:cubicBezTo>
                      <a:pt x="86" y="42"/>
                      <a:pt x="86" y="42"/>
                      <a:pt x="86" y="42"/>
                    </a:cubicBezTo>
                    <a:cubicBezTo>
                      <a:pt x="84" y="41"/>
                      <a:pt x="84" y="41"/>
                      <a:pt x="83" y="41"/>
                    </a:cubicBezTo>
                    <a:cubicBezTo>
                      <a:pt x="82" y="41"/>
                      <a:pt x="82" y="41"/>
                      <a:pt x="81" y="42"/>
                    </a:cubicBezTo>
                    <a:cubicBezTo>
                      <a:pt x="76" y="47"/>
                      <a:pt x="76" y="47"/>
                      <a:pt x="76" y="47"/>
                    </a:cubicBezTo>
                    <a:cubicBezTo>
                      <a:pt x="78" y="42"/>
                      <a:pt x="78" y="42"/>
                      <a:pt x="78" y="42"/>
                    </a:cubicBezTo>
                    <a:cubicBezTo>
                      <a:pt x="79" y="42"/>
                      <a:pt x="79" y="41"/>
                      <a:pt x="79" y="41"/>
                    </a:cubicBezTo>
                    <a:cubicBezTo>
                      <a:pt x="75" y="43"/>
                      <a:pt x="75" y="43"/>
                      <a:pt x="75" y="43"/>
                    </a:cubicBezTo>
                    <a:cubicBezTo>
                      <a:pt x="77" y="40"/>
                      <a:pt x="77" y="40"/>
                      <a:pt x="77" y="40"/>
                    </a:cubicBezTo>
                    <a:cubicBezTo>
                      <a:pt x="78" y="38"/>
                      <a:pt x="78" y="37"/>
                      <a:pt x="77" y="37"/>
                    </a:cubicBezTo>
                    <a:cubicBezTo>
                      <a:pt x="77" y="37"/>
                      <a:pt x="76" y="37"/>
                      <a:pt x="75" y="37"/>
                    </a:cubicBezTo>
                    <a:cubicBezTo>
                      <a:pt x="70" y="37"/>
                      <a:pt x="70" y="37"/>
                      <a:pt x="70" y="37"/>
                    </a:cubicBezTo>
                    <a:cubicBezTo>
                      <a:pt x="71" y="39"/>
                      <a:pt x="71" y="39"/>
                      <a:pt x="71" y="39"/>
                    </a:cubicBezTo>
                    <a:cubicBezTo>
                      <a:pt x="70" y="37"/>
                      <a:pt x="70" y="37"/>
                      <a:pt x="70" y="37"/>
                    </a:cubicBezTo>
                    <a:cubicBezTo>
                      <a:pt x="66" y="37"/>
                      <a:pt x="66" y="37"/>
                      <a:pt x="66" y="37"/>
                    </a:cubicBezTo>
                    <a:cubicBezTo>
                      <a:pt x="69" y="36"/>
                      <a:pt x="69" y="36"/>
                      <a:pt x="69" y="36"/>
                    </a:cubicBezTo>
                    <a:cubicBezTo>
                      <a:pt x="67" y="33"/>
                      <a:pt x="67" y="33"/>
                      <a:pt x="67" y="33"/>
                    </a:cubicBezTo>
                    <a:cubicBezTo>
                      <a:pt x="66" y="32"/>
                      <a:pt x="66" y="32"/>
                      <a:pt x="66" y="31"/>
                    </a:cubicBezTo>
                    <a:cubicBezTo>
                      <a:pt x="66" y="31"/>
                      <a:pt x="66" y="31"/>
                      <a:pt x="65" y="32"/>
                    </a:cubicBezTo>
                    <a:cubicBezTo>
                      <a:pt x="61" y="36"/>
                      <a:pt x="61" y="36"/>
                      <a:pt x="61" y="36"/>
                    </a:cubicBezTo>
                    <a:cubicBezTo>
                      <a:pt x="65" y="28"/>
                      <a:pt x="65" y="28"/>
                      <a:pt x="65" y="28"/>
                    </a:cubicBezTo>
                    <a:cubicBezTo>
                      <a:pt x="64" y="28"/>
                      <a:pt x="62" y="29"/>
                      <a:pt x="61" y="29"/>
                    </a:cubicBezTo>
                    <a:cubicBezTo>
                      <a:pt x="54" y="31"/>
                      <a:pt x="54" y="31"/>
                      <a:pt x="54" y="31"/>
                    </a:cubicBezTo>
                    <a:cubicBezTo>
                      <a:pt x="60" y="27"/>
                      <a:pt x="60" y="27"/>
                      <a:pt x="60" y="27"/>
                    </a:cubicBezTo>
                    <a:cubicBezTo>
                      <a:pt x="62" y="26"/>
                      <a:pt x="63" y="25"/>
                      <a:pt x="63" y="24"/>
                    </a:cubicBezTo>
                    <a:cubicBezTo>
                      <a:pt x="63" y="24"/>
                      <a:pt x="62" y="24"/>
                      <a:pt x="61" y="24"/>
                    </a:cubicBezTo>
                    <a:cubicBezTo>
                      <a:pt x="59" y="24"/>
                      <a:pt x="59" y="24"/>
                      <a:pt x="59" y="24"/>
                    </a:cubicBezTo>
                    <a:cubicBezTo>
                      <a:pt x="59" y="22"/>
                      <a:pt x="59" y="22"/>
                      <a:pt x="59" y="22"/>
                    </a:cubicBezTo>
                    <a:cubicBezTo>
                      <a:pt x="60" y="21"/>
                      <a:pt x="60" y="20"/>
                      <a:pt x="59" y="19"/>
                    </a:cubicBezTo>
                    <a:cubicBezTo>
                      <a:pt x="58" y="17"/>
                      <a:pt x="55" y="15"/>
                      <a:pt x="52" y="15"/>
                    </a:cubicBezTo>
                    <a:cubicBezTo>
                      <a:pt x="52" y="15"/>
                      <a:pt x="51" y="15"/>
                      <a:pt x="51" y="16"/>
                    </a:cubicBezTo>
                    <a:cubicBezTo>
                      <a:pt x="51" y="16"/>
                      <a:pt x="50" y="16"/>
                      <a:pt x="50" y="16"/>
                    </a:cubicBezTo>
                    <a:cubicBezTo>
                      <a:pt x="49" y="17"/>
                      <a:pt x="48" y="17"/>
                      <a:pt x="48" y="17"/>
                    </a:cubicBezTo>
                    <a:cubicBezTo>
                      <a:pt x="48" y="18"/>
                      <a:pt x="48" y="18"/>
                      <a:pt x="48" y="18"/>
                    </a:cubicBezTo>
                    <a:cubicBezTo>
                      <a:pt x="48" y="18"/>
                      <a:pt x="49" y="18"/>
                      <a:pt x="48" y="19"/>
                    </a:cubicBezTo>
                    <a:cubicBezTo>
                      <a:pt x="48" y="20"/>
                      <a:pt x="48" y="21"/>
                      <a:pt x="47" y="21"/>
                    </a:cubicBezTo>
                    <a:cubicBezTo>
                      <a:pt x="45" y="22"/>
                      <a:pt x="43" y="22"/>
                      <a:pt x="42" y="21"/>
                    </a:cubicBezTo>
                    <a:cubicBezTo>
                      <a:pt x="41" y="21"/>
                      <a:pt x="41" y="22"/>
                      <a:pt x="41" y="23"/>
                    </a:cubicBezTo>
                    <a:cubicBezTo>
                      <a:pt x="41" y="23"/>
                      <a:pt x="41" y="23"/>
                      <a:pt x="41" y="23"/>
                    </a:cubicBezTo>
                    <a:cubicBezTo>
                      <a:pt x="40" y="23"/>
                      <a:pt x="40" y="23"/>
                      <a:pt x="40" y="23"/>
                    </a:cubicBezTo>
                    <a:cubicBezTo>
                      <a:pt x="40" y="24"/>
                      <a:pt x="39" y="25"/>
                      <a:pt x="38" y="26"/>
                    </a:cubicBezTo>
                    <a:cubicBezTo>
                      <a:pt x="37" y="28"/>
                      <a:pt x="37" y="28"/>
                      <a:pt x="37" y="28"/>
                    </a:cubicBezTo>
                    <a:cubicBezTo>
                      <a:pt x="37" y="25"/>
                      <a:pt x="37" y="25"/>
                      <a:pt x="37" y="25"/>
                    </a:cubicBezTo>
                    <a:cubicBezTo>
                      <a:pt x="37" y="25"/>
                      <a:pt x="37" y="24"/>
                      <a:pt x="37" y="24"/>
                    </a:cubicBezTo>
                    <a:cubicBezTo>
                      <a:pt x="36" y="23"/>
                      <a:pt x="37" y="23"/>
                      <a:pt x="37" y="22"/>
                    </a:cubicBezTo>
                    <a:cubicBezTo>
                      <a:pt x="37" y="21"/>
                      <a:pt x="37" y="19"/>
                      <a:pt x="38" y="18"/>
                    </a:cubicBezTo>
                    <a:cubicBezTo>
                      <a:pt x="38" y="17"/>
                      <a:pt x="39" y="16"/>
                      <a:pt x="39" y="15"/>
                    </a:cubicBezTo>
                    <a:cubicBezTo>
                      <a:pt x="39" y="15"/>
                      <a:pt x="38" y="14"/>
                      <a:pt x="38" y="14"/>
                    </a:cubicBezTo>
                    <a:cubicBezTo>
                      <a:pt x="38" y="13"/>
                      <a:pt x="37" y="13"/>
                      <a:pt x="37" y="11"/>
                    </a:cubicBezTo>
                    <a:cubicBezTo>
                      <a:pt x="38" y="10"/>
                      <a:pt x="38" y="10"/>
                      <a:pt x="36" y="9"/>
                    </a:cubicBezTo>
                    <a:cubicBezTo>
                      <a:pt x="36" y="9"/>
                      <a:pt x="36" y="9"/>
                      <a:pt x="35" y="9"/>
                    </a:cubicBezTo>
                    <a:cubicBezTo>
                      <a:pt x="34" y="8"/>
                      <a:pt x="34" y="8"/>
                      <a:pt x="34" y="8"/>
                    </a:cubicBezTo>
                    <a:cubicBezTo>
                      <a:pt x="35" y="7"/>
                      <a:pt x="35" y="7"/>
                      <a:pt x="35" y="7"/>
                    </a:cubicBezTo>
                    <a:cubicBezTo>
                      <a:pt x="36" y="6"/>
                      <a:pt x="36" y="5"/>
                      <a:pt x="35" y="4"/>
                    </a:cubicBezTo>
                    <a:cubicBezTo>
                      <a:pt x="35" y="3"/>
                      <a:pt x="35" y="2"/>
                      <a:pt x="33" y="2"/>
                    </a:cubicBezTo>
                    <a:cubicBezTo>
                      <a:pt x="33" y="3"/>
                      <a:pt x="32" y="3"/>
                      <a:pt x="31" y="3"/>
                    </a:cubicBezTo>
                    <a:cubicBezTo>
                      <a:pt x="30" y="3"/>
                      <a:pt x="28" y="4"/>
                      <a:pt x="28" y="4"/>
                    </a:cubicBezTo>
                    <a:cubicBezTo>
                      <a:pt x="27" y="5"/>
                      <a:pt x="27" y="6"/>
                      <a:pt x="28" y="7"/>
                    </a:cubicBezTo>
                    <a:cubicBezTo>
                      <a:pt x="29" y="10"/>
                      <a:pt x="29" y="10"/>
                      <a:pt x="29" y="10"/>
                    </a:cubicBezTo>
                    <a:cubicBezTo>
                      <a:pt x="26" y="8"/>
                      <a:pt x="26" y="8"/>
                      <a:pt x="26" y="8"/>
                    </a:cubicBezTo>
                    <a:cubicBezTo>
                      <a:pt x="26" y="7"/>
                      <a:pt x="25" y="7"/>
                      <a:pt x="25" y="7"/>
                    </a:cubicBezTo>
                    <a:cubicBezTo>
                      <a:pt x="25" y="7"/>
                      <a:pt x="25" y="7"/>
                      <a:pt x="25" y="7"/>
                    </a:cubicBezTo>
                    <a:cubicBezTo>
                      <a:pt x="25" y="7"/>
                      <a:pt x="25" y="7"/>
                      <a:pt x="25" y="8"/>
                    </a:cubicBezTo>
                    <a:cubicBezTo>
                      <a:pt x="26" y="9"/>
                      <a:pt x="26" y="9"/>
                      <a:pt x="26" y="9"/>
                    </a:cubicBezTo>
                    <a:cubicBezTo>
                      <a:pt x="26" y="9"/>
                      <a:pt x="26" y="10"/>
                      <a:pt x="26" y="10"/>
                    </a:cubicBezTo>
                    <a:cubicBezTo>
                      <a:pt x="32" y="12"/>
                      <a:pt x="32" y="12"/>
                      <a:pt x="32" y="12"/>
                    </a:cubicBezTo>
                    <a:cubicBezTo>
                      <a:pt x="23" y="11"/>
                      <a:pt x="23" y="11"/>
                      <a:pt x="23" y="11"/>
                    </a:cubicBezTo>
                    <a:cubicBezTo>
                      <a:pt x="30" y="16"/>
                      <a:pt x="30" y="16"/>
                      <a:pt x="30" y="16"/>
                    </a:cubicBezTo>
                    <a:cubicBezTo>
                      <a:pt x="20" y="14"/>
                      <a:pt x="20" y="14"/>
                      <a:pt x="20" y="14"/>
                    </a:cubicBezTo>
                    <a:cubicBezTo>
                      <a:pt x="20" y="14"/>
                      <a:pt x="20" y="14"/>
                      <a:pt x="20" y="14"/>
                    </a:cubicBezTo>
                    <a:cubicBezTo>
                      <a:pt x="20" y="17"/>
                      <a:pt x="20" y="18"/>
                      <a:pt x="22" y="18"/>
                    </a:cubicBezTo>
                    <a:cubicBezTo>
                      <a:pt x="24" y="18"/>
                      <a:pt x="24" y="18"/>
                      <a:pt x="24" y="18"/>
                    </a:cubicBezTo>
                    <a:cubicBezTo>
                      <a:pt x="23" y="20"/>
                      <a:pt x="23" y="20"/>
                      <a:pt x="23" y="20"/>
                    </a:cubicBezTo>
                    <a:cubicBezTo>
                      <a:pt x="22" y="20"/>
                      <a:pt x="22" y="21"/>
                      <a:pt x="21" y="21"/>
                    </a:cubicBezTo>
                    <a:cubicBezTo>
                      <a:pt x="19" y="24"/>
                      <a:pt x="18" y="24"/>
                      <a:pt x="21" y="27"/>
                    </a:cubicBezTo>
                    <a:cubicBezTo>
                      <a:pt x="21" y="28"/>
                      <a:pt x="22" y="28"/>
                      <a:pt x="22" y="28"/>
                    </a:cubicBezTo>
                    <a:cubicBezTo>
                      <a:pt x="22" y="28"/>
                      <a:pt x="22" y="28"/>
                      <a:pt x="22" y="28"/>
                    </a:cubicBezTo>
                    <a:cubicBezTo>
                      <a:pt x="23" y="28"/>
                      <a:pt x="23" y="28"/>
                      <a:pt x="23" y="28"/>
                    </a:cubicBezTo>
                    <a:cubicBezTo>
                      <a:pt x="24" y="29"/>
                      <a:pt x="24" y="29"/>
                      <a:pt x="23" y="31"/>
                    </a:cubicBezTo>
                    <a:cubicBezTo>
                      <a:pt x="23" y="32"/>
                      <a:pt x="23" y="32"/>
                      <a:pt x="23" y="32"/>
                    </a:cubicBezTo>
                    <a:cubicBezTo>
                      <a:pt x="23" y="34"/>
                      <a:pt x="23" y="36"/>
                      <a:pt x="23" y="37"/>
                    </a:cubicBezTo>
                    <a:cubicBezTo>
                      <a:pt x="21" y="37"/>
                      <a:pt x="21" y="37"/>
                      <a:pt x="21" y="37"/>
                    </a:cubicBezTo>
                    <a:cubicBezTo>
                      <a:pt x="21" y="37"/>
                      <a:pt x="21" y="36"/>
                      <a:pt x="21" y="36"/>
                    </a:cubicBezTo>
                    <a:cubicBezTo>
                      <a:pt x="21" y="36"/>
                      <a:pt x="21" y="36"/>
                      <a:pt x="21" y="36"/>
                    </a:cubicBezTo>
                    <a:cubicBezTo>
                      <a:pt x="16" y="37"/>
                      <a:pt x="16" y="37"/>
                      <a:pt x="16" y="37"/>
                    </a:cubicBezTo>
                    <a:cubicBezTo>
                      <a:pt x="19" y="38"/>
                      <a:pt x="19" y="38"/>
                      <a:pt x="19" y="38"/>
                    </a:cubicBezTo>
                    <a:cubicBezTo>
                      <a:pt x="14" y="37"/>
                      <a:pt x="14" y="37"/>
                      <a:pt x="14" y="37"/>
                    </a:cubicBezTo>
                    <a:cubicBezTo>
                      <a:pt x="7" y="39"/>
                      <a:pt x="7" y="39"/>
                      <a:pt x="7" y="39"/>
                    </a:cubicBezTo>
                    <a:cubicBezTo>
                      <a:pt x="7" y="40"/>
                      <a:pt x="8" y="41"/>
                      <a:pt x="9" y="42"/>
                    </a:cubicBezTo>
                    <a:cubicBezTo>
                      <a:pt x="11" y="45"/>
                      <a:pt x="13" y="45"/>
                      <a:pt x="14" y="42"/>
                    </a:cubicBezTo>
                    <a:cubicBezTo>
                      <a:pt x="16" y="39"/>
                      <a:pt x="16" y="39"/>
                      <a:pt x="16" y="39"/>
                    </a:cubicBezTo>
                    <a:cubicBezTo>
                      <a:pt x="16" y="43"/>
                      <a:pt x="16" y="43"/>
                      <a:pt x="16" y="43"/>
                    </a:cubicBezTo>
                    <a:cubicBezTo>
                      <a:pt x="16" y="47"/>
                      <a:pt x="19" y="47"/>
                      <a:pt x="23" y="47"/>
                    </a:cubicBezTo>
                    <a:cubicBezTo>
                      <a:pt x="24" y="47"/>
                      <a:pt x="24" y="47"/>
                      <a:pt x="24" y="47"/>
                    </a:cubicBezTo>
                    <a:cubicBezTo>
                      <a:pt x="25" y="47"/>
                      <a:pt x="25" y="47"/>
                      <a:pt x="26" y="47"/>
                    </a:cubicBezTo>
                    <a:cubicBezTo>
                      <a:pt x="26" y="47"/>
                      <a:pt x="27" y="47"/>
                      <a:pt x="27" y="47"/>
                    </a:cubicBezTo>
                    <a:cubicBezTo>
                      <a:pt x="28" y="47"/>
                      <a:pt x="29" y="47"/>
                      <a:pt x="30" y="47"/>
                    </a:cubicBezTo>
                    <a:cubicBezTo>
                      <a:pt x="30" y="48"/>
                      <a:pt x="31" y="48"/>
                      <a:pt x="31" y="48"/>
                    </a:cubicBezTo>
                    <a:cubicBezTo>
                      <a:pt x="32" y="49"/>
                      <a:pt x="33" y="49"/>
                      <a:pt x="33" y="49"/>
                    </a:cubicBezTo>
                    <a:cubicBezTo>
                      <a:pt x="33" y="49"/>
                      <a:pt x="34" y="49"/>
                      <a:pt x="34" y="48"/>
                    </a:cubicBezTo>
                    <a:cubicBezTo>
                      <a:pt x="34" y="48"/>
                      <a:pt x="34" y="48"/>
                      <a:pt x="34" y="48"/>
                    </a:cubicBezTo>
                    <a:cubicBezTo>
                      <a:pt x="34" y="48"/>
                      <a:pt x="34" y="48"/>
                      <a:pt x="34" y="47"/>
                    </a:cubicBezTo>
                    <a:cubicBezTo>
                      <a:pt x="32" y="45"/>
                      <a:pt x="32" y="45"/>
                      <a:pt x="32" y="45"/>
                    </a:cubicBezTo>
                    <a:cubicBezTo>
                      <a:pt x="35" y="46"/>
                      <a:pt x="35" y="46"/>
                      <a:pt x="35" y="46"/>
                    </a:cubicBezTo>
                    <a:cubicBezTo>
                      <a:pt x="36" y="46"/>
                      <a:pt x="37" y="46"/>
                      <a:pt x="39" y="47"/>
                    </a:cubicBezTo>
                    <a:cubicBezTo>
                      <a:pt x="41" y="48"/>
                      <a:pt x="43" y="49"/>
                      <a:pt x="44" y="49"/>
                    </a:cubicBezTo>
                    <a:cubicBezTo>
                      <a:pt x="45" y="48"/>
                      <a:pt x="45" y="48"/>
                      <a:pt x="45" y="47"/>
                    </a:cubicBezTo>
                    <a:cubicBezTo>
                      <a:pt x="45" y="46"/>
                      <a:pt x="44" y="45"/>
                      <a:pt x="43" y="45"/>
                    </a:cubicBezTo>
                    <a:cubicBezTo>
                      <a:pt x="40" y="44"/>
                      <a:pt x="40" y="44"/>
                      <a:pt x="40" y="44"/>
                    </a:cubicBezTo>
                    <a:cubicBezTo>
                      <a:pt x="43" y="43"/>
                      <a:pt x="43" y="43"/>
                      <a:pt x="43" y="43"/>
                    </a:cubicBezTo>
                    <a:cubicBezTo>
                      <a:pt x="43" y="43"/>
                      <a:pt x="44" y="43"/>
                      <a:pt x="44" y="43"/>
                    </a:cubicBezTo>
                    <a:cubicBezTo>
                      <a:pt x="46" y="43"/>
                      <a:pt x="47" y="43"/>
                      <a:pt x="48" y="44"/>
                    </a:cubicBezTo>
                    <a:cubicBezTo>
                      <a:pt x="49" y="45"/>
                      <a:pt x="49" y="45"/>
                      <a:pt x="50" y="45"/>
                    </a:cubicBezTo>
                    <a:cubicBezTo>
                      <a:pt x="51" y="44"/>
                      <a:pt x="51" y="44"/>
                      <a:pt x="51" y="44"/>
                    </a:cubicBezTo>
                    <a:cubicBezTo>
                      <a:pt x="52" y="46"/>
                      <a:pt x="52" y="46"/>
                      <a:pt x="52" y="46"/>
                    </a:cubicBezTo>
                    <a:cubicBezTo>
                      <a:pt x="52" y="46"/>
                      <a:pt x="52" y="46"/>
                      <a:pt x="52" y="47"/>
                    </a:cubicBezTo>
                    <a:cubicBezTo>
                      <a:pt x="52" y="47"/>
                      <a:pt x="51" y="49"/>
                      <a:pt x="52" y="49"/>
                    </a:cubicBezTo>
                    <a:cubicBezTo>
                      <a:pt x="53" y="49"/>
                      <a:pt x="54" y="49"/>
                      <a:pt x="55" y="50"/>
                    </a:cubicBezTo>
                    <a:cubicBezTo>
                      <a:pt x="55" y="51"/>
                      <a:pt x="55" y="52"/>
                      <a:pt x="54" y="52"/>
                    </a:cubicBezTo>
                    <a:cubicBezTo>
                      <a:pt x="54" y="52"/>
                      <a:pt x="55" y="52"/>
                      <a:pt x="55" y="52"/>
                    </a:cubicBezTo>
                    <a:cubicBezTo>
                      <a:pt x="57" y="54"/>
                      <a:pt x="58" y="55"/>
                      <a:pt x="59" y="56"/>
                    </a:cubicBezTo>
                    <a:cubicBezTo>
                      <a:pt x="59" y="57"/>
                      <a:pt x="59" y="58"/>
                      <a:pt x="59" y="59"/>
                    </a:cubicBezTo>
                    <a:cubicBezTo>
                      <a:pt x="59" y="59"/>
                      <a:pt x="58" y="59"/>
                      <a:pt x="58" y="59"/>
                    </a:cubicBezTo>
                    <a:cubicBezTo>
                      <a:pt x="59" y="59"/>
                      <a:pt x="60" y="59"/>
                      <a:pt x="62" y="59"/>
                    </a:cubicBezTo>
                    <a:cubicBezTo>
                      <a:pt x="62" y="59"/>
                      <a:pt x="62" y="59"/>
                      <a:pt x="62" y="59"/>
                    </a:cubicBezTo>
                    <a:cubicBezTo>
                      <a:pt x="62" y="60"/>
                      <a:pt x="62" y="60"/>
                      <a:pt x="62" y="60"/>
                    </a:cubicBezTo>
                    <a:cubicBezTo>
                      <a:pt x="62" y="60"/>
                      <a:pt x="63" y="61"/>
                      <a:pt x="63" y="61"/>
                    </a:cubicBezTo>
                    <a:cubicBezTo>
                      <a:pt x="64" y="61"/>
                      <a:pt x="64" y="61"/>
                      <a:pt x="64" y="61"/>
                    </a:cubicBezTo>
                    <a:cubicBezTo>
                      <a:pt x="67" y="62"/>
                      <a:pt x="67" y="63"/>
                      <a:pt x="67" y="65"/>
                    </a:cubicBezTo>
                    <a:cubicBezTo>
                      <a:pt x="67" y="65"/>
                      <a:pt x="67" y="65"/>
                      <a:pt x="67" y="66"/>
                    </a:cubicBezTo>
                    <a:cubicBezTo>
                      <a:pt x="67" y="66"/>
                      <a:pt x="67" y="66"/>
                      <a:pt x="68" y="67"/>
                    </a:cubicBezTo>
                    <a:cubicBezTo>
                      <a:pt x="68" y="67"/>
                      <a:pt x="69" y="67"/>
                      <a:pt x="70" y="68"/>
                    </a:cubicBezTo>
                    <a:cubicBezTo>
                      <a:pt x="72" y="70"/>
                      <a:pt x="73" y="77"/>
                      <a:pt x="71" y="80"/>
                    </a:cubicBezTo>
                    <a:cubicBezTo>
                      <a:pt x="70" y="81"/>
                      <a:pt x="70" y="82"/>
                      <a:pt x="69" y="83"/>
                    </a:cubicBezTo>
                    <a:cubicBezTo>
                      <a:pt x="68" y="84"/>
                      <a:pt x="67" y="86"/>
                      <a:pt x="66" y="87"/>
                    </a:cubicBezTo>
                    <a:cubicBezTo>
                      <a:pt x="64" y="89"/>
                      <a:pt x="65" y="89"/>
                      <a:pt x="66" y="91"/>
                    </a:cubicBezTo>
                    <a:cubicBezTo>
                      <a:pt x="67" y="92"/>
                      <a:pt x="68" y="93"/>
                      <a:pt x="68" y="95"/>
                    </a:cubicBezTo>
                    <a:cubicBezTo>
                      <a:pt x="68" y="97"/>
                      <a:pt x="68" y="97"/>
                      <a:pt x="68" y="97"/>
                    </a:cubicBezTo>
                    <a:cubicBezTo>
                      <a:pt x="66" y="96"/>
                      <a:pt x="66" y="96"/>
                      <a:pt x="66" y="96"/>
                    </a:cubicBezTo>
                    <a:cubicBezTo>
                      <a:pt x="65" y="95"/>
                      <a:pt x="63" y="96"/>
                      <a:pt x="62" y="97"/>
                    </a:cubicBezTo>
                    <a:cubicBezTo>
                      <a:pt x="61" y="97"/>
                      <a:pt x="61" y="97"/>
                      <a:pt x="61" y="98"/>
                    </a:cubicBezTo>
                    <a:cubicBezTo>
                      <a:pt x="59" y="98"/>
                      <a:pt x="56" y="98"/>
                      <a:pt x="54" y="97"/>
                    </a:cubicBezTo>
                    <a:cubicBezTo>
                      <a:pt x="53" y="97"/>
                      <a:pt x="53" y="97"/>
                      <a:pt x="53" y="97"/>
                    </a:cubicBezTo>
                    <a:cubicBezTo>
                      <a:pt x="53" y="97"/>
                      <a:pt x="53" y="98"/>
                      <a:pt x="52" y="98"/>
                    </a:cubicBezTo>
                    <a:cubicBezTo>
                      <a:pt x="51" y="99"/>
                      <a:pt x="50" y="101"/>
                      <a:pt x="50" y="102"/>
                    </a:cubicBezTo>
                    <a:cubicBezTo>
                      <a:pt x="50" y="103"/>
                      <a:pt x="50" y="103"/>
                      <a:pt x="50" y="103"/>
                    </a:cubicBezTo>
                    <a:cubicBezTo>
                      <a:pt x="51" y="104"/>
                      <a:pt x="53" y="105"/>
                      <a:pt x="54" y="105"/>
                    </a:cubicBezTo>
                    <a:cubicBezTo>
                      <a:pt x="54" y="105"/>
                      <a:pt x="54" y="105"/>
                      <a:pt x="54" y="105"/>
                    </a:cubicBezTo>
                    <a:cubicBezTo>
                      <a:pt x="56" y="105"/>
                      <a:pt x="56" y="104"/>
                      <a:pt x="57" y="104"/>
                    </a:cubicBezTo>
                    <a:cubicBezTo>
                      <a:pt x="57" y="103"/>
                      <a:pt x="58" y="102"/>
                      <a:pt x="61" y="103"/>
                    </a:cubicBezTo>
                    <a:cubicBezTo>
                      <a:pt x="61" y="102"/>
                      <a:pt x="60" y="101"/>
                      <a:pt x="62" y="100"/>
                    </a:cubicBezTo>
                    <a:cubicBezTo>
                      <a:pt x="64" y="99"/>
                      <a:pt x="64" y="99"/>
                      <a:pt x="64" y="99"/>
                    </a:cubicBezTo>
                    <a:cubicBezTo>
                      <a:pt x="63" y="101"/>
                      <a:pt x="63" y="101"/>
                      <a:pt x="63" y="101"/>
                    </a:cubicBezTo>
                    <a:cubicBezTo>
                      <a:pt x="63" y="101"/>
                      <a:pt x="64" y="101"/>
                      <a:pt x="64" y="101"/>
                    </a:cubicBezTo>
                    <a:cubicBezTo>
                      <a:pt x="64" y="102"/>
                      <a:pt x="64" y="102"/>
                      <a:pt x="65" y="102"/>
                    </a:cubicBezTo>
                    <a:cubicBezTo>
                      <a:pt x="65" y="102"/>
                      <a:pt x="65" y="102"/>
                      <a:pt x="66" y="102"/>
                    </a:cubicBezTo>
                    <a:cubicBezTo>
                      <a:pt x="68" y="102"/>
                      <a:pt x="68" y="103"/>
                      <a:pt x="69" y="104"/>
                    </a:cubicBezTo>
                    <a:cubicBezTo>
                      <a:pt x="69" y="105"/>
                      <a:pt x="69" y="105"/>
                      <a:pt x="69" y="105"/>
                    </a:cubicBezTo>
                    <a:cubicBezTo>
                      <a:pt x="70" y="108"/>
                      <a:pt x="72" y="109"/>
                      <a:pt x="74" y="110"/>
                    </a:cubicBezTo>
                    <a:cubicBezTo>
                      <a:pt x="75" y="111"/>
                      <a:pt x="76" y="111"/>
                      <a:pt x="76" y="111"/>
                    </a:cubicBezTo>
                    <a:cubicBezTo>
                      <a:pt x="77" y="112"/>
                      <a:pt x="77" y="112"/>
                      <a:pt x="77" y="112"/>
                    </a:cubicBezTo>
                    <a:cubicBezTo>
                      <a:pt x="76" y="113"/>
                      <a:pt x="76" y="113"/>
                      <a:pt x="76" y="113"/>
                    </a:cubicBezTo>
                    <a:cubicBezTo>
                      <a:pt x="76" y="113"/>
                      <a:pt x="75" y="114"/>
                      <a:pt x="75" y="114"/>
                    </a:cubicBezTo>
                    <a:cubicBezTo>
                      <a:pt x="76" y="116"/>
                      <a:pt x="79" y="119"/>
                      <a:pt x="81" y="117"/>
                    </a:cubicBezTo>
                    <a:cubicBezTo>
                      <a:pt x="82" y="116"/>
                      <a:pt x="82" y="116"/>
                      <a:pt x="82" y="116"/>
                    </a:cubicBezTo>
                    <a:cubicBezTo>
                      <a:pt x="82" y="118"/>
                      <a:pt x="82" y="118"/>
                      <a:pt x="82" y="118"/>
                    </a:cubicBezTo>
                    <a:cubicBezTo>
                      <a:pt x="82" y="118"/>
                      <a:pt x="82" y="118"/>
                      <a:pt x="82" y="118"/>
                    </a:cubicBezTo>
                    <a:cubicBezTo>
                      <a:pt x="84" y="118"/>
                      <a:pt x="85" y="119"/>
                      <a:pt x="85" y="121"/>
                    </a:cubicBezTo>
                    <a:cubicBezTo>
                      <a:pt x="86" y="120"/>
                      <a:pt x="86" y="120"/>
                      <a:pt x="86" y="120"/>
                    </a:cubicBezTo>
                    <a:cubicBezTo>
                      <a:pt x="87" y="121"/>
                      <a:pt x="87" y="121"/>
                      <a:pt x="87" y="121"/>
                    </a:cubicBezTo>
                    <a:cubicBezTo>
                      <a:pt x="87" y="123"/>
                      <a:pt x="88" y="123"/>
                      <a:pt x="90" y="124"/>
                    </a:cubicBezTo>
                    <a:cubicBezTo>
                      <a:pt x="90" y="124"/>
                      <a:pt x="91" y="124"/>
                      <a:pt x="91" y="124"/>
                    </a:cubicBezTo>
                    <a:cubicBezTo>
                      <a:pt x="92" y="124"/>
                      <a:pt x="92" y="124"/>
                      <a:pt x="92" y="124"/>
                    </a:cubicBezTo>
                    <a:cubicBezTo>
                      <a:pt x="92" y="124"/>
                      <a:pt x="92" y="124"/>
                      <a:pt x="93" y="124"/>
                    </a:cubicBezTo>
                    <a:cubicBezTo>
                      <a:pt x="93" y="124"/>
                      <a:pt x="93" y="124"/>
                      <a:pt x="93" y="124"/>
                    </a:cubicBezTo>
                    <a:close/>
                    <a:moveTo>
                      <a:pt x="56" y="60"/>
                    </a:moveTo>
                    <a:cubicBezTo>
                      <a:pt x="56" y="60"/>
                      <a:pt x="56" y="61"/>
                      <a:pt x="56" y="61"/>
                    </a:cubicBezTo>
                    <a:cubicBezTo>
                      <a:pt x="56" y="61"/>
                      <a:pt x="56" y="60"/>
                      <a:pt x="57" y="60"/>
                    </a:cubicBezTo>
                    <a:cubicBezTo>
                      <a:pt x="57" y="60"/>
                      <a:pt x="56" y="60"/>
                      <a:pt x="56" y="60"/>
                    </a:cubicBezTo>
                    <a:close/>
                    <a:moveTo>
                      <a:pt x="5" y="37"/>
                    </a:moveTo>
                    <a:cubicBezTo>
                      <a:pt x="6" y="37"/>
                      <a:pt x="6" y="38"/>
                      <a:pt x="6" y="39"/>
                    </a:cubicBezTo>
                    <a:cubicBezTo>
                      <a:pt x="11" y="37"/>
                      <a:pt x="11" y="37"/>
                      <a:pt x="11" y="37"/>
                    </a:cubicBezTo>
                    <a:cubicBezTo>
                      <a:pt x="10" y="37"/>
                      <a:pt x="10" y="37"/>
                      <a:pt x="10" y="37"/>
                    </a:cubicBezTo>
                    <a:cubicBezTo>
                      <a:pt x="9" y="37"/>
                      <a:pt x="7" y="37"/>
                      <a:pt x="5" y="37"/>
                    </a:cubicBezTo>
                    <a:close/>
                    <a:moveTo>
                      <a:pt x="3" y="30"/>
                    </a:moveTo>
                    <a:cubicBezTo>
                      <a:pt x="14" y="36"/>
                      <a:pt x="14" y="36"/>
                      <a:pt x="14" y="36"/>
                    </a:cubicBezTo>
                    <a:cubicBezTo>
                      <a:pt x="20" y="32"/>
                      <a:pt x="20" y="32"/>
                      <a:pt x="20" y="32"/>
                    </a:cubicBezTo>
                    <a:cubicBezTo>
                      <a:pt x="20" y="32"/>
                      <a:pt x="20" y="32"/>
                      <a:pt x="19" y="31"/>
                    </a:cubicBezTo>
                    <a:cubicBezTo>
                      <a:pt x="18" y="29"/>
                      <a:pt x="16" y="28"/>
                      <a:pt x="16" y="26"/>
                    </a:cubicBezTo>
                    <a:cubicBezTo>
                      <a:pt x="15" y="24"/>
                      <a:pt x="15" y="23"/>
                      <a:pt x="15" y="21"/>
                    </a:cubicBezTo>
                    <a:cubicBezTo>
                      <a:pt x="15" y="20"/>
                      <a:pt x="15" y="19"/>
                      <a:pt x="15" y="18"/>
                    </a:cubicBezTo>
                    <a:cubicBezTo>
                      <a:pt x="12" y="13"/>
                      <a:pt x="17" y="7"/>
                      <a:pt x="20" y="2"/>
                    </a:cubicBezTo>
                    <a:cubicBezTo>
                      <a:pt x="20" y="2"/>
                      <a:pt x="20" y="2"/>
                      <a:pt x="20" y="2"/>
                    </a:cubicBezTo>
                    <a:cubicBezTo>
                      <a:pt x="19" y="2"/>
                      <a:pt x="19" y="2"/>
                      <a:pt x="19" y="2"/>
                    </a:cubicBezTo>
                    <a:cubicBezTo>
                      <a:pt x="15" y="2"/>
                      <a:pt x="13" y="2"/>
                      <a:pt x="11" y="4"/>
                    </a:cubicBezTo>
                    <a:cubicBezTo>
                      <a:pt x="10" y="4"/>
                      <a:pt x="10" y="5"/>
                      <a:pt x="10" y="5"/>
                    </a:cubicBezTo>
                    <a:cubicBezTo>
                      <a:pt x="8" y="7"/>
                      <a:pt x="5" y="11"/>
                      <a:pt x="5" y="13"/>
                    </a:cubicBezTo>
                    <a:cubicBezTo>
                      <a:pt x="5" y="13"/>
                      <a:pt x="5" y="13"/>
                      <a:pt x="6" y="13"/>
                    </a:cubicBezTo>
                    <a:cubicBezTo>
                      <a:pt x="8" y="15"/>
                      <a:pt x="8" y="15"/>
                      <a:pt x="8" y="15"/>
                    </a:cubicBezTo>
                    <a:cubicBezTo>
                      <a:pt x="5" y="15"/>
                      <a:pt x="5" y="15"/>
                      <a:pt x="5" y="15"/>
                    </a:cubicBezTo>
                    <a:cubicBezTo>
                      <a:pt x="5" y="15"/>
                      <a:pt x="5" y="15"/>
                      <a:pt x="5" y="15"/>
                    </a:cubicBezTo>
                    <a:cubicBezTo>
                      <a:pt x="4" y="15"/>
                      <a:pt x="4" y="16"/>
                      <a:pt x="3" y="18"/>
                    </a:cubicBezTo>
                    <a:cubicBezTo>
                      <a:pt x="3" y="20"/>
                      <a:pt x="3" y="21"/>
                      <a:pt x="4" y="21"/>
                    </a:cubicBezTo>
                    <a:cubicBezTo>
                      <a:pt x="6" y="21"/>
                      <a:pt x="6" y="21"/>
                      <a:pt x="6" y="21"/>
                    </a:cubicBezTo>
                    <a:cubicBezTo>
                      <a:pt x="4" y="22"/>
                      <a:pt x="4" y="22"/>
                      <a:pt x="4" y="22"/>
                    </a:cubicBezTo>
                    <a:cubicBezTo>
                      <a:pt x="3" y="23"/>
                      <a:pt x="3" y="24"/>
                      <a:pt x="3" y="24"/>
                    </a:cubicBezTo>
                    <a:cubicBezTo>
                      <a:pt x="3" y="25"/>
                      <a:pt x="4" y="26"/>
                      <a:pt x="4" y="27"/>
                    </a:cubicBezTo>
                    <a:cubicBezTo>
                      <a:pt x="4" y="27"/>
                      <a:pt x="3" y="28"/>
                      <a:pt x="3" y="29"/>
                    </a:cubicBezTo>
                    <a:cubicBezTo>
                      <a:pt x="3" y="29"/>
                      <a:pt x="3" y="30"/>
                      <a:pt x="3" y="30"/>
                    </a:cubicBezTo>
                    <a:close/>
                    <a:moveTo>
                      <a:pt x="69" y="31"/>
                    </a:moveTo>
                    <a:cubicBezTo>
                      <a:pt x="69" y="31"/>
                      <a:pt x="69" y="31"/>
                      <a:pt x="69" y="31"/>
                    </a:cubicBezTo>
                    <a:cubicBezTo>
                      <a:pt x="69" y="32"/>
                      <a:pt x="69" y="32"/>
                      <a:pt x="69" y="32"/>
                    </a:cubicBezTo>
                    <a:cubicBezTo>
                      <a:pt x="70" y="36"/>
                      <a:pt x="70" y="36"/>
                      <a:pt x="70" y="36"/>
                    </a:cubicBezTo>
                    <a:cubicBezTo>
                      <a:pt x="72" y="35"/>
                      <a:pt x="72" y="35"/>
                      <a:pt x="72" y="35"/>
                    </a:cubicBezTo>
                    <a:cubicBezTo>
                      <a:pt x="75" y="34"/>
                      <a:pt x="75" y="33"/>
                      <a:pt x="75" y="33"/>
                    </a:cubicBezTo>
                    <a:cubicBezTo>
                      <a:pt x="75" y="32"/>
                      <a:pt x="73" y="30"/>
                      <a:pt x="71" y="29"/>
                    </a:cubicBezTo>
                    <a:cubicBezTo>
                      <a:pt x="71" y="30"/>
                      <a:pt x="70" y="31"/>
                      <a:pt x="69" y="31"/>
                    </a:cubicBezTo>
                    <a:close/>
                    <a:moveTo>
                      <a:pt x="20" y="29"/>
                    </a:moveTo>
                    <a:cubicBezTo>
                      <a:pt x="20" y="30"/>
                      <a:pt x="21" y="30"/>
                      <a:pt x="21" y="30"/>
                    </a:cubicBezTo>
                    <a:cubicBezTo>
                      <a:pt x="21" y="30"/>
                      <a:pt x="21" y="31"/>
                      <a:pt x="21" y="31"/>
                    </a:cubicBezTo>
                    <a:cubicBezTo>
                      <a:pt x="22" y="30"/>
                      <a:pt x="22" y="30"/>
                      <a:pt x="22" y="30"/>
                    </a:cubicBezTo>
                    <a:cubicBezTo>
                      <a:pt x="21" y="30"/>
                      <a:pt x="21" y="30"/>
                      <a:pt x="20" y="29"/>
                    </a:cubicBezTo>
                    <a:close/>
                    <a:moveTo>
                      <a:pt x="17" y="10"/>
                    </a:moveTo>
                    <a:cubicBezTo>
                      <a:pt x="16" y="12"/>
                      <a:pt x="16" y="15"/>
                      <a:pt x="17" y="17"/>
                    </a:cubicBezTo>
                    <a:cubicBezTo>
                      <a:pt x="17" y="19"/>
                      <a:pt x="17" y="20"/>
                      <a:pt x="17" y="22"/>
                    </a:cubicBezTo>
                    <a:cubicBezTo>
                      <a:pt x="17" y="23"/>
                      <a:pt x="17" y="24"/>
                      <a:pt x="17" y="25"/>
                    </a:cubicBezTo>
                    <a:cubicBezTo>
                      <a:pt x="17" y="23"/>
                      <a:pt x="18" y="22"/>
                      <a:pt x="20" y="20"/>
                    </a:cubicBezTo>
                    <a:cubicBezTo>
                      <a:pt x="20" y="20"/>
                      <a:pt x="20" y="20"/>
                      <a:pt x="20" y="20"/>
                    </a:cubicBezTo>
                    <a:cubicBezTo>
                      <a:pt x="18" y="19"/>
                      <a:pt x="18" y="16"/>
                      <a:pt x="18" y="14"/>
                    </a:cubicBezTo>
                    <a:cubicBezTo>
                      <a:pt x="18" y="14"/>
                      <a:pt x="18" y="13"/>
                      <a:pt x="18" y="13"/>
                    </a:cubicBezTo>
                    <a:cubicBezTo>
                      <a:pt x="18" y="11"/>
                      <a:pt x="18" y="11"/>
                      <a:pt x="18" y="11"/>
                    </a:cubicBezTo>
                    <a:cubicBezTo>
                      <a:pt x="20" y="12"/>
                      <a:pt x="20" y="12"/>
                      <a:pt x="20" y="12"/>
                    </a:cubicBezTo>
                    <a:lnTo>
                      <a:pt x="17" y="10"/>
                    </a:lnTo>
                    <a:close/>
                    <a:moveTo>
                      <a:pt x="18" y="9"/>
                    </a:moveTo>
                    <a:cubicBezTo>
                      <a:pt x="21" y="9"/>
                      <a:pt x="21" y="9"/>
                      <a:pt x="21" y="9"/>
                    </a:cubicBezTo>
                    <a:cubicBezTo>
                      <a:pt x="20" y="8"/>
                      <a:pt x="20" y="8"/>
                      <a:pt x="20" y="6"/>
                    </a:cubicBezTo>
                    <a:cubicBezTo>
                      <a:pt x="21" y="5"/>
                      <a:pt x="21" y="5"/>
                      <a:pt x="21" y="5"/>
                    </a:cubicBezTo>
                    <a:cubicBezTo>
                      <a:pt x="22" y="6"/>
                      <a:pt x="22" y="6"/>
                      <a:pt x="22" y="6"/>
                    </a:cubicBezTo>
                    <a:cubicBezTo>
                      <a:pt x="22" y="6"/>
                      <a:pt x="22" y="6"/>
                      <a:pt x="23" y="6"/>
                    </a:cubicBezTo>
                    <a:cubicBezTo>
                      <a:pt x="23" y="6"/>
                      <a:pt x="23" y="6"/>
                      <a:pt x="23" y="5"/>
                    </a:cubicBezTo>
                    <a:cubicBezTo>
                      <a:pt x="22" y="2"/>
                      <a:pt x="22" y="2"/>
                      <a:pt x="22" y="2"/>
                    </a:cubicBezTo>
                    <a:cubicBezTo>
                      <a:pt x="22" y="3"/>
                      <a:pt x="21" y="3"/>
                      <a:pt x="21" y="3"/>
                    </a:cubicBezTo>
                    <a:cubicBezTo>
                      <a:pt x="20" y="5"/>
                      <a:pt x="19" y="7"/>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1" name="Freeform 29"/>
              <p:cNvSpPr/>
              <p:nvPr/>
            </p:nvSpPr>
            <p:spPr bwMode="auto">
              <a:xfrm>
                <a:off x="2440" y="1432"/>
                <a:ext cx="54" cy="52"/>
              </a:xfrm>
              <a:custGeom>
                <a:avLst/>
                <a:gdLst>
                  <a:gd name="T0" fmla="*/ 17 w 31"/>
                  <a:gd name="T1" fmla="*/ 0 h 30"/>
                  <a:gd name="T2" fmla="*/ 12 w 31"/>
                  <a:gd name="T3" fmla="*/ 5 h 30"/>
                  <a:gd name="T4" fmla="*/ 13 w 31"/>
                  <a:gd name="T5" fmla="*/ 9 h 30"/>
                  <a:gd name="T6" fmla="*/ 10 w 31"/>
                  <a:gd name="T7" fmla="*/ 15 h 30"/>
                  <a:gd name="T8" fmla="*/ 5 w 31"/>
                  <a:gd name="T9" fmla="*/ 19 h 30"/>
                  <a:gd name="T10" fmla="*/ 8 w 31"/>
                  <a:gd name="T11" fmla="*/ 19 h 30"/>
                  <a:gd name="T12" fmla="*/ 19 w 31"/>
                  <a:gd name="T13" fmla="*/ 23 h 30"/>
                  <a:gd name="T14" fmla="*/ 17 w 31"/>
                  <a:gd name="T15" fmla="*/ 25 h 30"/>
                  <a:gd name="T16" fmla="*/ 23 w 31"/>
                  <a:gd name="T17" fmla="*/ 24 h 30"/>
                  <a:gd name="T18" fmla="*/ 18 w 31"/>
                  <a:gd name="T19" fmla="*/ 27 h 30"/>
                  <a:gd name="T20" fmla="*/ 26 w 31"/>
                  <a:gd name="T21" fmla="*/ 22 h 30"/>
                  <a:gd name="T22" fmla="*/ 25 w 31"/>
                  <a:gd name="T23" fmla="*/ 28 h 30"/>
                  <a:gd name="T24" fmla="*/ 27 w 31"/>
                  <a:gd name="T25" fmla="*/ 27 h 30"/>
                  <a:gd name="T26" fmla="*/ 28 w 31"/>
                  <a:gd name="T27" fmla="*/ 30 h 30"/>
                  <a:gd name="T28" fmla="*/ 30 w 31"/>
                  <a:gd name="T29" fmla="*/ 23 h 30"/>
                  <a:gd name="T30" fmla="*/ 29 w 31"/>
                  <a:gd name="T31" fmla="*/ 25 h 30"/>
                  <a:gd name="T32" fmla="*/ 30 w 31"/>
                  <a:gd name="T33" fmla="*/ 21 h 30"/>
                  <a:gd name="T34" fmla="*/ 27 w 31"/>
                  <a:gd name="T35" fmla="*/ 24 h 30"/>
                  <a:gd name="T36" fmla="*/ 26 w 31"/>
                  <a:gd name="T37" fmla="*/ 21 h 30"/>
                  <a:gd name="T38" fmla="*/ 29 w 31"/>
                  <a:gd name="T39" fmla="*/ 18 h 30"/>
                  <a:gd name="T40" fmla="*/ 26 w 31"/>
                  <a:gd name="T41" fmla="*/ 19 h 30"/>
                  <a:gd name="T42" fmla="*/ 28 w 31"/>
                  <a:gd name="T43" fmla="*/ 13 h 30"/>
                  <a:gd name="T44" fmla="*/ 20 w 31"/>
                  <a:gd name="T45" fmla="*/ 14 h 30"/>
                  <a:gd name="T46" fmla="*/ 21 w 31"/>
                  <a:gd name="T47" fmla="*/ 12 h 30"/>
                  <a:gd name="T48" fmla="*/ 18 w 31"/>
                  <a:gd name="T49" fmla="*/ 11 h 30"/>
                  <a:gd name="T50" fmla="*/ 20 w 31"/>
                  <a:gd name="T51" fmla="*/ 10 h 30"/>
                  <a:gd name="T52" fmla="*/ 18 w 31"/>
                  <a:gd name="T53" fmla="*/ 9 h 30"/>
                  <a:gd name="T54" fmla="*/ 15 w 31"/>
                  <a:gd name="T55" fmla="*/ 12 h 30"/>
                  <a:gd name="T56" fmla="*/ 17 w 31"/>
                  <a:gd name="T57" fmla="*/ 5 h 30"/>
                  <a:gd name="T58" fmla="*/ 20 w 31"/>
                  <a:gd name="T59" fmla="*/ 0 h 30"/>
                  <a:gd name="T60" fmla="*/ 17 w 31"/>
                  <a:gd name="T6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30">
                    <a:moveTo>
                      <a:pt x="17" y="0"/>
                    </a:moveTo>
                    <a:cubicBezTo>
                      <a:pt x="15" y="1"/>
                      <a:pt x="14" y="3"/>
                      <a:pt x="12" y="5"/>
                    </a:cubicBezTo>
                    <a:cubicBezTo>
                      <a:pt x="13" y="6"/>
                      <a:pt x="13" y="8"/>
                      <a:pt x="13" y="9"/>
                    </a:cubicBezTo>
                    <a:cubicBezTo>
                      <a:pt x="11" y="9"/>
                      <a:pt x="9" y="14"/>
                      <a:pt x="10" y="15"/>
                    </a:cubicBezTo>
                    <a:cubicBezTo>
                      <a:pt x="7" y="15"/>
                      <a:pt x="8" y="18"/>
                      <a:pt x="5" y="19"/>
                    </a:cubicBezTo>
                    <a:cubicBezTo>
                      <a:pt x="6" y="19"/>
                      <a:pt x="7" y="19"/>
                      <a:pt x="8" y="19"/>
                    </a:cubicBezTo>
                    <a:cubicBezTo>
                      <a:pt x="0" y="27"/>
                      <a:pt x="14" y="24"/>
                      <a:pt x="19" y="23"/>
                    </a:cubicBezTo>
                    <a:cubicBezTo>
                      <a:pt x="18" y="23"/>
                      <a:pt x="18" y="24"/>
                      <a:pt x="17" y="25"/>
                    </a:cubicBezTo>
                    <a:cubicBezTo>
                      <a:pt x="20" y="26"/>
                      <a:pt x="20" y="23"/>
                      <a:pt x="23" y="24"/>
                    </a:cubicBezTo>
                    <a:cubicBezTo>
                      <a:pt x="21" y="25"/>
                      <a:pt x="20" y="26"/>
                      <a:pt x="18" y="27"/>
                    </a:cubicBezTo>
                    <a:cubicBezTo>
                      <a:pt x="21" y="30"/>
                      <a:pt x="24" y="23"/>
                      <a:pt x="26" y="22"/>
                    </a:cubicBezTo>
                    <a:cubicBezTo>
                      <a:pt x="26" y="24"/>
                      <a:pt x="26" y="26"/>
                      <a:pt x="25" y="28"/>
                    </a:cubicBezTo>
                    <a:cubicBezTo>
                      <a:pt x="26" y="28"/>
                      <a:pt x="27" y="27"/>
                      <a:pt x="27" y="27"/>
                    </a:cubicBezTo>
                    <a:cubicBezTo>
                      <a:pt x="27" y="28"/>
                      <a:pt x="28" y="29"/>
                      <a:pt x="28" y="30"/>
                    </a:cubicBezTo>
                    <a:cubicBezTo>
                      <a:pt x="30" y="29"/>
                      <a:pt x="31" y="25"/>
                      <a:pt x="30" y="23"/>
                    </a:cubicBezTo>
                    <a:cubicBezTo>
                      <a:pt x="30" y="24"/>
                      <a:pt x="30" y="24"/>
                      <a:pt x="29" y="25"/>
                    </a:cubicBezTo>
                    <a:cubicBezTo>
                      <a:pt x="29" y="23"/>
                      <a:pt x="30" y="22"/>
                      <a:pt x="30" y="21"/>
                    </a:cubicBezTo>
                    <a:cubicBezTo>
                      <a:pt x="29" y="22"/>
                      <a:pt x="28" y="23"/>
                      <a:pt x="27" y="24"/>
                    </a:cubicBezTo>
                    <a:cubicBezTo>
                      <a:pt x="27" y="22"/>
                      <a:pt x="27" y="22"/>
                      <a:pt x="26" y="21"/>
                    </a:cubicBezTo>
                    <a:cubicBezTo>
                      <a:pt x="28" y="20"/>
                      <a:pt x="29" y="19"/>
                      <a:pt x="29" y="18"/>
                    </a:cubicBezTo>
                    <a:cubicBezTo>
                      <a:pt x="28" y="18"/>
                      <a:pt x="27" y="18"/>
                      <a:pt x="26" y="19"/>
                    </a:cubicBezTo>
                    <a:cubicBezTo>
                      <a:pt x="26" y="17"/>
                      <a:pt x="27" y="15"/>
                      <a:pt x="28" y="13"/>
                    </a:cubicBezTo>
                    <a:cubicBezTo>
                      <a:pt x="25" y="13"/>
                      <a:pt x="23" y="13"/>
                      <a:pt x="20" y="14"/>
                    </a:cubicBezTo>
                    <a:cubicBezTo>
                      <a:pt x="21" y="13"/>
                      <a:pt x="21" y="13"/>
                      <a:pt x="21" y="12"/>
                    </a:cubicBezTo>
                    <a:cubicBezTo>
                      <a:pt x="20" y="13"/>
                      <a:pt x="18" y="13"/>
                      <a:pt x="18" y="11"/>
                    </a:cubicBezTo>
                    <a:cubicBezTo>
                      <a:pt x="18" y="11"/>
                      <a:pt x="19" y="10"/>
                      <a:pt x="20" y="10"/>
                    </a:cubicBezTo>
                    <a:cubicBezTo>
                      <a:pt x="18" y="10"/>
                      <a:pt x="18" y="10"/>
                      <a:pt x="18" y="9"/>
                    </a:cubicBezTo>
                    <a:cubicBezTo>
                      <a:pt x="17" y="10"/>
                      <a:pt x="16" y="11"/>
                      <a:pt x="15" y="12"/>
                    </a:cubicBezTo>
                    <a:cubicBezTo>
                      <a:pt x="14" y="9"/>
                      <a:pt x="17" y="8"/>
                      <a:pt x="17" y="5"/>
                    </a:cubicBezTo>
                    <a:cubicBezTo>
                      <a:pt x="17" y="5"/>
                      <a:pt x="19" y="1"/>
                      <a:pt x="20" y="0"/>
                    </a:cubicBezTo>
                    <a:cubicBezTo>
                      <a:pt x="19" y="0"/>
                      <a:pt x="1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2" name="Freeform 30"/>
              <p:cNvSpPr>
                <a:spLocks noEditPoints="1"/>
              </p:cNvSpPr>
              <p:nvPr/>
            </p:nvSpPr>
            <p:spPr bwMode="auto">
              <a:xfrm>
                <a:off x="2447" y="1431"/>
                <a:ext cx="48" cy="55"/>
              </a:xfrm>
              <a:custGeom>
                <a:avLst/>
                <a:gdLst>
                  <a:gd name="T0" fmla="*/ 23 w 28"/>
                  <a:gd name="T1" fmla="*/ 31 h 32"/>
                  <a:gd name="T2" fmla="*/ 23 w 28"/>
                  <a:gd name="T3" fmla="*/ 29 h 32"/>
                  <a:gd name="T4" fmla="*/ 20 w 28"/>
                  <a:gd name="T5" fmla="*/ 29 h 32"/>
                  <a:gd name="T6" fmla="*/ 16 w 28"/>
                  <a:gd name="T7" fmla="*/ 30 h 32"/>
                  <a:gd name="T8" fmla="*/ 13 w 28"/>
                  <a:gd name="T9" fmla="*/ 28 h 32"/>
                  <a:gd name="T10" fmla="*/ 13 w 28"/>
                  <a:gd name="T11" fmla="*/ 27 h 32"/>
                  <a:gd name="T12" fmla="*/ 12 w 28"/>
                  <a:gd name="T13" fmla="*/ 25 h 32"/>
                  <a:gd name="T14" fmla="*/ 1 w 28"/>
                  <a:gd name="T15" fmla="*/ 25 h 32"/>
                  <a:gd name="T16" fmla="*/ 1 w 28"/>
                  <a:gd name="T17" fmla="*/ 21 h 32"/>
                  <a:gd name="T18" fmla="*/ 3 w 28"/>
                  <a:gd name="T19" fmla="*/ 17 h 32"/>
                  <a:gd name="T20" fmla="*/ 6 w 28"/>
                  <a:gd name="T21" fmla="*/ 12 h 32"/>
                  <a:gd name="T22" fmla="*/ 8 w 28"/>
                  <a:gd name="T23" fmla="*/ 7 h 32"/>
                  <a:gd name="T24" fmla="*/ 8 w 28"/>
                  <a:gd name="T25" fmla="*/ 6 h 32"/>
                  <a:gd name="T26" fmla="*/ 13 w 28"/>
                  <a:gd name="T27" fmla="*/ 0 h 32"/>
                  <a:gd name="T28" fmla="*/ 15 w 28"/>
                  <a:gd name="T29" fmla="*/ 0 h 32"/>
                  <a:gd name="T30" fmla="*/ 16 w 28"/>
                  <a:gd name="T31" fmla="*/ 2 h 32"/>
                  <a:gd name="T32" fmla="*/ 13 w 28"/>
                  <a:gd name="T33" fmla="*/ 9 h 32"/>
                  <a:gd name="T34" fmla="*/ 15 w 28"/>
                  <a:gd name="T35" fmla="*/ 10 h 32"/>
                  <a:gd name="T36" fmla="*/ 19 w 28"/>
                  <a:gd name="T37" fmla="*/ 11 h 32"/>
                  <a:gd name="T38" fmla="*/ 19 w 28"/>
                  <a:gd name="T39" fmla="*/ 11 h 32"/>
                  <a:gd name="T40" fmla="*/ 19 w 28"/>
                  <a:gd name="T41" fmla="*/ 12 h 32"/>
                  <a:gd name="T42" fmla="*/ 24 w 28"/>
                  <a:gd name="T43" fmla="*/ 13 h 32"/>
                  <a:gd name="T44" fmla="*/ 24 w 28"/>
                  <a:gd name="T45" fmla="*/ 17 h 32"/>
                  <a:gd name="T46" fmla="*/ 25 w 28"/>
                  <a:gd name="T47" fmla="*/ 18 h 32"/>
                  <a:gd name="T48" fmla="*/ 26 w 28"/>
                  <a:gd name="T49" fmla="*/ 19 h 32"/>
                  <a:gd name="T50" fmla="*/ 24 w 28"/>
                  <a:gd name="T51" fmla="*/ 23 h 32"/>
                  <a:gd name="T52" fmla="*/ 27 w 28"/>
                  <a:gd name="T53" fmla="*/ 22 h 32"/>
                  <a:gd name="T54" fmla="*/ 27 w 28"/>
                  <a:gd name="T55" fmla="*/ 24 h 32"/>
                  <a:gd name="T56" fmla="*/ 24 w 28"/>
                  <a:gd name="T57" fmla="*/ 32 h 32"/>
                  <a:gd name="T58" fmla="*/ 24 w 28"/>
                  <a:gd name="T59" fmla="*/ 28 h 32"/>
                  <a:gd name="T60" fmla="*/ 25 w 28"/>
                  <a:gd name="T61" fmla="*/ 29 h 32"/>
                  <a:gd name="T62" fmla="*/ 26 w 28"/>
                  <a:gd name="T63" fmla="*/ 26 h 32"/>
                  <a:gd name="T64" fmla="*/ 4 w 28"/>
                  <a:gd name="T65" fmla="*/ 19 h 32"/>
                  <a:gd name="T66" fmla="*/ 7 w 28"/>
                  <a:gd name="T67" fmla="*/ 19 h 32"/>
                  <a:gd name="T68" fmla="*/ 3 w 28"/>
                  <a:gd name="T69" fmla="*/ 24 h 32"/>
                  <a:gd name="T70" fmla="*/ 15 w 28"/>
                  <a:gd name="T71" fmla="*/ 23 h 32"/>
                  <a:gd name="T72" fmla="*/ 16 w 28"/>
                  <a:gd name="T73" fmla="*/ 24 h 32"/>
                  <a:gd name="T74" fmla="*/ 19 w 28"/>
                  <a:gd name="T75" fmla="*/ 24 h 32"/>
                  <a:gd name="T76" fmla="*/ 20 w 28"/>
                  <a:gd name="T77" fmla="*/ 24 h 32"/>
                  <a:gd name="T78" fmla="*/ 21 w 28"/>
                  <a:gd name="T79" fmla="*/ 22 h 32"/>
                  <a:gd name="T80" fmla="*/ 20 w 28"/>
                  <a:gd name="T81" fmla="*/ 21 h 32"/>
                  <a:gd name="T82" fmla="*/ 22 w 28"/>
                  <a:gd name="T83" fmla="*/ 16 h 32"/>
                  <a:gd name="T84" fmla="*/ 17 w 28"/>
                  <a:gd name="T85" fmla="*/ 16 h 32"/>
                  <a:gd name="T86" fmla="*/ 15 w 28"/>
                  <a:gd name="T87" fmla="*/ 15 h 32"/>
                  <a:gd name="T88" fmla="*/ 13 w 28"/>
                  <a:gd name="T89" fmla="*/ 13 h 32"/>
                  <a:gd name="T90" fmla="*/ 10 w 28"/>
                  <a:gd name="T91" fmla="*/ 13 h 32"/>
                  <a:gd name="T92" fmla="*/ 12 w 28"/>
                  <a:gd name="T93" fmla="*/ 6 h 32"/>
                  <a:gd name="T94" fmla="*/ 13 w 28"/>
                  <a:gd name="T95" fmla="*/ 2 h 32"/>
                  <a:gd name="T96" fmla="*/ 10 w 28"/>
                  <a:gd name="T97" fmla="*/ 6 h 32"/>
                  <a:gd name="T98" fmla="*/ 9 w 28"/>
                  <a:gd name="T99" fmla="*/ 10 h 32"/>
                  <a:gd name="T100" fmla="*/ 7 w 28"/>
                  <a:gd name="T101" fmla="*/ 13 h 32"/>
                  <a:gd name="T102" fmla="*/ 8 w 28"/>
                  <a:gd name="T103" fmla="*/ 17 h 32"/>
                  <a:gd name="T104" fmla="*/ 5 w 28"/>
                  <a:gd name="T105" fmla="*/ 18 h 32"/>
                  <a:gd name="T106" fmla="*/ 15 w 28"/>
                  <a:gd name="T107" fmla="*/ 13 h 32"/>
                  <a:gd name="T108" fmla="*/ 17 w 28"/>
                  <a:gd name="T109" fmla="*/ 12 h 32"/>
                  <a:gd name="T110" fmla="*/ 16 w 28"/>
                  <a:gd name="T111" fmla="*/ 12 h 32"/>
                  <a:gd name="T112" fmla="*/ 15 w 28"/>
                  <a:gd name="T113" fmla="*/ 1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 h="32">
                    <a:moveTo>
                      <a:pt x="23" y="32"/>
                    </a:moveTo>
                    <a:cubicBezTo>
                      <a:pt x="23" y="31"/>
                      <a:pt x="23" y="31"/>
                      <a:pt x="23" y="31"/>
                    </a:cubicBezTo>
                    <a:cubicBezTo>
                      <a:pt x="23" y="30"/>
                      <a:pt x="23" y="30"/>
                      <a:pt x="23" y="29"/>
                    </a:cubicBezTo>
                    <a:cubicBezTo>
                      <a:pt x="23" y="29"/>
                      <a:pt x="23" y="29"/>
                      <a:pt x="23" y="29"/>
                    </a:cubicBezTo>
                    <a:cubicBezTo>
                      <a:pt x="22" y="29"/>
                      <a:pt x="22" y="30"/>
                      <a:pt x="22" y="30"/>
                    </a:cubicBezTo>
                    <a:cubicBezTo>
                      <a:pt x="20" y="29"/>
                      <a:pt x="20" y="29"/>
                      <a:pt x="20" y="29"/>
                    </a:cubicBezTo>
                    <a:cubicBezTo>
                      <a:pt x="21" y="28"/>
                      <a:pt x="21" y="26"/>
                      <a:pt x="21" y="25"/>
                    </a:cubicBezTo>
                    <a:cubicBezTo>
                      <a:pt x="19" y="28"/>
                      <a:pt x="18" y="30"/>
                      <a:pt x="16" y="30"/>
                    </a:cubicBezTo>
                    <a:cubicBezTo>
                      <a:pt x="15" y="30"/>
                      <a:pt x="14" y="30"/>
                      <a:pt x="14" y="29"/>
                    </a:cubicBezTo>
                    <a:cubicBezTo>
                      <a:pt x="13" y="28"/>
                      <a:pt x="13" y="28"/>
                      <a:pt x="13" y="28"/>
                    </a:cubicBezTo>
                    <a:cubicBezTo>
                      <a:pt x="14" y="27"/>
                      <a:pt x="14" y="27"/>
                      <a:pt x="14" y="27"/>
                    </a:cubicBezTo>
                    <a:cubicBezTo>
                      <a:pt x="14" y="27"/>
                      <a:pt x="14" y="27"/>
                      <a:pt x="13" y="27"/>
                    </a:cubicBezTo>
                    <a:cubicBezTo>
                      <a:pt x="11" y="26"/>
                      <a:pt x="11" y="26"/>
                      <a:pt x="11" y="26"/>
                    </a:cubicBezTo>
                    <a:cubicBezTo>
                      <a:pt x="12" y="25"/>
                      <a:pt x="12" y="25"/>
                      <a:pt x="12" y="25"/>
                    </a:cubicBezTo>
                    <a:cubicBezTo>
                      <a:pt x="10" y="26"/>
                      <a:pt x="8" y="26"/>
                      <a:pt x="5" y="26"/>
                    </a:cubicBezTo>
                    <a:cubicBezTo>
                      <a:pt x="3" y="26"/>
                      <a:pt x="1" y="26"/>
                      <a:pt x="1" y="25"/>
                    </a:cubicBezTo>
                    <a:cubicBezTo>
                      <a:pt x="0" y="23"/>
                      <a:pt x="1" y="22"/>
                      <a:pt x="2" y="21"/>
                    </a:cubicBezTo>
                    <a:cubicBezTo>
                      <a:pt x="2" y="21"/>
                      <a:pt x="2" y="21"/>
                      <a:pt x="1" y="21"/>
                    </a:cubicBezTo>
                    <a:cubicBezTo>
                      <a:pt x="1" y="19"/>
                      <a:pt x="1" y="19"/>
                      <a:pt x="1" y="19"/>
                    </a:cubicBezTo>
                    <a:cubicBezTo>
                      <a:pt x="2" y="19"/>
                      <a:pt x="3" y="18"/>
                      <a:pt x="3" y="17"/>
                    </a:cubicBezTo>
                    <a:cubicBezTo>
                      <a:pt x="3" y="17"/>
                      <a:pt x="4" y="16"/>
                      <a:pt x="5" y="15"/>
                    </a:cubicBezTo>
                    <a:cubicBezTo>
                      <a:pt x="5" y="14"/>
                      <a:pt x="5" y="13"/>
                      <a:pt x="6" y="12"/>
                    </a:cubicBezTo>
                    <a:cubicBezTo>
                      <a:pt x="6" y="11"/>
                      <a:pt x="7" y="10"/>
                      <a:pt x="8" y="9"/>
                    </a:cubicBezTo>
                    <a:cubicBezTo>
                      <a:pt x="8" y="8"/>
                      <a:pt x="8" y="7"/>
                      <a:pt x="8" y="7"/>
                    </a:cubicBezTo>
                    <a:cubicBezTo>
                      <a:pt x="7" y="6"/>
                      <a:pt x="7" y="6"/>
                      <a:pt x="7" y="6"/>
                    </a:cubicBezTo>
                    <a:cubicBezTo>
                      <a:pt x="8" y="6"/>
                      <a:pt x="8" y="6"/>
                      <a:pt x="8" y="6"/>
                    </a:cubicBezTo>
                    <a:cubicBezTo>
                      <a:pt x="8" y="5"/>
                      <a:pt x="8" y="5"/>
                      <a:pt x="8" y="4"/>
                    </a:cubicBezTo>
                    <a:cubicBezTo>
                      <a:pt x="10" y="3"/>
                      <a:pt x="11" y="1"/>
                      <a:pt x="13" y="0"/>
                    </a:cubicBezTo>
                    <a:cubicBezTo>
                      <a:pt x="14" y="0"/>
                      <a:pt x="14" y="0"/>
                      <a:pt x="15" y="0"/>
                    </a:cubicBezTo>
                    <a:cubicBezTo>
                      <a:pt x="15" y="0"/>
                      <a:pt x="15" y="0"/>
                      <a:pt x="15" y="0"/>
                    </a:cubicBezTo>
                    <a:cubicBezTo>
                      <a:pt x="20" y="0"/>
                      <a:pt x="20" y="0"/>
                      <a:pt x="20" y="0"/>
                    </a:cubicBezTo>
                    <a:cubicBezTo>
                      <a:pt x="16" y="2"/>
                      <a:pt x="16" y="2"/>
                      <a:pt x="16" y="2"/>
                    </a:cubicBezTo>
                    <a:cubicBezTo>
                      <a:pt x="16" y="2"/>
                      <a:pt x="14" y="6"/>
                      <a:pt x="14" y="6"/>
                    </a:cubicBezTo>
                    <a:cubicBezTo>
                      <a:pt x="14" y="7"/>
                      <a:pt x="14" y="8"/>
                      <a:pt x="13" y="9"/>
                    </a:cubicBezTo>
                    <a:cubicBezTo>
                      <a:pt x="14" y="9"/>
                      <a:pt x="14" y="9"/>
                      <a:pt x="14" y="9"/>
                    </a:cubicBezTo>
                    <a:cubicBezTo>
                      <a:pt x="15" y="10"/>
                      <a:pt x="15" y="10"/>
                      <a:pt x="15" y="10"/>
                    </a:cubicBezTo>
                    <a:cubicBezTo>
                      <a:pt x="15" y="10"/>
                      <a:pt x="15" y="10"/>
                      <a:pt x="16" y="10"/>
                    </a:cubicBezTo>
                    <a:cubicBezTo>
                      <a:pt x="19" y="11"/>
                      <a:pt x="19" y="11"/>
                      <a:pt x="19" y="11"/>
                    </a:cubicBezTo>
                    <a:cubicBezTo>
                      <a:pt x="19" y="11"/>
                      <a:pt x="19" y="11"/>
                      <a:pt x="19" y="11"/>
                    </a:cubicBezTo>
                    <a:cubicBezTo>
                      <a:pt x="19" y="11"/>
                      <a:pt x="19" y="11"/>
                      <a:pt x="19" y="11"/>
                    </a:cubicBezTo>
                    <a:cubicBezTo>
                      <a:pt x="21" y="11"/>
                      <a:pt x="21" y="11"/>
                      <a:pt x="21" y="11"/>
                    </a:cubicBezTo>
                    <a:cubicBezTo>
                      <a:pt x="19" y="12"/>
                      <a:pt x="19" y="12"/>
                      <a:pt x="19" y="12"/>
                    </a:cubicBezTo>
                    <a:cubicBezTo>
                      <a:pt x="18" y="13"/>
                      <a:pt x="18" y="13"/>
                      <a:pt x="18" y="13"/>
                    </a:cubicBezTo>
                    <a:cubicBezTo>
                      <a:pt x="20" y="13"/>
                      <a:pt x="22" y="13"/>
                      <a:pt x="24" y="13"/>
                    </a:cubicBezTo>
                    <a:cubicBezTo>
                      <a:pt x="25" y="14"/>
                      <a:pt x="25" y="14"/>
                      <a:pt x="25" y="14"/>
                    </a:cubicBezTo>
                    <a:cubicBezTo>
                      <a:pt x="24" y="17"/>
                      <a:pt x="24" y="17"/>
                      <a:pt x="24" y="17"/>
                    </a:cubicBezTo>
                    <a:cubicBezTo>
                      <a:pt x="23" y="18"/>
                      <a:pt x="23" y="18"/>
                      <a:pt x="23" y="18"/>
                    </a:cubicBezTo>
                    <a:cubicBezTo>
                      <a:pt x="24" y="18"/>
                      <a:pt x="24" y="18"/>
                      <a:pt x="25" y="18"/>
                    </a:cubicBezTo>
                    <a:cubicBezTo>
                      <a:pt x="27" y="17"/>
                      <a:pt x="27" y="17"/>
                      <a:pt x="27" y="17"/>
                    </a:cubicBezTo>
                    <a:cubicBezTo>
                      <a:pt x="26" y="19"/>
                      <a:pt x="26" y="19"/>
                      <a:pt x="26" y="19"/>
                    </a:cubicBezTo>
                    <a:cubicBezTo>
                      <a:pt x="26" y="20"/>
                      <a:pt x="25" y="21"/>
                      <a:pt x="24" y="22"/>
                    </a:cubicBezTo>
                    <a:cubicBezTo>
                      <a:pt x="24" y="22"/>
                      <a:pt x="24" y="23"/>
                      <a:pt x="24" y="23"/>
                    </a:cubicBezTo>
                    <a:cubicBezTo>
                      <a:pt x="28" y="18"/>
                      <a:pt x="28" y="18"/>
                      <a:pt x="28" y="18"/>
                    </a:cubicBezTo>
                    <a:cubicBezTo>
                      <a:pt x="27" y="22"/>
                      <a:pt x="27" y="22"/>
                      <a:pt x="27" y="22"/>
                    </a:cubicBezTo>
                    <a:cubicBezTo>
                      <a:pt x="27" y="22"/>
                      <a:pt x="27" y="23"/>
                      <a:pt x="27" y="23"/>
                    </a:cubicBezTo>
                    <a:cubicBezTo>
                      <a:pt x="27" y="24"/>
                      <a:pt x="27" y="24"/>
                      <a:pt x="27" y="24"/>
                    </a:cubicBezTo>
                    <a:cubicBezTo>
                      <a:pt x="28" y="25"/>
                      <a:pt x="28" y="27"/>
                      <a:pt x="27" y="29"/>
                    </a:cubicBezTo>
                    <a:cubicBezTo>
                      <a:pt x="27" y="30"/>
                      <a:pt x="26" y="31"/>
                      <a:pt x="24" y="32"/>
                    </a:cubicBezTo>
                    <a:lnTo>
                      <a:pt x="23" y="32"/>
                    </a:lnTo>
                    <a:close/>
                    <a:moveTo>
                      <a:pt x="24" y="28"/>
                    </a:moveTo>
                    <a:cubicBezTo>
                      <a:pt x="24" y="28"/>
                      <a:pt x="24" y="29"/>
                      <a:pt x="25" y="29"/>
                    </a:cubicBezTo>
                    <a:cubicBezTo>
                      <a:pt x="25" y="29"/>
                      <a:pt x="25" y="29"/>
                      <a:pt x="25" y="29"/>
                    </a:cubicBezTo>
                    <a:cubicBezTo>
                      <a:pt x="25" y="29"/>
                      <a:pt x="25" y="28"/>
                      <a:pt x="25" y="28"/>
                    </a:cubicBezTo>
                    <a:cubicBezTo>
                      <a:pt x="26" y="27"/>
                      <a:pt x="26" y="27"/>
                      <a:pt x="26" y="26"/>
                    </a:cubicBezTo>
                    <a:lnTo>
                      <a:pt x="24" y="28"/>
                    </a:lnTo>
                    <a:close/>
                    <a:moveTo>
                      <a:pt x="4" y="19"/>
                    </a:moveTo>
                    <a:cubicBezTo>
                      <a:pt x="4" y="19"/>
                      <a:pt x="4" y="19"/>
                      <a:pt x="4" y="19"/>
                    </a:cubicBezTo>
                    <a:cubicBezTo>
                      <a:pt x="7" y="19"/>
                      <a:pt x="7" y="19"/>
                      <a:pt x="7" y="19"/>
                    </a:cubicBezTo>
                    <a:cubicBezTo>
                      <a:pt x="5" y="21"/>
                      <a:pt x="5" y="21"/>
                      <a:pt x="5" y="21"/>
                    </a:cubicBezTo>
                    <a:cubicBezTo>
                      <a:pt x="3" y="23"/>
                      <a:pt x="3" y="24"/>
                      <a:pt x="3" y="24"/>
                    </a:cubicBezTo>
                    <a:cubicBezTo>
                      <a:pt x="3" y="24"/>
                      <a:pt x="3" y="24"/>
                      <a:pt x="5" y="24"/>
                    </a:cubicBezTo>
                    <a:cubicBezTo>
                      <a:pt x="8" y="24"/>
                      <a:pt x="12" y="24"/>
                      <a:pt x="15" y="23"/>
                    </a:cubicBezTo>
                    <a:cubicBezTo>
                      <a:pt x="19" y="21"/>
                      <a:pt x="19" y="21"/>
                      <a:pt x="19" y="21"/>
                    </a:cubicBezTo>
                    <a:cubicBezTo>
                      <a:pt x="16" y="24"/>
                      <a:pt x="16" y="24"/>
                      <a:pt x="16" y="24"/>
                    </a:cubicBezTo>
                    <a:cubicBezTo>
                      <a:pt x="16" y="24"/>
                      <a:pt x="16" y="24"/>
                      <a:pt x="16" y="24"/>
                    </a:cubicBezTo>
                    <a:cubicBezTo>
                      <a:pt x="16" y="24"/>
                      <a:pt x="17" y="23"/>
                      <a:pt x="19" y="24"/>
                    </a:cubicBezTo>
                    <a:cubicBezTo>
                      <a:pt x="19" y="24"/>
                      <a:pt x="19" y="24"/>
                      <a:pt x="19" y="24"/>
                    </a:cubicBezTo>
                    <a:cubicBezTo>
                      <a:pt x="19" y="24"/>
                      <a:pt x="20" y="24"/>
                      <a:pt x="20" y="24"/>
                    </a:cubicBezTo>
                    <a:cubicBezTo>
                      <a:pt x="20" y="23"/>
                      <a:pt x="21" y="23"/>
                      <a:pt x="21" y="22"/>
                    </a:cubicBezTo>
                    <a:cubicBezTo>
                      <a:pt x="21" y="22"/>
                      <a:pt x="21" y="22"/>
                      <a:pt x="21" y="22"/>
                    </a:cubicBezTo>
                    <a:cubicBezTo>
                      <a:pt x="21" y="21"/>
                      <a:pt x="21" y="21"/>
                      <a:pt x="21" y="21"/>
                    </a:cubicBezTo>
                    <a:cubicBezTo>
                      <a:pt x="20" y="21"/>
                      <a:pt x="20" y="21"/>
                      <a:pt x="20" y="21"/>
                    </a:cubicBezTo>
                    <a:cubicBezTo>
                      <a:pt x="21" y="19"/>
                      <a:pt x="21" y="19"/>
                      <a:pt x="21" y="19"/>
                    </a:cubicBezTo>
                    <a:cubicBezTo>
                      <a:pt x="21" y="18"/>
                      <a:pt x="21" y="17"/>
                      <a:pt x="22" y="16"/>
                    </a:cubicBezTo>
                    <a:cubicBezTo>
                      <a:pt x="22" y="15"/>
                      <a:pt x="22" y="15"/>
                      <a:pt x="22" y="15"/>
                    </a:cubicBezTo>
                    <a:cubicBezTo>
                      <a:pt x="20" y="15"/>
                      <a:pt x="19" y="15"/>
                      <a:pt x="17" y="16"/>
                    </a:cubicBezTo>
                    <a:cubicBezTo>
                      <a:pt x="15" y="17"/>
                      <a:pt x="15" y="17"/>
                      <a:pt x="15" y="17"/>
                    </a:cubicBezTo>
                    <a:cubicBezTo>
                      <a:pt x="15" y="15"/>
                      <a:pt x="15" y="15"/>
                      <a:pt x="15" y="15"/>
                    </a:cubicBezTo>
                    <a:cubicBezTo>
                      <a:pt x="15" y="15"/>
                      <a:pt x="13" y="15"/>
                      <a:pt x="13" y="13"/>
                    </a:cubicBezTo>
                    <a:cubicBezTo>
                      <a:pt x="13" y="13"/>
                      <a:pt x="13" y="13"/>
                      <a:pt x="13" y="13"/>
                    </a:cubicBezTo>
                    <a:cubicBezTo>
                      <a:pt x="10" y="15"/>
                      <a:pt x="10" y="15"/>
                      <a:pt x="10" y="15"/>
                    </a:cubicBezTo>
                    <a:cubicBezTo>
                      <a:pt x="10" y="13"/>
                      <a:pt x="10" y="13"/>
                      <a:pt x="10" y="13"/>
                    </a:cubicBezTo>
                    <a:cubicBezTo>
                      <a:pt x="10" y="11"/>
                      <a:pt x="10" y="10"/>
                      <a:pt x="11" y="9"/>
                    </a:cubicBezTo>
                    <a:cubicBezTo>
                      <a:pt x="12" y="8"/>
                      <a:pt x="12" y="7"/>
                      <a:pt x="12" y="6"/>
                    </a:cubicBezTo>
                    <a:cubicBezTo>
                      <a:pt x="12" y="6"/>
                      <a:pt x="13" y="4"/>
                      <a:pt x="14" y="2"/>
                    </a:cubicBezTo>
                    <a:cubicBezTo>
                      <a:pt x="14" y="2"/>
                      <a:pt x="13" y="2"/>
                      <a:pt x="13" y="2"/>
                    </a:cubicBezTo>
                    <a:cubicBezTo>
                      <a:pt x="12" y="3"/>
                      <a:pt x="11" y="4"/>
                      <a:pt x="10" y="6"/>
                    </a:cubicBezTo>
                    <a:cubicBezTo>
                      <a:pt x="10" y="6"/>
                      <a:pt x="10" y="6"/>
                      <a:pt x="10" y="6"/>
                    </a:cubicBezTo>
                    <a:cubicBezTo>
                      <a:pt x="10" y="8"/>
                      <a:pt x="10" y="9"/>
                      <a:pt x="10" y="10"/>
                    </a:cubicBezTo>
                    <a:cubicBezTo>
                      <a:pt x="9" y="10"/>
                      <a:pt x="9" y="10"/>
                      <a:pt x="9" y="10"/>
                    </a:cubicBezTo>
                    <a:cubicBezTo>
                      <a:pt x="9" y="11"/>
                      <a:pt x="9" y="11"/>
                      <a:pt x="9" y="11"/>
                    </a:cubicBezTo>
                    <a:cubicBezTo>
                      <a:pt x="9" y="11"/>
                      <a:pt x="8" y="11"/>
                      <a:pt x="7" y="13"/>
                    </a:cubicBezTo>
                    <a:cubicBezTo>
                      <a:pt x="7" y="14"/>
                      <a:pt x="7" y="16"/>
                      <a:pt x="7" y="16"/>
                    </a:cubicBezTo>
                    <a:cubicBezTo>
                      <a:pt x="8" y="17"/>
                      <a:pt x="8" y="17"/>
                      <a:pt x="8" y="17"/>
                    </a:cubicBezTo>
                    <a:cubicBezTo>
                      <a:pt x="6" y="17"/>
                      <a:pt x="6" y="17"/>
                      <a:pt x="6" y="17"/>
                    </a:cubicBezTo>
                    <a:cubicBezTo>
                      <a:pt x="5" y="17"/>
                      <a:pt x="5" y="17"/>
                      <a:pt x="5" y="18"/>
                    </a:cubicBezTo>
                    <a:cubicBezTo>
                      <a:pt x="5" y="18"/>
                      <a:pt x="4" y="19"/>
                      <a:pt x="4" y="19"/>
                    </a:cubicBezTo>
                    <a:close/>
                    <a:moveTo>
                      <a:pt x="15" y="13"/>
                    </a:moveTo>
                    <a:cubicBezTo>
                      <a:pt x="15" y="13"/>
                      <a:pt x="15" y="13"/>
                      <a:pt x="15" y="13"/>
                    </a:cubicBezTo>
                    <a:cubicBezTo>
                      <a:pt x="16" y="13"/>
                      <a:pt x="16" y="13"/>
                      <a:pt x="17" y="12"/>
                    </a:cubicBezTo>
                    <a:cubicBezTo>
                      <a:pt x="17" y="12"/>
                      <a:pt x="17" y="12"/>
                      <a:pt x="17" y="12"/>
                    </a:cubicBezTo>
                    <a:cubicBezTo>
                      <a:pt x="16" y="12"/>
                      <a:pt x="16" y="12"/>
                      <a:pt x="16" y="12"/>
                    </a:cubicBezTo>
                    <a:cubicBezTo>
                      <a:pt x="16" y="12"/>
                      <a:pt x="16" y="12"/>
                      <a:pt x="15" y="13"/>
                    </a:cubicBezTo>
                    <a:cubicBezTo>
                      <a:pt x="15" y="13"/>
                      <a:pt x="15" y="13"/>
                      <a:pt x="1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3" name="Freeform 31"/>
              <p:cNvSpPr/>
              <p:nvPr/>
            </p:nvSpPr>
            <p:spPr bwMode="auto">
              <a:xfrm>
                <a:off x="2268" y="1763"/>
                <a:ext cx="24" cy="19"/>
              </a:xfrm>
              <a:custGeom>
                <a:avLst/>
                <a:gdLst>
                  <a:gd name="T0" fmla="*/ 13 w 14"/>
                  <a:gd name="T1" fmla="*/ 6 h 11"/>
                  <a:gd name="T2" fmla="*/ 6 w 14"/>
                  <a:gd name="T3" fmla="*/ 1 h 11"/>
                  <a:gd name="T4" fmla="*/ 1 w 14"/>
                  <a:gd name="T5" fmla="*/ 1 h 11"/>
                  <a:gd name="T6" fmla="*/ 4 w 14"/>
                  <a:gd name="T7" fmla="*/ 6 h 11"/>
                  <a:gd name="T8" fmla="*/ 3 w 14"/>
                  <a:gd name="T9" fmla="*/ 4 h 11"/>
                  <a:gd name="T10" fmla="*/ 10 w 14"/>
                  <a:gd name="T11" fmla="*/ 11 h 11"/>
                  <a:gd name="T12" fmla="*/ 11 w 14"/>
                  <a:gd name="T13" fmla="*/ 10 h 11"/>
                  <a:gd name="T14" fmla="*/ 12 w 14"/>
                  <a:gd name="T15" fmla="*/ 11 h 11"/>
                  <a:gd name="T16" fmla="*/ 13 w 14"/>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1">
                    <a:moveTo>
                      <a:pt x="13" y="6"/>
                    </a:moveTo>
                    <a:cubicBezTo>
                      <a:pt x="10" y="4"/>
                      <a:pt x="10" y="1"/>
                      <a:pt x="6" y="1"/>
                    </a:cubicBezTo>
                    <a:cubicBezTo>
                      <a:pt x="4" y="1"/>
                      <a:pt x="1" y="0"/>
                      <a:pt x="1" y="1"/>
                    </a:cubicBezTo>
                    <a:cubicBezTo>
                      <a:pt x="0" y="4"/>
                      <a:pt x="1" y="5"/>
                      <a:pt x="4" y="6"/>
                    </a:cubicBezTo>
                    <a:cubicBezTo>
                      <a:pt x="3" y="5"/>
                      <a:pt x="4" y="5"/>
                      <a:pt x="3" y="4"/>
                    </a:cubicBezTo>
                    <a:cubicBezTo>
                      <a:pt x="6" y="5"/>
                      <a:pt x="8" y="10"/>
                      <a:pt x="10" y="11"/>
                    </a:cubicBezTo>
                    <a:cubicBezTo>
                      <a:pt x="11" y="11"/>
                      <a:pt x="11" y="10"/>
                      <a:pt x="11" y="10"/>
                    </a:cubicBezTo>
                    <a:cubicBezTo>
                      <a:pt x="11" y="10"/>
                      <a:pt x="11" y="11"/>
                      <a:pt x="12" y="11"/>
                    </a:cubicBezTo>
                    <a:cubicBezTo>
                      <a:pt x="14" y="9"/>
                      <a:pt x="11" y="8"/>
                      <a:pt x="1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4" name="Freeform 32"/>
              <p:cNvSpPr>
                <a:spLocks noEditPoints="1"/>
              </p:cNvSpPr>
              <p:nvPr/>
            </p:nvSpPr>
            <p:spPr bwMode="auto">
              <a:xfrm>
                <a:off x="2266" y="1762"/>
                <a:ext cx="28" cy="24"/>
              </a:xfrm>
              <a:custGeom>
                <a:avLst/>
                <a:gdLst>
                  <a:gd name="T0" fmla="*/ 13 w 16"/>
                  <a:gd name="T1" fmla="*/ 14 h 14"/>
                  <a:gd name="T2" fmla="*/ 12 w 16"/>
                  <a:gd name="T3" fmla="*/ 13 h 14"/>
                  <a:gd name="T4" fmla="*/ 12 w 16"/>
                  <a:gd name="T5" fmla="*/ 13 h 14"/>
                  <a:gd name="T6" fmla="*/ 11 w 16"/>
                  <a:gd name="T7" fmla="*/ 13 h 14"/>
                  <a:gd name="T8" fmla="*/ 8 w 16"/>
                  <a:gd name="T9" fmla="*/ 10 h 14"/>
                  <a:gd name="T10" fmla="*/ 6 w 16"/>
                  <a:gd name="T11" fmla="*/ 7 h 14"/>
                  <a:gd name="T12" fmla="*/ 6 w 16"/>
                  <a:gd name="T13" fmla="*/ 9 h 14"/>
                  <a:gd name="T14" fmla="*/ 4 w 16"/>
                  <a:gd name="T15" fmla="*/ 8 h 14"/>
                  <a:gd name="T16" fmla="*/ 1 w 16"/>
                  <a:gd name="T17" fmla="*/ 2 h 14"/>
                  <a:gd name="T18" fmla="*/ 3 w 16"/>
                  <a:gd name="T19" fmla="*/ 0 h 14"/>
                  <a:gd name="T20" fmla="*/ 6 w 16"/>
                  <a:gd name="T21" fmla="*/ 1 h 14"/>
                  <a:gd name="T22" fmla="*/ 7 w 16"/>
                  <a:gd name="T23" fmla="*/ 1 h 14"/>
                  <a:gd name="T24" fmla="*/ 12 w 16"/>
                  <a:gd name="T25" fmla="*/ 4 h 14"/>
                  <a:gd name="T26" fmla="*/ 15 w 16"/>
                  <a:gd name="T27" fmla="*/ 6 h 14"/>
                  <a:gd name="T28" fmla="*/ 16 w 16"/>
                  <a:gd name="T29" fmla="*/ 7 h 14"/>
                  <a:gd name="T30" fmla="*/ 15 w 16"/>
                  <a:gd name="T31" fmla="*/ 8 h 14"/>
                  <a:gd name="T32" fmla="*/ 14 w 16"/>
                  <a:gd name="T33" fmla="*/ 9 h 14"/>
                  <a:gd name="T34" fmla="*/ 13 w 16"/>
                  <a:gd name="T35" fmla="*/ 13 h 14"/>
                  <a:gd name="T36" fmla="*/ 13 w 16"/>
                  <a:gd name="T37" fmla="*/ 14 h 14"/>
                  <a:gd name="T38" fmla="*/ 11 w 16"/>
                  <a:gd name="T39" fmla="*/ 9 h 14"/>
                  <a:gd name="T40" fmla="*/ 12 w 16"/>
                  <a:gd name="T41" fmla="*/ 10 h 14"/>
                  <a:gd name="T42" fmla="*/ 12 w 16"/>
                  <a:gd name="T43" fmla="*/ 10 h 14"/>
                  <a:gd name="T44" fmla="*/ 12 w 16"/>
                  <a:gd name="T45" fmla="*/ 10 h 14"/>
                  <a:gd name="T46" fmla="*/ 13 w 16"/>
                  <a:gd name="T47" fmla="*/ 7 h 14"/>
                  <a:gd name="T48" fmla="*/ 11 w 16"/>
                  <a:gd name="T49" fmla="*/ 5 h 14"/>
                  <a:gd name="T50" fmla="*/ 7 w 16"/>
                  <a:gd name="T51" fmla="*/ 3 h 14"/>
                  <a:gd name="T52" fmla="*/ 5 w 16"/>
                  <a:gd name="T53" fmla="*/ 3 h 14"/>
                  <a:gd name="T54" fmla="*/ 3 w 16"/>
                  <a:gd name="T55" fmla="*/ 2 h 14"/>
                  <a:gd name="T56" fmla="*/ 3 w 16"/>
                  <a:gd name="T57" fmla="*/ 2 h 14"/>
                  <a:gd name="T58" fmla="*/ 3 w 16"/>
                  <a:gd name="T59" fmla="*/ 4 h 14"/>
                  <a:gd name="T60" fmla="*/ 4 w 16"/>
                  <a:gd name="T61" fmla="*/ 4 h 14"/>
                  <a:gd name="T62" fmla="*/ 10 w 16"/>
                  <a:gd name="T63" fmla="*/ 9 h 14"/>
                  <a:gd name="T64" fmla="*/ 11 w 16"/>
                  <a:gd name="T65" fmla="*/ 10 h 14"/>
                  <a:gd name="T66" fmla="*/ 11 w 16"/>
                  <a:gd name="T6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14">
                    <a:moveTo>
                      <a:pt x="13" y="14"/>
                    </a:moveTo>
                    <a:cubicBezTo>
                      <a:pt x="12" y="13"/>
                      <a:pt x="12" y="13"/>
                      <a:pt x="12" y="13"/>
                    </a:cubicBezTo>
                    <a:cubicBezTo>
                      <a:pt x="12" y="13"/>
                      <a:pt x="12" y="13"/>
                      <a:pt x="12" y="13"/>
                    </a:cubicBezTo>
                    <a:cubicBezTo>
                      <a:pt x="11" y="13"/>
                      <a:pt x="11" y="13"/>
                      <a:pt x="11" y="13"/>
                    </a:cubicBezTo>
                    <a:cubicBezTo>
                      <a:pt x="10" y="12"/>
                      <a:pt x="9" y="11"/>
                      <a:pt x="8" y="10"/>
                    </a:cubicBezTo>
                    <a:cubicBezTo>
                      <a:pt x="7" y="9"/>
                      <a:pt x="7" y="8"/>
                      <a:pt x="6" y="7"/>
                    </a:cubicBezTo>
                    <a:cubicBezTo>
                      <a:pt x="6" y="9"/>
                      <a:pt x="6" y="9"/>
                      <a:pt x="6" y="9"/>
                    </a:cubicBezTo>
                    <a:cubicBezTo>
                      <a:pt x="4" y="8"/>
                      <a:pt x="4" y="8"/>
                      <a:pt x="4" y="8"/>
                    </a:cubicBezTo>
                    <a:cubicBezTo>
                      <a:pt x="2" y="7"/>
                      <a:pt x="0" y="5"/>
                      <a:pt x="1" y="2"/>
                    </a:cubicBezTo>
                    <a:cubicBezTo>
                      <a:pt x="1" y="1"/>
                      <a:pt x="1" y="0"/>
                      <a:pt x="3" y="0"/>
                    </a:cubicBezTo>
                    <a:cubicBezTo>
                      <a:pt x="4" y="0"/>
                      <a:pt x="5" y="1"/>
                      <a:pt x="6" y="1"/>
                    </a:cubicBezTo>
                    <a:cubicBezTo>
                      <a:pt x="6" y="1"/>
                      <a:pt x="6" y="1"/>
                      <a:pt x="7" y="1"/>
                    </a:cubicBezTo>
                    <a:cubicBezTo>
                      <a:pt x="10" y="1"/>
                      <a:pt x="11" y="2"/>
                      <a:pt x="12" y="4"/>
                    </a:cubicBezTo>
                    <a:cubicBezTo>
                      <a:pt x="13" y="5"/>
                      <a:pt x="14" y="6"/>
                      <a:pt x="15" y="6"/>
                    </a:cubicBezTo>
                    <a:cubicBezTo>
                      <a:pt x="16" y="7"/>
                      <a:pt x="16" y="7"/>
                      <a:pt x="16" y="7"/>
                    </a:cubicBezTo>
                    <a:cubicBezTo>
                      <a:pt x="15" y="8"/>
                      <a:pt x="15" y="8"/>
                      <a:pt x="15" y="8"/>
                    </a:cubicBezTo>
                    <a:cubicBezTo>
                      <a:pt x="14" y="8"/>
                      <a:pt x="14" y="9"/>
                      <a:pt x="14" y="9"/>
                    </a:cubicBezTo>
                    <a:cubicBezTo>
                      <a:pt x="14" y="10"/>
                      <a:pt x="15" y="11"/>
                      <a:pt x="13" y="13"/>
                    </a:cubicBezTo>
                    <a:lnTo>
                      <a:pt x="13" y="14"/>
                    </a:lnTo>
                    <a:close/>
                    <a:moveTo>
                      <a:pt x="11" y="9"/>
                    </a:moveTo>
                    <a:cubicBezTo>
                      <a:pt x="12" y="10"/>
                      <a:pt x="12" y="10"/>
                      <a:pt x="12" y="10"/>
                    </a:cubicBezTo>
                    <a:cubicBezTo>
                      <a:pt x="12" y="10"/>
                      <a:pt x="12" y="10"/>
                      <a:pt x="12" y="10"/>
                    </a:cubicBezTo>
                    <a:cubicBezTo>
                      <a:pt x="13" y="10"/>
                      <a:pt x="12" y="10"/>
                      <a:pt x="12" y="10"/>
                    </a:cubicBezTo>
                    <a:cubicBezTo>
                      <a:pt x="12" y="9"/>
                      <a:pt x="12" y="8"/>
                      <a:pt x="13" y="7"/>
                    </a:cubicBezTo>
                    <a:cubicBezTo>
                      <a:pt x="12" y="7"/>
                      <a:pt x="11" y="6"/>
                      <a:pt x="11" y="5"/>
                    </a:cubicBezTo>
                    <a:cubicBezTo>
                      <a:pt x="9" y="4"/>
                      <a:pt x="9" y="3"/>
                      <a:pt x="7" y="3"/>
                    </a:cubicBezTo>
                    <a:cubicBezTo>
                      <a:pt x="6" y="3"/>
                      <a:pt x="6" y="3"/>
                      <a:pt x="5" y="3"/>
                    </a:cubicBezTo>
                    <a:cubicBezTo>
                      <a:pt x="5" y="3"/>
                      <a:pt x="4" y="2"/>
                      <a:pt x="3" y="2"/>
                    </a:cubicBezTo>
                    <a:cubicBezTo>
                      <a:pt x="3" y="2"/>
                      <a:pt x="3" y="2"/>
                      <a:pt x="3" y="2"/>
                    </a:cubicBezTo>
                    <a:cubicBezTo>
                      <a:pt x="3" y="3"/>
                      <a:pt x="3" y="4"/>
                      <a:pt x="3" y="4"/>
                    </a:cubicBezTo>
                    <a:cubicBezTo>
                      <a:pt x="4" y="4"/>
                      <a:pt x="4" y="4"/>
                      <a:pt x="4" y="4"/>
                    </a:cubicBezTo>
                    <a:cubicBezTo>
                      <a:pt x="7" y="5"/>
                      <a:pt x="8" y="7"/>
                      <a:pt x="10" y="9"/>
                    </a:cubicBezTo>
                    <a:cubicBezTo>
                      <a:pt x="10" y="9"/>
                      <a:pt x="10" y="10"/>
                      <a:pt x="11" y="10"/>
                    </a:cubicBezTo>
                    <a:lnTo>
                      <a:pt x="1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5" name="Freeform 33"/>
              <p:cNvSpPr/>
              <p:nvPr/>
            </p:nvSpPr>
            <p:spPr bwMode="auto">
              <a:xfrm>
                <a:off x="2277" y="1679"/>
                <a:ext cx="70" cy="26"/>
              </a:xfrm>
              <a:custGeom>
                <a:avLst/>
                <a:gdLst>
                  <a:gd name="T0" fmla="*/ 29 w 41"/>
                  <a:gd name="T1" fmla="*/ 6 h 15"/>
                  <a:gd name="T2" fmla="*/ 41 w 41"/>
                  <a:gd name="T3" fmla="*/ 12 h 15"/>
                  <a:gd name="T4" fmla="*/ 27 w 41"/>
                  <a:gd name="T5" fmla="*/ 14 h 15"/>
                  <a:gd name="T6" fmla="*/ 30 w 41"/>
                  <a:gd name="T7" fmla="*/ 11 h 15"/>
                  <a:gd name="T8" fmla="*/ 19 w 41"/>
                  <a:gd name="T9" fmla="*/ 6 h 15"/>
                  <a:gd name="T10" fmla="*/ 16 w 41"/>
                  <a:gd name="T11" fmla="*/ 5 h 15"/>
                  <a:gd name="T12" fmla="*/ 10 w 41"/>
                  <a:gd name="T13" fmla="*/ 3 h 15"/>
                  <a:gd name="T14" fmla="*/ 12 w 41"/>
                  <a:gd name="T15" fmla="*/ 3 h 15"/>
                  <a:gd name="T16" fmla="*/ 0 w 41"/>
                  <a:gd name="T17" fmla="*/ 5 h 15"/>
                  <a:gd name="T18" fmla="*/ 4 w 41"/>
                  <a:gd name="T19" fmla="*/ 1 h 15"/>
                  <a:gd name="T20" fmla="*/ 12 w 41"/>
                  <a:gd name="T21" fmla="*/ 0 h 15"/>
                  <a:gd name="T22" fmla="*/ 29 w 41"/>
                  <a:gd name="T2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
                    <a:moveTo>
                      <a:pt x="29" y="6"/>
                    </a:moveTo>
                    <a:cubicBezTo>
                      <a:pt x="33" y="10"/>
                      <a:pt x="37" y="9"/>
                      <a:pt x="41" y="12"/>
                    </a:cubicBezTo>
                    <a:cubicBezTo>
                      <a:pt x="37" y="14"/>
                      <a:pt x="32" y="15"/>
                      <a:pt x="27" y="14"/>
                    </a:cubicBezTo>
                    <a:cubicBezTo>
                      <a:pt x="28" y="13"/>
                      <a:pt x="29" y="12"/>
                      <a:pt x="30" y="11"/>
                    </a:cubicBezTo>
                    <a:cubicBezTo>
                      <a:pt x="25" y="10"/>
                      <a:pt x="24" y="7"/>
                      <a:pt x="19" y="6"/>
                    </a:cubicBezTo>
                    <a:cubicBezTo>
                      <a:pt x="18" y="6"/>
                      <a:pt x="17" y="5"/>
                      <a:pt x="16" y="5"/>
                    </a:cubicBezTo>
                    <a:cubicBezTo>
                      <a:pt x="14" y="4"/>
                      <a:pt x="11" y="5"/>
                      <a:pt x="10" y="3"/>
                    </a:cubicBezTo>
                    <a:cubicBezTo>
                      <a:pt x="11" y="3"/>
                      <a:pt x="11" y="3"/>
                      <a:pt x="12" y="3"/>
                    </a:cubicBezTo>
                    <a:cubicBezTo>
                      <a:pt x="7" y="1"/>
                      <a:pt x="4" y="7"/>
                      <a:pt x="0" y="5"/>
                    </a:cubicBezTo>
                    <a:cubicBezTo>
                      <a:pt x="2" y="5"/>
                      <a:pt x="1" y="2"/>
                      <a:pt x="4" y="1"/>
                    </a:cubicBezTo>
                    <a:cubicBezTo>
                      <a:pt x="7" y="0"/>
                      <a:pt x="9" y="0"/>
                      <a:pt x="12" y="0"/>
                    </a:cubicBezTo>
                    <a:cubicBezTo>
                      <a:pt x="19" y="1"/>
                      <a:pt x="23" y="5"/>
                      <a:pt x="2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6" name="Freeform 34"/>
              <p:cNvSpPr>
                <a:spLocks noEditPoints="1"/>
              </p:cNvSpPr>
              <p:nvPr/>
            </p:nvSpPr>
            <p:spPr bwMode="auto">
              <a:xfrm>
                <a:off x="2268" y="1677"/>
                <a:ext cx="83" cy="28"/>
              </a:xfrm>
              <a:custGeom>
                <a:avLst/>
                <a:gdLst>
                  <a:gd name="T0" fmla="*/ 37 w 48"/>
                  <a:gd name="T1" fmla="*/ 16 h 16"/>
                  <a:gd name="T2" fmla="*/ 32 w 48"/>
                  <a:gd name="T3" fmla="*/ 16 h 16"/>
                  <a:gd name="T4" fmla="*/ 30 w 48"/>
                  <a:gd name="T5" fmla="*/ 15 h 16"/>
                  <a:gd name="T6" fmla="*/ 32 w 48"/>
                  <a:gd name="T7" fmla="*/ 14 h 16"/>
                  <a:gd name="T8" fmla="*/ 33 w 48"/>
                  <a:gd name="T9" fmla="*/ 13 h 16"/>
                  <a:gd name="T10" fmla="*/ 33 w 48"/>
                  <a:gd name="T11" fmla="*/ 13 h 16"/>
                  <a:gd name="T12" fmla="*/ 29 w 48"/>
                  <a:gd name="T13" fmla="*/ 11 h 16"/>
                  <a:gd name="T14" fmla="*/ 24 w 48"/>
                  <a:gd name="T15" fmla="*/ 8 h 16"/>
                  <a:gd name="T16" fmla="*/ 22 w 48"/>
                  <a:gd name="T17" fmla="*/ 7 h 16"/>
                  <a:gd name="T18" fmla="*/ 21 w 48"/>
                  <a:gd name="T19" fmla="*/ 7 h 16"/>
                  <a:gd name="T20" fmla="*/ 20 w 48"/>
                  <a:gd name="T21" fmla="*/ 7 h 16"/>
                  <a:gd name="T22" fmla="*/ 19 w 48"/>
                  <a:gd name="T23" fmla="*/ 7 h 16"/>
                  <a:gd name="T24" fmla="*/ 14 w 48"/>
                  <a:gd name="T25" fmla="*/ 5 h 16"/>
                  <a:gd name="T26" fmla="*/ 14 w 48"/>
                  <a:gd name="T27" fmla="*/ 4 h 16"/>
                  <a:gd name="T28" fmla="*/ 11 w 48"/>
                  <a:gd name="T29" fmla="*/ 6 h 16"/>
                  <a:gd name="T30" fmla="*/ 4 w 48"/>
                  <a:gd name="T31" fmla="*/ 7 h 16"/>
                  <a:gd name="T32" fmla="*/ 0 w 48"/>
                  <a:gd name="T33" fmla="*/ 6 h 16"/>
                  <a:gd name="T34" fmla="*/ 4 w 48"/>
                  <a:gd name="T35" fmla="*/ 5 h 16"/>
                  <a:gd name="T36" fmla="*/ 6 w 48"/>
                  <a:gd name="T37" fmla="*/ 4 h 16"/>
                  <a:gd name="T38" fmla="*/ 9 w 48"/>
                  <a:gd name="T39" fmla="*/ 1 h 16"/>
                  <a:gd name="T40" fmla="*/ 9 w 48"/>
                  <a:gd name="T41" fmla="*/ 1 h 16"/>
                  <a:gd name="T42" fmla="*/ 17 w 48"/>
                  <a:gd name="T43" fmla="*/ 0 h 16"/>
                  <a:gd name="T44" fmla="*/ 27 w 48"/>
                  <a:gd name="T45" fmla="*/ 3 h 16"/>
                  <a:gd name="T46" fmla="*/ 35 w 48"/>
                  <a:gd name="T47" fmla="*/ 6 h 16"/>
                  <a:gd name="T48" fmla="*/ 35 w 48"/>
                  <a:gd name="T49" fmla="*/ 6 h 16"/>
                  <a:gd name="T50" fmla="*/ 35 w 48"/>
                  <a:gd name="T51" fmla="*/ 6 h 16"/>
                  <a:gd name="T52" fmla="*/ 41 w 48"/>
                  <a:gd name="T53" fmla="*/ 9 h 16"/>
                  <a:gd name="T54" fmla="*/ 47 w 48"/>
                  <a:gd name="T55" fmla="*/ 13 h 16"/>
                  <a:gd name="T56" fmla="*/ 48 w 48"/>
                  <a:gd name="T57" fmla="*/ 14 h 16"/>
                  <a:gd name="T58" fmla="*/ 47 w 48"/>
                  <a:gd name="T59" fmla="*/ 14 h 16"/>
                  <a:gd name="T60" fmla="*/ 37 w 48"/>
                  <a:gd name="T61" fmla="*/ 16 h 16"/>
                  <a:gd name="T62" fmla="*/ 35 w 48"/>
                  <a:gd name="T63" fmla="*/ 14 h 16"/>
                  <a:gd name="T64" fmla="*/ 44 w 48"/>
                  <a:gd name="T65" fmla="*/ 13 h 16"/>
                  <a:gd name="T66" fmla="*/ 40 w 48"/>
                  <a:gd name="T67" fmla="*/ 11 h 16"/>
                  <a:gd name="T68" fmla="*/ 34 w 48"/>
                  <a:gd name="T69" fmla="*/ 8 h 16"/>
                  <a:gd name="T70" fmla="*/ 26 w 48"/>
                  <a:gd name="T71" fmla="*/ 5 h 16"/>
                  <a:gd name="T72" fmla="*/ 17 w 48"/>
                  <a:gd name="T73" fmla="*/ 2 h 16"/>
                  <a:gd name="T74" fmla="*/ 10 w 48"/>
                  <a:gd name="T75" fmla="*/ 3 h 16"/>
                  <a:gd name="T76" fmla="*/ 9 w 48"/>
                  <a:gd name="T77" fmla="*/ 3 h 16"/>
                  <a:gd name="T78" fmla="*/ 7 w 48"/>
                  <a:gd name="T79" fmla="*/ 5 h 16"/>
                  <a:gd name="T80" fmla="*/ 7 w 48"/>
                  <a:gd name="T81" fmla="*/ 5 h 16"/>
                  <a:gd name="T82" fmla="*/ 10 w 48"/>
                  <a:gd name="T83" fmla="*/ 4 h 16"/>
                  <a:gd name="T84" fmla="*/ 15 w 48"/>
                  <a:gd name="T85" fmla="*/ 2 h 16"/>
                  <a:gd name="T86" fmla="*/ 17 w 48"/>
                  <a:gd name="T87" fmla="*/ 3 h 16"/>
                  <a:gd name="T88" fmla="*/ 19 w 48"/>
                  <a:gd name="T89" fmla="*/ 4 h 16"/>
                  <a:gd name="T90" fmla="*/ 17 w 48"/>
                  <a:gd name="T91" fmla="*/ 4 h 16"/>
                  <a:gd name="T92" fmla="*/ 19 w 48"/>
                  <a:gd name="T93" fmla="*/ 5 h 16"/>
                  <a:gd name="T94" fmla="*/ 20 w 48"/>
                  <a:gd name="T95" fmla="*/ 5 h 16"/>
                  <a:gd name="T96" fmla="*/ 21 w 48"/>
                  <a:gd name="T97" fmla="*/ 5 h 16"/>
                  <a:gd name="T98" fmla="*/ 23 w 48"/>
                  <a:gd name="T99" fmla="*/ 6 h 16"/>
                  <a:gd name="T100" fmla="*/ 24 w 48"/>
                  <a:gd name="T101" fmla="*/ 6 h 16"/>
                  <a:gd name="T102" fmla="*/ 30 w 48"/>
                  <a:gd name="T103" fmla="*/ 9 h 16"/>
                  <a:gd name="T104" fmla="*/ 35 w 48"/>
                  <a:gd name="T105" fmla="*/ 11 h 16"/>
                  <a:gd name="T106" fmla="*/ 37 w 48"/>
                  <a:gd name="T107" fmla="*/ 12 h 16"/>
                  <a:gd name="T108" fmla="*/ 36 w 48"/>
                  <a:gd name="T109" fmla="*/ 13 h 16"/>
                  <a:gd name="T110" fmla="*/ 35 w 48"/>
                  <a:gd name="T11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 h="16">
                    <a:moveTo>
                      <a:pt x="37" y="16"/>
                    </a:moveTo>
                    <a:cubicBezTo>
                      <a:pt x="35" y="16"/>
                      <a:pt x="34" y="16"/>
                      <a:pt x="32" y="16"/>
                    </a:cubicBezTo>
                    <a:cubicBezTo>
                      <a:pt x="30" y="15"/>
                      <a:pt x="30" y="15"/>
                      <a:pt x="30" y="15"/>
                    </a:cubicBezTo>
                    <a:cubicBezTo>
                      <a:pt x="32" y="14"/>
                      <a:pt x="32" y="14"/>
                      <a:pt x="32" y="14"/>
                    </a:cubicBezTo>
                    <a:cubicBezTo>
                      <a:pt x="32" y="14"/>
                      <a:pt x="33" y="13"/>
                      <a:pt x="33" y="13"/>
                    </a:cubicBezTo>
                    <a:cubicBezTo>
                      <a:pt x="33" y="13"/>
                      <a:pt x="33" y="13"/>
                      <a:pt x="33" y="13"/>
                    </a:cubicBezTo>
                    <a:cubicBezTo>
                      <a:pt x="31" y="12"/>
                      <a:pt x="30" y="11"/>
                      <a:pt x="29" y="11"/>
                    </a:cubicBezTo>
                    <a:cubicBezTo>
                      <a:pt x="28" y="10"/>
                      <a:pt x="27" y="9"/>
                      <a:pt x="24" y="8"/>
                    </a:cubicBezTo>
                    <a:cubicBezTo>
                      <a:pt x="23" y="8"/>
                      <a:pt x="23" y="8"/>
                      <a:pt x="22" y="7"/>
                    </a:cubicBezTo>
                    <a:cubicBezTo>
                      <a:pt x="21" y="7"/>
                      <a:pt x="21" y="7"/>
                      <a:pt x="21" y="7"/>
                    </a:cubicBezTo>
                    <a:cubicBezTo>
                      <a:pt x="20" y="7"/>
                      <a:pt x="20" y="7"/>
                      <a:pt x="20" y="7"/>
                    </a:cubicBezTo>
                    <a:cubicBezTo>
                      <a:pt x="19" y="7"/>
                      <a:pt x="19" y="7"/>
                      <a:pt x="19" y="7"/>
                    </a:cubicBezTo>
                    <a:cubicBezTo>
                      <a:pt x="17" y="7"/>
                      <a:pt x="15" y="6"/>
                      <a:pt x="14" y="5"/>
                    </a:cubicBezTo>
                    <a:cubicBezTo>
                      <a:pt x="14" y="4"/>
                      <a:pt x="14" y="4"/>
                      <a:pt x="14" y="4"/>
                    </a:cubicBezTo>
                    <a:cubicBezTo>
                      <a:pt x="13" y="5"/>
                      <a:pt x="12" y="5"/>
                      <a:pt x="11" y="6"/>
                    </a:cubicBezTo>
                    <a:cubicBezTo>
                      <a:pt x="9" y="7"/>
                      <a:pt x="6" y="8"/>
                      <a:pt x="4" y="7"/>
                    </a:cubicBezTo>
                    <a:cubicBezTo>
                      <a:pt x="0" y="6"/>
                      <a:pt x="0" y="6"/>
                      <a:pt x="0" y="6"/>
                    </a:cubicBezTo>
                    <a:cubicBezTo>
                      <a:pt x="4" y="5"/>
                      <a:pt x="4" y="5"/>
                      <a:pt x="4" y="5"/>
                    </a:cubicBezTo>
                    <a:cubicBezTo>
                      <a:pt x="5" y="5"/>
                      <a:pt x="5" y="5"/>
                      <a:pt x="6" y="4"/>
                    </a:cubicBezTo>
                    <a:cubicBezTo>
                      <a:pt x="6" y="3"/>
                      <a:pt x="7" y="2"/>
                      <a:pt x="9" y="1"/>
                    </a:cubicBezTo>
                    <a:cubicBezTo>
                      <a:pt x="9" y="1"/>
                      <a:pt x="9" y="1"/>
                      <a:pt x="9" y="1"/>
                    </a:cubicBezTo>
                    <a:cubicBezTo>
                      <a:pt x="12" y="0"/>
                      <a:pt x="14" y="0"/>
                      <a:pt x="17" y="0"/>
                    </a:cubicBezTo>
                    <a:cubicBezTo>
                      <a:pt x="21" y="0"/>
                      <a:pt x="24" y="2"/>
                      <a:pt x="27" y="3"/>
                    </a:cubicBezTo>
                    <a:cubicBezTo>
                      <a:pt x="29" y="5"/>
                      <a:pt x="32" y="6"/>
                      <a:pt x="35" y="6"/>
                    </a:cubicBezTo>
                    <a:cubicBezTo>
                      <a:pt x="35" y="6"/>
                      <a:pt x="35" y="6"/>
                      <a:pt x="35" y="6"/>
                    </a:cubicBezTo>
                    <a:cubicBezTo>
                      <a:pt x="35" y="6"/>
                      <a:pt x="35" y="6"/>
                      <a:pt x="35" y="6"/>
                    </a:cubicBezTo>
                    <a:cubicBezTo>
                      <a:pt x="37" y="8"/>
                      <a:pt x="39" y="9"/>
                      <a:pt x="41" y="9"/>
                    </a:cubicBezTo>
                    <a:cubicBezTo>
                      <a:pt x="43" y="10"/>
                      <a:pt x="45" y="11"/>
                      <a:pt x="47" y="13"/>
                    </a:cubicBezTo>
                    <a:cubicBezTo>
                      <a:pt x="48" y="14"/>
                      <a:pt x="48" y="14"/>
                      <a:pt x="48" y="14"/>
                    </a:cubicBezTo>
                    <a:cubicBezTo>
                      <a:pt x="47" y="14"/>
                      <a:pt x="47" y="14"/>
                      <a:pt x="47" y="14"/>
                    </a:cubicBezTo>
                    <a:cubicBezTo>
                      <a:pt x="43" y="15"/>
                      <a:pt x="40" y="16"/>
                      <a:pt x="37" y="16"/>
                    </a:cubicBezTo>
                    <a:close/>
                    <a:moveTo>
                      <a:pt x="35" y="14"/>
                    </a:moveTo>
                    <a:cubicBezTo>
                      <a:pt x="37" y="14"/>
                      <a:pt x="41" y="14"/>
                      <a:pt x="44" y="13"/>
                    </a:cubicBezTo>
                    <a:cubicBezTo>
                      <a:pt x="43" y="12"/>
                      <a:pt x="41" y="12"/>
                      <a:pt x="40" y="11"/>
                    </a:cubicBezTo>
                    <a:cubicBezTo>
                      <a:pt x="38" y="11"/>
                      <a:pt x="36" y="10"/>
                      <a:pt x="34" y="8"/>
                    </a:cubicBezTo>
                    <a:cubicBezTo>
                      <a:pt x="31" y="7"/>
                      <a:pt x="28" y="6"/>
                      <a:pt x="26" y="5"/>
                    </a:cubicBezTo>
                    <a:cubicBezTo>
                      <a:pt x="23" y="4"/>
                      <a:pt x="20" y="2"/>
                      <a:pt x="17" y="2"/>
                    </a:cubicBezTo>
                    <a:cubicBezTo>
                      <a:pt x="15" y="2"/>
                      <a:pt x="13" y="2"/>
                      <a:pt x="10" y="3"/>
                    </a:cubicBezTo>
                    <a:cubicBezTo>
                      <a:pt x="9" y="3"/>
                      <a:pt x="9" y="3"/>
                      <a:pt x="9" y="3"/>
                    </a:cubicBezTo>
                    <a:cubicBezTo>
                      <a:pt x="8" y="4"/>
                      <a:pt x="8" y="4"/>
                      <a:pt x="7" y="5"/>
                    </a:cubicBezTo>
                    <a:cubicBezTo>
                      <a:pt x="7" y="5"/>
                      <a:pt x="7" y="5"/>
                      <a:pt x="7" y="5"/>
                    </a:cubicBezTo>
                    <a:cubicBezTo>
                      <a:pt x="8" y="5"/>
                      <a:pt x="9" y="5"/>
                      <a:pt x="10" y="4"/>
                    </a:cubicBezTo>
                    <a:cubicBezTo>
                      <a:pt x="11" y="3"/>
                      <a:pt x="13" y="2"/>
                      <a:pt x="15" y="2"/>
                    </a:cubicBezTo>
                    <a:cubicBezTo>
                      <a:pt x="16" y="2"/>
                      <a:pt x="16" y="2"/>
                      <a:pt x="17" y="3"/>
                    </a:cubicBezTo>
                    <a:cubicBezTo>
                      <a:pt x="19" y="4"/>
                      <a:pt x="19" y="4"/>
                      <a:pt x="19" y="4"/>
                    </a:cubicBezTo>
                    <a:cubicBezTo>
                      <a:pt x="17" y="4"/>
                      <a:pt x="17" y="4"/>
                      <a:pt x="17" y="4"/>
                    </a:cubicBezTo>
                    <a:cubicBezTo>
                      <a:pt x="18" y="5"/>
                      <a:pt x="18" y="5"/>
                      <a:pt x="19" y="5"/>
                    </a:cubicBezTo>
                    <a:cubicBezTo>
                      <a:pt x="20" y="5"/>
                      <a:pt x="20" y="5"/>
                      <a:pt x="20" y="5"/>
                    </a:cubicBezTo>
                    <a:cubicBezTo>
                      <a:pt x="20" y="5"/>
                      <a:pt x="21" y="5"/>
                      <a:pt x="21" y="5"/>
                    </a:cubicBezTo>
                    <a:cubicBezTo>
                      <a:pt x="22" y="5"/>
                      <a:pt x="23" y="5"/>
                      <a:pt x="23" y="6"/>
                    </a:cubicBezTo>
                    <a:cubicBezTo>
                      <a:pt x="24" y="6"/>
                      <a:pt x="24" y="6"/>
                      <a:pt x="24" y="6"/>
                    </a:cubicBezTo>
                    <a:cubicBezTo>
                      <a:pt x="27" y="7"/>
                      <a:pt x="29" y="8"/>
                      <a:pt x="30" y="9"/>
                    </a:cubicBezTo>
                    <a:cubicBezTo>
                      <a:pt x="32" y="10"/>
                      <a:pt x="33" y="11"/>
                      <a:pt x="35" y="11"/>
                    </a:cubicBezTo>
                    <a:cubicBezTo>
                      <a:pt x="37" y="12"/>
                      <a:pt x="37" y="12"/>
                      <a:pt x="37" y="12"/>
                    </a:cubicBezTo>
                    <a:cubicBezTo>
                      <a:pt x="36" y="13"/>
                      <a:pt x="36" y="13"/>
                      <a:pt x="36" y="13"/>
                    </a:cubicBezTo>
                    <a:cubicBezTo>
                      <a:pt x="35" y="13"/>
                      <a:pt x="35" y="14"/>
                      <a:pt x="35"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7" name="Freeform 35"/>
              <p:cNvSpPr/>
              <p:nvPr/>
            </p:nvSpPr>
            <p:spPr bwMode="auto">
              <a:xfrm>
                <a:off x="2318" y="1684"/>
                <a:ext cx="7" cy="4"/>
              </a:xfrm>
              <a:custGeom>
                <a:avLst/>
                <a:gdLst>
                  <a:gd name="T0" fmla="*/ 2 w 4"/>
                  <a:gd name="T1" fmla="*/ 1 h 2"/>
                  <a:gd name="T2" fmla="*/ 4 w 4"/>
                  <a:gd name="T3" fmla="*/ 2 h 2"/>
                  <a:gd name="T4" fmla="*/ 0 w 4"/>
                  <a:gd name="T5" fmla="*/ 0 h 2"/>
                  <a:gd name="T6" fmla="*/ 2 w 4"/>
                  <a:gd name="T7" fmla="*/ 1 h 2"/>
                </a:gdLst>
                <a:ahLst/>
                <a:cxnLst>
                  <a:cxn ang="0">
                    <a:pos x="T0" y="T1"/>
                  </a:cxn>
                  <a:cxn ang="0">
                    <a:pos x="T2" y="T3"/>
                  </a:cxn>
                  <a:cxn ang="0">
                    <a:pos x="T4" y="T5"/>
                  </a:cxn>
                  <a:cxn ang="0">
                    <a:pos x="T6" y="T7"/>
                  </a:cxn>
                </a:cxnLst>
                <a:rect l="0" t="0" r="r" b="b"/>
                <a:pathLst>
                  <a:path w="4" h="2">
                    <a:moveTo>
                      <a:pt x="2" y="1"/>
                    </a:moveTo>
                    <a:cubicBezTo>
                      <a:pt x="3" y="1"/>
                      <a:pt x="4" y="1"/>
                      <a:pt x="4" y="2"/>
                    </a:cubicBezTo>
                    <a:cubicBezTo>
                      <a:pt x="2" y="2"/>
                      <a:pt x="1" y="1"/>
                      <a:pt x="0" y="0"/>
                    </a:cubicBezTo>
                    <a:cubicBezTo>
                      <a:pt x="0" y="0"/>
                      <a:pt x="1"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8" name="Freeform 36"/>
              <p:cNvSpPr/>
              <p:nvPr/>
            </p:nvSpPr>
            <p:spPr bwMode="auto">
              <a:xfrm>
                <a:off x="2306" y="1677"/>
                <a:ext cx="21" cy="14"/>
              </a:xfrm>
              <a:custGeom>
                <a:avLst/>
                <a:gdLst>
                  <a:gd name="T0" fmla="*/ 11 w 12"/>
                  <a:gd name="T1" fmla="*/ 8 h 8"/>
                  <a:gd name="T2" fmla="*/ 10 w 12"/>
                  <a:gd name="T3" fmla="*/ 7 h 8"/>
                  <a:gd name="T4" fmla="*/ 7 w 12"/>
                  <a:gd name="T5" fmla="*/ 5 h 8"/>
                  <a:gd name="T6" fmla="*/ 0 w 12"/>
                  <a:gd name="T7" fmla="*/ 0 h 8"/>
                  <a:gd name="T8" fmla="*/ 8 w 12"/>
                  <a:gd name="T9" fmla="*/ 3 h 8"/>
                  <a:gd name="T10" fmla="*/ 10 w 12"/>
                  <a:gd name="T11" fmla="*/ 4 h 8"/>
                  <a:gd name="T12" fmla="*/ 10 w 12"/>
                  <a:gd name="T13" fmla="*/ 4 h 8"/>
                  <a:gd name="T14" fmla="*/ 10 w 12"/>
                  <a:gd name="T15" fmla="*/ 4 h 8"/>
                  <a:gd name="T16" fmla="*/ 12 w 12"/>
                  <a:gd name="T17" fmla="*/ 6 h 8"/>
                  <a:gd name="T18" fmla="*/ 11 w 12"/>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8">
                    <a:moveTo>
                      <a:pt x="11" y="8"/>
                    </a:moveTo>
                    <a:cubicBezTo>
                      <a:pt x="10" y="7"/>
                      <a:pt x="10" y="7"/>
                      <a:pt x="10" y="7"/>
                    </a:cubicBezTo>
                    <a:cubicBezTo>
                      <a:pt x="9" y="7"/>
                      <a:pt x="8" y="6"/>
                      <a:pt x="7" y="5"/>
                    </a:cubicBezTo>
                    <a:cubicBezTo>
                      <a:pt x="0" y="0"/>
                      <a:pt x="0" y="0"/>
                      <a:pt x="0" y="0"/>
                    </a:cubicBezTo>
                    <a:cubicBezTo>
                      <a:pt x="8" y="3"/>
                      <a:pt x="8" y="3"/>
                      <a:pt x="8" y="3"/>
                    </a:cubicBezTo>
                    <a:cubicBezTo>
                      <a:pt x="8" y="3"/>
                      <a:pt x="9" y="3"/>
                      <a:pt x="10" y="4"/>
                    </a:cubicBezTo>
                    <a:cubicBezTo>
                      <a:pt x="10" y="4"/>
                      <a:pt x="10" y="4"/>
                      <a:pt x="10" y="4"/>
                    </a:cubicBezTo>
                    <a:cubicBezTo>
                      <a:pt x="10" y="4"/>
                      <a:pt x="10" y="4"/>
                      <a:pt x="10" y="4"/>
                    </a:cubicBezTo>
                    <a:cubicBezTo>
                      <a:pt x="11" y="4"/>
                      <a:pt x="12" y="5"/>
                      <a:pt x="12" y="6"/>
                    </a:cubicBezTo>
                    <a:lnTo>
                      <a:pt x="1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29" name="Freeform 37"/>
              <p:cNvSpPr/>
              <p:nvPr/>
            </p:nvSpPr>
            <p:spPr bwMode="auto">
              <a:xfrm>
                <a:off x="2287" y="1688"/>
                <a:ext cx="3" cy="3"/>
              </a:xfrm>
              <a:custGeom>
                <a:avLst/>
                <a:gdLst>
                  <a:gd name="T0" fmla="*/ 1 w 2"/>
                  <a:gd name="T1" fmla="*/ 0 h 2"/>
                  <a:gd name="T2" fmla="*/ 2 w 2"/>
                  <a:gd name="T3" fmla="*/ 2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2" y="1"/>
                      <a:pt x="2" y="1"/>
                      <a:pt x="2" y="2"/>
                    </a:cubicBezTo>
                    <a:cubicBezTo>
                      <a:pt x="1" y="2"/>
                      <a:pt x="1"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0" name="Freeform 38"/>
              <p:cNvSpPr/>
              <p:nvPr/>
            </p:nvSpPr>
            <p:spPr bwMode="auto">
              <a:xfrm>
                <a:off x="2285" y="1686"/>
                <a:ext cx="7" cy="7"/>
              </a:xfrm>
              <a:custGeom>
                <a:avLst/>
                <a:gdLst>
                  <a:gd name="T0" fmla="*/ 0 w 4"/>
                  <a:gd name="T1" fmla="*/ 4 h 4"/>
                  <a:gd name="T2" fmla="*/ 0 w 4"/>
                  <a:gd name="T3" fmla="*/ 3 h 4"/>
                  <a:gd name="T4" fmla="*/ 2 w 4"/>
                  <a:gd name="T5" fmla="*/ 1 h 4"/>
                  <a:gd name="T6" fmla="*/ 2 w 4"/>
                  <a:gd name="T7" fmla="*/ 1 h 4"/>
                  <a:gd name="T8" fmla="*/ 3 w 4"/>
                  <a:gd name="T9" fmla="*/ 0 h 4"/>
                  <a:gd name="T10" fmla="*/ 3 w 4"/>
                  <a:gd name="T11" fmla="*/ 1 h 4"/>
                  <a:gd name="T12" fmla="*/ 4 w 4"/>
                  <a:gd name="T13" fmla="*/ 3 h 4"/>
                  <a:gd name="T14" fmla="*/ 4 w 4"/>
                  <a:gd name="T15" fmla="*/ 4 h 4"/>
                  <a:gd name="T16" fmla="*/ 3 w 4"/>
                  <a:gd name="T17" fmla="*/ 4 h 4"/>
                  <a:gd name="T18" fmla="*/ 1 w 4"/>
                  <a:gd name="T19" fmla="*/ 4 h 4"/>
                  <a:gd name="T20" fmla="*/ 0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0" y="4"/>
                    </a:moveTo>
                    <a:cubicBezTo>
                      <a:pt x="0" y="3"/>
                      <a:pt x="0" y="3"/>
                      <a:pt x="0" y="3"/>
                    </a:cubicBezTo>
                    <a:cubicBezTo>
                      <a:pt x="0" y="2"/>
                      <a:pt x="1" y="1"/>
                      <a:pt x="2" y="1"/>
                    </a:cubicBezTo>
                    <a:cubicBezTo>
                      <a:pt x="2" y="1"/>
                      <a:pt x="2" y="1"/>
                      <a:pt x="2" y="1"/>
                    </a:cubicBezTo>
                    <a:cubicBezTo>
                      <a:pt x="3" y="0"/>
                      <a:pt x="3" y="0"/>
                      <a:pt x="3" y="0"/>
                    </a:cubicBezTo>
                    <a:cubicBezTo>
                      <a:pt x="3" y="1"/>
                      <a:pt x="3" y="1"/>
                      <a:pt x="3" y="1"/>
                    </a:cubicBezTo>
                    <a:cubicBezTo>
                      <a:pt x="4" y="2"/>
                      <a:pt x="4" y="2"/>
                      <a:pt x="4" y="3"/>
                    </a:cubicBezTo>
                    <a:cubicBezTo>
                      <a:pt x="4" y="4"/>
                      <a:pt x="4" y="4"/>
                      <a:pt x="4" y="4"/>
                    </a:cubicBezTo>
                    <a:cubicBezTo>
                      <a:pt x="3" y="4"/>
                      <a:pt x="3" y="4"/>
                      <a:pt x="3" y="4"/>
                    </a:cubicBezTo>
                    <a:cubicBezTo>
                      <a:pt x="2" y="4"/>
                      <a:pt x="2" y="4"/>
                      <a:pt x="1" y="4"/>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1" name="Freeform 39"/>
              <p:cNvSpPr/>
              <p:nvPr/>
            </p:nvSpPr>
            <p:spPr bwMode="auto">
              <a:xfrm>
                <a:off x="2361" y="1701"/>
                <a:ext cx="28" cy="18"/>
              </a:xfrm>
              <a:custGeom>
                <a:avLst/>
                <a:gdLst>
                  <a:gd name="T0" fmla="*/ 2 w 16"/>
                  <a:gd name="T1" fmla="*/ 1 h 10"/>
                  <a:gd name="T2" fmla="*/ 3 w 16"/>
                  <a:gd name="T3" fmla="*/ 10 h 10"/>
                  <a:gd name="T4" fmla="*/ 6 w 16"/>
                  <a:gd name="T5" fmla="*/ 7 h 10"/>
                  <a:gd name="T6" fmla="*/ 14 w 16"/>
                  <a:gd name="T7" fmla="*/ 7 h 10"/>
                  <a:gd name="T8" fmla="*/ 11 w 16"/>
                  <a:gd name="T9" fmla="*/ 4 h 10"/>
                  <a:gd name="T10" fmla="*/ 12 w 16"/>
                  <a:gd name="T11" fmla="*/ 3 h 10"/>
                  <a:gd name="T12" fmla="*/ 7 w 16"/>
                  <a:gd name="T13" fmla="*/ 1 h 10"/>
                  <a:gd name="T14" fmla="*/ 2 w 16"/>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0">
                    <a:moveTo>
                      <a:pt x="2" y="1"/>
                    </a:moveTo>
                    <a:cubicBezTo>
                      <a:pt x="3" y="4"/>
                      <a:pt x="0" y="7"/>
                      <a:pt x="3" y="10"/>
                    </a:cubicBezTo>
                    <a:cubicBezTo>
                      <a:pt x="4" y="9"/>
                      <a:pt x="5" y="8"/>
                      <a:pt x="6" y="7"/>
                    </a:cubicBezTo>
                    <a:cubicBezTo>
                      <a:pt x="7" y="8"/>
                      <a:pt x="11" y="7"/>
                      <a:pt x="14" y="7"/>
                    </a:cubicBezTo>
                    <a:cubicBezTo>
                      <a:pt x="16" y="8"/>
                      <a:pt x="14" y="4"/>
                      <a:pt x="11" y="4"/>
                    </a:cubicBezTo>
                    <a:cubicBezTo>
                      <a:pt x="11" y="4"/>
                      <a:pt x="11" y="3"/>
                      <a:pt x="12" y="3"/>
                    </a:cubicBezTo>
                    <a:cubicBezTo>
                      <a:pt x="10" y="3"/>
                      <a:pt x="9" y="2"/>
                      <a:pt x="7" y="1"/>
                    </a:cubicBezTo>
                    <a:cubicBezTo>
                      <a:pt x="5" y="0"/>
                      <a:pt x="4"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2" name="Freeform 40"/>
              <p:cNvSpPr>
                <a:spLocks noEditPoints="1"/>
              </p:cNvSpPr>
              <p:nvPr/>
            </p:nvSpPr>
            <p:spPr bwMode="auto">
              <a:xfrm>
                <a:off x="2361" y="1701"/>
                <a:ext cx="28" cy="19"/>
              </a:xfrm>
              <a:custGeom>
                <a:avLst/>
                <a:gdLst>
                  <a:gd name="T0" fmla="*/ 3 w 16"/>
                  <a:gd name="T1" fmla="*/ 11 h 11"/>
                  <a:gd name="T2" fmla="*/ 2 w 16"/>
                  <a:gd name="T3" fmla="*/ 11 h 11"/>
                  <a:gd name="T4" fmla="*/ 1 w 16"/>
                  <a:gd name="T5" fmla="*/ 5 h 11"/>
                  <a:gd name="T6" fmla="*/ 1 w 16"/>
                  <a:gd name="T7" fmla="*/ 1 h 11"/>
                  <a:gd name="T8" fmla="*/ 0 w 16"/>
                  <a:gd name="T9" fmla="*/ 0 h 11"/>
                  <a:gd name="T10" fmla="*/ 3 w 16"/>
                  <a:gd name="T11" fmla="*/ 0 h 11"/>
                  <a:gd name="T12" fmla="*/ 8 w 16"/>
                  <a:gd name="T13" fmla="*/ 0 h 11"/>
                  <a:gd name="T14" fmla="*/ 10 w 16"/>
                  <a:gd name="T15" fmla="*/ 1 h 11"/>
                  <a:gd name="T16" fmla="*/ 12 w 16"/>
                  <a:gd name="T17" fmla="*/ 2 h 11"/>
                  <a:gd name="T18" fmla="*/ 15 w 16"/>
                  <a:gd name="T19" fmla="*/ 2 h 11"/>
                  <a:gd name="T20" fmla="*/ 13 w 16"/>
                  <a:gd name="T21" fmla="*/ 4 h 11"/>
                  <a:gd name="T22" fmla="*/ 16 w 16"/>
                  <a:gd name="T23" fmla="*/ 7 h 11"/>
                  <a:gd name="T24" fmla="*/ 15 w 16"/>
                  <a:gd name="T25" fmla="*/ 8 h 11"/>
                  <a:gd name="T26" fmla="*/ 14 w 16"/>
                  <a:gd name="T27" fmla="*/ 8 h 11"/>
                  <a:gd name="T28" fmla="*/ 10 w 16"/>
                  <a:gd name="T29" fmla="*/ 8 h 11"/>
                  <a:gd name="T30" fmla="*/ 8 w 16"/>
                  <a:gd name="T31" fmla="*/ 9 h 11"/>
                  <a:gd name="T32" fmla="*/ 6 w 16"/>
                  <a:gd name="T33" fmla="*/ 8 h 11"/>
                  <a:gd name="T34" fmla="*/ 3 w 16"/>
                  <a:gd name="T35" fmla="*/ 11 h 11"/>
                  <a:gd name="T36" fmla="*/ 3 w 16"/>
                  <a:gd name="T37" fmla="*/ 2 h 11"/>
                  <a:gd name="T38" fmla="*/ 3 w 16"/>
                  <a:gd name="T39" fmla="*/ 5 h 11"/>
                  <a:gd name="T40" fmla="*/ 3 w 16"/>
                  <a:gd name="T41" fmla="*/ 8 h 11"/>
                  <a:gd name="T42" fmla="*/ 6 w 16"/>
                  <a:gd name="T43" fmla="*/ 5 h 11"/>
                  <a:gd name="T44" fmla="*/ 6 w 16"/>
                  <a:gd name="T45" fmla="*/ 6 h 11"/>
                  <a:gd name="T46" fmla="*/ 10 w 16"/>
                  <a:gd name="T47" fmla="*/ 6 h 11"/>
                  <a:gd name="T48" fmla="*/ 13 w 16"/>
                  <a:gd name="T49" fmla="*/ 6 h 11"/>
                  <a:gd name="T50" fmla="*/ 11 w 16"/>
                  <a:gd name="T51" fmla="*/ 5 h 11"/>
                  <a:gd name="T52" fmla="*/ 7 w 16"/>
                  <a:gd name="T53" fmla="*/ 5 h 11"/>
                  <a:gd name="T54" fmla="*/ 10 w 16"/>
                  <a:gd name="T55" fmla="*/ 4 h 11"/>
                  <a:gd name="T56" fmla="*/ 9 w 16"/>
                  <a:gd name="T57" fmla="*/ 3 h 11"/>
                  <a:gd name="T58" fmla="*/ 7 w 16"/>
                  <a:gd name="T59" fmla="*/ 2 h 11"/>
                  <a:gd name="T60" fmla="*/ 3 w 16"/>
                  <a:gd name="T61"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 h="11">
                    <a:moveTo>
                      <a:pt x="3" y="11"/>
                    </a:moveTo>
                    <a:cubicBezTo>
                      <a:pt x="2" y="11"/>
                      <a:pt x="2" y="11"/>
                      <a:pt x="2" y="11"/>
                    </a:cubicBezTo>
                    <a:cubicBezTo>
                      <a:pt x="1" y="9"/>
                      <a:pt x="1" y="7"/>
                      <a:pt x="1" y="5"/>
                    </a:cubicBezTo>
                    <a:cubicBezTo>
                      <a:pt x="1" y="4"/>
                      <a:pt x="1" y="2"/>
                      <a:pt x="1" y="1"/>
                    </a:cubicBezTo>
                    <a:cubicBezTo>
                      <a:pt x="0" y="0"/>
                      <a:pt x="0" y="0"/>
                      <a:pt x="0" y="0"/>
                    </a:cubicBezTo>
                    <a:cubicBezTo>
                      <a:pt x="3" y="0"/>
                      <a:pt x="3" y="0"/>
                      <a:pt x="3" y="0"/>
                    </a:cubicBezTo>
                    <a:cubicBezTo>
                      <a:pt x="5" y="0"/>
                      <a:pt x="6" y="0"/>
                      <a:pt x="8" y="0"/>
                    </a:cubicBezTo>
                    <a:cubicBezTo>
                      <a:pt x="9" y="0"/>
                      <a:pt x="9" y="1"/>
                      <a:pt x="10" y="1"/>
                    </a:cubicBezTo>
                    <a:cubicBezTo>
                      <a:pt x="10" y="2"/>
                      <a:pt x="11" y="2"/>
                      <a:pt x="12" y="2"/>
                    </a:cubicBezTo>
                    <a:cubicBezTo>
                      <a:pt x="15" y="2"/>
                      <a:pt x="15" y="2"/>
                      <a:pt x="15" y="2"/>
                    </a:cubicBezTo>
                    <a:cubicBezTo>
                      <a:pt x="13" y="4"/>
                      <a:pt x="13" y="4"/>
                      <a:pt x="13" y="4"/>
                    </a:cubicBezTo>
                    <a:cubicBezTo>
                      <a:pt x="15" y="4"/>
                      <a:pt x="16" y="6"/>
                      <a:pt x="16" y="7"/>
                    </a:cubicBezTo>
                    <a:cubicBezTo>
                      <a:pt x="16" y="7"/>
                      <a:pt x="16" y="8"/>
                      <a:pt x="15" y="8"/>
                    </a:cubicBezTo>
                    <a:cubicBezTo>
                      <a:pt x="15" y="8"/>
                      <a:pt x="15" y="8"/>
                      <a:pt x="14" y="8"/>
                    </a:cubicBezTo>
                    <a:cubicBezTo>
                      <a:pt x="13" y="8"/>
                      <a:pt x="11" y="8"/>
                      <a:pt x="10" y="8"/>
                    </a:cubicBezTo>
                    <a:cubicBezTo>
                      <a:pt x="9" y="8"/>
                      <a:pt x="9" y="9"/>
                      <a:pt x="8" y="9"/>
                    </a:cubicBezTo>
                    <a:cubicBezTo>
                      <a:pt x="7" y="9"/>
                      <a:pt x="6" y="8"/>
                      <a:pt x="6" y="8"/>
                    </a:cubicBezTo>
                    <a:lnTo>
                      <a:pt x="3" y="11"/>
                    </a:lnTo>
                    <a:close/>
                    <a:moveTo>
                      <a:pt x="3" y="2"/>
                    </a:moveTo>
                    <a:cubicBezTo>
                      <a:pt x="3" y="3"/>
                      <a:pt x="3" y="4"/>
                      <a:pt x="3" y="5"/>
                    </a:cubicBezTo>
                    <a:cubicBezTo>
                      <a:pt x="3" y="6"/>
                      <a:pt x="3" y="7"/>
                      <a:pt x="3" y="8"/>
                    </a:cubicBezTo>
                    <a:cubicBezTo>
                      <a:pt x="6" y="5"/>
                      <a:pt x="6" y="5"/>
                      <a:pt x="6" y="5"/>
                    </a:cubicBezTo>
                    <a:cubicBezTo>
                      <a:pt x="6" y="6"/>
                      <a:pt x="6" y="6"/>
                      <a:pt x="6" y="6"/>
                    </a:cubicBezTo>
                    <a:cubicBezTo>
                      <a:pt x="7" y="7"/>
                      <a:pt x="8" y="7"/>
                      <a:pt x="10" y="6"/>
                    </a:cubicBezTo>
                    <a:cubicBezTo>
                      <a:pt x="11" y="6"/>
                      <a:pt x="12" y="6"/>
                      <a:pt x="13" y="6"/>
                    </a:cubicBezTo>
                    <a:cubicBezTo>
                      <a:pt x="13" y="6"/>
                      <a:pt x="12" y="5"/>
                      <a:pt x="11" y="5"/>
                    </a:cubicBezTo>
                    <a:cubicBezTo>
                      <a:pt x="7" y="5"/>
                      <a:pt x="7" y="5"/>
                      <a:pt x="7" y="5"/>
                    </a:cubicBezTo>
                    <a:cubicBezTo>
                      <a:pt x="10" y="4"/>
                      <a:pt x="10" y="4"/>
                      <a:pt x="10" y="4"/>
                    </a:cubicBezTo>
                    <a:cubicBezTo>
                      <a:pt x="9" y="3"/>
                      <a:pt x="9" y="3"/>
                      <a:pt x="9" y="3"/>
                    </a:cubicBezTo>
                    <a:cubicBezTo>
                      <a:pt x="8" y="3"/>
                      <a:pt x="8" y="2"/>
                      <a:pt x="7" y="2"/>
                    </a:cubicBezTo>
                    <a:cubicBezTo>
                      <a:pt x="6" y="2"/>
                      <a:pt x="5"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3" name="Freeform 41"/>
              <p:cNvSpPr/>
              <p:nvPr/>
            </p:nvSpPr>
            <p:spPr bwMode="auto">
              <a:xfrm>
                <a:off x="2240" y="1741"/>
                <a:ext cx="21" cy="12"/>
              </a:xfrm>
              <a:custGeom>
                <a:avLst/>
                <a:gdLst>
                  <a:gd name="T0" fmla="*/ 0 w 12"/>
                  <a:gd name="T1" fmla="*/ 3 h 7"/>
                  <a:gd name="T2" fmla="*/ 9 w 12"/>
                  <a:gd name="T3" fmla="*/ 2 h 7"/>
                  <a:gd name="T4" fmla="*/ 4 w 12"/>
                  <a:gd name="T5" fmla="*/ 1 h 7"/>
                  <a:gd name="T6" fmla="*/ 0 w 12"/>
                  <a:gd name="T7" fmla="*/ 3 h 7"/>
                </a:gdLst>
                <a:ahLst/>
                <a:cxnLst>
                  <a:cxn ang="0">
                    <a:pos x="T0" y="T1"/>
                  </a:cxn>
                  <a:cxn ang="0">
                    <a:pos x="T2" y="T3"/>
                  </a:cxn>
                  <a:cxn ang="0">
                    <a:pos x="T4" y="T5"/>
                  </a:cxn>
                  <a:cxn ang="0">
                    <a:pos x="T6" y="T7"/>
                  </a:cxn>
                </a:cxnLst>
                <a:rect l="0" t="0" r="r" b="b"/>
                <a:pathLst>
                  <a:path w="12" h="7">
                    <a:moveTo>
                      <a:pt x="0" y="3"/>
                    </a:moveTo>
                    <a:cubicBezTo>
                      <a:pt x="1" y="3"/>
                      <a:pt x="12" y="7"/>
                      <a:pt x="9" y="2"/>
                    </a:cubicBezTo>
                    <a:cubicBezTo>
                      <a:pt x="9" y="3"/>
                      <a:pt x="4" y="1"/>
                      <a:pt x="4" y="1"/>
                    </a:cubicBezTo>
                    <a:cubicBezTo>
                      <a:pt x="2" y="0"/>
                      <a:pt x="1"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4" name="Freeform 42"/>
              <p:cNvSpPr>
                <a:spLocks noEditPoints="1"/>
              </p:cNvSpPr>
              <p:nvPr/>
            </p:nvSpPr>
            <p:spPr bwMode="auto">
              <a:xfrm>
                <a:off x="2237" y="1739"/>
                <a:ext cx="21" cy="12"/>
              </a:xfrm>
              <a:custGeom>
                <a:avLst/>
                <a:gdLst>
                  <a:gd name="T0" fmla="*/ 10 w 12"/>
                  <a:gd name="T1" fmla="*/ 7 h 7"/>
                  <a:gd name="T2" fmla="*/ 2 w 12"/>
                  <a:gd name="T3" fmla="*/ 5 h 7"/>
                  <a:gd name="T4" fmla="*/ 0 w 12"/>
                  <a:gd name="T5" fmla="*/ 4 h 7"/>
                  <a:gd name="T6" fmla="*/ 1 w 12"/>
                  <a:gd name="T7" fmla="*/ 3 h 7"/>
                  <a:gd name="T8" fmla="*/ 2 w 12"/>
                  <a:gd name="T9" fmla="*/ 2 h 7"/>
                  <a:gd name="T10" fmla="*/ 5 w 12"/>
                  <a:gd name="T11" fmla="*/ 0 h 7"/>
                  <a:gd name="T12" fmla="*/ 6 w 12"/>
                  <a:gd name="T13" fmla="*/ 1 h 7"/>
                  <a:gd name="T14" fmla="*/ 11 w 12"/>
                  <a:gd name="T15" fmla="*/ 2 h 7"/>
                  <a:gd name="T16" fmla="*/ 10 w 12"/>
                  <a:gd name="T17" fmla="*/ 3 h 7"/>
                  <a:gd name="T18" fmla="*/ 11 w 12"/>
                  <a:gd name="T19" fmla="*/ 3 h 7"/>
                  <a:gd name="T20" fmla="*/ 11 w 12"/>
                  <a:gd name="T21" fmla="*/ 3 h 7"/>
                  <a:gd name="T22" fmla="*/ 12 w 12"/>
                  <a:gd name="T23" fmla="*/ 3 h 7"/>
                  <a:gd name="T24" fmla="*/ 12 w 12"/>
                  <a:gd name="T25" fmla="*/ 3 h 7"/>
                  <a:gd name="T26" fmla="*/ 12 w 12"/>
                  <a:gd name="T27" fmla="*/ 3 h 7"/>
                  <a:gd name="T28" fmla="*/ 12 w 12"/>
                  <a:gd name="T29" fmla="*/ 6 h 7"/>
                  <a:gd name="T30" fmla="*/ 10 w 12"/>
                  <a:gd name="T31" fmla="*/ 7 h 7"/>
                  <a:gd name="T32" fmla="*/ 4 w 12"/>
                  <a:gd name="T33" fmla="*/ 3 h 7"/>
                  <a:gd name="T34" fmla="*/ 10 w 12"/>
                  <a:gd name="T35" fmla="*/ 5 h 7"/>
                  <a:gd name="T36" fmla="*/ 10 w 12"/>
                  <a:gd name="T37" fmla="*/ 5 h 7"/>
                  <a:gd name="T38" fmla="*/ 10 w 12"/>
                  <a:gd name="T39" fmla="*/ 4 h 7"/>
                  <a:gd name="T40" fmla="*/ 5 w 12"/>
                  <a:gd name="T41" fmla="*/ 3 h 7"/>
                  <a:gd name="T42" fmla="*/ 5 w 12"/>
                  <a:gd name="T43" fmla="*/ 2 h 7"/>
                  <a:gd name="T44" fmla="*/ 4 w 12"/>
                  <a:gd name="T4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7">
                    <a:moveTo>
                      <a:pt x="10" y="7"/>
                    </a:moveTo>
                    <a:cubicBezTo>
                      <a:pt x="7" y="7"/>
                      <a:pt x="2" y="5"/>
                      <a:pt x="2" y="5"/>
                    </a:cubicBezTo>
                    <a:cubicBezTo>
                      <a:pt x="0" y="4"/>
                      <a:pt x="0" y="4"/>
                      <a:pt x="0" y="4"/>
                    </a:cubicBezTo>
                    <a:cubicBezTo>
                      <a:pt x="1" y="3"/>
                      <a:pt x="1" y="3"/>
                      <a:pt x="1" y="3"/>
                    </a:cubicBezTo>
                    <a:cubicBezTo>
                      <a:pt x="2" y="3"/>
                      <a:pt x="2" y="3"/>
                      <a:pt x="2" y="2"/>
                    </a:cubicBezTo>
                    <a:cubicBezTo>
                      <a:pt x="3" y="1"/>
                      <a:pt x="3" y="0"/>
                      <a:pt x="5" y="0"/>
                    </a:cubicBezTo>
                    <a:cubicBezTo>
                      <a:pt x="5" y="0"/>
                      <a:pt x="6" y="1"/>
                      <a:pt x="6" y="1"/>
                    </a:cubicBezTo>
                    <a:cubicBezTo>
                      <a:pt x="7" y="1"/>
                      <a:pt x="10" y="2"/>
                      <a:pt x="11" y="2"/>
                    </a:cubicBezTo>
                    <a:cubicBezTo>
                      <a:pt x="10" y="3"/>
                      <a:pt x="10" y="3"/>
                      <a:pt x="10" y="3"/>
                    </a:cubicBezTo>
                    <a:cubicBezTo>
                      <a:pt x="11" y="3"/>
                      <a:pt x="11" y="3"/>
                      <a:pt x="11" y="3"/>
                    </a:cubicBezTo>
                    <a:cubicBezTo>
                      <a:pt x="11" y="3"/>
                      <a:pt x="11" y="3"/>
                      <a:pt x="11" y="3"/>
                    </a:cubicBezTo>
                    <a:cubicBezTo>
                      <a:pt x="11" y="3"/>
                      <a:pt x="11" y="3"/>
                      <a:pt x="12" y="3"/>
                    </a:cubicBezTo>
                    <a:cubicBezTo>
                      <a:pt x="12" y="3"/>
                      <a:pt x="12" y="3"/>
                      <a:pt x="12" y="3"/>
                    </a:cubicBezTo>
                    <a:cubicBezTo>
                      <a:pt x="12" y="3"/>
                      <a:pt x="12" y="3"/>
                      <a:pt x="12" y="3"/>
                    </a:cubicBezTo>
                    <a:cubicBezTo>
                      <a:pt x="12" y="4"/>
                      <a:pt x="12" y="5"/>
                      <a:pt x="12" y="6"/>
                    </a:cubicBezTo>
                    <a:cubicBezTo>
                      <a:pt x="12" y="6"/>
                      <a:pt x="11" y="7"/>
                      <a:pt x="10" y="7"/>
                    </a:cubicBezTo>
                    <a:close/>
                    <a:moveTo>
                      <a:pt x="4" y="3"/>
                    </a:moveTo>
                    <a:cubicBezTo>
                      <a:pt x="5" y="4"/>
                      <a:pt x="8" y="5"/>
                      <a:pt x="10" y="5"/>
                    </a:cubicBezTo>
                    <a:cubicBezTo>
                      <a:pt x="10" y="5"/>
                      <a:pt x="10" y="5"/>
                      <a:pt x="10" y="5"/>
                    </a:cubicBezTo>
                    <a:cubicBezTo>
                      <a:pt x="10" y="5"/>
                      <a:pt x="10" y="5"/>
                      <a:pt x="10" y="4"/>
                    </a:cubicBezTo>
                    <a:cubicBezTo>
                      <a:pt x="9" y="4"/>
                      <a:pt x="6" y="3"/>
                      <a:pt x="5" y="3"/>
                    </a:cubicBezTo>
                    <a:cubicBezTo>
                      <a:pt x="5" y="2"/>
                      <a:pt x="5" y="2"/>
                      <a:pt x="5" y="2"/>
                    </a:cubicBezTo>
                    <a:cubicBezTo>
                      <a:pt x="4" y="2"/>
                      <a:pt x="4"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5" name="Freeform 43"/>
              <p:cNvSpPr/>
              <p:nvPr/>
            </p:nvSpPr>
            <p:spPr bwMode="auto">
              <a:xfrm>
                <a:off x="2222" y="1715"/>
                <a:ext cx="31" cy="31"/>
              </a:xfrm>
              <a:custGeom>
                <a:avLst/>
                <a:gdLst>
                  <a:gd name="T0" fmla="*/ 18 w 18"/>
                  <a:gd name="T1" fmla="*/ 10 h 18"/>
                  <a:gd name="T2" fmla="*/ 14 w 18"/>
                  <a:gd name="T3" fmla="*/ 9 h 18"/>
                  <a:gd name="T4" fmla="*/ 14 w 18"/>
                  <a:gd name="T5" fmla="*/ 1 h 18"/>
                  <a:gd name="T6" fmla="*/ 8 w 18"/>
                  <a:gd name="T7" fmla="*/ 3 h 18"/>
                  <a:gd name="T8" fmla="*/ 5 w 18"/>
                  <a:gd name="T9" fmla="*/ 3 h 18"/>
                  <a:gd name="T10" fmla="*/ 9 w 18"/>
                  <a:gd name="T11" fmla="*/ 8 h 18"/>
                  <a:gd name="T12" fmla="*/ 7 w 18"/>
                  <a:gd name="T13" fmla="*/ 17 h 18"/>
                  <a:gd name="T14" fmla="*/ 14 w 18"/>
                  <a:gd name="T15" fmla="*/ 15 h 18"/>
                  <a:gd name="T16" fmla="*/ 15 w 18"/>
                  <a:gd name="T17" fmla="*/ 13 h 18"/>
                  <a:gd name="T18" fmla="*/ 18 w 18"/>
                  <a:gd name="T1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8" y="10"/>
                    </a:moveTo>
                    <a:cubicBezTo>
                      <a:pt x="16" y="9"/>
                      <a:pt x="16" y="9"/>
                      <a:pt x="14" y="9"/>
                    </a:cubicBezTo>
                    <a:cubicBezTo>
                      <a:pt x="14" y="6"/>
                      <a:pt x="14" y="4"/>
                      <a:pt x="14" y="1"/>
                    </a:cubicBezTo>
                    <a:cubicBezTo>
                      <a:pt x="12" y="1"/>
                      <a:pt x="7" y="0"/>
                      <a:pt x="8" y="3"/>
                    </a:cubicBezTo>
                    <a:cubicBezTo>
                      <a:pt x="7" y="3"/>
                      <a:pt x="6" y="3"/>
                      <a:pt x="5" y="3"/>
                    </a:cubicBezTo>
                    <a:cubicBezTo>
                      <a:pt x="7" y="4"/>
                      <a:pt x="9" y="6"/>
                      <a:pt x="9" y="8"/>
                    </a:cubicBezTo>
                    <a:cubicBezTo>
                      <a:pt x="4" y="7"/>
                      <a:pt x="0" y="16"/>
                      <a:pt x="7" y="17"/>
                    </a:cubicBezTo>
                    <a:cubicBezTo>
                      <a:pt x="11" y="18"/>
                      <a:pt x="11" y="18"/>
                      <a:pt x="14" y="15"/>
                    </a:cubicBezTo>
                    <a:cubicBezTo>
                      <a:pt x="15" y="14"/>
                      <a:pt x="14" y="13"/>
                      <a:pt x="15" y="13"/>
                    </a:cubicBezTo>
                    <a:cubicBezTo>
                      <a:pt x="16" y="12"/>
                      <a:pt x="17" y="11"/>
                      <a:pt x="1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6" name="Freeform 44"/>
              <p:cNvSpPr>
                <a:spLocks noEditPoints="1"/>
              </p:cNvSpPr>
              <p:nvPr/>
            </p:nvSpPr>
            <p:spPr bwMode="auto">
              <a:xfrm>
                <a:off x="2222" y="1715"/>
                <a:ext cx="32" cy="33"/>
              </a:xfrm>
              <a:custGeom>
                <a:avLst/>
                <a:gdLst>
                  <a:gd name="T0" fmla="*/ 10 w 19"/>
                  <a:gd name="T1" fmla="*/ 19 h 19"/>
                  <a:gd name="T2" fmla="*/ 6 w 19"/>
                  <a:gd name="T3" fmla="*/ 18 h 19"/>
                  <a:gd name="T4" fmla="*/ 2 w 19"/>
                  <a:gd name="T5" fmla="*/ 13 h 19"/>
                  <a:gd name="T6" fmla="*/ 8 w 19"/>
                  <a:gd name="T7" fmla="*/ 7 h 19"/>
                  <a:gd name="T8" fmla="*/ 5 w 19"/>
                  <a:gd name="T9" fmla="*/ 4 h 19"/>
                  <a:gd name="T10" fmla="*/ 0 w 19"/>
                  <a:gd name="T11" fmla="*/ 0 h 19"/>
                  <a:gd name="T12" fmla="*/ 6 w 19"/>
                  <a:gd name="T13" fmla="*/ 2 h 19"/>
                  <a:gd name="T14" fmla="*/ 7 w 19"/>
                  <a:gd name="T15" fmla="*/ 2 h 19"/>
                  <a:gd name="T16" fmla="*/ 7 w 19"/>
                  <a:gd name="T17" fmla="*/ 2 h 19"/>
                  <a:gd name="T18" fmla="*/ 7 w 19"/>
                  <a:gd name="T19" fmla="*/ 1 h 19"/>
                  <a:gd name="T20" fmla="*/ 10 w 19"/>
                  <a:gd name="T21" fmla="*/ 0 h 19"/>
                  <a:gd name="T22" fmla="*/ 13 w 19"/>
                  <a:gd name="T23" fmla="*/ 0 h 19"/>
                  <a:gd name="T24" fmla="*/ 14 w 19"/>
                  <a:gd name="T25" fmla="*/ 0 h 19"/>
                  <a:gd name="T26" fmla="*/ 15 w 19"/>
                  <a:gd name="T27" fmla="*/ 0 h 19"/>
                  <a:gd name="T28" fmla="*/ 15 w 19"/>
                  <a:gd name="T29" fmla="*/ 1 h 19"/>
                  <a:gd name="T30" fmla="*/ 15 w 19"/>
                  <a:gd name="T31" fmla="*/ 6 h 19"/>
                  <a:gd name="T32" fmla="*/ 15 w 19"/>
                  <a:gd name="T33" fmla="*/ 8 h 19"/>
                  <a:gd name="T34" fmla="*/ 18 w 19"/>
                  <a:gd name="T35" fmla="*/ 8 h 19"/>
                  <a:gd name="T36" fmla="*/ 19 w 19"/>
                  <a:gd name="T37" fmla="*/ 9 h 19"/>
                  <a:gd name="T38" fmla="*/ 19 w 19"/>
                  <a:gd name="T39" fmla="*/ 10 h 19"/>
                  <a:gd name="T40" fmla="*/ 16 w 19"/>
                  <a:gd name="T41" fmla="*/ 13 h 19"/>
                  <a:gd name="T42" fmla="*/ 15 w 19"/>
                  <a:gd name="T43" fmla="*/ 13 h 19"/>
                  <a:gd name="T44" fmla="*/ 15 w 19"/>
                  <a:gd name="T45" fmla="*/ 15 h 19"/>
                  <a:gd name="T46" fmla="*/ 10 w 19"/>
                  <a:gd name="T47" fmla="*/ 19 h 19"/>
                  <a:gd name="T48" fmla="*/ 9 w 19"/>
                  <a:gd name="T49" fmla="*/ 9 h 19"/>
                  <a:gd name="T50" fmla="*/ 4 w 19"/>
                  <a:gd name="T51" fmla="*/ 13 h 19"/>
                  <a:gd name="T52" fmla="*/ 7 w 19"/>
                  <a:gd name="T53" fmla="*/ 16 h 19"/>
                  <a:gd name="T54" fmla="*/ 10 w 19"/>
                  <a:gd name="T55" fmla="*/ 17 h 19"/>
                  <a:gd name="T56" fmla="*/ 13 w 19"/>
                  <a:gd name="T57" fmla="*/ 14 h 19"/>
                  <a:gd name="T58" fmla="*/ 13 w 19"/>
                  <a:gd name="T59" fmla="*/ 14 h 19"/>
                  <a:gd name="T60" fmla="*/ 14 w 19"/>
                  <a:gd name="T61" fmla="*/ 12 h 19"/>
                  <a:gd name="T62" fmla="*/ 15 w 19"/>
                  <a:gd name="T63" fmla="*/ 11 h 19"/>
                  <a:gd name="T64" fmla="*/ 16 w 19"/>
                  <a:gd name="T65" fmla="*/ 10 h 19"/>
                  <a:gd name="T66" fmla="*/ 14 w 19"/>
                  <a:gd name="T67" fmla="*/ 10 h 19"/>
                  <a:gd name="T68" fmla="*/ 13 w 19"/>
                  <a:gd name="T69" fmla="*/ 10 h 19"/>
                  <a:gd name="T70" fmla="*/ 13 w 19"/>
                  <a:gd name="T71" fmla="*/ 6 h 19"/>
                  <a:gd name="T72" fmla="*/ 13 w 19"/>
                  <a:gd name="T73" fmla="*/ 2 h 19"/>
                  <a:gd name="T74" fmla="*/ 12 w 19"/>
                  <a:gd name="T75" fmla="*/ 2 h 19"/>
                  <a:gd name="T76" fmla="*/ 10 w 19"/>
                  <a:gd name="T77" fmla="*/ 2 h 19"/>
                  <a:gd name="T78" fmla="*/ 9 w 19"/>
                  <a:gd name="T79" fmla="*/ 2 h 19"/>
                  <a:gd name="T80" fmla="*/ 9 w 19"/>
                  <a:gd name="T81" fmla="*/ 3 h 19"/>
                  <a:gd name="T82" fmla="*/ 9 w 19"/>
                  <a:gd name="T83" fmla="*/ 5 h 19"/>
                  <a:gd name="T84" fmla="*/ 8 w 19"/>
                  <a:gd name="T85" fmla="*/ 4 h 19"/>
                  <a:gd name="T86" fmla="*/ 10 w 19"/>
                  <a:gd name="T87" fmla="*/ 8 h 19"/>
                  <a:gd name="T88" fmla="*/ 10 w 19"/>
                  <a:gd name="T89" fmla="*/ 9 h 19"/>
                  <a:gd name="T90" fmla="*/ 9 w 19"/>
                  <a:gd name="T91" fmla="*/ 9 h 19"/>
                  <a:gd name="T92" fmla="*/ 9 w 19"/>
                  <a:gd name="T9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19">
                    <a:moveTo>
                      <a:pt x="10" y="19"/>
                    </a:moveTo>
                    <a:cubicBezTo>
                      <a:pt x="9" y="19"/>
                      <a:pt x="8" y="18"/>
                      <a:pt x="6" y="18"/>
                    </a:cubicBezTo>
                    <a:cubicBezTo>
                      <a:pt x="3" y="18"/>
                      <a:pt x="2" y="15"/>
                      <a:pt x="2" y="13"/>
                    </a:cubicBezTo>
                    <a:cubicBezTo>
                      <a:pt x="2" y="11"/>
                      <a:pt x="5" y="8"/>
                      <a:pt x="8" y="7"/>
                    </a:cubicBezTo>
                    <a:cubicBezTo>
                      <a:pt x="7" y="6"/>
                      <a:pt x="6" y="5"/>
                      <a:pt x="5" y="4"/>
                    </a:cubicBezTo>
                    <a:cubicBezTo>
                      <a:pt x="0" y="0"/>
                      <a:pt x="0" y="0"/>
                      <a:pt x="0" y="0"/>
                    </a:cubicBezTo>
                    <a:cubicBezTo>
                      <a:pt x="6" y="2"/>
                      <a:pt x="6" y="2"/>
                      <a:pt x="6" y="2"/>
                    </a:cubicBezTo>
                    <a:cubicBezTo>
                      <a:pt x="6" y="2"/>
                      <a:pt x="6" y="2"/>
                      <a:pt x="7" y="2"/>
                    </a:cubicBezTo>
                    <a:cubicBezTo>
                      <a:pt x="7" y="2"/>
                      <a:pt x="7" y="2"/>
                      <a:pt x="7" y="2"/>
                    </a:cubicBezTo>
                    <a:cubicBezTo>
                      <a:pt x="7" y="2"/>
                      <a:pt x="7" y="1"/>
                      <a:pt x="7" y="1"/>
                    </a:cubicBezTo>
                    <a:cubicBezTo>
                      <a:pt x="8" y="0"/>
                      <a:pt x="9" y="0"/>
                      <a:pt x="10" y="0"/>
                    </a:cubicBezTo>
                    <a:cubicBezTo>
                      <a:pt x="11" y="0"/>
                      <a:pt x="12" y="0"/>
                      <a:pt x="13" y="0"/>
                    </a:cubicBezTo>
                    <a:cubicBezTo>
                      <a:pt x="13" y="0"/>
                      <a:pt x="14" y="0"/>
                      <a:pt x="14" y="0"/>
                    </a:cubicBezTo>
                    <a:cubicBezTo>
                      <a:pt x="15" y="0"/>
                      <a:pt x="15" y="0"/>
                      <a:pt x="15" y="0"/>
                    </a:cubicBezTo>
                    <a:cubicBezTo>
                      <a:pt x="15" y="1"/>
                      <a:pt x="15" y="1"/>
                      <a:pt x="15" y="1"/>
                    </a:cubicBezTo>
                    <a:cubicBezTo>
                      <a:pt x="15" y="3"/>
                      <a:pt x="15" y="4"/>
                      <a:pt x="15" y="6"/>
                    </a:cubicBezTo>
                    <a:cubicBezTo>
                      <a:pt x="15" y="8"/>
                      <a:pt x="15" y="8"/>
                      <a:pt x="15" y="8"/>
                    </a:cubicBezTo>
                    <a:cubicBezTo>
                      <a:pt x="16" y="8"/>
                      <a:pt x="17" y="8"/>
                      <a:pt x="18" y="8"/>
                    </a:cubicBezTo>
                    <a:cubicBezTo>
                      <a:pt x="19" y="9"/>
                      <a:pt x="19" y="9"/>
                      <a:pt x="19" y="9"/>
                    </a:cubicBezTo>
                    <a:cubicBezTo>
                      <a:pt x="19" y="10"/>
                      <a:pt x="19" y="10"/>
                      <a:pt x="19" y="10"/>
                    </a:cubicBezTo>
                    <a:cubicBezTo>
                      <a:pt x="18" y="11"/>
                      <a:pt x="17" y="12"/>
                      <a:pt x="16" y="13"/>
                    </a:cubicBezTo>
                    <a:cubicBezTo>
                      <a:pt x="16" y="13"/>
                      <a:pt x="16" y="13"/>
                      <a:pt x="15" y="13"/>
                    </a:cubicBezTo>
                    <a:cubicBezTo>
                      <a:pt x="15" y="14"/>
                      <a:pt x="15" y="14"/>
                      <a:pt x="15" y="15"/>
                    </a:cubicBezTo>
                    <a:cubicBezTo>
                      <a:pt x="13" y="18"/>
                      <a:pt x="12" y="19"/>
                      <a:pt x="10" y="19"/>
                    </a:cubicBezTo>
                    <a:close/>
                    <a:moveTo>
                      <a:pt x="9" y="9"/>
                    </a:moveTo>
                    <a:cubicBezTo>
                      <a:pt x="6" y="9"/>
                      <a:pt x="4" y="11"/>
                      <a:pt x="4" y="13"/>
                    </a:cubicBezTo>
                    <a:cubicBezTo>
                      <a:pt x="4" y="15"/>
                      <a:pt x="5" y="16"/>
                      <a:pt x="7" y="16"/>
                    </a:cubicBezTo>
                    <a:cubicBezTo>
                      <a:pt x="8" y="16"/>
                      <a:pt x="9" y="17"/>
                      <a:pt x="10" y="17"/>
                    </a:cubicBezTo>
                    <a:cubicBezTo>
                      <a:pt x="11" y="17"/>
                      <a:pt x="11" y="16"/>
                      <a:pt x="13" y="14"/>
                    </a:cubicBezTo>
                    <a:cubicBezTo>
                      <a:pt x="13" y="14"/>
                      <a:pt x="13" y="14"/>
                      <a:pt x="13" y="14"/>
                    </a:cubicBezTo>
                    <a:cubicBezTo>
                      <a:pt x="13" y="13"/>
                      <a:pt x="13" y="12"/>
                      <a:pt x="14" y="12"/>
                    </a:cubicBezTo>
                    <a:cubicBezTo>
                      <a:pt x="14" y="12"/>
                      <a:pt x="15" y="11"/>
                      <a:pt x="15" y="11"/>
                    </a:cubicBezTo>
                    <a:cubicBezTo>
                      <a:pt x="16" y="11"/>
                      <a:pt x="16" y="10"/>
                      <a:pt x="16" y="10"/>
                    </a:cubicBezTo>
                    <a:cubicBezTo>
                      <a:pt x="16" y="10"/>
                      <a:pt x="15" y="10"/>
                      <a:pt x="14" y="10"/>
                    </a:cubicBezTo>
                    <a:cubicBezTo>
                      <a:pt x="13" y="10"/>
                      <a:pt x="13" y="10"/>
                      <a:pt x="13" y="10"/>
                    </a:cubicBezTo>
                    <a:cubicBezTo>
                      <a:pt x="13" y="6"/>
                      <a:pt x="13" y="6"/>
                      <a:pt x="13" y="6"/>
                    </a:cubicBezTo>
                    <a:cubicBezTo>
                      <a:pt x="13" y="4"/>
                      <a:pt x="13" y="3"/>
                      <a:pt x="13" y="2"/>
                    </a:cubicBezTo>
                    <a:cubicBezTo>
                      <a:pt x="13" y="2"/>
                      <a:pt x="13" y="2"/>
                      <a:pt x="12" y="2"/>
                    </a:cubicBezTo>
                    <a:cubicBezTo>
                      <a:pt x="12" y="2"/>
                      <a:pt x="11" y="2"/>
                      <a:pt x="10" y="2"/>
                    </a:cubicBezTo>
                    <a:cubicBezTo>
                      <a:pt x="9" y="2"/>
                      <a:pt x="9" y="2"/>
                      <a:pt x="9" y="2"/>
                    </a:cubicBezTo>
                    <a:cubicBezTo>
                      <a:pt x="9" y="2"/>
                      <a:pt x="9" y="3"/>
                      <a:pt x="9" y="3"/>
                    </a:cubicBezTo>
                    <a:cubicBezTo>
                      <a:pt x="9" y="5"/>
                      <a:pt x="9" y="5"/>
                      <a:pt x="9" y="5"/>
                    </a:cubicBezTo>
                    <a:cubicBezTo>
                      <a:pt x="8" y="4"/>
                      <a:pt x="8" y="4"/>
                      <a:pt x="8" y="4"/>
                    </a:cubicBezTo>
                    <a:cubicBezTo>
                      <a:pt x="9" y="5"/>
                      <a:pt x="10" y="6"/>
                      <a:pt x="10" y="8"/>
                    </a:cubicBezTo>
                    <a:cubicBezTo>
                      <a:pt x="10" y="9"/>
                      <a:pt x="10" y="9"/>
                      <a:pt x="10" y="9"/>
                    </a:cubicBezTo>
                    <a:cubicBezTo>
                      <a:pt x="9" y="9"/>
                      <a:pt x="9" y="9"/>
                      <a:pt x="9" y="9"/>
                    </a:cubicBezTo>
                    <a:cubicBezTo>
                      <a:pt x="9" y="9"/>
                      <a:pt x="9" y="9"/>
                      <a:pt x="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7" name="Freeform 45"/>
              <p:cNvSpPr/>
              <p:nvPr/>
            </p:nvSpPr>
            <p:spPr bwMode="auto">
              <a:xfrm>
                <a:off x="2354" y="1710"/>
                <a:ext cx="4" cy="2"/>
              </a:xfrm>
              <a:custGeom>
                <a:avLst/>
                <a:gdLst>
                  <a:gd name="T0" fmla="*/ 1 w 2"/>
                  <a:gd name="T1" fmla="*/ 0 h 1"/>
                  <a:gd name="T2" fmla="*/ 2 w 2"/>
                  <a:gd name="T3" fmla="*/ 1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0"/>
                      <a:pt x="2" y="1"/>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8" name="Freeform 46"/>
              <p:cNvSpPr/>
              <p:nvPr/>
            </p:nvSpPr>
            <p:spPr bwMode="auto">
              <a:xfrm>
                <a:off x="2349" y="1708"/>
                <a:ext cx="12" cy="5"/>
              </a:xfrm>
              <a:custGeom>
                <a:avLst/>
                <a:gdLst>
                  <a:gd name="T0" fmla="*/ 7 w 7"/>
                  <a:gd name="T1" fmla="*/ 3 h 3"/>
                  <a:gd name="T2" fmla="*/ 4 w 7"/>
                  <a:gd name="T3" fmla="*/ 3 h 3"/>
                  <a:gd name="T4" fmla="*/ 2 w 7"/>
                  <a:gd name="T5" fmla="*/ 1 h 3"/>
                  <a:gd name="T6" fmla="*/ 0 w 7"/>
                  <a:gd name="T7" fmla="*/ 0 h 3"/>
                  <a:gd name="T8" fmla="*/ 4 w 7"/>
                  <a:gd name="T9" fmla="*/ 0 h 3"/>
                  <a:gd name="T10" fmla="*/ 5 w 7"/>
                  <a:gd name="T11" fmla="*/ 0 h 3"/>
                  <a:gd name="T12" fmla="*/ 5 w 7"/>
                  <a:gd name="T13" fmla="*/ 1 h 3"/>
                  <a:gd name="T14" fmla="*/ 7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7" y="3"/>
                    </a:moveTo>
                    <a:cubicBezTo>
                      <a:pt x="4" y="3"/>
                      <a:pt x="4" y="3"/>
                      <a:pt x="4" y="3"/>
                    </a:cubicBezTo>
                    <a:cubicBezTo>
                      <a:pt x="3" y="2"/>
                      <a:pt x="3" y="2"/>
                      <a:pt x="2" y="1"/>
                    </a:cubicBezTo>
                    <a:cubicBezTo>
                      <a:pt x="0" y="0"/>
                      <a:pt x="0" y="0"/>
                      <a:pt x="0" y="0"/>
                    </a:cubicBezTo>
                    <a:cubicBezTo>
                      <a:pt x="4" y="0"/>
                      <a:pt x="4" y="0"/>
                      <a:pt x="4" y="0"/>
                    </a:cubicBezTo>
                    <a:cubicBezTo>
                      <a:pt x="5" y="0"/>
                      <a:pt x="5" y="0"/>
                      <a:pt x="5" y="0"/>
                    </a:cubicBezTo>
                    <a:cubicBezTo>
                      <a:pt x="5" y="0"/>
                      <a:pt x="5" y="1"/>
                      <a:pt x="5" y="1"/>
                    </a:cubicBezTo>
                    <a:lnTo>
                      <a:pt x="7"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39" name="Freeform 47"/>
              <p:cNvSpPr/>
              <p:nvPr/>
            </p:nvSpPr>
            <p:spPr bwMode="auto">
              <a:xfrm>
                <a:off x="2358" y="1701"/>
                <a:ext cx="1"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0" name="Freeform 48"/>
              <p:cNvSpPr/>
              <p:nvPr/>
            </p:nvSpPr>
            <p:spPr bwMode="auto">
              <a:xfrm>
                <a:off x="2351" y="1696"/>
                <a:ext cx="8" cy="7"/>
              </a:xfrm>
              <a:custGeom>
                <a:avLst/>
                <a:gdLst>
                  <a:gd name="T0" fmla="*/ 5 w 5"/>
                  <a:gd name="T1" fmla="*/ 4 h 4"/>
                  <a:gd name="T2" fmla="*/ 4 w 5"/>
                  <a:gd name="T3" fmla="*/ 4 h 4"/>
                  <a:gd name="T4" fmla="*/ 3 w 5"/>
                  <a:gd name="T5" fmla="*/ 4 h 4"/>
                  <a:gd name="T6" fmla="*/ 3 w 5"/>
                  <a:gd name="T7" fmla="*/ 4 h 4"/>
                  <a:gd name="T8" fmla="*/ 3 w 5"/>
                  <a:gd name="T9" fmla="*/ 4 h 4"/>
                  <a:gd name="T10" fmla="*/ 3 w 5"/>
                  <a:gd name="T11" fmla="*/ 4 h 4"/>
                  <a:gd name="T12" fmla="*/ 0 w 5"/>
                  <a:gd name="T13" fmla="*/ 0 h 4"/>
                  <a:gd name="T14" fmla="*/ 4 w 5"/>
                  <a:gd name="T15" fmla="*/ 2 h 4"/>
                  <a:gd name="T16" fmla="*/ 4 w 5"/>
                  <a:gd name="T17" fmla="*/ 2 h 4"/>
                  <a:gd name="T18" fmla="*/ 4 w 5"/>
                  <a:gd name="T19" fmla="*/ 2 h 4"/>
                  <a:gd name="T20" fmla="*/ 5 w 5"/>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4">
                    <a:moveTo>
                      <a:pt x="5" y="4"/>
                    </a:moveTo>
                    <a:cubicBezTo>
                      <a:pt x="4" y="4"/>
                      <a:pt x="4" y="4"/>
                      <a:pt x="4" y="4"/>
                    </a:cubicBezTo>
                    <a:cubicBezTo>
                      <a:pt x="4" y="4"/>
                      <a:pt x="4" y="4"/>
                      <a:pt x="3" y="4"/>
                    </a:cubicBezTo>
                    <a:cubicBezTo>
                      <a:pt x="3" y="4"/>
                      <a:pt x="3" y="4"/>
                      <a:pt x="3" y="4"/>
                    </a:cubicBezTo>
                    <a:cubicBezTo>
                      <a:pt x="3" y="4"/>
                      <a:pt x="3" y="4"/>
                      <a:pt x="3" y="4"/>
                    </a:cubicBezTo>
                    <a:cubicBezTo>
                      <a:pt x="3" y="4"/>
                      <a:pt x="3" y="4"/>
                      <a:pt x="3" y="4"/>
                    </a:cubicBezTo>
                    <a:cubicBezTo>
                      <a:pt x="0" y="0"/>
                      <a:pt x="0" y="0"/>
                      <a:pt x="0" y="0"/>
                    </a:cubicBezTo>
                    <a:cubicBezTo>
                      <a:pt x="4" y="2"/>
                      <a:pt x="4" y="2"/>
                      <a:pt x="4" y="2"/>
                    </a:cubicBezTo>
                    <a:cubicBezTo>
                      <a:pt x="4" y="2"/>
                      <a:pt x="4" y="2"/>
                      <a:pt x="4" y="2"/>
                    </a:cubicBezTo>
                    <a:cubicBezTo>
                      <a:pt x="4" y="2"/>
                      <a:pt x="4" y="2"/>
                      <a:pt x="4" y="2"/>
                    </a:cubicBezTo>
                    <a:cubicBezTo>
                      <a:pt x="5" y="3"/>
                      <a:pt x="5" y="3"/>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1" name="Freeform 49"/>
              <p:cNvSpPr/>
              <p:nvPr/>
            </p:nvSpPr>
            <p:spPr bwMode="auto">
              <a:xfrm>
                <a:off x="2347" y="1700"/>
                <a:ext cx="19" cy="19"/>
              </a:xfrm>
              <a:custGeom>
                <a:avLst/>
                <a:gdLst>
                  <a:gd name="T0" fmla="*/ 10 w 11"/>
                  <a:gd name="T1" fmla="*/ 2 h 11"/>
                  <a:gd name="T2" fmla="*/ 10 w 11"/>
                  <a:gd name="T3" fmla="*/ 9 h 11"/>
                  <a:gd name="T4" fmla="*/ 0 w 11"/>
                  <a:gd name="T5" fmla="*/ 7 h 11"/>
                  <a:gd name="T6" fmla="*/ 7 w 11"/>
                  <a:gd name="T7" fmla="*/ 7 h 11"/>
                  <a:gd name="T8" fmla="*/ 3 w 11"/>
                  <a:gd name="T9" fmla="*/ 2 h 11"/>
                  <a:gd name="T10" fmla="*/ 10 w 11"/>
                  <a:gd name="T11" fmla="*/ 2 h 11"/>
                </a:gdLst>
                <a:ahLst/>
                <a:cxnLst>
                  <a:cxn ang="0">
                    <a:pos x="T0" y="T1"/>
                  </a:cxn>
                  <a:cxn ang="0">
                    <a:pos x="T2" y="T3"/>
                  </a:cxn>
                  <a:cxn ang="0">
                    <a:pos x="T4" y="T5"/>
                  </a:cxn>
                  <a:cxn ang="0">
                    <a:pos x="T6" y="T7"/>
                  </a:cxn>
                  <a:cxn ang="0">
                    <a:pos x="T8" y="T9"/>
                  </a:cxn>
                  <a:cxn ang="0">
                    <a:pos x="T10" y="T11"/>
                  </a:cxn>
                </a:cxnLst>
                <a:rect l="0" t="0" r="r" b="b"/>
                <a:pathLst>
                  <a:path w="11" h="11">
                    <a:moveTo>
                      <a:pt x="10" y="2"/>
                    </a:moveTo>
                    <a:cubicBezTo>
                      <a:pt x="11" y="5"/>
                      <a:pt x="9" y="7"/>
                      <a:pt x="10" y="9"/>
                    </a:cubicBezTo>
                    <a:cubicBezTo>
                      <a:pt x="7" y="7"/>
                      <a:pt x="1" y="11"/>
                      <a:pt x="0" y="7"/>
                    </a:cubicBezTo>
                    <a:cubicBezTo>
                      <a:pt x="2" y="7"/>
                      <a:pt x="5" y="7"/>
                      <a:pt x="7" y="7"/>
                    </a:cubicBezTo>
                    <a:cubicBezTo>
                      <a:pt x="6" y="6"/>
                      <a:pt x="6" y="2"/>
                      <a:pt x="3" y="2"/>
                    </a:cubicBezTo>
                    <a:cubicBezTo>
                      <a:pt x="6" y="0"/>
                      <a:pt x="7" y="3"/>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2" name="Freeform 50"/>
              <p:cNvSpPr>
                <a:spLocks noEditPoints="1"/>
              </p:cNvSpPr>
              <p:nvPr/>
            </p:nvSpPr>
            <p:spPr bwMode="auto">
              <a:xfrm>
                <a:off x="2344" y="1700"/>
                <a:ext cx="24" cy="20"/>
              </a:xfrm>
              <a:custGeom>
                <a:avLst/>
                <a:gdLst>
                  <a:gd name="T0" fmla="*/ 13 w 14"/>
                  <a:gd name="T1" fmla="*/ 12 h 12"/>
                  <a:gd name="T2" fmla="*/ 11 w 14"/>
                  <a:gd name="T3" fmla="*/ 10 h 12"/>
                  <a:gd name="T4" fmla="*/ 7 w 14"/>
                  <a:gd name="T5" fmla="*/ 10 h 12"/>
                  <a:gd name="T6" fmla="*/ 5 w 14"/>
                  <a:gd name="T7" fmla="*/ 10 h 12"/>
                  <a:gd name="T8" fmla="*/ 1 w 14"/>
                  <a:gd name="T9" fmla="*/ 8 h 12"/>
                  <a:gd name="T10" fmla="*/ 0 w 14"/>
                  <a:gd name="T11" fmla="*/ 6 h 12"/>
                  <a:gd name="T12" fmla="*/ 2 w 14"/>
                  <a:gd name="T13" fmla="*/ 6 h 12"/>
                  <a:gd name="T14" fmla="*/ 8 w 14"/>
                  <a:gd name="T15" fmla="*/ 6 h 12"/>
                  <a:gd name="T16" fmla="*/ 8 w 14"/>
                  <a:gd name="T17" fmla="*/ 6 h 12"/>
                  <a:gd name="T18" fmla="*/ 5 w 14"/>
                  <a:gd name="T19" fmla="*/ 3 h 12"/>
                  <a:gd name="T20" fmla="*/ 3 w 14"/>
                  <a:gd name="T21" fmla="*/ 3 h 12"/>
                  <a:gd name="T22" fmla="*/ 5 w 14"/>
                  <a:gd name="T23" fmla="*/ 2 h 12"/>
                  <a:gd name="T24" fmla="*/ 9 w 14"/>
                  <a:gd name="T25" fmla="*/ 1 h 12"/>
                  <a:gd name="T26" fmla="*/ 11 w 14"/>
                  <a:gd name="T27" fmla="*/ 1 h 12"/>
                  <a:gd name="T28" fmla="*/ 12 w 14"/>
                  <a:gd name="T29" fmla="*/ 0 h 12"/>
                  <a:gd name="T30" fmla="*/ 13 w 14"/>
                  <a:gd name="T31" fmla="*/ 1 h 12"/>
                  <a:gd name="T32" fmla="*/ 13 w 14"/>
                  <a:gd name="T33" fmla="*/ 6 h 12"/>
                  <a:gd name="T34" fmla="*/ 13 w 14"/>
                  <a:gd name="T35" fmla="*/ 9 h 12"/>
                  <a:gd name="T36" fmla="*/ 13 w 14"/>
                  <a:gd name="T37" fmla="*/ 12 h 12"/>
                  <a:gd name="T38" fmla="*/ 8 w 14"/>
                  <a:gd name="T39" fmla="*/ 3 h 12"/>
                  <a:gd name="T40" fmla="*/ 9 w 14"/>
                  <a:gd name="T41" fmla="*/ 5 h 12"/>
                  <a:gd name="T42" fmla="*/ 10 w 14"/>
                  <a:gd name="T43" fmla="*/ 7 h 12"/>
                  <a:gd name="T44" fmla="*/ 11 w 14"/>
                  <a:gd name="T45" fmla="*/ 8 h 12"/>
                  <a:gd name="T46" fmla="*/ 11 w 14"/>
                  <a:gd name="T47" fmla="*/ 6 h 12"/>
                  <a:gd name="T48" fmla="*/ 11 w 14"/>
                  <a:gd name="T49" fmla="*/ 3 h 12"/>
                  <a:gd name="T50" fmla="*/ 8 w 14"/>
                  <a:gd name="T51" fmla="*/ 3 h 12"/>
                  <a:gd name="T52" fmla="*/ 8 w 14"/>
                  <a:gd name="T5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12">
                    <a:moveTo>
                      <a:pt x="13" y="12"/>
                    </a:moveTo>
                    <a:cubicBezTo>
                      <a:pt x="11" y="10"/>
                      <a:pt x="11" y="10"/>
                      <a:pt x="11" y="10"/>
                    </a:cubicBezTo>
                    <a:cubicBezTo>
                      <a:pt x="10" y="10"/>
                      <a:pt x="9" y="10"/>
                      <a:pt x="7" y="10"/>
                    </a:cubicBezTo>
                    <a:cubicBezTo>
                      <a:pt x="6" y="10"/>
                      <a:pt x="5" y="10"/>
                      <a:pt x="5" y="10"/>
                    </a:cubicBezTo>
                    <a:cubicBezTo>
                      <a:pt x="4" y="10"/>
                      <a:pt x="2" y="10"/>
                      <a:pt x="1" y="8"/>
                    </a:cubicBezTo>
                    <a:cubicBezTo>
                      <a:pt x="0" y="6"/>
                      <a:pt x="0" y="6"/>
                      <a:pt x="0" y="6"/>
                    </a:cubicBezTo>
                    <a:cubicBezTo>
                      <a:pt x="2" y="6"/>
                      <a:pt x="2" y="6"/>
                      <a:pt x="2" y="6"/>
                    </a:cubicBezTo>
                    <a:cubicBezTo>
                      <a:pt x="4" y="6"/>
                      <a:pt x="6" y="6"/>
                      <a:pt x="8" y="6"/>
                    </a:cubicBezTo>
                    <a:cubicBezTo>
                      <a:pt x="8" y="6"/>
                      <a:pt x="8" y="6"/>
                      <a:pt x="8" y="6"/>
                    </a:cubicBezTo>
                    <a:cubicBezTo>
                      <a:pt x="7" y="4"/>
                      <a:pt x="7" y="3"/>
                      <a:pt x="5" y="3"/>
                    </a:cubicBezTo>
                    <a:cubicBezTo>
                      <a:pt x="3" y="3"/>
                      <a:pt x="3" y="3"/>
                      <a:pt x="3" y="3"/>
                    </a:cubicBezTo>
                    <a:cubicBezTo>
                      <a:pt x="5" y="2"/>
                      <a:pt x="5" y="2"/>
                      <a:pt x="5" y="2"/>
                    </a:cubicBezTo>
                    <a:cubicBezTo>
                      <a:pt x="6" y="1"/>
                      <a:pt x="8" y="1"/>
                      <a:pt x="9" y="1"/>
                    </a:cubicBezTo>
                    <a:cubicBezTo>
                      <a:pt x="10" y="1"/>
                      <a:pt x="10" y="1"/>
                      <a:pt x="11" y="1"/>
                    </a:cubicBezTo>
                    <a:cubicBezTo>
                      <a:pt x="12" y="0"/>
                      <a:pt x="12" y="0"/>
                      <a:pt x="12" y="0"/>
                    </a:cubicBezTo>
                    <a:cubicBezTo>
                      <a:pt x="13" y="1"/>
                      <a:pt x="13" y="1"/>
                      <a:pt x="13" y="1"/>
                    </a:cubicBezTo>
                    <a:cubicBezTo>
                      <a:pt x="14" y="3"/>
                      <a:pt x="13" y="5"/>
                      <a:pt x="13" y="6"/>
                    </a:cubicBezTo>
                    <a:cubicBezTo>
                      <a:pt x="13" y="7"/>
                      <a:pt x="13" y="8"/>
                      <a:pt x="13" y="9"/>
                    </a:cubicBezTo>
                    <a:lnTo>
                      <a:pt x="13" y="12"/>
                    </a:lnTo>
                    <a:close/>
                    <a:moveTo>
                      <a:pt x="8" y="3"/>
                    </a:moveTo>
                    <a:cubicBezTo>
                      <a:pt x="9" y="4"/>
                      <a:pt x="9" y="5"/>
                      <a:pt x="9" y="5"/>
                    </a:cubicBezTo>
                    <a:cubicBezTo>
                      <a:pt x="10" y="6"/>
                      <a:pt x="10" y="6"/>
                      <a:pt x="10" y="7"/>
                    </a:cubicBezTo>
                    <a:cubicBezTo>
                      <a:pt x="11" y="8"/>
                      <a:pt x="11" y="8"/>
                      <a:pt x="11" y="8"/>
                    </a:cubicBezTo>
                    <a:cubicBezTo>
                      <a:pt x="11" y="7"/>
                      <a:pt x="11" y="6"/>
                      <a:pt x="11" y="6"/>
                    </a:cubicBezTo>
                    <a:cubicBezTo>
                      <a:pt x="11" y="5"/>
                      <a:pt x="11" y="4"/>
                      <a:pt x="11" y="3"/>
                    </a:cubicBezTo>
                    <a:cubicBezTo>
                      <a:pt x="10" y="3"/>
                      <a:pt x="9" y="3"/>
                      <a:pt x="8" y="3"/>
                    </a:cubicBezTo>
                    <a:cubicBezTo>
                      <a:pt x="8" y="3"/>
                      <a:pt x="8"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3" name="Freeform 51"/>
              <p:cNvSpPr/>
              <p:nvPr/>
            </p:nvSpPr>
            <p:spPr bwMode="auto">
              <a:xfrm>
                <a:off x="2246" y="1725"/>
                <a:ext cx="41" cy="26"/>
              </a:xfrm>
              <a:custGeom>
                <a:avLst/>
                <a:gdLst>
                  <a:gd name="T0" fmla="*/ 24 w 24"/>
                  <a:gd name="T1" fmla="*/ 7 h 15"/>
                  <a:gd name="T2" fmla="*/ 0 w 24"/>
                  <a:gd name="T3" fmla="*/ 9 h 15"/>
                  <a:gd name="T4" fmla="*/ 3 w 24"/>
                  <a:gd name="T5" fmla="*/ 11 h 15"/>
                  <a:gd name="T6" fmla="*/ 5 w 24"/>
                  <a:gd name="T7" fmla="*/ 11 h 15"/>
                  <a:gd name="T8" fmla="*/ 6 w 24"/>
                  <a:gd name="T9" fmla="*/ 13 h 15"/>
                  <a:gd name="T10" fmla="*/ 8 w 24"/>
                  <a:gd name="T11" fmla="*/ 15 h 15"/>
                  <a:gd name="T12" fmla="*/ 10 w 24"/>
                  <a:gd name="T13" fmla="*/ 12 h 15"/>
                  <a:gd name="T14" fmla="*/ 17 w 24"/>
                  <a:gd name="T15" fmla="*/ 9 h 15"/>
                  <a:gd name="T16" fmla="*/ 24 w 24"/>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5">
                    <a:moveTo>
                      <a:pt x="24" y="7"/>
                    </a:moveTo>
                    <a:cubicBezTo>
                      <a:pt x="17" y="2"/>
                      <a:pt x="2" y="0"/>
                      <a:pt x="0" y="9"/>
                    </a:cubicBezTo>
                    <a:cubicBezTo>
                      <a:pt x="1" y="10"/>
                      <a:pt x="2" y="11"/>
                      <a:pt x="3" y="11"/>
                    </a:cubicBezTo>
                    <a:cubicBezTo>
                      <a:pt x="4" y="11"/>
                      <a:pt x="4" y="11"/>
                      <a:pt x="5" y="11"/>
                    </a:cubicBezTo>
                    <a:cubicBezTo>
                      <a:pt x="7" y="11"/>
                      <a:pt x="5" y="13"/>
                      <a:pt x="6" y="13"/>
                    </a:cubicBezTo>
                    <a:cubicBezTo>
                      <a:pt x="7" y="14"/>
                      <a:pt x="8" y="15"/>
                      <a:pt x="8" y="15"/>
                    </a:cubicBezTo>
                    <a:cubicBezTo>
                      <a:pt x="10" y="14"/>
                      <a:pt x="9" y="13"/>
                      <a:pt x="10" y="12"/>
                    </a:cubicBezTo>
                    <a:cubicBezTo>
                      <a:pt x="12" y="10"/>
                      <a:pt x="15" y="12"/>
                      <a:pt x="17" y="9"/>
                    </a:cubicBezTo>
                    <a:cubicBezTo>
                      <a:pt x="18" y="7"/>
                      <a:pt x="21" y="8"/>
                      <a:pt x="2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4" name="Freeform 52"/>
              <p:cNvSpPr>
                <a:spLocks noEditPoints="1"/>
              </p:cNvSpPr>
              <p:nvPr/>
            </p:nvSpPr>
            <p:spPr bwMode="auto">
              <a:xfrm>
                <a:off x="2242" y="1729"/>
                <a:ext cx="48" cy="24"/>
              </a:xfrm>
              <a:custGeom>
                <a:avLst/>
                <a:gdLst>
                  <a:gd name="T0" fmla="*/ 10 w 28"/>
                  <a:gd name="T1" fmla="*/ 14 h 14"/>
                  <a:gd name="T2" fmla="*/ 8 w 28"/>
                  <a:gd name="T3" fmla="*/ 13 h 14"/>
                  <a:gd name="T4" fmla="*/ 7 w 28"/>
                  <a:gd name="T5" fmla="*/ 12 h 14"/>
                  <a:gd name="T6" fmla="*/ 7 w 28"/>
                  <a:gd name="T7" fmla="*/ 10 h 14"/>
                  <a:gd name="T8" fmla="*/ 5 w 28"/>
                  <a:gd name="T9" fmla="*/ 10 h 14"/>
                  <a:gd name="T10" fmla="*/ 5 w 28"/>
                  <a:gd name="T11" fmla="*/ 10 h 14"/>
                  <a:gd name="T12" fmla="*/ 1 w 28"/>
                  <a:gd name="T13" fmla="*/ 8 h 14"/>
                  <a:gd name="T14" fmla="*/ 0 w 28"/>
                  <a:gd name="T15" fmla="*/ 8 h 14"/>
                  <a:gd name="T16" fmla="*/ 1 w 28"/>
                  <a:gd name="T17" fmla="*/ 7 h 14"/>
                  <a:gd name="T18" fmla="*/ 12 w 28"/>
                  <a:gd name="T19" fmla="*/ 0 h 14"/>
                  <a:gd name="T20" fmla="*/ 26 w 28"/>
                  <a:gd name="T21" fmla="*/ 4 h 14"/>
                  <a:gd name="T22" fmla="*/ 28 w 28"/>
                  <a:gd name="T23" fmla="*/ 5 h 14"/>
                  <a:gd name="T24" fmla="*/ 26 w 28"/>
                  <a:gd name="T25" fmla="*/ 6 h 14"/>
                  <a:gd name="T26" fmla="*/ 23 w 28"/>
                  <a:gd name="T27" fmla="*/ 6 h 14"/>
                  <a:gd name="T28" fmla="*/ 19 w 28"/>
                  <a:gd name="T29" fmla="*/ 8 h 14"/>
                  <a:gd name="T30" fmla="*/ 15 w 28"/>
                  <a:gd name="T31" fmla="*/ 10 h 14"/>
                  <a:gd name="T32" fmla="*/ 13 w 28"/>
                  <a:gd name="T33" fmla="*/ 11 h 14"/>
                  <a:gd name="T34" fmla="*/ 13 w 28"/>
                  <a:gd name="T35" fmla="*/ 11 h 14"/>
                  <a:gd name="T36" fmla="*/ 11 w 28"/>
                  <a:gd name="T37" fmla="*/ 14 h 14"/>
                  <a:gd name="T38" fmla="*/ 10 w 28"/>
                  <a:gd name="T39" fmla="*/ 14 h 14"/>
                  <a:gd name="T40" fmla="*/ 9 w 28"/>
                  <a:gd name="T41" fmla="*/ 11 h 14"/>
                  <a:gd name="T42" fmla="*/ 9 w 28"/>
                  <a:gd name="T43" fmla="*/ 11 h 14"/>
                  <a:gd name="T44" fmla="*/ 10 w 28"/>
                  <a:gd name="T45" fmla="*/ 12 h 14"/>
                  <a:gd name="T46" fmla="*/ 11 w 28"/>
                  <a:gd name="T47" fmla="*/ 11 h 14"/>
                  <a:gd name="T48" fmla="*/ 12 w 28"/>
                  <a:gd name="T49" fmla="*/ 9 h 14"/>
                  <a:gd name="T50" fmla="*/ 15 w 28"/>
                  <a:gd name="T51" fmla="*/ 8 h 14"/>
                  <a:gd name="T52" fmla="*/ 18 w 28"/>
                  <a:gd name="T53" fmla="*/ 6 h 14"/>
                  <a:gd name="T54" fmla="*/ 23 w 28"/>
                  <a:gd name="T55" fmla="*/ 5 h 14"/>
                  <a:gd name="T56" fmla="*/ 23 w 28"/>
                  <a:gd name="T57" fmla="*/ 4 h 14"/>
                  <a:gd name="T58" fmla="*/ 12 w 28"/>
                  <a:gd name="T59" fmla="*/ 2 h 14"/>
                  <a:gd name="T60" fmla="*/ 3 w 28"/>
                  <a:gd name="T61" fmla="*/ 7 h 14"/>
                  <a:gd name="T62" fmla="*/ 5 w 28"/>
                  <a:gd name="T63" fmla="*/ 8 h 14"/>
                  <a:gd name="T64" fmla="*/ 7 w 28"/>
                  <a:gd name="T65" fmla="*/ 8 h 14"/>
                  <a:gd name="T66" fmla="*/ 8 w 28"/>
                  <a:gd name="T67" fmla="*/ 9 h 14"/>
                  <a:gd name="T68" fmla="*/ 9 w 28"/>
                  <a:gd name="T69" fmla="*/ 10 h 14"/>
                  <a:gd name="T70" fmla="*/ 9 w 28"/>
                  <a:gd name="T7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14">
                    <a:moveTo>
                      <a:pt x="10" y="14"/>
                    </a:moveTo>
                    <a:cubicBezTo>
                      <a:pt x="10" y="14"/>
                      <a:pt x="9" y="13"/>
                      <a:pt x="8" y="13"/>
                    </a:cubicBezTo>
                    <a:cubicBezTo>
                      <a:pt x="8" y="12"/>
                      <a:pt x="8" y="12"/>
                      <a:pt x="7" y="12"/>
                    </a:cubicBezTo>
                    <a:cubicBezTo>
                      <a:pt x="7" y="12"/>
                      <a:pt x="7" y="11"/>
                      <a:pt x="7" y="10"/>
                    </a:cubicBezTo>
                    <a:cubicBezTo>
                      <a:pt x="5" y="10"/>
                      <a:pt x="5" y="10"/>
                      <a:pt x="5" y="10"/>
                    </a:cubicBezTo>
                    <a:cubicBezTo>
                      <a:pt x="5" y="10"/>
                      <a:pt x="5" y="10"/>
                      <a:pt x="5" y="10"/>
                    </a:cubicBezTo>
                    <a:cubicBezTo>
                      <a:pt x="3" y="9"/>
                      <a:pt x="2" y="9"/>
                      <a:pt x="1" y="8"/>
                    </a:cubicBezTo>
                    <a:cubicBezTo>
                      <a:pt x="0" y="8"/>
                      <a:pt x="0" y="8"/>
                      <a:pt x="0" y="8"/>
                    </a:cubicBezTo>
                    <a:cubicBezTo>
                      <a:pt x="1" y="7"/>
                      <a:pt x="1" y="7"/>
                      <a:pt x="1" y="7"/>
                    </a:cubicBezTo>
                    <a:cubicBezTo>
                      <a:pt x="2" y="2"/>
                      <a:pt x="6" y="0"/>
                      <a:pt x="12" y="0"/>
                    </a:cubicBezTo>
                    <a:cubicBezTo>
                      <a:pt x="17" y="0"/>
                      <a:pt x="23" y="1"/>
                      <a:pt x="26" y="4"/>
                    </a:cubicBezTo>
                    <a:cubicBezTo>
                      <a:pt x="28" y="5"/>
                      <a:pt x="28" y="5"/>
                      <a:pt x="28" y="5"/>
                    </a:cubicBezTo>
                    <a:cubicBezTo>
                      <a:pt x="26" y="6"/>
                      <a:pt x="26" y="6"/>
                      <a:pt x="26" y="6"/>
                    </a:cubicBezTo>
                    <a:cubicBezTo>
                      <a:pt x="25" y="6"/>
                      <a:pt x="24" y="6"/>
                      <a:pt x="23" y="6"/>
                    </a:cubicBezTo>
                    <a:cubicBezTo>
                      <a:pt x="21" y="7"/>
                      <a:pt x="20" y="7"/>
                      <a:pt x="19" y="8"/>
                    </a:cubicBezTo>
                    <a:cubicBezTo>
                      <a:pt x="18" y="10"/>
                      <a:pt x="16" y="10"/>
                      <a:pt x="15" y="10"/>
                    </a:cubicBezTo>
                    <a:cubicBezTo>
                      <a:pt x="14" y="10"/>
                      <a:pt x="13" y="10"/>
                      <a:pt x="13" y="11"/>
                    </a:cubicBezTo>
                    <a:cubicBezTo>
                      <a:pt x="13" y="11"/>
                      <a:pt x="13" y="11"/>
                      <a:pt x="13" y="11"/>
                    </a:cubicBezTo>
                    <a:cubicBezTo>
                      <a:pt x="12" y="12"/>
                      <a:pt x="12" y="13"/>
                      <a:pt x="11" y="14"/>
                    </a:cubicBezTo>
                    <a:lnTo>
                      <a:pt x="10" y="14"/>
                    </a:lnTo>
                    <a:close/>
                    <a:moveTo>
                      <a:pt x="9" y="11"/>
                    </a:moveTo>
                    <a:cubicBezTo>
                      <a:pt x="9" y="11"/>
                      <a:pt x="9" y="11"/>
                      <a:pt x="9" y="11"/>
                    </a:cubicBezTo>
                    <a:cubicBezTo>
                      <a:pt x="9" y="11"/>
                      <a:pt x="10" y="11"/>
                      <a:pt x="10" y="12"/>
                    </a:cubicBezTo>
                    <a:cubicBezTo>
                      <a:pt x="11" y="12"/>
                      <a:pt x="11" y="11"/>
                      <a:pt x="11" y="11"/>
                    </a:cubicBezTo>
                    <a:cubicBezTo>
                      <a:pt x="11" y="10"/>
                      <a:pt x="11" y="10"/>
                      <a:pt x="12" y="9"/>
                    </a:cubicBezTo>
                    <a:cubicBezTo>
                      <a:pt x="13" y="8"/>
                      <a:pt x="14" y="8"/>
                      <a:pt x="15" y="8"/>
                    </a:cubicBezTo>
                    <a:cubicBezTo>
                      <a:pt x="16" y="8"/>
                      <a:pt x="17" y="8"/>
                      <a:pt x="18" y="6"/>
                    </a:cubicBezTo>
                    <a:cubicBezTo>
                      <a:pt x="19" y="5"/>
                      <a:pt x="21" y="5"/>
                      <a:pt x="23" y="5"/>
                    </a:cubicBezTo>
                    <a:cubicBezTo>
                      <a:pt x="23" y="4"/>
                      <a:pt x="23" y="4"/>
                      <a:pt x="23" y="4"/>
                    </a:cubicBezTo>
                    <a:cubicBezTo>
                      <a:pt x="20" y="3"/>
                      <a:pt x="16" y="2"/>
                      <a:pt x="12" y="2"/>
                    </a:cubicBezTo>
                    <a:cubicBezTo>
                      <a:pt x="9" y="2"/>
                      <a:pt x="4" y="2"/>
                      <a:pt x="3" y="7"/>
                    </a:cubicBezTo>
                    <a:cubicBezTo>
                      <a:pt x="4" y="7"/>
                      <a:pt x="5" y="8"/>
                      <a:pt x="5" y="8"/>
                    </a:cubicBezTo>
                    <a:cubicBezTo>
                      <a:pt x="7" y="8"/>
                      <a:pt x="7" y="8"/>
                      <a:pt x="7" y="8"/>
                    </a:cubicBezTo>
                    <a:cubicBezTo>
                      <a:pt x="7" y="8"/>
                      <a:pt x="8" y="8"/>
                      <a:pt x="8" y="9"/>
                    </a:cubicBezTo>
                    <a:cubicBezTo>
                      <a:pt x="9" y="9"/>
                      <a:pt x="9" y="10"/>
                      <a:pt x="9" y="10"/>
                    </a:cubicBezTo>
                    <a:cubicBezTo>
                      <a:pt x="9" y="10"/>
                      <a:pt x="9" y="10"/>
                      <a:pt x="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5" name="Freeform 53"/>
              <p:cNvSpPr/>
              <p:nvPr/>
            </p:nvSpPr>
            <p:spPr bwMode="auto">
              <a:xfrm>
                <a:off x="2320" y="1712"/>
                <a:ext cx="13" cy="7"/>
              </a:xfrm>
              <a:custGeom>
                <a:avLst/>
                <a:gdLst>
                  <a:gd name="T0" fmla="*/ 5 w 8"/>
                  <a:gd name="T1" fmla="*/ 1 h 4"/>
                  <a:gd name="T2" fmla="*/ 8 w 8"/>
                  <a:gd name="T3" fmla="*/ 3 h 4"/>
                  <a:gd name="T4" fmla="*/ 0 w 8"/>
                  <a:gd name="T5" fmla="*/ 1 h 4"/>
                  <a:gd name="T6" fmla="*/ 5 w 8"/>
                  <a:gd name="T7" fmla="*/ 1 h 4"/>
                </a:gdLst>
                <a:ahLst/>
                <a:cxnLst>
                  <a:cxn ang="0">
                    <a:pos x="T0" y="T1"/>
                  </a:cxn>
                  <a:cxn ang="0">
                    <a:pos x="T2" y="T3"/>
                  </a:cxn>
                  <a:cxn ang="0">
                    <a:pos x="T4" y="T5"/>
                  </a:cxn>
                  <a:cxn ang="0">
                    <a:pos x="T6" y="T7"/>
                  </a:cxn>
                </a:cxnLst>
                <a:rect l="0" t="0" r="r" b="b"/>
                <a:pathLst>
                  <a:path w="8" h="4">
                    <a:moveTo>
                      <a:pt x="5" y="1"/>
                    </a:moveTo>
                    <a:cubicBezTo>
                      <a:pt x="6" y="1"/>
                      <a:pt x="8" y="1"/>
                      <a:pt x="8" y="3"/>
                    </a:cubicBezTo>
                    <a:cubicBezTo>
                      <a:pt x="5" y="2"/>
                      <a:pt x="3" y="4"/>
                      <a:pt x="0" y="1"/>
                    </a:cubicBezTo>
                    <a:cubicBezTo>
                      <a:pt x="1" y="0"/>
                      <a:pt x="3"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6" name="Freeform 54"/>
              <p:cNvSpPr>
                <a:spLocks noEditPoints="1"/>
              </p:cNvSpPr>
              <p:nvPr/>
            </p:nvSpPr>
            <p:spPr bwMode="auto">
              <a:xfrm>
                <a:off x="2318" y="1710"/>
                <a:ext cx="19" cy="9"/>
              </a:xfrm>
              <a:custGeom>
                <a:avLst/>
                <a:gdLst>
                  <a:gd name="T0" fmla="*/ 11 w 11"/>
                  <a:gd name="T1" fmla="*/ 5 h 5"/>
                  <a:gd name="T2" fmla="*/ 9 w 11"/>
                  <a:gd name="T3" fmla="*/ 5 h 5"/>
                  <a:gd name="T4" fmla="*/ 6 w 11"/>
                  <a:gd name="T5" fmla="*/ 5 h 5"/>
                  <a:gd name="T6" fmla="*/ 0 w 11"/>
                  <a:gd name="T7" fmla="*/ 3 h 5"/>
                  <a:gd name="T8" fmla="*/ 0 w 11"/>
                  <a:gd name="T9" fmla="*/ 2 h 5"/>
                  <a:gd name="T10" fmla="*/ 0 w 11"/>
                  <a:gd name="T11" fmla="*/ 1 h 5"/>
                  <a:gd name="T12" fmla="*/ 6 w 11"/>
                  <a:gd name="T13" fmla="*/ 1 h 5"/>
                  <a:gd name="T14" fmla="*/ 10 w 11"/>
                  <a:gd name="T15" fmla="*/ 3 h 5"/>
                  <a:gd name="T16" fmla="*/ 11 w 11"/>
                  <a:gd name="T17" fmla="*/ 5 h 5"/>
                  <a:gd name="T18" fmla="*/ 3 w 11"/>
                  <a:gd name="T19" fmla="*/ 2 h 5"/>
                  <a:gd name="T20" fmla="*/ 6 w 11"/>
                  <a:gd name="T21" fmla="*/ 3 h 5"/>
                  <a:gd name="T22" fmla="*/ 6 w 11"/>
                  <a:gd name="T23" fmla="*/ 3 h 5"/>
                  <a:gd name="T24" fmla="*/ 6 w 11"/>
                  <a:gd name="T25" fmla="*/ 3 h 5"/>
                  <a:gd name="T26" fmla="*/ 3 w 11"/>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5">
                    <a:moveTo>
                      <a:pt x="11" y="5"/>
                    </a:moveTo>
                    <a:cubicBezTo>
                      <a:pt x="9" y="5"/>
                      <a:pt x="9" y="5"/>
                      <a:pt x="9" y="5"/>
                    </a:cubicBezTo>
                    <a:cubicBezTo>
                      <a:pt x="8" y="4"/>
                      <a:pt x="7" y="5"/>
                      <a:pt x="6" y="5"/>
                    </a:cubicBezTo>
                    <a:cubicBezTo>
                      <a:pt x="4" y="5"/>
                      <a:pt x="2" y="5"/>
                      <a:pt x="0" y="3"/>
                    </a:cubicBezTo>
                    <a:cubicBezTo>
                      <a:pt x="0" y="2"/>
                      <a:pt x="0" y="2"/>
                      <a:pt x="0" y="2"/>
                    </a:cubicBezTo>
                    <a:cubicBezTo>
                      <a:pt x="0" y="1"/>
                      <a:pt x="0" y="1"/>
                      <a:pt x="0" y="1"/>
                    </a:cubicBezTo>
                    <a:cubicBezTo>
                      <a:pt x="2" y="0"/>
                      <a:pt x="4" y="0"/>
                      <a:pt x="6" y="1"/>
                    </a:cubicBezTo>
                    <a:cubicBezTo>
                      <a:pt x="8" y="1"/>
                      <a:pt x="10" y="2"/>
                      <a:pt x="10" y="3"/>
                    </a:cubicBezTo>
                    <a:lnTo>
                      <a:pt x="11" y="5"/>
                    </a:lnTo>
                    <a:close/>
                    <a:moveTo>
                      <a:pt x="3" y="2"/>
                    </a:moveTo>
                    <a:cubicBezTo>
                      <a:pt x="4" y="3"/>
                      <a:pt x="5" y="3"/>
                      <a:pt x="6" y="3"/>
                    </a:cubicBezTo>
                    <a:cubicBezTo>
                      <a:pt x="6" y="3"/>
                      <a:pt x="6" y="3"/>
                      <a:pt x="6" y="3"/>
                    </a:cubicBezTo>
                    <a:cubicBezTo>
                      <a:pt x="6" y="3"/>
                      <a:pt x="6" y="3"/>
                      <a:pt x="6" y="3"/>
                    </a:cubicBezTo>
                    <a:cubicBezTo>
                      <a:pt x="4"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7" name="Freeform 55"/>
              <p:cNvSpPr/>
              <p:nvPr/>
            </p:nvSpPr>
            <p:spPr bwMode="auto">
              <a:xfrm>
                <a:off x="2058" y="1607"/>
                <a:ext cx="205" cy="132"/>
              </a:xfrm>
              <a:custGeom>
                <a:avLst/>
                <a:gdLst>
                  <a:gd name="T0" fmla="*/ 79 w 119"/>
                  <a:gd name="T1" fmla="*/ 31 h 77"/>
                  <a:gd name="T2" fmla="*/ 71 w 119"/>
                  <a:gd name="T3" fmla="*/ 28 h 77"/>
                  <a:gd name="T4" fmla="*/ 66 w 119"/>
                  <a:gd name="T5" fmla="*/ 20 h 77"/>
                  <a:gd name="T6" fmla="*/ 61 w 119"/>
                  <a:gd name="T7" fmla="*/ 13 h 77"/>
                  <a:gd name="T8" fmla="*/ 54 w 119"/>
                  <a:gd name="T9" fmla="*/ 17 h 77"/>
                  <a:gd name="T10" fmla="*/ 43 w 119"/>
                  <a:gd name="T11" fmla="*/ 6 h 77"/>
                  <a:gd name="T12" fmla="*/ 36 w 119"/>
                  <a:gd name="T13" fmla="*/ 4 h 77"/>
                  <a:gd name="T14" fmla="*/ 34 w 119"/>
                  <a:gd name="T15" fmla="*/ 6 h 77"/>
                  <a:gd name="T16" fmla="*/ 31 w 119"/>
                  <a:gd name="T17" fmla="*/ 6 h 77"/>
                  <a:gd name="T18" fmla="*/ 15 w 119"/>
                  <a:gd name="T19" fmla="*/ 3 h 77"/>
                  <a:gd name="T20" fmla="*/ 0 w 119"/>
                  <a:gd name="T21" fmla="*/ 1 h 77"/>
                  <a:gd name="T22" fmla="*/ 5 w 119"/>
                  <a:gd name="T23" fmla="*/ 11 h 77"/>
                  <a:gd name="T24" fmla="*/ 12 w 119"/>
                  <a:gd name="T25" fmla="*/ 22 h 77"/>
                  <a:gd name="T26" fmla="*/ 9 w 119"/>
                  <a:gd name="T27" fmla="*/ 22 h 77"/>
                  <a:gd name="T28" fmla="*/ 16 w 119"/>
                  <a:gd name="T29" fmla="*/ 26 h 77"/>
                  <a:gd name="T30" fmla="*/ 19 w 119"/>
                  <a:gd name="T31" fmla="*/ 30 h 77"/>
                  <a:gd name="T32" fmla="*/ 19 w 119"/>
                  <a:gd name="T33" fmla="*/ 35 h 77"/>
                  <a:gd name="T34" fmla="*/ 28 w 119"/>
                  <a:gd name="T35" fmla="*/ 43 h 77"/>
                  <a:gd name="T36" fmla="*/ 26 w 119"/>
                  <a:gd name="T37" fmla="*/ 38 h 77"/>
                  <a:gd name="T38" fmla="*/ 21 w 119"/>
                  <a:gd name="T39" fmla="*/ 27 h 77"/>
                  <a:gd name="T40" fmla="*/ 21 w 119"/>
                  <a:gd name="T41" fmla="*/ 28 h 77"/>
                  <a:gd name="T42" fmla="*/ 14 w 119"/>
                  <a:gd name="T43" fmla="*/ 16 h 77"/>
                  <a:gd name="T44" fmla="*/ 10 w 119"/>
                  <a:gd name="T45" fmla="*/ 11 h 77"/>
                  <a:gd name="T46" fmla="*/ 9 w 119"/>
                  <a:gd name="T47" fmla="*/ 3 h 77"/>
                  <a:gd name="T48" fmla="*/ 16 w 119"/>
                  <a:gd name="T49" fmla="*/ 9 h 77"/>
                  <a:gd name="T50" fmla="*/ 21 w 119"/>
                  <a:gd name="T51" fmla="*/ 18 h 77"/>
                  <a:gd name="T52" fmla="*/ 25 w 119"/>
                  <a:gd name="T53" fmla="*/ 22 h 77"/>
                  <a:gd name="T54" fmla="*/ 27 w 119"/>
                  <a:gd name="T55" fmla="*/ 25 h 77"/>
                  <a:gd name="T56" fmla="*/ 31 w 119"/>
                  <a:gd name="T57" fmla="*/ 29 h 77"/>
                  <a:gd name="T58" fmla="*/ 32 w 119"/>
                  <a:gd name="T59" fmla="*/ 31 h 77"/>
                  <a:gd name="T60" fmla="*/ 36 w 119"/>
                  <a:gd name="T61" fmla="*/ 35 h 77"/>
                  <a:gd name="T62" fmla="*/ 41 w 119"/>
                  <a:gd name="T63" fmla="*/ 41 h 77"/>
                  <a:gd name="T64" fmla="*/ 46 w 119"/>
                  <a:gd name="T65" fmla="*/ 46 h 77"/>
                  <a:gd name="T66" fmla="*/ 47 w 119"/>
                  <a:gd name="T67" fmla="*/ 53 h 77"/>
                  <a:gd name="T68" fmla="*/ 54 w 119"/>
                  <a:gd name="T69" fmla="*/ 62 h 77"/>
                  <a:gd name="T70" fmla="*/ 61 w 119"/>
                  <a:gd name="T71" fmla="*/ 65 h 77"/>
                  <a:gd name="T72" fmla="*/ 70 w 119"/>
                  <a:gd name="T73" fmla="*/ 69 h 77"/>
                  <a:gd name="T74" fmla="*/ 84 w 119"/>
                  <a:gd name="T75" fmla="*/ 73 h 77"/>
                  <a:gd name="T76" fmla="*/ 97 w 119"/>
                  <a:gd name="T77" fmla="*/ 77 h 77"/>
                  <a:gd name="T78" fmla="*/ 104 w 119"/>
                  <a:gd name="T79" fmla="*/ 71 h 77"/>
                  <a:gd name="T80" fmla="*/ 100 w 119"/>
                  <a:gd name="T81" fmla="*/ 66 h 77"/>
                  <a:gd name="T82" fmla="*/ 103 w 119"/>
                  <a:gd name="T83" fmla="*/ 66 h 77"/>
                  <a:gd name="T84" fmla="*/ 110 w 119"/>
                  <a:gd name="T85" fmla="*/ 64 h 77"/>
                  <a:gd name="T86" fmla="*/ 114 w 119"/>
                  <a:gd name="T87" fmla="*/ 60 h 77"/>
                  <a:gd name="T88" fmla="*/ 115 w 119"/>
                  <a:gd name="T89" fmla="*/ 63 h 77"/>
                  <a:gd name="T90" fmla="*/ 116 w 119"/>
                  <a:gd name="T91" fmla="*/ 56 h 77"/>
                  <a:gd name="T92" fmla="*/ 119 w 119"/>
                  <a:gd name="T93" fmla="*/ 50 h 77"/>
                  <a:gd name="T94" fmla="*/ 115 w 119"/>
                  <a:gd name="T95" fmla="*/ 49 h 77"/>
                  <a:gd name="T96" fmla="*/ 107 w 119"/>
                  <a:gd name="T97" fmla="*/ 50 h 77"/>
                  <a:gd name="T98" fmla="*/ 103 w 119"/>
                  <a:gd name="T99" fmla="*/ 58 h 77"/>
                  <a:gd name="T100" fmla="*/ 97 w 119"/>
                  <a:gd name="T101" fmla="*/ 61 h 77"/>
                  <a:gd name="T102" fmla="*/ 87 w 119"/>
                  <a:gd name="T103" fmla="*/ 61 h 77"/>
                  <a:gd name="T104" fmla="*/ 81 w 119"/>
                  <a:gd name="T105" fmla="*/ 56 h 77"/>
                  <a:gd name="T106" fmla="*/ 78 w 119"/>
                  <a:gd name="T107" fmla="*/ 52 h 77"/>
                  <a:gd name="T108" fmla="*/ 77 w 119"/>
                  <a:gd name="T109" fmla="*/ 48 h 77"/>
                  <a:gd name="T110" fmla="*/ 76 w 119"/>
                  <a:gd name="T111" fmla="*/ 38 h 77"/>
                  <a:gd name="T112" fmla="*/ 79 w 119"/>
                  <a:gd name="T113" fmla="*/ 3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77">
                    <a:moveTo>
                      <a:pt x="79" y="31"/>
                    </a:moveTo>
                    <a:cubicBezTo>
                      <a:pt x="77" y="30"/>
                      <a:pt x="72" y="29"/>
                      <a:pt x="71" y="28"/>
                    </a:cubicBezTo>
                    <a:cubicBezTo>
                      <a:pt x="69" y="26"/>
                      <a:pt x="68" y="22"/>
                      <a:pt x="66" y="20"/>
                    </a:cubicBezTo>
                    <a:cubicBezTo>
                      <a:pt x="64" y="18"/>
                      <a:pt x="64" y="14"/>
                      <a:pt x="61" y="13"/>
                    </a:cubicBezTo>
                    <a:cubicBezTo>
                      <a:pt x="57" y="11"/>
                      <a:pt x="56" y="14"/>
                      <a:pt x="54" y="17"/>
                    </a:cubicBezTo>
                    <a:cubicBezTo>
                      <a:pt x="49" y="14"/>
                      <a:pt x="48" y="10"/>
                      <a:pt x="43" y="6"/>
                    </a:cubicBezTo>
                    <a:cubicBezTo>
                      <a:pt x="41" y="3"/>
                      <a:pt x="39" y="4"/>
                      <a:pt x="36" y="4"/>
                    </a:cubicBezTo>
                    <a:cubicBezTo>
                      <a:pt x="33" y="4"/>
                      <a:pt x="36" y="6"/>
                      <a:pt x="34" y="6"/>
                    </a:cubicBezTo>
                    <a:cubicBezTo>
                      <a:pt x="34" y="6"/>
                      <a:pt x="32" y="6"/>
                      <a:pt x="31" y="6"/>
                    </a:cubicBezTo>
                    <a:cubicBezTo>
                      <a:pt x="24" y="6"/>
                      <a:pt x="21" y="5"/>
                      <a:pt x="15" y="3"/>
                    </a:cubicBezTo>
                    <a:cubicBezTo>
                      <a:pt x="9" y="0"/>
                      <a:pt x="6" y="0"/>
                      <a:pt x="0" y="1"/>
                    </a:cubicBezTo>
                    <a:cubicBezTo>
                      <a:pt x="2" y="3"/>
                      <a:pt x="5" y="9"/>
                      <a:pt x="5" y="11"/>
                    </a:cubicBezTo>
                    <a:cubicBezTo>
                      <a:pt x="6" y="15"/>
                      <a:pt x="14" y="17"/>
                      <a:pt x="12" y="22"/>
                    </a:cubicBezTo>
                    <a:cubicBezTo>
                      <a:pt x="11" y="22"/>
                      <a:pt x="10" y="22"/>
                      <a:pt x="9" y="22"/>
                    </a:cubicBezTo>
                    <a:cubicBezTo>
                      <a:pt x="10" y="24"/>
                      <a:pt x="14" y="28"/>
                      <a:pt x="16" y="26"/>
                    </a:cubicBezTo>
                    <a:cubicBezTo>
                      <a:pt x="16" y="28"/>
                      <a:pt x="19" y="28"/>
                      <a:pt x="19" y="30"/>
                    </a:cubicBezTo>
                    <a:cubicBezTo>
                      <a:pt x="20" y="32"/>
                      <a:pt x="20" y="33"/>
                      <a:pt x="19" y="35"/>
                    </a:cubicBezTo>
                    <a:cubicBezTo>
                      <a:pt x="23" y="35"/>
                      <a:pt x="27" y="41"/>
                      <a:pt x="28" y="43"/>
                    </a:cubicBezTo>
                    <a:cubicBezTo>
                      <a:pt x="33" y="42"/>
                      <a:pt x="28" y="38"/>
                      <a:pt x="26" y="38"/>
                    </a:cubicBezTo>
                    <a:cubicBezTo>
                      <a:pt x="23" y="36"/>
                      <a:pt x="24" y="29"/>
                      <a:pt x="21" y="27"/>
                    </a:cubicBezTo>
                    <a:cubicBezTo>
                      <a:pt x="21" y="27"/>
                      <a:pt x="21" y="27"/>
                      <a:pt x="21" y="28"/>
                    </a:cubicBezTo>
                    <a:cubicBezTo>
                      <a:pt x="19" y="25"/>
                      <a:pt x="16" y="19"/>
                      <a:pt x="14" y="16"/>
                    </a:cubicBezTo>
                    <a:cubicBezTo>
                      <a:pt x="13" y="14"/>
                      <a:pt x="11" y="14"/>
                      <a:pt x="10" y="11"/>
                    </a:cubicBezTo>
                    <a:cubicBezTo>
                      <a:pt x="10" y="9"/>
                      <a:pt x="9" y="6"/>
                      <a:pt x="9" y="3"/>
                    </a:cubicBezTo>
                    <a:cubicBezTo>
                      <a:pt x="11" y="6"/>
                      <a:pt x="15" y="5"/>
                      <a:pt x="16" y="9"/>
                    </a:cubicBezTo>
                    <a:cubicBezTo>
                      <a:pt x="17" y="12"/>
                      <a:pt x="19" y="15"/>
                      <a:pt x="21" y="18"/>
                    </a:cubicBezTo>
                    <a:cubicBezTo>
                      <a:pt x="22" y="20"/>
                      <a:pt x="23" y="21"/>
                      <a:pt x="25" y="22"/>
                    </a:cubicBezTo>
                    <a:cubicBezTo>
                      <a:pt x="26" y="22"/>
                      <a:pt x="26" y="24"/>
                      <a:pt x="27" y="25"/>
                    </a:cubicBezTo>
                    <a:cubicBezTo>
                      <a:pt x="28" y="26"/>
                      <a:pt x="32" y="28"/>
                      <a:pt x="31" y="29"/>
                    </a:cubicBezTo>
                    <a:cubicBezTo>
                      <a:pt x="30" y="31"/>
                      <a:pt x="30" y="32"/>
                      <a:pt x="32" y="31"/>
                    </a:cubicBezTo>
                    <a:cubicBezTo>
                      <a:pt x="32" y="34"/>
                      <a:pt x="36" y="33"/>
                      <a:pt x="36" y="35"/>
                    </a:cubicBezTo>
                    <a:cubicBezTo>
                      <a:pt x="37" y="37"/>
                      <a:pt x="40" y="39"/>
                      <a:pt x="41" y="41"/>
                    </a:cubicBezTo>
                    <a:cubicBezTo>
                      <a:pt x="43" y="43"/>
                      <a:pt x="45" y="44"/>
                      <a:pt x="46" y="46"/>
                    </a:cubicBezTo>
                    <a:cubicBezTo>
                      <a:pt x="47" y="48"/>
                      <a:pt x="46" y="52"/>
                      <a:pt x="47" y="53"/>
                    </a:cubicBezTo>
                    <a:cubicBezTo>
                      <a:pt x="42" y="54"/>
                      <a:pt x="52" y="61"/>
                      <a:pt x="54" y="62"/>
                    </a:cubicBezTo>
                    <a:cubicBezTo>
                      <a:pt x="57" y="64"/>
                      <a:pt x="59" y="63"/>
                      <a:pt x="61" y="65"/>
                    </a:cubicBezTo>
                    <a:cubicBezTo>
                      <a:pt x="64" y="67"/>
                      <a:pt x="66" y="68"/>
                      <a:pt x="70" y="69"/>
                    </a:cubicBezTo>
                    <a:cubicBezTo>
                      <a:pt x="74" y="70"/>
                      <a:pt x="79" y="75"/>
                      <a:pt x="84" y="73"/>
                    </a:cubicBezTo>
                    <a:cubicBezTo>
                      <a:pt x="90" y="70"/>
                      <a:pt x="93" y="73"/>
                      <a:pt x="97" y="77"/>
                    </a:cubicBezTo>
                    <a:cubicBezTo>
                      <a:pt x="98" y="74"/>
                      <a:pt x="100" y="71"/>
                      <a:pt x="104" y="71"/>
                    </a:cubicBezTo>
                    <a:cubicBezTo>
                      <a:pt x="104" y="69"/>
                      <a:pt x="102" y="67"/>
                      <a:pt x="100" y="66"/>
                    </a:cubicBezTo>
                    <a:cubicBezTo>
                      <a:pt x="101" y="66"/>
                      <a:pt x="102" y="66"/>
                      <a:pt x="103" y="66"/>
                    </a:cubicBezTo>
                    <a:cubicBezTo>
                      <a:pt x="102" y="62"/>
                      <a:pt x="108" y="65"/>
                      <a:pt x="110" y="64"/>
                    </a:cubicBezTo>
                    <a:cubicBezTo>
                      <a:pt x="112" y="64"/>
                      <a:pt x="113" y="61"/>
                      <a:pt x="114" y="60"/>
                    </a:cubicBezTo>
                    <a:cubicBezTo>
                      <a:pt x="114" y="62"/>
                      <a:pt x="114" y="62"/>
                      <a:pt x="115" y="63"/>
                    </a:cubicBezTo>
                    <a:cubicBezTo>
                      <a:pt x="115" y="61"/>
                      <a:pt x="115" y="57"/>
                      <a:pt x="116" y="56"/>
                    </a:cubicBezTo>
                    <a:cubicBezTo>
                      <a:pt x="116" y="55"/>
                      <a:pt x="119" y="51"/>
                      <a:pt x="119" y="50"/>
                    </a:cubicBezTo>
                    <a:cubicBezTo>
                      <a:pt x="118" y="48"/>
                      <a:pt x="116" y="48"/>
                      <a:pt x="115" y="49"/>
                    </a:cubicBezTo>
                    <a:cubicBezTo>
                      <a:pt x="114" y="47"/>
                      <a:pt x="109" y="49"/>
                      <a:pt x="107" y="50"/>
                    </a:cubicBezTo>
                    <a:cubicBezTo>
                      <a:pt x="103" y="51"/>
                      <a:pt x="105" y="55"/>
                      <a:pt x="103" y="58"/>
                    </a:cubicBezTo>
                    <a:cubicBezTo>
                      <a:pt x="102" y="61"/>
                      <a:pt x="100" y="61"/>
                      <a:pt x="97" y="61"/>
                    </a:cubicBezTo>
                    <a:cubicBezTo>
                      <a:pt x="94" y="59"/>
                      <a:pt x="91" y="64"/>
                      <a:pt x="87" y="61"/>
                    </a:cubicBezTo>
                    <a:cubicBezTo>
                      <a:pt x="84" y="59"/>
                      <a:pt x="83" y="60"/>
                      <a:pt x="81" y="56"/>
                    </a:cubicBezTo>
                    <a:cubicBezTo>
                      <a:pt x="80" y="54"/>
                      <a:pt x="79" y="53"/>
                      <a:pt x="78" y="52"/>
                    </a:cubicBezTo>
                    <a:cubicBezTo>
                      <a:pt x="77" y="50"/>
                      <a:pt x="78" y="49"/>
                      <a:pt x="77" y="48"/>
                    </a:cubicBezTo>
                    <a:cubicBezTo>
                      <a:pt x="75" y="45"/>
                      <a:pt x="76" y="41"/>
                      <a:pt x="76" y="38"/>
                    </a:cubicBezTo>
                    <a:cubicBezTo>
                      <a:pt x="75" y="34"/>
                      <a:pt x="78" y="33"/>
                      <a:pt x="7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8" name="Freeform 56"/>
              <p:cNvSpPr>
                <a:spLocks noEditPoints="1"/>
              </p:cNvSpPr>
              <p:nvPr/>
            </p:nvSpPr>
            <p:spPr bwMode="auto">
              <a:xfrm>
                <a:off x="2054" y="1605"/>
                <a:ext cx="211" cy="138"/>
              </a:xfrm>
              <a:custGeom>
                <a:avLst/>
                <a:gdLst>
                  <a:gd name="T0" fmla="*/ 86 w 122"/>
                  <a:gd name="T1" fmla="*/ 74 h 80"/>
                  <a:gd name="T2" fmla="*/ 71 w 122"/>
                  <a:gd name="T3" fmla="*/ 70 h 80"/>
                  <a:gd name="T4" fmla="*/ 47 w 122"/>
                  <a:gd name="T5" fmla="*/ 55 h 80"/>
                  <a:gd name="T6" fmla="*/ 45 w 122"/>
                  <a:gd name="T7" fmla="*/ 45 h 80"/>
                  <a:gd name="T8" fmla="*/ 36 w 122"/>
                  <a:gd name="T9" fmla="*/ 35 h 80"/>
                  <a:gd name="T10" fmla="*/ 30 w 122"/>
                  <a:gd name="T11" fmla="*/ 28 h 80"/>
                  <a:gd name="T12" fmla="*/ 22 w 122"/>
                  <a:gd name="T13" fmla="*/ 20 h 80"/>
                  <a:gd name="T14" fmla="*/ 13 w 122"/>
                  <a:gd name="T15" fmla="*/ 12 h 80"/>
                  <a:gd name="T16" fmla="*/ 24 w 122"/>
                  <a:gd name="T17" fmla="*/ 27 h 80"/>
                  <a:gd name="T18" fmla="*/ 31 w 122"/>
                  <a:gd name="T19" fmla="*/ 45 h 80"/>
                  <a:gd name="T20" fmla="*/ 21 w 122"/>
                  <a:gd name="T21" fmla="*/ 38 h 80"/>
                  <a:gd name="T22" fmla="*/ 19 w 122"/>
                  <a:gd name="T23" fmla="*/ 30 h 80"/>
                  <a:gd name="T24" fmla="*/ 11 w 122"/>
                  <a:gd name="T25" fmla="*/ 22 h 80"/>
                  <a:gd name="T26" fmla="*/ 1 w 122"/>
                  <a:gd name="T27" fmla="*/ 2 h 80"/>
                  <a:gd name="T28" fmla="*/ 17 w 122"/>
                  <a:gd name="T29" fmla="*/ 3 h 80"/>
                  <a:gd name="T30" fmla="*/ 36 w 122"/>
                  <a:gd name="T31" fmla="*/ 5 h 80"/>
                  <a:gd name="T32" fmla="*/ 51 w 122"/>
                  <a:gd name="T33" fmla="*/ 11 h 80"/>
                  <a:gd name="T34" fmla="*/ 67 w 122"/>
                  <a:gd name="T35" fmla="*/ 18 h 80"/>
                  <a:gd name="T36" fmla="*/ 78 w 122"/>
                  <a:gd name="T37" fmla="*/ 30 h 80"/>
                  <a:gd name="T38" fmla="*/ 80 w 122"/>
                  <a:gd name="T39" fmla="*/ 35 h 80"/>
                  <a:gd name="T40" fmla="*/ 81 w 122"/>
                  <a:gd name="T41" fmla="*/ 51 h 80"/>
                  <a:gd name="T42" fmla="*/ 87 w 122"/>
                  <a:gd name="T43" fmla="*/ 60 h 80"/>
                  <a:gd name="T44" fmla="*/ 101 w 122"/>
                  <a:gd name="T45" fmla="*/ 61 h 80"/>
                  <a:gd name="T46" fmla="*/ 110 w 122"/>
                  <a:gd name="T47" fmla="*/ 49 h 80"/>
                  <a:gd name="T48" fmla="*/ 119 w 122"/>
                  <a:gd name="T49" fmla="*/ 57 h 80"/>
                  <a:gd name="T50" fmla="*/ 117 w 122"/>
                  <a:gd name="T51" fmla="*/ 68 h 80"/>
                  <a:gd name="T52" fmla="*/ 115 w 122"/>
                  <a:gd name="T53" fmla="*/ 63 h 80"/>
                  <a:gd name="T54" fmla="*/ 106 w 122"/>
                  <a:gd name="T55" fmla="*/ 66 h 80"/>
                  <a:gd name="T56" fmla="*/ 107 w 122"/>
                  <a:gd name="T57" fmla="*/ 72 h 80"/>
                  <a:gd name="T58" fmla="*/ 100 w 122"/>
                  <a:gd name="T59" fmla="*/ 80 h 80"/>
                  <a:gd name="T60" fmla="*/ 102 w 122"/>
                  <a:gd name="T61" fmla="*/ 68 h 80"/>
                  <a:gd name="T62" fmla="*/ 104 w 122"/>
                  <a:gd name="T63" fmla="*/ 66 h 80"/>
                  <a:gd name="T64" fmla="*/ 112 w 122"/>
                  <a:gd name="T65" fmla="*/ 64 h 80"/>
                  <a:gd name="T66" fmla="*/ 117 w 122"/>
                  <a:gd name="T67" fmla="*/ 57 h 80"/>
                  <a:gd name="T68" fmla="*/ 118 w 122"/>
                  <a:gd name="T69" fmla="*/ 51 h 80"/>
                  <a:gd name="T70" fmla="*/ 111 w 122"/>
                  <a:gd name="T71" fmla="*/ 51 h 80"/>
                  <a:gd name="T72" fmla="*/ 99 w 122"/>
                  <a:gd name="T73" fmla="*/ 62 h 80"/>
                  <a:gd name="T74" fmla="*/ 82 w 122"/>
                  <a:gd name="T75" fmla="*/ 57 h 80"/>
                  <a:gd name="T76" fmla="*/ 78 w 122"/>
                  <a:gd name="T77" fmla="*/ 49 h 80"/>
                  <a:gd name="T78" fmla="*/ 80 w 122"/>
                  <a:gd name="T79" fmla="*/ 32 h 80"/>
                  <a:gd name="T80" fmla="*/ 67 w 122"/>
                  <a:gd name="T81" fmla="*/ 21 h 80"/>
                  <a:gd name="T82" fmla="*/ 56 w 122"/>
                  <a:gd name="T83" fmla="*/ 19 h 80"/>
                  <a:gd name="T84" fmla="*/ 40 w 122"/>
                  <a:gd name="T85" fmla="*/ 6 h 80"/>
                  <a:gd name="T86" fmla="*/ 34 w 122"/>
                  <a:gd name="T87" fmla="*/ 8 h 80"/>
                  <a:gd name="T88" fmla="*/ 10 w 122"/>
                  <a:gd name="T89" fmla="*/ 2 h 80"/>
                  <a:gd name="T90" fmla="*/ 24 w 122"/>
                  <a:gd name="T91" fmla="*/ 19 h 80"/>
                  <a:gd name="T92" fmla="*/ 31 w 122"/>
                  <a:gd name="T93" fmla="*/ 26 h 80"/>
                  <a:gd name="T94" fmla="*/ 35 w 122"/>
                  <a:gd name="T95" fmla="*/ 31 h 80"/>
                  <a:gd name="T96" fmla="*/ 42 w 122"/>
                  <a:gd name="T97" fmla="*/ 39 h 80"/>
                  <a:gd name="T98" fmla="*/ 49 w 122"/>
                  <a:gd name="T99" fmla="*/ 51 h 80"/>
                  <a:gd name="T100" fmla="*/ 49 w 122"/>
                  <a:gd name="T101" fmla="*/ 55 h 80"/>
                  <a:gd name="T102" fmla="*/ 71 w 122"/>
                  <a:gd name="T103" fmla="*/ 69 h 80"/>
                  <a:gd name="T104" fmla="*/ 90 w 122"/>
                  <a:gd name="T105" fmla="*/ 71 h 80"/>
                  <a:gd name="T106" fmla="*/ 28 w 122"/>
                  <a:gd name="T107" fmla="*/ 40 h 80"/>
                  <a:gd name="T108" fmla="*/ 24 w 122"/>
                  <a:gd name="T109" fmla="*/ 31 h 80"/>
                  <a:gd name="T110" fmla="*/ 11 w 122"/>
                  <a:gd name="T111" fmla="*/ 12 h 80"/>
                  <a:gd name="T112" fmla="*/ 11 w 122"/>
                  <a:gd name="T113" fmla="*/ 16 h 80"/>
                  <a:gd name="T114" fmla="*/ 13 w 122"/>
                  <a:gd name="T115" fmla="*/ 24 h 80"/>
                  <a:gd name="T116" fmla="*/ 19 w 122"/>
                  <a:gd name="T117" fmla="*/ 2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80">
                    <a:moveTo>
                      <a:pt x="100" y="80"/>
                    </a:moveTo>
                    <a:cubicBezTo>
                      <a:pt x="98" y="79"/>
                      <a:pt x="98" y="79"/>
                      <a:pt x="98" y="79"/>
                    </a:cubicBezTo>
                    <a:cubicBezTo>
                      <a:pt x="95" y="76"/>
                      <a:pt x="93" y="73"/>
                      <a:pt x="90" y="73"/>
                    </a:cubicBezTo>
                    <a:cubicBezTo>
                      <a:pt x="89" y="73"/>
                      <a:pt x="88" y="74"/>
                      <a:pt x="86" y="74"/>
                    </a:cubicBezTo>
                    <a:cubicBezTo>
                      <a:pt x="85" y="75"/>
                      <a:pt x="84" y="75"/>
                      <a:pt x="83" y="75"/>
                    </a:cubicBezTo>
                    <a:cubicBezTo>
                      <a:pt x="81" y="75"/>
                      <a:pt x="78" y="74"/>
                      <a:pt x="76" y="73"/>
                    </a:cubicBezTo>
                    <a:cubicBezTo>
                      <a:pt x="74" y="72"/>
                      <a:pt x="73" y="71"/>
                      <a:pt x="72" y="71"/>
                    </a:cubicBezTo>
                    <a:cubicBezTo>
                      <a:pt x="71" y="70"/>
                      <a:pt x="71" y="70"/>
                      <a:pt x="71" y="70"/>
                    </a:cubicBezTo>
                    <a:cubicBezTo>
                      <a:pt x="68" y="70"/>
                      <a:pt x="65" y="69"/>
                      <a:pt x="63" y="67"/>
                    </a:cubicBezTo>
                    <a:cubicBezTo>
                      <a:pt x="62" y="66"/>
                      <a:pt x="60" y="65"/>
                      <a:pt x="59" y="65"/>
                    </a:cubicBezTo>
                    <a:cubicBezTo>
                      <a:pt x="58" y="65"/>
                      <a:pt x="57" y="65"/>
                      <a:pt x="56" y="64"/>
                    </a:cubicBezTo>
                    <a:cubicBezTo>
                      <a:pt x="56" y="64"/>
                      <a:pt x="46" y="59"/>
                      <a:pt x="47" y="55"/>
                    </a:cubicBezTo>
                    <a:cubicBezTo>
                      <a:pt x="47" y="55"/>
                      <a:pt x="47" y="54"/>
                      <a:pt x="48" y="54"/>
                    </a:cubicBezTo>
                    <a:cubicBezTo>
                      <a:pt x="48" y="53"/>
                      <a:pt x="47" y="52"/>
                      <a:pt x="47" y="51"/>
                    </a:cubicBezTo>
                    <a:cubicBezTo>
                      <a:pt x="47" y="50"/>
                      <a:pt x="47" y="48"/>
                      <a:pt x="47" y="47"/>
                    </a:cubicBezTo>
                    <a:cubicBezTo>
                      <a:pt x="46" y="46"/>
                      <a:pt x="46" y="46"/>
                      <a:pt x="45" y="45"/>
                    </a:cubicBezTo>
                    <a:cubicBezTo>
                      <a:pt x="44" y="44"/>
                      <a:pt x="43" y="43"/>
                      <a:pt x="43" y="42"/>
                    </a:cubicBezTo>
                    <a:cubicBezTo>
                      <a:pt x="42" y="42"/>
                      <a:pt x="41" y="41"/>
                      <a:pt x="41" y="41"/>
                    </a:cubicBezTo>
                    <a:cubicBezTo>
                      <a:pt x="39" y="39"/>
                      <a:pt x="38" y="38"/>
                      <a:pt x="37" y="36"/>
                    </a:cubicBezTo>
                    <a:cubicBezTo>
                      <a:pt x="37" y="36"/>
                      <a:pt x="37" y="36"/>
                      <a:pt x="36" y="35"/>
                    </a:cubicBezTo>
                    <a:cubicBezTo>
                      <a:pt x="35" y="35"/>
                      <a:pt x="34" y="34"/>
                      <a:pt x="33" y="33"/>
                    </a:cubicBezTo>
                    <a:cubicBezTo>
                      <a:pt x="33" y="33"/>
                      <a:pt x="32" y="33"/>
                      <a:pt x="32" y="33"/>
                    </a:cubicBezTo>
                    <a:cubicBezTo>
                      <a:pt x="31" y="32"/>
                      <a:pt x="32" y="31"/>
                      <a:pt x="32" y="29"/>
                    </a:cubicBezTo>
                    <a:cubicBezTo>
                      <a:pt x="32" y="29"/>
                      <a:pt x="30" y="28"/>
                      <a:pt x="30" y="28"/>
                    </a:cubicBezTo>
                    <a:cubicBezTo>
                      <a:pt x="29" y="27"/>
                      <a:pt x="29" y="27"/>
                      <a:pt x="29" y="27"/>
                    </a:cubicBezTo>
                    <a:cubicBezTo>
                      <a:pt x="28" y="26"/>
                      <a:pt x="28" y="25"/>
                      <a:pt x="27" y="25"/>
                    </a:cubicBezTo>
                    <a:cubicBezTo>
                      <a:pt x="27" y="24"/>
                      <a:pt x="27" y="24"/>
                      <a:pt x="27" y="24"/>
                    </a:cubicBezTo>
                    <a:cubicBezTo>
                      <a:pt x="25" y="23"/>
                      <a:pt x="23" y="21"/>
                      <a:pt x="22" y="20"/>
                    </a:cubicBezTo>
                    <a:cubicBezTo>
                      <a:pt x="20" y="17"/>
                      <a:pt x="19" y="14"/>
                      <a:pt x="17" y="10"/>
                    </a:cubicBezTo>
                    <a:cubicBezTo>
                      <a:pt x="17" y="8"/>
                      <a:pt x="15" y="8"/>
                      <a:pt x="14" y="7"/>
                    </a:cubicBezTo>
                    <a:cubicBezTo>
                      <a:pt x="13" y="7"/>
                      <a:pt x="13" y="7"/>
                      <a:pt x="12" y="6"/>
                    </a:cubicBezTo>
                    <a:cubicBezTo>
                      <a:pt x="13" y="12"/>
                      <a:pt x="13" y="12"/>
                      <a:pt x="13" y="12"/>
                    </a:cubicBezTo>
                    <a:cubicBezTo>
                      <a:pt x="14" y="13"/>
                      <a:pt x="14" y="14"/>
                      <a:pt x="15" y="15"/>
                    </a:cubicBezTo>
                    <a:cubicBezTo>
                      <a:pt x="16" y="15"/>
                      <a:pt x="17" y="16"/>
                      <a:pt x="17" y="17"/>
                    </a:cubicBezTo>
                    <a:cubicBezTo>
                      <a:pt x="18" y="19"/>
                      <a:pt x="20" y="23"/>
                      <a:pt x="22" y="26"/>
                    </a:cubicBezTo>
                    <a:cubicBezTo>
                      <a:pt x="24" y="27"/>
                      <a:pt x="24" y="27"/>
                      <a:pt x="24" y="27"/>
                    </a:cubicBezTo>
                    <a:cubicBezTo>
                      <a:pt x="26" y="28"/>
                      <a:pt x="26" y="31"/>
                      <a:pt x="27" y="33"/>
                    </a:cubicBezTo>
                    <a:cubicBezTo>
                      <a:pt x="27" y="35"/>
                      <a:pt x="27" y="37"/>
                      <a:pt x="29" y="38"/>
                    </a:cubicBezTo>
                    <a:cubicBezTo>
                      <a:pt x="30" y="39"/>
                      <a:pt x="33" y="41"/>
                      <a:pt x="33" y="43"/>
                    </a:cubicBezTo>
                    <a:cubicBezTo>
                      <a:pt x="33" y="44"/>
                      <a:pt x="32" y="45"/>
                      <a:pt x="31" y="45"/>
                    </a:cubicBezTo>
                    <a:cubicBezTo>
                      <a:pt x="30" y="46"/>
                      <a:pt x="30" y="46"/>
                      <a:pt x="30" y="46"/>
                    </a:cubicBezTo>
                    <a:cubicBezTo>
                      <a:pt x="29" y="45"/>
                      <a:pt x="29" y="45"/>
                      <a:pt x="29" y="45"/>
                    </a:cubicBezTo>
                    <a:cubicBezTo>
                      <a:pt x="28" y="43"/>
                      <a:pt x="25" y="37"/>
                      <a:pt x="22" y="37"/>
                    </a:cubicBezTo>
                    <a:cubicBezTo>
                      <a:pt x="21" y="38"/>
                      <a:pt x="21" y="38"/>
                      <a:pt x="21" y="38"/>
                    </a:cubicBezTo>
                    <a:cubicBezTo>
                      <a:pt x="20" y="36"/>
                      <a:pt x="20" y="36"/>
                      <a:pt x="20" y="36"/>
                    </a:cubicBezTo>
                    <a:cubicBezTo>
                      <a:pt x="20" y="35"/>
                      <a:pt x="20" y="35"/>
                      <a:pt x="20" y="35"/>
                    </a:cubicBezTo>
                    <a:cubicBezTo>
                      <a:pt x="21" y="34"/>
                      <a:pt x="21" y="33"/>
                      <a:pt x="20" y="31"/>
                    </a:cubicBezTo>
                    <a:cubicBezTo>
                      <a:pt x="20" y="30"/>
                      <a:pt x="20" y="30"/>
                      <a:pt x="19" y="30"/>
                    </a:cubicBezTo>
                    <a:cubicBezTo>
                      <a:pt x="18" y="29"/>
                      <a:pt x="18" y="29"/>
                      <a:pt x="17" y="28"/>
                    </a:cubicBezTo>
                    <a:cubicBezTo>
                      <a:pt x="15" y="29"/>
                      <a:pt x="11" y="25"/>
                      <a:pt x="10" y="23"/>
                    </a:cubicBezTo>
                    <a:cubicBezTo>
                      <a:pt x="9" y="21"/>
                      <a:pt x="9" y="21"/>
                      <a:pt x="9" y="21"/>
                    </a:cubicBezTo>
                    <a:cubicBezTo>
                      <a:pt x="11" y="22"/>
                      <a:pt x="11" y="22"/>
                      <a:pt x="11" y="22"/>
                    </a:cubicBezTo>
                    <a:cubicBezTo>
                      <a:pt x="11" y="22"/>
                      <a:pt x="12" y="22"/>
                      <a:pt x="13" y="22"/>
                    </a:cubicBezTo>
                    <a:cubicBezTo>
                      <a:pt x="14" y="20"/>
                      <a:pt x="12" y="19"/>
                      <a:pt x="10" y="17"/>
                    </a:cubicBezTo>
                    <a:cubicBezTo>
                      <a:pt x="8" y="16"/>
                      <a:pt x="7" y="14"/>
                      <a:pt x="6" y="12"/>
                    </a:cubicBezTo>
                    <a:cubicBezTo>
                      <a:pt x="6" y="10"/>
                      <a:pt x="3" y="5"/>
                      <a:pt x="1" y="2"/>
                    </a:cubicBezTo>
                    <a:cubicBezTo>
                      <a:pt x="0" y="1"/>
                      <a:pt x="0" y="1"/>
                      <a:pt x="0" y="1"/>
                    </a:cubicBezTo>
                    <a:cubicBezTo>
                      <a:pt x="2" y="1"/>
                      <a:pt x="2" y="1"/>
                      <a:pt x="2" y="1"/>
                    </a:cubicBezTo>
                    <a:cubicBezTo>
                      <a:pt x="4" y="0"/>
                      <a:pt x="6" y="0"/>
                      <a:pt x="8" y="0"/>
                    </a:cubicBezTo>
                    <a:cubicBezTo>
                      <a:pt x="11" y="0"/>
                      <a:pt x="14" y="1"/>
                      <a:pt x="17" y="3"/>
                    </a:cubicBezTo>
                    <a:cubicBezTo>
                      <a:pt x="24" y="6"/>
                      <a:pt x="27" y="6"/>
                      <a:pt x="33" y="6"/>
                    </a:cubicBezTo>
                    <a:cubicBezTo>
                      <a:pt x="34" y="6"/>
                      <a:pt x="34" y="6"/>
                      <a:pt x="34" y="6"/>
                    </a:cubicBezTo>
                    <a:cubicBezTo>
                      <a:pt x="35" y="6"/>
                      <a:pt x="35" y="6"/>
                      <a:pt x="36" y="6"/>
                    </a:cubicBezTo>
                    <a:cubicBezTo>
                      <a:pt x="36" y="6"/>
                      <a:pt x="36" y="5"/>
                      <a:pt x="36" y="5"/>
                    </a:cubicBezTo>
                    <a:cubicBezTo>
                      <a:pt x="36" y="4"/>
                      <a:pt x="37" y="4"/>
                      <a:pt x="38" y="4"/>
                    </a:cubicBezTo>
                    <a:cubicBezTo>
                      <a:pt x="39" y="4"/>
                      <a:pt x="39" y="4"/>
                      <a:pt x="40" y="4"/>
                    </a:cubicBezTo>
                    <a:cubicBezTo>
                      <a:pt x="42" y="4"/>
                      <a:pt x="44" y="4"/>
                      <a:pt x="46" y="6"/>
                    </a:cubicBezTo>
                    <a:cubicBezTo>
                      <a:pt x="48" y="8"/>
                      <a:pt x="49" y="9"/>
                      <a:pt x="51" y="11"/>
                    </a:cubicBezTo>
                    <a:cubicBezTo>
                      <a:pt x="52" y="13"/>
                      <a:pt x="53" y="15"/>
                      <a:pt x="56" y="16"/>
                    </a:cubicBezTo>
                    <a:cubicBezTo>
                      <a:pt x="57" y="14"/>
                      <a:pt x="59" y="12"/>
                      <a:pt x="61" y="12"/>
                    </a:cubicBezTo>
                    <a:cubicBezTo>
                      <a:pt x="62" y="12"/>
                      <a:pt x="63" y="13"/>
                      <a:pt x="63" y="13"/>
                    </a:cubicBezTo>
                    <a:cubicBezTo>
                      <a:pt x="66" y="14"/>
                      <a:pt x="66" y="16"/>
                      <a:pt x="67" y="18"/>
                    </a:cubicBezTo>
                    <a:cubicBezTo>
                      <a:pt x="68" y="19"/>
                      <a:pt x="68" y="19"/>
                      <a:pt x="68" y="20"/>
                    </a:cubicBezTo>
                    <a:cubicBezTo>
                      <a:pt x="69" y="21"/>
                      <a:pt x="70" y="23"/>
                      <a:pt x="71" y="24"/>
                    </a:cubicBezTo>
                    <a:cubicBezTo>
                      <a:pt x="72" y="26"/>
                      <a:pt x="73" y="27"/>
                      <a:pt x="73" y="28"/>
                    </a:cubicBezTo>
                    <a:cubicBezTo>
                      <a:pt x="74" y="29"/>
                      <a:pt x="77" y="30"/>
                      <a:pt x="78" y="30"/>
                    </a:cubicBezTo>
                    <a:cubicBezTo>
                      <a:pt x="79" y="30"/>
                      <a:pt x="80" y="30"/>
                      <a:pt x="81" y="31"/>
                    </a:cubicBezTo>
                    <a:cubicBezTo>
                      <a:pt x="82" y="31"/>
                      <a:pt x="82" y="31"/>
                      <a:pt x="82" y="31"/>
                    </a:cubicBezTo>
                    <a:cubicBezTo>
                      <a:pt x="82" y="32"/>
                      <a:pt x="82" y="32"/>
                      <a:pt x="82" y="32"/>
                    </a:cubicBezTo>
                    <a:cubicBezTo>
                      <a:pt x="81" y="33"/>
                      <a:pt x="81" y="34"/>
                      <a:pt x="80" y="35"/>
                    </a:cubicBezTo>
                    <a:cubicBezTo>
                      <a:pt x="79" y="36"/>
                      <a:pt x="79" y="37"/>
                      <a:pt x="79" y="39"/>
                    </a:cubicBezTo>
                    <a:cubicBezTo>
                      <a:pt x="79" y="40"/>
                      <a:pt x="79" y="41"/>
                      <a:pt x="79" y="43"/>
                    </a:cubicBezTo>
                    <a:cubicBezTo>
                      <a:pt x="79" y="45"/>
                      <a:pt x="79" y="47"/>
                      <a:pt x="80" y="48"/>
                    </a:cubicBezTo>
                    <a:cubicBezTo>
                      <a:pt x="81" y="49"/>
                      <a:pt x="81" y="50"/>
                      <a:pt x="81" y="51"/>
                    </a:cubicBezTo>
                    <a:cubicBezTo>
                      <a:pt x="81" y="51"/>
                      <a:pt x="81" y="52"/>
                      <a:pt x="81" y="52"/>
                    </a:cubicBezTo>
                    <a:cubicBezTo>
                      <a:pt x="81" y="52"/>
                      <a:pt x="82" y="53"/>
                      <a:pt x="82" y="53"/>
                    </a:cubicBezTo>
                    <a:cubicBezTo>
                      <a:pt x="83" y="54"/>
                      <a:pt x="83" y="55"/>
                      <a:pt x="84" y="56"/>
                    </a:cubicBezTo>
                    <a:cubicBezTo>
                      <a:pt x="85" y="59"/>
                      <a:pt x="86" y="59"/>
                      <a:pt x="87" y="60"/>
                    </a:cubicBezTo>
                    <a:cubicBezTo>
                      <a:pt x="88" y="60"/>
                      <a:pt x="89" y="61"/>
                      <a:pt x="90" y="62"/>
                    </a:cubicBezTo>
                    <a:cubicBezTo>
                      <a:pt x="91" y="63"/>
                      <a:pt x="93" y="62"/>
                      <a:pt x="94" y="61"/>
                    </a:cubicBezTo>
                    <a:cubicBezTo>
                      <a:pt x="96" y="61"/>
                      <a:pt x="98" y="60"/>
                      <a:pt x="100" y="61"/>
                    </a:cubicBezTo>
                    <a:cubicBezTo>
                      <a:pt x="100" y="61"/>
                      <a:pt x="101" y="61"/>
                      <a:pt x="101" y="61"/>
                    </a:cubicBezTo>
                    <a:cubicBezTo>
                      <a:pt x="102" y="61"/>
                      <a:pt x="103" y="61"/>
                      <a:pt x="104" y="59"/>
                    </a:cubicBezTo>
                    <a:cubicBezTo>
                      <a:pt x="105" y="58"/>
                      <a:pt x="105" y="56"/>
                      <a:pt x="105" y="55"/>
                    </a:cubicBezTo>
                    <a:cubicBezTo>
                      <a:pt x="105" y="53"/>
                      <a:pt x="106" y="51"/>
                      <a:pt x="109" y="50"/>
                    </a:cubicBezTo>
                    <a:cubicBezTo>
                      <a:pt x="109" y="50"/>
                      <a:pt x="110" y="50"/>
                      <a:pt x="110" y="49"/>
                    </a:cubicBezTo>
                    <a:cubicBezTo>
                      <a:pt x="112" y="49"/>
                      <a:pt x="114" y="48"/>
                      <a:pt x="115" y="48"/>
                    </a:cubicBezTo>
                    <a:cubicBezTo>
                      <a:pt x="116" y="48"/>
                      <a:pt x="117" y="49"/>
                      <a:pt x="117" y="49"/>
                    </a:cubicBezTo>
                    <a:cubicBezTo>
                      <a:pt x="119" y="48"/>
                      <a:pt x="121" y="49"/>
                      <a:pt x="122" y="51"/>
                    </a:cubicBezTo>
                    <a:cubicBezTo>
                      <a:pt x="122" y="52"/>
                      <a:pt x="121" y="53"/>
                      <a:pt x="119" y="57"/>
                    </a:cubicBezTo>
                    <a:cubicBezTo>
                      <a:pt x="119" y="57"/>
                      <a:pt x="119" y="57"/>
                      <a:pt x="118" y="58"/>
                    </a:cubicBezTo>
                    <a:cubicBezTo>
                      <a:pt x="118" y="58"/>
                      <a:pt x="118" y="59"/>
                      <a:pt x="118" y="60"/>
                    </a:cubicBezTo>
                    <a:cubicBezTo>
                      <a:pt x="118" y="62"/>
                      <a:pt x="118" y="63"/>
                      <a:pt x="118" y="64"/>
                    </a:cubicBezTo>
                    <a:cubicBezTo>
                      <a:pt x="117" y="68"/>
                      <a:pt x="117" y="68"/>
                      <a:pt x="117" y="68"/>
                    </a:cubicBezTo>
                    <a:cubicBezTo>
                      <a:pt x="116" y="64"/>
                      <a:pt x="116" y="64"/>
                      <a:pt x="116" y="64"/>
                    </a:cubicBezTo>
                    <a:cubicBezTo>
                      <a:pt x="116" y="64"/>
                      <a:pt x="116" y="64"/>
                      <a:pt x="115" y="64"/>
                    </a:cubicBezTo>
                    <a:cubicBezTo>
                      <a:pt x="115" y="63"/>
                      <a:pt x="115" y="63"/>
                      <a:pt x="115" y="63"/>
                    </a:cubicBezTo>
                    <a:cubicBezTo>
                      <a:pt x="115" y="63"/>
                      <a:pt x="115" y="63"/>
                      <a:pt x="115" y="63"/>
                    </a:cubicBezTo>
                    <a:cubicBezTo>
                      <a:pt x="114" y="65"/>
                      <a:pt x="113" y="66"/>
                      <a:pt x="112" y="66"/>
                    </a:cubicBezTo>
                    <a:cubicBezTo>
                      <a:pt x="111" y="66"/>
                      <a:pt x="110" y="66"/>
                      <a:pt x="109" y="66"/>
                    </a:cubicBezTo>
                    <a:cubicBezTo>
                      <a:pt x="108" y="66"/>
                      <a:pt x="108" y="66"/>
                      <a:pt x="107" y="66"/>
                    </a:cubicBezTo>
                    <a:cubicBezTo>
                      <a:pt x="106" y="66"/>
                      <a:pt x="106" y="66"/>
                      <a:pt x="106" y="66"/>
                    </a:cubicBezTo>
                    <a:cubicBezTo>
                      <a:pt x="106" y="66"/>
                      <a:pt x="106" y="67"/>
                      <a:pt x="106" y="67"/>
                    </a:cubicBezTo>
                    <a:cubicBezTo>
                      <a:pt x="106" y="69"/>
                      <a:pt x="106" y="69"/>
                      <a:pt x="106" y="69"/>
                    </a:cubicBezTo>
                    <a:cubicBezTo>
                      <a:pt x="105" y="68"/>
                      <a:pt x="105" y="68"/>
                      <a:pt x="105" y="68"/>
                    </a:cubicBezTo>
                    <a:cubicBezTo>
                      <a:pt x="106" y="69"/>
                      <a:pt x="107" y="70"/>
                      <a:pt x="107" y="72"/>
                    </a:cubicBezTo>
                    <a:cubicBezTo>
                      <a:pt x="107" y="73"/>
                      <a:pt x="107" y="73"/>
                      <a:pt x="107" y="73"/>
                    </a:cubicBezTo>
                    <a:cubicBezTo>
                      <a:pt x="106" y="73"/>
                      <a:pt x="106" y="73"/>
                      <a:pt x="106" y="73"/>
                    </a:cubicBezTo>
                    <a:cubicBezTo>
                      <a:pt x="102" y="73"/>
                      <a:pt x="101" y="77"/>
                      <a:pt x="100" y="78"/>
                    </a:cubicBezTo>
                    <a:lnTo>
                      <a:pt x="100" y="80"/>
                    </a:lnTo>
                    <a:close/>
                    <a:moveTo>
                      <a:pt x="90" y="71"/>
                    </a:moveTo>
                    <a:cubicBezTo>
                      <a:pt x="94" y="71"/>
                      <a:pt x="96" y="74"/>
                      <a:pt x="99" y="76"/>
                    </a:cubicBezTo>
                    <a:cubicBezTo>
                      <a:pt x="100" y="73"/>
                      <a:pt x="102" y="71"/>
                      <a:pt x="105" y="71"/>
                    </a:cubicBezTo>
                    <a:cubicBezTo>
                      <a:pt x="104" y="70"/>
                      <a:pt x="103" y="69"/>
                      <a:pt x="102" y="68"/>
                    </a:cubicBezTo>
                    <a:cubicBezTo>
                      <a:pt x="97" y="64"/>
                      <a:pt x="97" y="64"/>
                      <a:pt x="97" y="64"/>
                    </a:cubicBezTo>
                    <a:cubicBezTo>
                      <a:pt x="103" y="66"/>
                      <a:pt x="103" y="66"/>
                      <a:pt x="103" y="66"/>
                    </a:cubicBezTo>
                    <a:cubicBezTo>
                      <a:pt x="103" y="66"/>
                      <a:pt x="103" y="66"/>
                      <a:pt x="104" y="66"/>
                    </a:cubicBezTo>
                    <a:cubicBezTo>
                      <a:pt x="104" y="66"/>
                      <a:pt x="104" y="66"/>
                      <a:pt x="104" y="66"/>
                    </a:cubicBezTo>
                    <a:cubicBezTo>
                      <a:pt x="104" y="66"/>
                      <a:pt x="104" y="65"/>
                      <a:pt x="104" y="65"/>
                    </a:cubicBezTo>
                    <a:cubicBezTo>
                      <a:pt x="105" y="64"/>
                      <a:pt x="106" y="64"/>
                      <a:pt x="107" y="64"/>
                    </a:cubicBezTo>
                    <a:cubicBezTo>
                      <a:pt x="108" y="64"/>
                      <a:pt x="108" y="64"/>
                      <a:pt x="109" y="64"/>
                    </a:cubicBezTo>
                    <a:cubicBezTo>
                      <a:pt x="110" y="64"/>
                      <a:pt x="111" y="64"/>
                      <a:pt x="112" y="64"/>
                    </a:cubicBezTo>
                    <a:cubicBezTo>
                      <a:pt x="112" y="64"/>
                      <a:pt x="113" y="63"/>
                      <a:pt x="114" y="62"/>
                    </a:cubicBezTo>
                    <a:cubicBezTo>
                      <a:pt x="114" y="61"/>
                      <a:pt x="115" y="61"/>
                      <a:pt x="115" y="60"/>
                    </a:cubicBezTo>
                    <a:cubicBezTo>
                      <a:pt x="116" y="60"/>
                      <a:pt x="116" y="60"/>
                      <a:pt x="116" y="60"/>
                    </a:cubicBezTo>
                    <a:cubicBezTo>
                      <a:pt x="116" y="58"/>
                      <a:pt x="116" y="57"/>
                      <a:pt x="117" y="57"/>
                    </a:cubicBezTo>
                    <a:cubicBezTo>
                      <a:pt x="117" y="56"/>
                      <a:pt x="117" y="56"/>
                      <a:pt x="118" y="55"/>
                    </a:cubicBezTo>
                    <a:cubicBezTo>
                      <a:pt x="118" y="54"/>
                      <a:pt x="120" y="52"/>
                      <a:pt x="120" y="51"/>
                    </a:cubicBezTo>
                    <a:cubicBezTo>
                      <a:pt x="120" y="51"/>
                      <a:pt x="119" y="51"/>
                      <a:pt x="119" y="51"/>
                    </a:cubicBezTo>
                    <a:cubicBezTo>
                      <a:pt x="118" y="51"/>
                      <a:pt x="118" y="51"/>
                      <a:pt x="118" y="51"/>
                    </a:cubicBezTo>
                    <a:cubicBezTo>
                      <a:pt x="116" y="52"/>
                      <a:pt x="116" y="52"/>
                      <a:pt x="116" y="52"/>
                    </a:cubicBezTo>
                    <a:cubicBezTo>
                      <a:pt x="116" y="51"/>
                      <a:pt x="116" y="51"/>
                      <a:pt x="116" y="51"/>
                    </a:cubicBezTo>
                    <a:cubicBezTo>
                      <a:pt x="116" y="51"/>
                      <a:pt x="116" y="50"/>
                      <a:pt x="115" y="50"/>
                    </a:cubicBezTo>
                    <a:cubicBezTo>
                      <a:pt x="114" y="50"/>
                      <a:pt x="112" y="51"/>
                      <a:pt x="111" y="51"/>
                    </a:cubicBezTo>
                    <a:cubicBezTo>
                      <a:pt x="110" y="52"/>
                      <a:pt x="110" y="52"/>
                      <a:pt x="109" y="52"/>
                    </a:cubicBezTo>
                    <a:cubicBezTo>
                      <a:pt x="107" y="52"/>
                      <a:pt x="107" y="54"/>
                      <a:pt x="107" y="56"/>
                    </a:cubicBezTo>
                    <a:cubicBezTo>
                      <a:pt x="107" y="57"/>
                      <a:pt x="107" y="58"/>
                      <a:pt x="106" y="60"/>
                    </a:cubicBezTo>
                    <a:cubicBezTo>
                      <a:pt x="104" y="63"/>
                      <a:pt x="102" y="63"/>
                      <a:pt x="99" y="62"/>
                    </a:cubicBezTo>
                    <a:cubicBezTo>
                      <a:pt x="98" y="62"/>
                      <a:pt x="97" y="63"/>
                      <a:pt x="95" y="63"/>
                    </a:cubicBezTo>
                    <a:cubicBezTo>
                      <a:pt x="93" y="64"/>
                      <a:pt x="91" y="65"/>
                      <a:pt x="89" y="63"/>
                    </a:cubicBezTo>
                    <a:cubicBezTo>
                      <a:pt x="88" y="63"/>
                      <a:pt x="87" y="62"/>
                      <a:pt x="86" y="62"/>
                    </a:cubicBezTo>
                    <a:cubicBezTo>
                      <a:pt x="85" y="61"/>
                      <a:pt x="83" y="60"/>
                      <a:pt x="82" y="57"/>
                    </a:cubicBezTo>
                    <a:cubicBezTo>
                      <a:pt x="82" y="56"/>
                      <a:pt x="81" y="55"/>
                      <a:pt x="80" y="54"/>
                    </a:cubicBezTo>
                    <a:cubicBezTo>
                      <a:pt x="80" y="54"/>
                      <a:pt x="80" y="54"/>
                      <a:pt x="79" y="53"/>
                    </a:cubicBezTo>
                    <a:cubicBezTo>
                      <a:pt x="79" y="52"/>
                      <a:pt x="79" y="52"/>
                      <a:pt x="79" y="51"/>
                    </a:cubicBezTo>
                    <a:cubicBezTo>
                      <a:pt x="79" y="50"/>
                      <a:pt x="79" y="50"/>
                      <a:pt x="78" y="49"/>
                    </a:cubicBezTo>
                    <a:cubicBezTo>
                      <a:pt x="77" y="47"/>
                      <a:pt x="77" y="45"/>
                      <a:pt x="77" y="43"/>
                    </a:cubicBezTo>
                    <a:cubicBezTo>
                      <a:pt x="77" y="41"/>
                      <a:pt x="77" y="40"/>
                      <a:pt x="77" y="39"/>
                    </a:cubicBezTo>
                    <a:cubicBezTo>
                      <a:pt x="77" y="36"/>
                      <a:pt x="78" y="35"/>
                      <a:pt x="79" y="34"/>
                    </a:cubicBezTo>
                    <a:cubicBezTo>
                      <a:pt x="79" y="33"/>
                      <a:pt x="79" y="33"/>
                      <a:pt x="80" y="32"/>
                    </a:cubicBezTo>
                    <a:cubicBezTo>
                      <a:pt x="79" y="32"/>
                      <a:pt x="79" y="32"/>
                      <a:pt x="78" y="32"/>
                    </a:cubicBezTo>
                    <a:cubicBezTo>
                      <a:pt x="76" y="31"/>
                      <a:pt x="73" y="31"/>
                      <a:pt x="72" y="30"/>
                    </a:cubicBezTo>
                    <a:cubicBezTo>
                      <a:pt x="71" y="29"/>
                      <a:pt x="70" y="27"/>
                      <a:pt x="69" y="25"/>
                    </a:cubicBezTo>
                    <a:cubicBezTo>
                      <a:pt x="68" y="24"/>
                      <a:pt x="68" y="22"/>
                      <a:pt x="67" y="21"/>
                    </a:cubicBezTo>
                    <a:cubicBezTo>
                      <a:pt x="66" y="20"/>
                      <a:pt x="66" y="19"/>
                      <a:pt x="65" y="18"/>
                    </a:cubicBezTo>
                    <a:cubicBezTo>
                      <a:pt x="65" y="17"/>
                      <a:pt x="64" y="15"/>
                      <a:pt x="63" y="15"/>
                    </a:cubicBezTo>
                    <a:cubicBezTo>
                      <a:pt x="60" y="14"/>
                      <a:pt x="58" y="16"/>
                      <a:pt x="57" y="18"/>
                    </a:cubicBezTo>
                    <a:cubicBezTo>
                      <a:pt x="56" y="19"/>
                      <a:pt x="56" y="19"/>
                      <a:pt x="56" y="19"/>
                    </a:cubicBezTo>
                    <a:cubicBezTo>
                      <a:pt x="55" y="19"/>
                      <a:pt x="55" y="19"/>
                      <a:pt x="55" y="19"/>
                    </a:cubicBezTo>
                    <a:cubicBezTo>
                      <a:pt x="52" y="17"/>
                      <a:pt x="51" y="14"/>
                      <a:pt x="49" y="12"/>
                    </a:cubicBezTo>
                    <a:cubicBezTo>
                      <a:pt x="48" y="11"/>
                      <a:pt x="47" y="9"/>
                      <a:pt x="45" y="7"/>
                    </a:cubicBezTo>
                    <a:cubicBezTo>
                      <a:pt x="43" y="6"/>
                      <a:pt x="42" y="6"/>
                      <a:pt x="40" y="6"/>
                    </a:cubicBezTo>
                    <a:cubicBezTo>
                      <a:pt x="39" y="6"/>
                      <a:pt x="38" y="6"/>
                      <a:pt x="38" y="6"/>
                    </a:cubicBezTo>
                    <a:cubicBezTo>
                      <a:pt x="38" y="6"/>
                      <a:pt x="38" y="7"/>
                      <a:pt x="38" y="7"/>
                    </a:cubicBezTo>
                    <a:cubicBezTo>
                      <a:pt x="38" y="7"/>
                      <a:pt x="37" y="8"/>
                      <a:pt x="37" y="8"/>
                    </a:cubicBezTo>
                    <a:cubicBezTo>
                      <a:pt x="36" y="8"/>
                      <a:pt x="35" y="8"/>
                      <a:pt x="34" y="8"/>
                    </a:cubicBezTo>
                    <a:cubicBezTo>
                      <a:pt x="33" y="8"/>
                      <a:pt x="33" y="8"/>
                      <a:pt x="33" y="8"/>
                    </a:cubicBezTo>
                    <a:cubicBezTo>
                      <a:pt x="33" y="8"/>
                      <a:pt x="32" y="8"/>
                      <a:pt x="31" y="8"/>
                    </a:cubicBezTo>
                    <a:cubicBezTo>
                      <a:pt x="26" y="8"/>
                      <a:pt x="23" y="7"/>
                      <a:pt x="17" y="4"/>
                    </a:cubicBezTo>
                    <a:cubicBezTo>
                      <a:pt x="14" y="3"/>
                      <a:pt x="12" y="3"/>
                      <a:pt x="10" y="2"/>
                    </a:cubicBezTo>
                    <a:cubicBezTo>
                      <a:pt x="11" y="4"/>
                      <a:pt x="11" y="4"/>
                      <a:pt x="11" y="4"/>
                    </a:cubicBezTo>
                    <a:cubicBezTo>
                      <a:pt x="12" y="4"/>
                      <a:pt x="13" y="5"/>
                      <a:pt x="14" y="5"/>
                    </a:cubicBezTo>
                    <a:cubicBezTo>
                      <a:pt x="16" y="6"/>
                      <a:pt x="18" y="7"/>
                      <a:pt x="19" y="9"/>
                    </a:cubicBezTo>
                    <a:cubicBezTo>
                      <a:pt x="20" y="13"/>
                      <a:pt x="22" y="16"/>
                      <a:pt x="24" y="19"/>
                    </a:cubicBezTo>
                    <a:cubicBezTo>
                      <a:pt x="25" y="20"/>
                      <a:pt x="26" y="21"/>
                      <a:pt x="27" y="22"/>
                    </a:cubicBezTo>
                    <a:cubicBezTo>
                      <a:pt x="28" y="22"/>
                      <a:pt x="29" y="23"/>
                      <a:pt x="29" y="24"/>
                    </a:cubicBezTo>
                    <a:cubicBezTo>
                      <a:pt x="29" y="25"/>
                      <a:pt x="30" y="25"/>
                      <a:pt x="30" y="25"/>
                    </a:cubicBezTo>
                    <a:cubicBezTo>
                      <a:pt x="30" y="25"/>
                      <a:pt x="30" y="26"/>
                      <a:pt x="31" y="26"/>
                    </a:cubicBezTo>
                    <a:cubicBezTo>
                      <a:pt x="33" y="27"/>
                      <a:pt x="35" y="29"/>
                      <a:pt x="34" y="30"/>
                    </a:cubicBezTo>
                    <a:cubicBezTo>
                      <a:pt x="34" y="31"/>
                      <a:pt x="34" y="31"/>
                      <a:pt x="34" y="31"/>
                    </a:cubicBezTo>
                    <a:cubicBezTo>
                      <a:pt x="34" y="31"/>
                      <a:pt x="34" y="31"/>
                      <a:pt x="34" y="31"/>
                    </a:cubicBezTo>
                    <a:cubicBezTo>
                      <a:pt x="35" y="31"/>
                      <a:pt x="35" y="31"/>
                      <a:pt x="35" y="31"/>
                    </a:cubicBezTo>
                    <a:cubicBezTo>
                      <a:pt x="35" y="32"/>
                      <a:pt x="35" y="32"/>
                      <a:pt x="35" y="32"/>
                    </a:cubicBezTo>
                    <a:cubicBezTo>
                      <a:pt x="35" y="33"/>
                      <a:pt x="35" y="33"/>
                      <a:pt x="36" y="33"/>
                    </a:cubicBezTo>
                    <a:cubicBezTo>
                      <a:pt x="38" y="34"/>
                      <a:pt x="39" y="34"/>
                      <a:pt x="39" y="36"/>
                    </a:cubicBezTo>
                    <a:cubicBezTo>
                      <a:pt x="39" y="37"/>
                      <a:pt x="41" y="38"/>
                      <a:pt x="42" y="39"/>
                    </a:cubicBezTo>
                    <a:cubicBezTo>
                      <a:pt x="43" y="40"/>
                      <a:pt x="44" y="40"/>
                      <a:pt x="44" y="41"/>
                    </a:cubicBezTo>
                    <a:cubicBezTo>
                      <a:pt x="45" y="42"/>
                      <a:pt x="45" y="43"/>
                      <a:pt x="46" y="43"/>
                    </a:cubicBezTo>
                    <a:cubicBezTo>
                      <a:pt x="47" y="44"/>
                      <a:pt x="48" y="45"/>
                      <a:pt x="49" y="47"/>
                    </a:cubicBezTo>
                    <a:cubicBezTo>
                      <a:pt x="49" y="48"/>
                      <a:pt x="49" y="49"/>
                      <a:pt x="49" y="51"/>
                    </a:cubicBezTo>
                    <a:cubicBezTo>
                      <a:pt x="49" y="52"/>
                      <a:pt x="50" y="53"/>
                      <a:pt x="50" y="54"/>
                    </a:cubicBezTo>
                    <a:cubicBezTo>
                      <a:pt x="51" y="55"/>
                      <a:pt x="51" y="55"/>
                      <a:pt x="51" y="55"/>
                    </a:cubicBezTo>
                    <a:cubicBezTo>
                      <a:pt x="49" y="55"/>
                      <a:pt x="49" y="55"/>
                      <a:pt x="49" y="55"/>
                    </a:cubicBezTo>
                    <a:cubicBezTo>
                      <a:pt x="49" y="55"/>
                      <a:pt x="49" y="55"/>
                      <a:pt x="49" y="55"/>
                    </a:cubicBezTo>
                    <a:cubicBezTo>
                      <a:pt x="49" y="57"/>
                      <a:pt x="54" y="61"/>
                      <a:pt x="57" y="62"/>
                    </a:cubicBezTo>
                    <a:cubicBezTo>
                      <a:pt x="58" y="63"/>
                      <a:pt x="58" y="63"/>
                      <a:pt x="59" y="63"/>
                    </a:cubicBezTo>
                    <a:cubicBezTo>
                      <a:pt x="61" y="64"/>
                      <a:pt x="62" y="64"/>
                      <a:pt x="64" y="65"/>
                    </a:cubicBezTo>
                    <a:cubicBezTo>
                      <a:pt x="66" y="67"/>
                      <a:pt x="68" y="68"/>
                      <a:pt x="71" y="69"/>
                    </a:cubicBezTo>
                    <a:cubicBezTo>
                      <a:pt x="72" y="69"/>
                      <a:pt x="72" y="69"/>
                      <a:pt x="72" y="69"/>
                    </a:cubicBezTo>
                    <a:cubicBezTo>
                      <a:pt x="74" y="69"/>
                      <a:pt x="75" y="70"/>
                      <a:pt x="77" y="71"/>
                    </a:cubicBezTo>
                    <a:cubicBezTo>
                      <a:pt x="80" y="72"/>
                      <a:pt x="83" y="74"/>
                      <a:pt x="85" y="73"/>
                    </a:cubicBezTo>
                    <a:cubicBezTo>
                      <a:pt x="87" y="72"/>
                      <a:pt x="89" y="71"/>
                      <a:pt x="90" y="71"/>
                    </a:cubicBezTo>
                    <a:close/>
                    <a:moveTo>
                      <a:pt x="28" y="40"/>
                    </a:moveTo>
                    <a:cubicBezTo>
                      <a:pt x="29" y="41"/>
                      <a:pt x="30" y="42"/>
                      <a:pt x="31" y="43"/>
                    </a:cubicBezTo>
                    <a:cubicBezTo>
                      <a:pt x="31" y="43"/>
                      <a:pt x="31" y="43"/>
                      <a:pt x="31" y="43"/>
                    </a:cubicBezTo>
                    <a:cubicBezTo>
                      <a:pt x="31" y="42"/>
                      <a:pt x="30" y="41"/>
                      <a:pt x="28" y="40"/>
                    </a:cubicBezTo>
                    <a:close/>
                    <a:moveTo>
                      <a:pt x="22" y="36"/>
                    </a:moveTo>
                    <a:cubicBezTo>
                      <a:pt x="24" y="36"/>
                      <a:pt x="25" y="36"/>
                      <a:pt x="26" y="37"/>
                    </a:cubicBezTo>
                    <a:cubicBezTo>
                      <a:pt x="25" y="36"/>
                      <a:pt x="25" y="35"/>
                      <a:pt x="25" y="33"/>
                    </a:cubicBezTo>
                    <a:cubicBezTo>
                      <a:pt x="25" y="33"/>
                      <a:pt x="24" y="32"/>
                      <a:pt x="24" y="31"/>
                    </a:cubicBezTo>
                    <a:cubicBezTo>
                      <a:pt x="23" y="29"/>
                      <a:pt x="23" y="29"/>
                      <a:pt x="23" y="29"/>
                    </a:cubicBezTo>
                    <a:cubicBezTo>
                      <a:pt x="20" y="26"/>
                      <a:pt x="17" y="21"/>
                      <a:pt x="15" y="18"/>
                    </a:cubicBezTo>
                    <a:cubicBezTo>
                      <a:pt x="15" y="17"/>
                      <a:pt x="14" y="17"/>
                      <a:pt x="14" y="16"/>
                    </a:cubicBezTo>
                    <a:cubicBezTo>
                      <a:pt x="13" y="15"/>
                      <a:pt x="12" y="14"/>
                      <a:pt x="11" y="12"/>
                    </a:cubicBezTo>
                    <a:cubicBezTo>
                      <a:pt x="9" y="2"/>
                      <a:pt x="9" y="2"/>
                      <a:pt x="9" y="2"/>
                    </a:cubicBezTo>
                    <a:cubicBezTo>
                      <a:pt x="8" y="2"/>
                      <a:pt x="6" y="2"/>
                      <a:pt x="4" y="2"/>
                    </a:cubicBezTo>
                    <a:cubicBezTo>
                      <a:pt x="6" y="5"/>
                      <a:pt x="8" y="10"/>
                      <a:pt x="8" y="12"/>
                    </a:cubicBezTo>
                    <a:cubicBezTo>
                      <a:pt x="9" y="13"/>
                      <a:pt x="10" y="14"/>
                      <a:pt x="11" y="16"/>
                    </a:cubicBezTo>
                    <a:cubicBezTo>
                      <a:pt x="14" y="17"/>
                      <a:pt x="16" y="20"/>
                      <a:pt x="15" y="24"/>
                    </a:cubicBezTo>
                    <a:cubicBezTo>
                      <a:pt x="14" y="25"/>
                      <a:pt x="14" y="25"/>
                      <a:pt x="14" y="25"/>
                    </a:cubicBezTo>
                    <a:cubicBezTo>
                      <a:pt x="13" y="24"/>
                      <a:pt x="13" y="24"/>
                      <a:pt x="13" y="24"/>
                    </a:cubicBezTo>
                    <a:cubicBezTo>
                      <a:pt x="13" y="24"/>
                      <a:pt x="13" y="24"/>
                      <a:pt x="13" y="24"/>
                    </a:cubicBezTo>
                    <a:cubicBezTo>
                      <a:pt x="14" y="25"/>
                      <a:pt x="15" y="26"/>
                      <a:pt x="16" y="26"/>
                    </a:cubicBezTo>
                    <a:cubicBezTo>
                      <a:pt x="17" y="26"/>
                      <a:pt x="17" y="26"/>
                      <a:pt x="17" y="26"/>
                    </a:cubicBezTo>
                    <a:cubicBezTo>
                      <a:pt x="18" y="25"/>
                      <a:pt x="18" y="25"/>
                      <a:pt x="18" y="25"/>
                    </a:cubicBezTo>
                    <a:cubicBezTo>
                      <a:pt x="19" y="26"/>
                      <a:pt x="19" y="26"/>
                      <a:pt x="19" y="26"/>
                    </a:cubicBezTo>
                    <a:cubicBezTo>
                      <a:pt x="19" y="27"/>
                      <a:pt x="19" y="28"/>
                      <a:pt x="20" y="28"/>
                    </a:cubicBezTo>
                    <a:cubicBezTo>
                      <a:pt x="21" y="29"/>
                      <a:pt x="22" y="29"/>
                      <a:pt x="22" y="30"/>
                    </a:cubicBezTo>
                    <a:cubicBezTo>
                      <a:pt x="23" y="32"/>
                      <a:pt x="23" y="34"/>
                      <a:pt x="2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49" name="Freeform 57"/>
              <p:cNvSpPr/>
              <p:nvPr/>
            </p:nvSpPr>
            <p:spPr bwMode="auto">
              <a:xfrm>
                <a:off x="2070" y="1641"/>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1"/>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0" name="Freeform 58"/>
              <p:cNvSpPr/>
              <p:nvPr/>
            </p:nvSpPr>
            <p:spPr bwMode="auto">
              <a:xfrm>
                <a:off x="2068" y="1636"/>
                <a:ext cx="5" cy="7"/>
              </a:xfrm>
              <a:custGeom>
                <a:avLst/>
                <a:gdLst>
                  <a:gd name="T0" fmla="*/ 1 w 3"/>
                  <a:gd name="T1" fmla="*/ 4 h 4"/>
                  <a:gd name="T2" fmla="*/ 1 w 3"/>
                  <a:gd name="T3" fmla="*/ 2 h 4"/>
                  <a:gd name="T4" fmla="*/ 3 w 3"/>
                  <a:gd name="T5" fmla="*/ 0 h 4"/>
                  <a:gd name="T6" fmla="*/ 3 w 3"/>
                  <a:gd name="T7" fmla="*/ 4 h 4"/>
                  <a:gd name="T8" fmla="*/ 1 w 3"/>
                  <a:gd name="T9" fmla="*/ 4 h 4"/>
                </a:gdLst>
                <a:ahLst/>
                <a:cxnLst>
                  <a:cxn ang="0">
                    <a:pos x="T0" y="T1"/>
                  </a:cxn>
                  <a:cxn ang="0">
                    <a:pos x="T2" y="T3"/>
                  </a:cxn>
                  <a:cxn ang="0">
                    <a:pos x="T4" y="T5"/>
                  </a:cxn>
                  <a:cxn ang="0">
                    <a:pos x="T6" y="T7"/>
                  </a:cxn>
                  <a:cxn ang="0">
                    <a:pos x="T8" y="T9"/>
                  </a:cxn>
                </a:cxnLst>
                <a:rect l="0" t="0" r="r" b="b"/>
                <a:pathLst>
                  <a:path w="3" h="4">
                    <a:moveTo>
                      <a:pt x="1" y="4"/>
                    </a:moveTo>
                    <a:cubicBezTo>
                      <a:pt x="1" y="4"/>
                      <a:pt x="0" y="3"/>
                      <a:pt x="1" y="2"/>
                    </a:cubicBezTo>
                    <a:cubicBezTo>
                      <a:pt x="3" y="0"/>
                      <a:pt x="3" y="0"/>
                      <a:pt x="3" y="0"/>
                    </a:cubicBezTo>
                    <a:cubicBezTo>
                      <a:pt x="3" y="4"/>
                      <a:pt x="3" y="4"/>
                      <a:pt x="3" y="4"/>
                    </a:cubicBezTo>
                    <a:lnTo>
                      <a:pt x="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1" name="Freeform 59"/>
              <p:cNvSpPr/>
              <p:nvPr/>
            </p:nvSpPr>
            <p:spPr bwMode="auto">
              <a:xfrm>
                <a:off x="2049" y="1634"/>
                <a:ext cx="2" cy="4"/>
              </a:xfrm>
              <a:custGeom>
                <a:avLst/>
                <a:gdLst>
                  <a:gd name="T0" fmla="*/ 0 w 1"/>
                  <a:gd name="T1" fmla="*/ 1 h 2"/>
                  <a:gd name="T2" fmla="*/ 0 w 1"/>
                  <a:gd name="T3" fmla="*/ 1 h 2"/>
                </a:gdLst>
                <a:ahLst/>
                <a:cxnLst>
                  <a:cxn ang="0">
                    <a:pos x="T0" y="T1"/>
                  </a:cxn>
                  <a:cxn ang="0">
                    <a:pos x="T2" y="T3"/>
                  </a:cxn>
                </a:cxnLst>
                <a:rect l="0" t="0" r="r" b="b"/>
                <a:pathLst>
                  <a:path w="1" h="2">
                    <a:moveTo>
                      <a:pt x="0" y="1"/>
                    </a:moveTo>
                    <a:cubicBezTo>
                      <a:pt x="0" y="0"/>
                      <a:pt x="1"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2" name="Freeform 60"/>
              <p:cNvSpPr/>
              <p:nvPr/>
            </p:nvSpPr>
            <p:spPr bwMode="auto">
              <a:xfrm>
                <a:off x="2047" y="1634"/>
                <a:ext cx="6" cy="4"/>
              </a:xfrm>
              <a:custGeom>
                <a:avLst/>
                <a:gdLst>
                  <a:gd name="T0" fmla="*/ 2 w 3"/>
                  <a:gd name="T1" fmla="*/ 2 h 2"/>
                  <a:gd name="T2" fmla="*/ 0 w 3"/>
                  <a:gd name="T3" fmla="*/ 1 h 2"/>
                  <a:gd name="T4" fmla="*/ 1 w 3"/>
                  <a:gd name="T5" fmla="*/ 1 h 2"/>
                  <a:gd name="T6" fmla="*/ 2 w 3"/>
                  <a:gd name="T7" fmla="*/ 0 h 2"/>
                  <a:gd name="T8" fmla="*/ 2 w 3"/>
                  <a:gd name="T9" fmla="*/ 0 h 2"/>
                  <a:gd name="T10" fmla="*/ 2 w 3"/>
                  <a:gd name="T11" fmla="*/ 0 h 2"/>
                  <a:gd name="T12" fmla="*/ 3 w 3"/>
                  <a:gd name="T13" fmla="*/ 1 h 2"/>
                  <a:gd name="T14" fmla="*/ 2 w 3"/>
                  <a:gd name="T15" fmla="*/ 1 h 2"/>
                  <a:gd name="T16" fmla="*/ 2 w 3"/>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2" y="2"/>
                    </a:moveTo>
                    <a:cubicBezTo>
                      <a:pt x="1" y="2"/>
                      <a:pt x="0" y="1"/>
                      <a:pt x="0" y="1"/>
                    </a:cubicBezTo>
                    <a:cubicBezTo>
                      <a:pt x="1" y="1"/>
                      <a:pt x="1" y="1"/>
                      <a:pt x="1" y="1"/>
                    </a:cubicBezTo>
                    <a:cubicBezTo>
                      <a:pt x="2" y="0"/>
                      <a:pt x="2" y="0"/>
                      <a:pt x="2" y="0"/>
                    </a:cubicBezTo>
                    <a:cubicBezTo>
                      <a:pt x="2" y="0"/>
                      <a:pt x="2" y="0"/>
                      <a:pt x="2" y="0"/>
                    </a:cubicBezTo>
                    <a:cubicBezTo>
                      <a:pt x="2" y="0"/>
                      <a:pt x="2" y="0"/>
                      <a:pt x="2" y="0"/>
                    </a:cubicBezTo>
                    <a:cubicBezTo>
                      <a:pt x="2" y="0"/>
                      <a:pt x="3" y="1"/>
                      <a:pt x="3" y="1"/>
                    </a:cubicBezTo>
                    <a:cubicBezTo>
                      <a:pt x="2" y="1"/>
                      <a:pt x="2" y="1"/>
                      <a:pt x="2" y="1"/>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3" name="Freeform 61"/>
              <p:cNvSpPr/>
              <p:nvPr/>
            </p:nvSpPr>
            <p:spPr bwMode="auto">
              <a:xfrm>
                <a:off x="2089" y="1634"/>
                <a:ext cx="2" cy="4"/>
              </a:xfrm>
              <a:custGeom>
                <a:avLst/>
                <a:gdLst>
                  <a:gd name="T0" fmla="*/ 0 w 1"/>
                  <a:gd name="T1" fmla="*/ 1 h 2"/>
                  <a:gd name="T2" fmla="*/ 1 w 1"/>
                  <a:gd name="T3" fmla="*/ 0 h 2"/>
                  <a:gd name="T4" fmla="*/ 1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1" y="1"/>
                      <a:pt x="1" y="0"/>
                      <a:pt x="1" y="0"/>
                    </a:cubicBezTo>
                    <a:cubicBezTo>
                      <a:pt x="1" y="1"/>
                      <a:pt x="1" y="1"/>
                      <a:pt x="1" y="2"/>
                    </a:cubicBezTo>
                    <a:cubicBezTo>
                      <a:pt x="0" y="2"/>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4" name="Freeform 62"/>
              <p:cNvSpPr/>
              <p:nvPr/>
            </p:nvSpPr>
            <p:spPr bwMode="auto">
              <a:xfrm>
                <a:off x="2087" y="1631"/>
                <a:ext cx="5" cy="8"/>
              </a:xfrm>
              <a:custGeom>
                <a:avLst/>
                <a:gdLst>
                  <a:gd name="T0" fmla="*/ 2 w 3"/>
                  <a:gd name="T1" fmla="*/ 5 h 5"/>
                  <a:gd name="T2" fmla="*/ 1 w 3"/>
                  <a:gd name="T3" fmla="*/ 3 h 5"/>
                  <a:gd name="T4" fmla="*/ 0 w 3"/>
                  <a:gd name="T5" fmla="*/ 3 h 5"/>
                  <a:gd name="T6" fmla="*/ 1 w 3"/>
                  <a:gd name="T7" fmla="*/ 2 h 5"/>
                  <a:gd name="T8" fmla="*/ 1 w 3"/>
                  <a:gd name="T9" fmla="*/ 1 h 5"/>
                  <a:gd name="T10" fmla="*/ 3 w 3"/>
                  <a:gd name="T11" fmla="*/ 0 h 5"/>
                  <a:gd name="T12" fmla="*/ 3 w 3"/>
                  <a:gd name="T13" fmla="*/ 2 h 5"/>
                  <a:gd name="T14" fmla="*/ 3 w 3"/>
                  <a:gd name="T15" fmla="*/ 4 h 5"/>
                  <a:gd name="T16" fmla="*/ 3 w 3"/>
                  <a:gd name="T17" fmla="*/ 5 h 5"/>
                  <a:gd name="T18" fmla="*/ 2 w 3"/>
                  <a:gd name="T19" fmla="*/ 5 h 5"/>
                  <a:gd name="T20" fmla="*/ 2 w 3"/>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2" y="5"/>
                    </a:moveTo>
                    <a:cubicBezTo>
                      <a:pt x="2" y="5"/>
                      <a:pt x="1" y="5"/>
                      <a:pt x="1" y="3"/>
                    </a:cubicBezTo>
                    <a:cubicBezTo>
                      <a:pt x="0" y="3"/>
                      <a:pt x="0" y="3"/>
                      <a:pt x="0" y="3"/>
                    </a:cubicBezTo>
                    <a:cubicBezTo>
                      <a:pt x="1" y="2"/>
                      <a:pt x="1" y="2"/>
                      <a:pt x="1" y="2"/>
                    </a:cubicBezTo>
                    <a:cubicBezTo>
                      <a:pt x="1" y="2"/>
                      <a:pt x="1" y="1"/>
                      <a:pt x="1" y="1"/>
                    </a:cubicBezTo>
                    <a:cubicBezTo>
                      <a:pt x="3" y="0"/>
                      <a:pt x="3" y="0"/>
                      <a:pt x="3" y="0"/>
                    </a:cubicBezTo>
                    <a:cubicBezTo>
                      <a:pt x="3" y="2"/>
                      <a:pt x="3" y="2"/>
                      <a:pt x="3" y="2"/>
                    </a:cubicBezTo>
                    <a:cubicBezTo>
                      <a:pt x="3" y="3"/>
                      <a:pt x="3" y="3"/>
                      <a:pt x="3" y="4"/>
                    </a:cubicBezTo>
                    <a:cubicBezTo>
                      <a:pt x="3" y="5"/>
                      <a:pt x="3" y="5"/>
                      <a:pt x="3" y="5"/>
                    </a:cubicBezTo>
                    <a:cubicBezTo>
                      <a:pt x="2" y="5"/>
                      <a:pt x="2" y="5"/>
                      <a:pt x="2" y="5"/>
                    </a:cubicBezTo>
                    <a:cubicBezTo>
                      <a:pt x="2" y="5"/>
                      <a:pt x="2"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5" name="Freeform 63"/>
              <p:cNvSpPr/>
              <p:nvPr/>
            </p:nvSpPr>
            <p:spPr bwMode="auto">
              <a:xfrm>
                <a:off x="2258" y="1737"/>
                <a:ext cx="29" cy="30"/>
              </a:xfrm>
              <a:custGeom>
                <a:avLst/>
                <a:gdLst>
                  <a:gd name="T0" fmla="*/ 15 w 17"/>
                  <a:gd name="T1" fmla="*/ 16 h 17"/>
                  <a:gd name="T2" fmla="*/ 17 w 17"/>
                  <a:gd name="T3" fmla="*/ 0 h 17"/>
                  <a:gd name="T4" fmla="*/ 11 w 17"/>
                  <a:gd name="T5" fmla="*/ 1 h 17"/>
                  <a:gd name="T6" fmla="*/ 7 w 17"/>
                  <a:gd name="T7" fmla="*/ 4 h 17"/>
                  <a:gd name="T8" fmla="*/ 3 w 17"/>
                  <a:gd name="T9" fmla="*/ 6 h 17"/>
                  <a:gd name="T10" fmla="*/ 0 w 17"/>
                  <a:gd name="T11" fmla="*/ 8 h 17"/>
                  <a:gd name="T12" fmla="*/ 7 w 17"/>
                  <a:gd name="T13" fmla="*/ 15 h 17"/>
                  <a:gd name="T14" fmla="*/ 15 w 17"/>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15" y="16"/>
                    </a:moveTo>
                    <a:cubicBezTo>
                      <a:pt x="13" y="12"/>
                      <a:pt x="16" y="4"/>
                      <a:pt x="17" y="0"/>
                    </a:cubicBezTo>
                    <a:cubicBezTo>
                      <a:pt x="15" y="1"/>
                      <a:pt x="13" y="2"/>
                      <a:pt x="11" y="1"/>
                    </a:cubicBezTo>
                    <a:cubicBezTo>
                      <a:pt x="11" y="0"/>
                      <a:pt x="8" y="4"/>
                      <a:pt x="7" y="4"/>
                    </a:cubicBezTo>
                    <a:cubicBezTo>
                      <a:pt x="6" y="5"/>
                      <a:pt x="3" y="4"/>
                      <a:pt x="3" y="6"/>
                    </a:cubicBezTo>
                    <a:cubicBezTo>
                      <a:pt x="3" y="7"/>
                      <a:pt x="1" y="8"/>
                      <a:pt x="0" y="8"/>
                    </a:cubicBezTo>
                    <a:cubicBezTo>
                      <a:pt x="1" y="11"/>
                      <a:pt x="5" y="13"/>
                      <a:pt x="7" y="15"/>
                    </a:cubicBezTo>
                    <a:cubicBezTo>
                      <a:pt x="8" y="16"/>
                      <a:pt x="14" y="17"/>
                      <a:pt x="1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6" name="Freeform 64"/>
              <p:cNvSpPr>
                <a:spLocks noEditPoints="1"/>
              </p:cNvSpPr>
              <p:nvPr/>
            </p:nvSpPr>
            <p:spPr bwMode="auto">
              <a:xfrm>
                <a:off x="2254" y="1734"/>
                <a:ext cx="35" cy="33"/>
              </a:xfrm>
              <a:custGeom>
                <a:avLst/>
                <a:gdLst>
                  <a:gd name="T0" fmla="*/ 15 w 20"/>
                  <a:gd name="T1" fmla="*/ 19 h 19"/>
                  <a:gd name="T2" fmla="*/ 15 w 20"/>
                  <a:gd name="T3" fmla="*/ 19 h 19"/>
                  <a:gd name="T4" fmla="*/ 8 w 20"/>
                  <a:gd name="T5" fmla="*/ 18 h 19"/>
                  <a:gd name="T6" fmla="*/ 6 w 20"/>
                  <a:gd name="T7" fmla="*/ 16 h 19"/>
                  <a:gd name="T8" fmla="*/ 1 w 20"/>
                  <a:gd name="T9" fmla="*/ 10 h 19"/>
                  <a:gd name="T10" fmla="*/ 0 w 20"/>
                  <a:gd name="T11" fmla="*/ 9 h 19"/>
                  <a:gd name="T12" fmla="*/ 2 w 20"/>
                  <a:gd name="T13" fmla="*/ 9 h 19"/>
                  <a:gd name="T14" fmla="*/ 4 w 20"/>
                  <a:gd name="T15" fmla="*/ 8 h 19"/>
                  <a:gd name="T16" fmla="*/ 8 w 20"/>
                  <a:gd name="T17" fmla="*/ 5 h 19"/>
                  <a:gd name="T18" fmla="*/ 8 w 20"/>
                  <a:gd name="T19" fmla="*/ 5 h 19"/>
                  <a:gd name="T20" fmla="*/ 10 w 20"/>
                  <a:gd name="T21" fmla="*/ 4 h 19"/>
                  <a:gd name="T22" fmla="*/ 13 w 20"/>
                  <a:gd name="T23" fmla="*/ 2 h 19"/>
                  <a:gd name="T24" fmla="*/ 14 w 20"/>
                  <a:gd name="T25" fmla="*/ 2 h 19"/>
                  <a:gd name="T26" fmla="*/ 17 w 20"/>
                  <a:gd name="T27" fmla="*/ 1 h 19"/>
                  <a:gd name="T28" fmla="*/ 18 w 20"/>
                  <a:gd name="T29" fmla="*/ 1 h 19"/>
                  <a:gd name="T30" fmla="*/ 20 w 20"/>
                  <a:gd name="T31" fmla="*/ 0 h 19"/>
                  <a:gd name="T32" fmla="*/ 20 w 20"/>
                  <a:gd name="T33" fmla="*/ 2 h 19"/>
                  <a:gd name="T34" fmla="*/ 19 w 20"/>
                  <a:gd name="T35" fmla="*/ 6 h 19"/>
                  <a:gd name="T36" fmla="*/ 18 w 20"/>
                  <a:gd name="T37" fmla="*/ 18 h 19"/>
                  <a:gd name="T38" fmla="*/ 18 w 20"/>
                  <a:gd name="T39" fmla="*/ 18 h 19"/>
                  <a:gd name="T40" fmla="*/ 18 w 20"/>
                  <a:gd name="T41" fmla="*/ 19 h 19"/>
                  <a:gd name="T42" fmla="*/ 15 w 20"/>
                  <a:gd name="T43" fmla="*/ 19 h 19"/>
                  <a:gd name="T44" fmla="*/ 4 w 20"/>
                  <a:gd name="T45" fmla="*/ 11 h 19"/>
                  <a:gd name="T46" fmla="*/ 7 w 20"/>
                  <a:gd name="T47" fmla="*/ 15 h 19"/>
                  <a:gd name="T48" fmla="*/ 9 w 20"/>
                  <a:gd name="T49" fmla="*/ 17 h 19"/>
                  <a:gd name="T50" fmla="*/ 15 w 20"/>
                  <a:gd name="T51" fmla="*/ 17 h 19"/>
                  <a:gd name="T52" fmla="*/ 15 w 20"/>
                  <a:gd name="T53" fmla="*/ 17 h 19"/>
                  <a:gd name="T54" fmla="*/ 16 w 20"/>
                  <a:gd name="T55" fmla="*/ 17 h 19"/>
                  <a:gd name="T56" fmla="*/ 17 w 20"/>
                  <a:gd name="T57" fmla="*/ 6 h 19"/>
                  <a:gd name="T58" fmla="*/ 17 w 20"/>
                  <a:gd name="T59" fmla="*/ 3 h 19"/>
                  <a:gd name="T60" fmla="*/ 13 w 20"/>
                  <a:gd name="T61" fmla="*/ 4 h 19"/>
                  <a:gd name="T62" fmla="*/ 11 w 20"/>
                  <a:gd name="T63" fmla="*/ 5 h 19"/>
                  <a:gd name="T64" fmla="*/ 9 w 20"/>
                  <a:gd name="T65" fmla="*/ 7 h 19"/>
                  <a:gd name="T66" fmla="*/ 8 w 20"/>
                  <a:gd name="T67" fmla="*/ 7 h 19"/>
                  <a:gd name="T68" fmla="*/ 6 w 20"/>
                  <a:gd name="T69" fmla="*/ 8 h 19"/>
                  <a:gd name="T70" fmla="*/ 4 w 20"/>
                  <a:gd name="T7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19">
                    <a:moveTo>
                      <a:pt x="15" y="19"/>
                    </a:moveTo>
                    <a:cubicBezTo>
                      <a:pt x="15" y="19"/>
                      <a:pt x="15" y="19"/>
                      <a:pt x="15" y="19"/>
                    </a:cubicBezTo>
                    <a:cubicBezTo>
                      <a:pt x="14" y="19"/>
                      <a:pt x="9" y="19"/>
                      <a:pt x="8" y="18"/>
                    </a:cubicBezTo>
                    <a:cubicBezTo>
                      <a:pt x="7" y="17"/>
                      <a:pt x="7" y="17"/>
                      <a:pt x="6" y="16"/>
                    </a:cubicBezTo>
                    <a:cubicBezTo>
                      <a:pt x="4" y="14"/>
                      <a:pt x="2" y="12"/>
                      <a:pt x="1" y="10"/>
                    </a:cubicBezTo>
                    <a:cubicBezTo>
                      <a:pt x="0" y="9"/>
                      <a:pt x="0" y="9"/>
                      <a:pt x="0" y="9"/>
                    </a:cubicBezTo>
                    <a:cubicBezTo>
                      <a:pt x="2" y="9"/>
                      <a:pt x="2" y="9"/>
                      <a:pt x="2" y="9"/>
                    </a:cubicBezTo>
                    <a:cubicBezTo>
                      <a:pt x="3" y="9"/>
                      <a:pt x="4" y="9"/>
                      <a:pt x="4" y="8"/>
                    </a:cubicBezTo>
                    <a:cubicBezTo>
                      <a:pt x="4" y="6"/>
                      <a:pt x="6" y="5"/>
                      <a:pt x="8" y="5"/>
                    </a:cubicBezTo>
                    <a:cubicBezTo>
                      <a:pt x="8" y="5"/>
                      <a:pt x="8" y="5"/>
                      <a:pt x="8" y="5"/>
                    </a:cubicBezTo>
                    <a:cubicBezTo>
                      <a:pt x="9" y="5"/>
                      <a:pt x="9" y="4"/>
                      <a:pt x="10" y="4"/>
                    </a:cubicBezTo>
                    <a:cubicBezTo>
                      <a:pt x="12" y="2"/>
                      <a:pt x="12" y="2"/>
                      <a:pt x="13" y="2"/>
                    </a:cubicBezTo>
                    <a:cubicBezTo>
                      <a:pt x="14" y="2"/>
                      <a:pt x="14" y="2"/>
                      <a:pt x="14" y="2"/>
                    </a:cubicBezTo>
                    <a:cubicBezTo>
                      <a:pt x="15" y="2"/>
                      <a:pt x="16" y="2"/>
                      <a:pt x="17" y="1"/>
                    </a:cubicBezTo>
                    <a:cubicBezTo>
                      <a:pt x="18" y="1"/>
                      <a:pt x="18" y="1"/>
                      <a:pt x="18" y="1"/>
                    </a:cubicBezTo>
                    <a:cubicBezTo>
                      <a:pt x="20" y="0"/>
                      <a:pt x="20" y="0"/>
                      <a:pt x="20" y="0"/>
                    </a:cubicBezTo>
                    <a:cubicBezTo>
                      <a:pt x="20" y="2"/>
                      <a:pt x="20" y="2"/>
                      <a:pt x="20" y="2"/>
                    </a:cubicBezTo>
                    <a:cubicBezTo>
                      <a:pt x="19" y="3"/>
                      <a:pt x="19" y="5"/>
                      <a:pt x="19" y="6"/>
                    </a:cubicBezTo>
                    <a:cubicBezTo>
                      <a:pt x="18" y="10"/>
                      <a:pt x="17" y="15"/>
                      <a:pt x="18" y="18"/>
                    </a:cubicBezTo>
                    <a:cubicBezTo>
                      <a:pt x="18" y="18"/>
                      <a:pt x="18" y="18"/>
                      <a:pt x="18" y="18"/>
                    </a:cubicBezTo>
                    <a:cubicBezTo>
                      <a:pt x="18" y="19"/>
                      <a:pt x="18" y="19"/>
                      <a:pt x="18" y="19"/>
                    </a:cubicBezTo>
                    <a:cubicBezTo>
                      <a:pt x="17" y="19"/>
                      <a:pt x="17" y="19"/>
                      <a:pt x="15" y="19"/>
                    </a:cubicBezTo>
                    <a:close/>
                    <a:moveTo>
                      <a:pt x="4" y="11"/>
                    </a:moveTo>
                    <a:cubicBezTo>
                      <a:pt x="5" y="12"/>
                      <a:pt x="6" y="13"/>
                      <a:pt x="7" y="15"/>
                    </a:cubicBezTo>
                    <a:cubicBezTo>
                      <a:pt x="8" y="15"/>
                      <a:pt x="9" y="16"/>
                      <a:pt x="9" y="17"/>
                    </a:cubicBezTo>
                    <a:cubicBezTo>
                      <a:pt x="10" y="17"/>
                      <a:pt x="13" y="17"/>
                      <a:pt x="15" y="17"/>
                    </a:cubicBezTo>
                    <a:cubicBezTo>
                      <a:pt x="15" y="17"/>
                      <a:pt x="15" y="17"/>
                      <a:pt x="15" y="17"/>
                    </a:cubicBezTo>
                    <a:cubicBezTo>
                      <a:pt x="15" y="17"/>
                      <a:pt x="16" y="17"/>
                      <a:pt x="16" y="17"/>
                    </a:cubicBezTo>
                    <a:cubicBezTo>
                      <a:pt x="15" y="14"/>
                      <a:pt x="16" y="10"/>
                      <a:pt x="17" y="6"/>
                    </a:cubicBezTo>
                    <a:cubicBezTo>
                      <a:pt x="17" y="5"/>
                      <a:pt x="17" y="4"/>
                      <a:pt x="17" y="3"/>
                    </a:cubicBezTo>
                    <a:cubicBezTo>
                      <a:pt x="16" y="4"/>
                      <a:pt x="15" y="4"/>
                      <a:pt x="13" y="4"/>
                    </a:cubicBezTo>
                    <a:cubicBezTo>
                      <a:pt x="13" y="4"/>
                      <a:pt x="12" y="5"/>
                      <a:pt x="11" y="5"/>
                    </a:cubicBezTo>
                    <a:cubicBezTo>
                      <a:pt x="11" y="6"/>
                      <a:pt x="10" y="7"/>
                      <a:pt x="9" y="7"/>
                    </a:cubicBezTo>
                    <a:cubicBezTo>
                      <a:pt x="9" y="7"/>
                      <a:pt x="8" y="7"/>
                      <a:pt x="8" y="7"/>
                    </a:cubicBezTo>
                    <a:cubicBezTo>
                      <a:pt x="7" y="7"/>
                      <a:pt x="6" y="7"/>
                      <a:pt x="6" y="8"/>
                    </a:cubicBezTo>
                    <a:cubicBezTo>
                      <a:pt x="6" y="9"/>
                      <a:pt x="5" y="10"/>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7" name="Freeform 65"/>
              <p:cNvSpPr/>
              <p:nvPr/>
            </p:nvSpPr>
            <p:spPr bwMode="auto">
              <a:xfrm>
                <a:off x="2296" y="1787"/>
                <a:ext cx="1" cy="2"/>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0" y="1"/>
                    </a:cubicBezTo>
                    <a:cubicBezTo>
                      <a:pt x="0"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8" name="Freeform 66"/>
              <p:cNvSpPr/>
              <p:nvPr/>
            </p:nvSpPr>
            <p:spPr bwMode="auto">
              <a:xfrm>
                <a:off x="2294" y="1782"/>
                <a:ext cx="5" cy="11"/>
              </a:xfrm>
              <a:custGeom>
                <a:avLst/>
                <a:gdLst>
                  <a:gd name="T0" fmla="*/ 3 w 3"/>
                  <a:gd name="T1" fmla="*/ 6 h 6"/>
                  <a:gd name="T2" fmla="*/ 1 w 3"/>
                  <a:gd name="T3" fmla="*/ 5 h 6"/>
                  <a:gd name="T4" fmla="*/ 1 w 3"/>
                  <a:gd name="T5" fmla="*/ 5 h 6"/>
                  <a:gd name="T6" fmla="*/ 0 w 3"/>
                  <a:gd name="T7" fmla="*/ 4 h 6"/>
                  <a:gd name="T8" fmla="*/ 2 w 3"/>
                  <a:gd name="T9" fmla="*/ 0 h 6"/>
                  <a:gd name="T10" fmla="*/ 3 w 3"/>
                  <a:gd name="T11" fmla="*/ 6 h 6"/>
                </a:gdLst>
                <a:ahLst/>
                <a:cxnLst>
                  <a:cxn ang="0">
                    <a:pos x="T0" y="T1"/>
                  </a:cxn>
                  <a:cxn ang="0">
                    <a:pos x="T2" y="T3"/>
                  </a:cxn>
                  <a:cxn ang="0">
                    <a:pos x="T4" y="T5"/>
                  </a:cxn>
                  <a:cxn ang="0">
                    <a:pos x="T6" y="T7"/>
                  </a:cxn>
                  <a:cxn ang="0">
                    <a:pos x="T8" y="T9"/>
                  </a:cxn>
                  <a:cxn ang="0">
                    <a:pos x="T10" y="T11"/>
                  </a:cxn>
                </a:cxnLst>
                <a:rect l="0" t="0" r="r" b="b"/>
                <a:pathLst>
                  <a:path w="3" h="6">
                    <a:moveTo>
                      <a:pt x="3" y="6"/>
                    </a:moveTo>
                    <a:cubicBezTo>
                      <a:pt x="1" y="5"/>
                      <a:pt x="1" y="5"/>
                      <a:pt x="1" y="5"/>
                    </a:cubicBezTo>
                    <a:cubicBezTo>
                      <a:pt x="1" y="5"/>
                      <a:pt x="1" y="5"/>
                      <a:pt x="1" y="5"/>
                    </a:cubicBezTo>
                    <a:cubicBezTo>
                      <a:pt x="0" y="4"/>
                      <a:pt x="0" y="4"/>
                      <a:pt x="0" y="4"/>
                    </a:cubicBezTo>
                    <a:cubicBezTo>
                      <a:pt x="2" y="0"/>
                      <a:pt x="2" y="0"/>
                      <a:pt x="2" y="0"/>
                    </a:cubicBezTo>
                    <a:lnTo>
                      <a:pt x="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59" name="Freeform 67"/>
              <p:cNvSpPr/>
              <p:nvPr/>
            </p:nvSpPr>
            <p:spPr bwMode="auto">
              <a:xfrm>
                <a:off x="2287" y="1769"/>
                <a:ext cx="41" cy="24"/>
              </a:xfrm>
              <a:custGeom>
                <a:avLst/>
                <a:gdLst>
                  <a:gd name="T0" fmla="*/ 23 w 24"/>
                  <a:gd name="T1" fmla="*/ 7 h 14"/>
                  <a:gd name="T2" fmla="*/ 21 w 24"/>
                  <a:gd name="T3" fmla="*/ 12 h 14"/>
                  <a:gd name="T4" fmla="*/ 20 w 24"/>
                  <a:gd name="T5" fmla="*/ 8 h 14"/>
                  <a:gd name="T6" fmla="*/ 14 w 24"/>
                  <a:gd name="T7" fmla="*/ 7 h 14"/>
                  <a:gd name="T8" fmla="*/ 12 w 24"/>
                  <a:gd name="T9" fmla="*/ 12 h 14"/>
                  <a:gd name="T10" fmla="*/ 9 w 24"/>
                  <a:gd name="T11" fmla="*/ 11 h 14"/>
                  <a:gd name="T12" fmla="*/ 1 w 24"/>
                  <a:gd name="T13" fmla="*/ 9 h 14"/>
                  <a:gd name="T14" fmla="*/ 3 w 24"/>
                  <a:gd name="T15" fmla="*/ 4 h 14"/>
                  <a:gd name="T16" fmla="*/ 5 w 24"/>
                  <a:gd name="T17" fmla="*/ 6 h 14"/>
                  <a:gd name="T18" fmla="*/ 8 w 24"/>
                  <a:gd name="T19" fmla="*/ 6 h 14"/>
                  <a:gd name="T20" fmla="*/ 13 w 24"/>
                  <a:gd name="T21" fmla="*/ 5 h 14"/>
                  <a:gd name="T22" fmla="*/ 23 w 24"/>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4">
                    <a:moveTo>
                      <a:pt x="23" y="7"/>
                    </a:moveTo>
                    <a:cubicBezTo>
                      <a:pt x="24" y="10"/>
                      <a:pt x="22" y="10"/>
                      <a:pt x="21" y="12"/>
                    </a:cubicBezTo>
                    <a:cubicBezTo>
                      <a:pt x="19" y="11"/>
                      <a:pt x="19" y="10"/>
                      <a:pt x="20" y="8"/>
                    </a:cubicBezTo>
                    <a:cubicBezTo>
                      <a:pt x="18" y="8"/>
                      <a:pt x="17" y="5"/>
                      <a:pt x="14" y="7"/>
                    </a:cubicBezTo>
                    <a:cubicBezTo>
                      <a:pt x="12" y="8"/>
                      <a:pt x="9" y="9"/>
                      <a:pt x="12" y="12"/>
                    </a:cubicBezTo>
                    <a:cubicBezTo>
                      <a:pt x="10" y="13"/>
                      <a:pt x="8" y="14"/>
                      <a:pt x="9" y="11"/>
                    </a:cubicBezTo>
                    <a:cubicBezTo>
                      <a:pt x="6" y="12"/>
                      <a:pt x="4" y="6"/>
                      <a:pt x="1" y="9"/>
                    </a:cubicBezTo>
                    <a:cubicBezTo>
                      <a:pt x="0" y="6"/>
                      <a:pt x="1" y="3"/>
                      <a:pt x="3" y="4"/>
                    </a:cubicBezTo>
                    <a:cubicBezTo>
                      <a:pt x="4" y="4"/>
                      <a:pt x="3" y="6"/>
                      <a:pt x="5" y="6"/>
                    </a:cubicBezTo>
                    <a:cubicBezTo>
                      <a:pt x="6" y="6"/>
                      <a:pt x="7" y="6"/>
                      <a:pt x="8" y="6"/>
                    </a:cubicBezTo>
                    <a:cubicBezTo>
                      <a:pt x="10" y="6"/>
                      <a:pt x="11" y="4"/>
                      <a:pt x="13" y="5"/>
                    </a:cubicBezTo>
                    <a:cubicBezTo>
                      <a:pt x="14" y="0"/>
                      <a:pt x="21" y="5"/>
                      <a:pt x="2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0" name="Freeform 68"/>
              <p:cNvSpPr>
                <a:spLocks noEditPoints="1"/>
              </p:cNvSpPr>
              <p:nvPr/>
            </p:nvSpPr>
            <p:spPr bwMode="auto">
              <a:xfrm>
                <a:off x="2285" y="1772"/>
                <a:ext cx="45" cy="21"/>
              </a:xfrm>
              <a:custGeom>
                <a:avLst/>
                <a:gdLst>
                  <a:gd name="T0" fmla="*/ 9 w 26"/>
                  <a:gd name="T1" fmla="*/ 11 h 12"/>
                  <a:gd name="T2" fmla="*/ 6 w 26"/>
                  <a:gd name="T3" fmla="*/ 8 h 12"/>
                  <a:gd name="T4" fmla="*/ 3 w 26"/>
                  <a:gd name="T5" fmla="*/ 8 h 12"/>
                  <a:gd name="T6" fmla="*/ 1 w 26"/>
                  <a:gd name="T7" fmla="*/ 8 h 12"/>
                  <a:gd name="T8" fmla="*/ 5 w 26"/>
                  <a:gd name="T9" fmla="*/ 1 h 12"/>
                  <a:gd name="T10" fmla="*/ 6 w 26"/>
                  <a:gd name="T11" fmla="*/ 3 h 12"/>
                  <a:gd name="T12" fmla="*/ 9 w 26"/>
                  <a:gd name="T13" fmla="*/ 3 h 12"/>
                  <a:gd name="T14" fmla="*/ 13 w 26"/>
                  <a:gd name="T15" fmla="*/ 2 h 12"/>
                  <a:gd name="T16" fmla="*/ 24 w 26"/>
                  <a:gd name="T17" fmla="*/ 4 h 12"/>
                  <a:gd name="T18" fmla="*/ 25 w 26"/>
                  <a:gd name="T19" fmla="*/ 5 h 12"/>
                  <a:gd name="T20" fmla="*/ 23 w 26"/>
                  <a:gd name="T21" fmla="*/ 11 h 12"/>
                  <a:gd name="T22" fmla="*/ 21 w 26"/>
                  <a:gd name="T23" fmla="*/ 11 h 12"/>
                  <a:gd name="T24" fmla="*/ 20 w 26"/>
                  <a:gd name="T25" fmla="*/ 7 h 12"/>
                  <a:gd name="T26" fmla="*/ 16 w 26"/>
                  <a:gd name="T27" fmla="*/ 5 h 12"/>
                  <a:gd name="T28" fmla="*/ 13 w 26"/>
                  <a:gd name="T29" fmla="*/ 8 h 12"/>
                  <a:gd name="T30" fmla="*/ 14 w 26"/>
                  <a:gd name="T31" fmla="*/ 10 h 12"/>
                  <a:gd name="T32" fmla="*/ 11 w 26"/>
                  <a:gd name="T33" fmla="*/ 12 h 12"/>
                  <a:gd name="T34" fmla="*/ 11 w 26"/>
                  <a:gd name="T35" fmla="*/ 9 h 12"/>
                  <a:gd name="T36" fmla="*/ 11 w 26"/>
                  <a:gd name="T37" fmla="*/ 10 h 12"/>
                  <a:gd name="T38" fmla="*/ 11 w 26"/>
                  <a:gd name="T39" fmla="*/ 8 h 12"/>
                  <a:gd name="T40" fmla="*/ 13 w 26"/>
                  <a:gd name="T41" fmla="*/ 4 h 12"/>
                  <a:gd name="T42" fmla="*/ 11 w 26"/>
                  <a:gd name="T43" fmla="*/ 5 h 12"/>
                  <a:gd name="T44" fmla="*/ 6 w 26"/>
                  <a:gd name="T45" fmla="*/ 5 h 12"/>
                  <a:gd name="T46" fmla="*/ 4 w 26"/>
                  <a:gd name="T47" fmla="*/ 3 h 12"/>
                  <a:gd name="T48" fmla="*/ 3 w 26"/>
                  <a:gd name="T49" fmla="*/ 3 h 12"/>
                  <a:gd name="T50" fmla="*/ 7 w 26"/>
                  <a:gd name="T51" fmla="*/ 7 h 12"/>
                  <a:gd name="T52" fmla="*/ 11 w 26"/>
                  <a:gd name="T53" fmla="*/ 7 h 12"/>
                  <a:gd name="T54" fmla="*/ 22 w 26"/>
                  <a:gd name="T55" fmla="*/ 7 h 12"/>
                  <a:gd name="T56" fmla="*/ 22 w 26"/>
                  <a:gd name="T57" fmla="*/ 9 h 12"/>
                  <a:gd name="T58" fmla="*/ 23 w 26"/>
                  <a:gd name="T59" fmla="*/ 6 h 12"/>
                  <a:gd name="T60" fmla="*/ 19 w 26"/>
                  <a:gd name="T61" fmla="*/ 4 h 12"/>
                  <a:gd name="T62" fmla="*/ 22 w 26"/>
                  <a:gd name="T63" fmla="*/ 5 h 12"/>
                  <a:gd name="T64" fmla="*/ 15 w 26"/>
                  <a:gd name="T65" fmla="*/ 4 h 12"/>
                  <a:gd name="T66" fmla="*/ 15 w 26"/>
                  <a:gd name="T6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12">
                    <a:moveTo>
                      <a:pt x="11" y="12"/>
                    </a:moveTo>
                    <a:cubicBezTo>
                      <a:pt x="10" y="12"/>
                      <a:pt x="10" y="12"/>
                      <a:pt x="9" y="11"/>
                    </a:cubicBezTo>
                    <a:cubicBezTo>
                      <a:pt x="9" y="11"/>
                      <a:pt x="9" y="10"/>
                      <a:pt x="9" y="10"/>
                    </a:cubicBezTo>
                    <a:cubicBezTo>
                      <a:pt x="8" y="10"/>
                      <a:pt x="7" y="9"/>
                      <a:pt x="6" y="8"/>
                    </a:cubicBezTo>
                    <a:cubicBezTo>
                      <a:pt x="5" y="8"/>
                      <a:pt x="5" y="7"/>
                      <a:pt x="4" y="7"/>
                    </a:cubicBezTo>
                    <a:cubicBezTo>
                      <a:pt x="4" y="7"/>
                      <a:pt x="3" y="7"/>
                      <a:pt x="3" y="8"/>
                    </a:cubicBezTo>
                    <a:cubicBezTo>
                      <a:pt x="2" y="9"/>
                      <a:pt x="2" y="9"/>
                      <a:pt x="2" y="9"/>
                    </a:cubicBezTo>
                    <a:cubicBezTo>
                      <a:pt x="1" y="8"/>
                      <a:pt x="1" y="8"/>
                      <a:pt x="1" y="8"/>
                    </a:cubicBezTo>
                    <a:cubicBezTo>
                      <a:pt x="0" y="5"/>
                      <a:pt x="1" y="3"/>
                      <a:pt x="1" y="2"/>
                    </a:cubicBezTo>
                    <a:cubicBezTo>
                      <a:pt x="2" y="1"/>
                      <a:pt x="3" y="1"/>
                      <a:pt x="5" y="1"/>
                    </a:cubicBezTo>
                    <a:cubicBezTo>
                      <a:pt x="6" y="1"/>
                      <a:pt x="6" y="2"/>
                      <a:pt x="6" y="3"/>
                    </a:cubicBezTo>
                    <a:cubicBezTo>
                      <a:pt x="6" y="3"/>
                      <a:pt x="6" y="3"/>
                      <a:pt x="6" y="3"/>
                    </a:cubicBezTo>
                    <a:cubicBezTo>
                      <a:pt x="6" y="3"/>
                      <a:pt x="6" y="3"/>
                      <a:pt x="7" y="3"/>
                    </a:cubicBezTo>
                    <a:cubicBezTo>
                      <a:pt x="7" y="3"/>
                      <a:pt x="8" y="3"/>
                      <a:pt x="9" y="3"/>
                    </a:cubicBezTo>
                    <a:cubicBezTo>
                      <a:pt x="9" y="3"/>
                      <a:pt x="10" y="3"/>
                      <a:pt x="10" y="3"/>
                    </a:cubicBezTo>
                    <a:cubicBezTo>
                      <a:pt x="11" y="2"/>
                      <a:pt x="12" y="2"/>
                      <a:pt x="13" y="2"/>
                    </a:cubicBezTo>
                    <a:cubicBezTo>
                      <a:pt x="14" y="1"/>
                      <a:pt x="15" y="0"/>
                      <a:pt x="16" y="0"/>
                    </a:cubicBezTo>
                    <a:cubicBezTo>
                      <a:pt x="19" y="0"/>
                      <a:pt x="23" y="3"/>
                      <a:pt x="24" y="4"/>
                    </a:cubicBezTo>
                    <a:cubicBezTo>
                      <a:pt x="25" y="5"/>
                      <a:pt x="25" y="5"/>
                      <a:pt x="25" y="5"/>
                    </a:cubicBezTo>
                    <a:cubicBezTo>
                      <a:pt x="25" y="5"/>
                      <a:pt x="25" y="5"/>
                      <a:pt x="25" y="5"/>
                    </a:cubicBezTo>
                    <a:cubicBezTo>
                      <a:pt x="26" y="8"/>
                      <a:pt x="25" y="8"/>
                      <a:pt x="24" y="10"/>
                    </a:cubicBezTo>
                    <a:cubicBezTo>
                      <a:pt x="23" y="10"/>
                      <a:pt x="23" y="10"/>
                      <a:pt x="23" y="11"/>
                    </a:cubicBezTo>
                    <a:cubicBezTo>
                      <a:pt x="22" y="12"/>
                      <a:pt x="22" y="12"/>
                      <a:pt x="22" y="12"/>
                    </a:cubicBezTo>
                    <a:cubicBezTo>
                      <a:pt x="21" y="11"/>
                      <a:pt x="21" y="11"/>
                      <a:pt x="21" y="11"/>
                    </a:cubicBezTo>
                    <a:cubicBezTo>
                      <a:pt x="20" y="10"/>
                      <a:pt x="19" y="9"/>
                      <a:pt x="19" y="8"/>
                    </a:cubicBezTo>
                    <a:cubicBezTo>
                      <a:pt x="19" y="8"/>
                      <a:pt x="19" y="7"/>
                      <a:pt x="20" y="7"/>
                    </a:cubicBezTo>
                    <a:cubicBezTo>
                      <a:pt x="19" y="6"/>
                      <a:pt x="19" y="6"/>
                      <a:pt x="18" y="6"/>
                    </a:cubicBezTo>
                    <a:cubicBezTo>
                      <a:pt x="17" y="5"/>
                      <a:pt x="17" y="5"/>
                      <a:pt x="16" y="5"/>
                    </a:cubicBezTo>
                    <a:cubicBezTo>
                      <a:pt x="16" y="6"/>
                      <a:pt x="15" y="6"/>
                      <a:pt x="15" y="6"/>
                    </a:cubicBezTo>
                    <a:cubicBezTo>
                      <a:pt x="14" y="7"/>
                      <a:pt x="13" y="7"/>
                      <a:pt x="13" y="8"/>
                    </a:cubicBezTo>
                    <a:cubicBezTo>
                      <a:pt x="13" y="8"/>
                      <a:pt x="13" y="8"/>
                      <a:pt x="14" y="9"/>
                    </a:cubicBezTo>
                    <a:cubicBezTo>
                      <a:pt x="14" y="10"/>
                      <a:pt x="14" y="10"/>
                      <a:pt x="14" y="10"/>
                    </a:cubicBezTo>
                    <a:cubicBezTo>
                      <a:pt x="14" y="10"/>
                      <a:pt x="14" y="10"/>
                      <a:pt x="14" y="10"/>
                    </a:cubicBezTo>
                    <a:cubicBezTo>
                      <a:pt x="13" y="11"/>
                      <a:pt x="12" y="12"/>
                      <a:pt x="11" y="12"/>
                    </a:cubicBezTo>
                    <a:close/>
                    <a:moveTo>
                      <a:pt x="11" y="7"/>
                    </a:moveTo>
                    <a:cubicBezTo>
                      <a:pt x="11" y="9"/>
                      <a:pt x="11" y="9"/>
                      <a:pt x="11" y="9"/>
                    </a:cubicBezTo>
                    <a:cubicBezTo>
                      <a:pt x="11" y="10"/>
                      <a:pt x="11" y="10"/>
                      <a:pt x="11" y="10"/>
                    </a:cubicBezTo>
                    <a:cubicBezTo>
                      <a:pt x="11" y="10"/>
                      <a:pt x="11" y="10"/>
                      <a:pt x="11" y="10"/>
                    </a:cubicBezTo>
                    <a:cubicBezTo>
                      <a:pt x="11" y="10"/>
                      <a:pt x="11" y="10"/>
                      <a:pt x="12" y="10"/>
                    </a:cubicBezTo>
                    <a:cubicBezTo>
                      <a:pt x="11" y="9"/>
                      <a:pt x="11" y="8"/>
                      <a:pt x="11" y="8"/>
                    </a:cubicBezTo>
                    <a:cubicBezTo>
                      <a:pt x="11" y="6"/>
                      <a:pt x="12" y="5"/>
                      <a:pt x="14" y="4"/>
                    </a:cubicBezTo>
                    <a:cubicBezTo>
                      <a:pt x="13" y="4"/>
                      <a:pt x="13" y="4"/>
                      <a:pt x="13" y="4"/>
                    </a:cubicBezTo>
                    <a:cubicBezTo>
                      <a:pt x="13" y="4"/>
                      <a:pt x="13" y="4"/>
                      <a:pt x="13" y="4"/>
                    </a:cubicBezTo>
                    <a:cubicBezTo>
                      <a:pt x="12" y="4"/>
                      <a:pt x="12" y="4"/>
                      <a:pt x="11" y="5"/>
                    </a:cubicBezTo>
                    <a:cubicBezTo>
                      <a:pt x="11" y="5"/>
                      <a:pt x="10" y="5"/>
                      <a:pt x="9" y="5"/>
                    </a:cubicBezTo>
                    <a:cubicBezTo>
                      <a:pt x="8" y="5"/>
                      <a:pt x="7" y="5"/>
                      <a:pt x="6" y="5"/>
                    </a:cubicBezTo>
                    <a:cubicBezTo>
                      <a:pt x="6" y="5"/>
                      <a:pt x="6" y="5"/>
                      <a:pt x="5" y="5"/>
                    </a:cubicBezTo>
                    <a:cubicBezTo>
                      <a:pt x="4" y="5"/>
                      <a:pt x="4" y="3"/>
                      <a:pt x="4" y="3"/>
                    </a:cubicBezTo>
                    <a:cubicBezTo>
                      <a:pt x="4" y="3"/>
                      <a:pt x="4" y="3"/>
                      <a:pt x="4" y="3"/>
                    </a:cubicBezTo>
                    <a:cubicBezTo>
                      <a:pt x="4" y="3"/>
                      <a:pt x="3" y="3"/>
                      <a:pt x="3" y="3"/>
                    </a:cubicBezTo>
                    <a:cubicBezTo>
                      <a:pt x="3" y="4"/>
                      <a:pt x="3" y="5"/>
                      <a:pt x="3" y="6"/>
                    </a:cubicBezTo>
                    <a:cubicBezTo>
                      <a:pt x="4" y="5"/>
                      <a:pt x="6" y="6"/>
                      <a:pt x="7" y="7"/>
                    </a:cubicBezTo>
                    <a:cubicBezTo>
                      <a:pt x="8" y="7"/>
                      <a:pt x="9" y="8"/>
                      <a:pt x="9" y="8"/>
                    </a:cubicBezTo>
                    <a:lnTo>
                      <a:pt x="11" y="7"/>
                    </a:lnTo>
                    <a:close/>
                    <a:moveTo>
                      <a:pt x="23" y="6"/>
                    </a:moveTo>
                    <a:cubicBezTo>
                      <a:pt x="22" y="7"/>
                      <a:pt x="22" y="7"/>
                      <a:pt x="22" y="7"/>
                    </a:cubicBezTo>
                    <a:cubicBezTo>
                      <a:pt x="21" y="7"/>
                      <a:pt x="21" y="8"/>
                      <a:pt x="21" y="8"/>
                    </a:cubicBezTo>
                    <a:cubicBezTo>
                      <a:pt x="21" y="8"/>
                      <a:pt x="21" y="9"/>
                      <a:pt x="22" y="9"/>
                    </a:cubicBezTo>
                    <a:cubicBezTo>
                      <a:pt x="22" y="9"/>
                      <a:pt x="22" y="8"/>
                      <a:pt x="22" y="8"/>
                    </a:cubicBezTo>
                    <a:cubicBezTo>
                      <a:pt x="23" y="8"/>
                      <a:pt x="23" y="7"/>
                      <a:pt x="23" y="6"/>
                    </a:cubicBezTo>
                    <a:close/>
                    <a:moveTo>
                      <a:pt x="17" y="3"/>
                    </a:moveTo>
                    <a:cubicBezTo>
                      <a:pt x="18" y="3"/>
                      <a:pt x="18" y="4"/>
                      <a:pt x="19" y="4"/>
                    </a:cubicBezTo>
                    <a:cubicBezTo>
                      <a:pt x="20" y="5"/>
                      <a:pt x="21" y="5"/>
                      <a:pt x="21" y="5"/>
                    </a:cubicBezTo>
                    <a:cubicBezTo>
                      <a:pt x="22" y="5"/>
                      <a:pt x="22" y="5"/>
                      <a:pt x="22" y="5"/>
                    </a:cubicBezTo>
                    <a:cubicBezTo>
                      <a:pt x="21" y="4"/>
                      <a:pt x="18" y="2"/>
                      <a:pt x="16" y="2"/>
                    </a:cubicBezTo>
                    <a:cubicBezTo>
                      <a:pt x="16" y="2"/>
                      <a:pt x="15" y="2"/>
                      <a:pt x="15" y="4"/>
                    </a:cubicBezTo>
                    <a:cubicBezTo>
                      <a:pt x="15" y="4"/>
                      <a:pt x="15" y="4"/>
                      <a:pt x="15" y="4"/>
                    </a:cubicBezTo>
                    <a:cubicBezTo>
                      <a:pt x="15" y="4"/>
                      <a:pt x="15" y="4"/>
                      <a:pt x="15" y="4"/>
                    </a:cubicBezTo>
                    <a:cubicBezTo>
                      <a:pt x="15" y="3"/>
                      <a:pt x="16" y="3"/>
                      <a:pt x="1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1" name="Freeform 69"/>
              <p:cNvSpPr/>
              <p:nvPr/>
            </p:nvSpPr>
            <p:spPr bwMode="auto">
              <a:xfrm>
                <a:off x="2316" y="1651"/>
                <a:ext cx="7" cy="2"/>
              </a:xfrm>
              <a:custGeom>
                <a:avLst/>
                <a:gdLst>
                  <a:gd name="T0" fmla="*/ 3 w 4"/>
                  <a:gd name="T1" fmla="*/ 0 h 1"/>
                  <a:gd name="T2" fmla="*/ 4 w 4"/>
                  <a:gd name="T3" fmla="*/ 1 h 1"/>
                  <a:gd name="T4" fmla="*/ 0 w 4"/>
                  <a:gd name="T5" fmla="*/ 1 h 1"/>
                  <a:gd name="T6" fmla="*/ 3 w 4"/>
                  <a:gd name="T7" fmla="*/ 0 h 1"/>
                </a:gdLst>
                <a:ahLst/>
                <a:cxnLst>
                  <a:cxn ang="0">
                    <a:pos x="T0" y="T1"/>
                  </a:cxn>
                  <a:cxn ang="0">
                    <a:pos x="T2" y="T3"/>
                  </a:cxn>
                  <a:cxn ang="0">
                    <a:pos x="T4" y="T5"/>
                  </a:cxn>
                  <a:cxn ang="0">
                    <a:pos x="T6" y="T7"/>
                  </a:cxn>
                </a:cxnLst>
                <a:rect l="0" t="0" r="r" b="b"/>
                <a:pathLst>
                  <a:path w="4" h="1">
                    <a:moveTo>
                      <a:pt x="3" y="0"/>
                    </a:moveTo>
                    <a:cubicBezTo>
                      <a:pt x="3" y="1"/>
                      <a:pt x="4" y="1"/>
                      <a:pt x="4" y="1"/>
                    </a:cubicBezTo>
                    <a:cubicBezTo>
                      <a:pt x="2" y="1"/>
                      <a:pt x="1" y="1"/>
                      <a:pt x="0" y="1"/>
                    </a:cubicBezTo>
                    <a:cubicBezTo>
                      <a:pt x="1"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2" name="Freeform 70"/>
              <p:cNvSpPr/>
              <p:nvPr/>
            </p:nvSpPr>
            <p:spPr bwMode="auto">
              <a:xfrm>
                <a:off x="2302" y="1650"/>
                <a:ext cx="25" cy="6"/>
              </a:xfrm>
              <a:custGeom>
                <a:avLst/>
                <a:gdLst>
                  <a:gd name="T0" fmla="*/ 14 w 14"/>
                  <a:gd name="T1" fmla="*/ 4 h 4"/>
                  <a:gd name="T2" fmla="*/ 0 w 14"/>
                  <a:gd name="T3" fmla="*/ 2 h 4"/>
                  <a:gd name="T4" fmla="*/ 9 w 14"/>
                  <a:gd name="T5" fmla="*/ 1 h 4"/>
                  <a:gd name="T6" fmla="*/ 11 w 14"/>
                  <a:gd name="T7" fmla="*/ 0 h 4"/>
                  <a:gd name="T8" fmla="*/ 12 w 14"/>
                  <a:gd name="T9" fmla="*/ 0 h 4"/>
                  <a:gd name="T10" fmla="*/ 14 w 14"/>
                  <a:gd name="T11" fmla="*/ 4 h 4"/>
                </a:gdLst>
                <a:ahLst/>
                <a:cxnLst>
                  <a:cxn ang="0">
                    <a:pos x="T0" y="T1"/>
                  </a:cxn>
                  <a:cxn ang="0">
                    <a:pos x="T2" y="T3"/>
                  </a:cxn>
                  <a:cxn ang="0">
                    <a:pos x="T4" y="T5"/>
                  </a:cxn>
                  <a:cxn ang="0">
                    <a:pos x="T6" y="T7"/>
                  </a:cxn>
                  <a:cxn ang="0">
                    <a:pos x="T8" y="T9"/>
                  </a:cxn>
                  <a:cxn ang="0">
                    <a:pos x="T10" y="T11"/>
                  </a:cxn>
                </a:cxnLst>
                <a:rect l="0" t="0" r="r" b="b"/>
                <a:pathLst>
                  <a:path w="14" h="4">
                    <a:moveTo>
                      <a:pt x="14" y="4"/>
                    </a:moveTo>
                    <a:cubicBezTo>
                      <a:pt x="0" y="2"/>
                      <a:pt x="0" y="2"/>
                      <a:pt x="0" y="2"/>
                    </a:cubicBezTo>
                    <a:cubicBezTo>
                      <a:pt x="9" y="1"/>
                      <a:pt x="9" y="1"/>
                      <a:pt x="9" y="1"/>
                    </a:cubicBezTo>
                    <a:cubicBezTo>
                      <a:pt x="9" y="1"/>
                      <a:pt x="10" y="0"/>
                      <a:pt x="11" y="0"/>
                    </a:cubicBezTo>
                    <a:cubicBezTo>
                      <a:pt x="12" y="0"/>
                      <a:pt x="12" y="0"/>
                      <a:pt x="12" y="0"/>
                    </a:cubicBezTo>
                    <a:lnTo>
                      <a:pt x="1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3" name="Freeform 71"/>
              <p:cNvSpPr/>
              <p:nvPr/>
            </p:nvSpPr>
            <p:spPr bwMode="auto">
              <a:xfrm>
                <a:off x="2351" y="1691"/>
                <a:ext cx="5" cy="3"/>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3" y="2"/>
                      <a:pt x="2" y="2"/>
                      <a:pt x="0" y="2"/>
                    </a:cubicBezTo>
                    <a:cubicBezTo>
                      <a:pt x="1"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4" name="Freeform 72"/>
              <p:cNvSpPr/>
              <p:nvPr/>
            </p:nvSpPr>
            <p:spPr bwMode="auto">
              <a:xfrm>
                <a:off x="2349" y="1689"/>
                <a:ext cx="9" cy="7"/>
              </a:xfrm>
              <a:custGeom>
                <a:avLst/>
                <a:gdLst>
                  <a:gd name="T0" fmla="*/ 2 w 5"/>
                  <a:gd name="T1" fmla="*/ 4 h 4"/>
                  <a:gd name="T2" fmla="*/ 0 w 5"/>
                  <a:gd name="T3" fmla="*/ 4 h 4"/>
                  <a:gd name="T4" fmla="*/ 1 w 5"/>
                  <a:gd name="T5" fmla="*/ 3 h 4"/>
                  <a:gd name="T6" fmla="*/ 3 w 5"/>
                  <a:gd name="T7" fmla="*/ 1 h 4"/>
                  <a:gd name="T8" fmla="*/ 5 w 5"/>
                  <a:gd name="T9" fmla="*/ 0 h 4"/>
                  <a:gd name="T10" fmla="*/ 5 w 5"/>
                  <a:gd name="T11" fmla="*/ 2 h 4"/>
                  <a:gd name="T12" fmla="*/ 2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4"/>
                    </a:moveTo>
                    <a:cubicBezTo>
                      <a:pt x="0" y="4"/>
                      <a:pt x="0" y="4"/>
                      <a:pt x="0" y="4"/>
                    </a:cubicBezTo>
                    <a:cubicBezTo>
                      <a:pt x="1" y="3"/>
                      <a:pt x="1" y="3"/>
                      <a:pt x="1" y="3"/>
                    </a:cubicBezTo>
                    <a:cubicBezTo>
                      <a:pt x="1" y="1"/>
                      <a:pt x="2" y="1"/>
                      <a:pt x="3" y="1"/>
                    </a:cubicBezTo>
                    <a:cubicBezTo>
                      <a:pt x="5" y="0"/>
                      <a:pt x="5" y="0"/>
                      <a:pt x="5" y="0"/>
                    </a:cubicBezTo>
                    <a:cubicBezTo>
                      <a:pt x="5" y="2"/>
                      <a:pt x="5" y="2"/>
                      <a:pt x="5" y="2"/>
                    </a:cubicBezTo>
                    <a:cubicBezTo>
                      <a:pt x="5" y="3"/>
                      <a:pt x="4"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5" name="Freeform 73"/>
              <p:cNvSpPr/>
              <p:nvPr/>
            </p:nvSpPr>
            <p:spPr bwMode="auto">
              <a:xfrm>
                <a:off x="2337" y="1667"/>
                <a:ext cx="3" cy="7"/>
              </a:xfrm>
              <a:custGeom>
                <a:avLst/>
                <a:gdLst>
                  <a:gd name="T0" fmla="*/ 2 w 2"/>
                  <a:gd name="T1" fmla="*/ 2 h 4"/>
                  <a:gd name="T2" fmla="*/ 0 w 2"/>
                  <a:gd name="T3" fmla="*/ 0 h 4"/>
                  <a:gd name="T4" fmla="*/ 2 w 2"/>
                  <a:gd name="T5" fmla="*/ 2 h 4"/>
                </a:gdLst>
                <a:ahLst/>
                <a:cxnLst>
                  <a:cxn ang="0">
                    <a:pos x="T0" y="T1"/>
                  </a:cxn>
                  <a:cxn ang="0">
                    <a:pos x="T2" y="T3"/>
                  </a:cxn>
                  <a:cxn ang="0">
                    <a:pos x="T4" y="T5"/>
                  </a:cxn>
                </a:cxnLst>
                <a:rect l="0" t="0" r="r" b="b"/>
                <a:pathLst>
                  <a:path w="2" h="4">
                    <a:moveTo>
                      <a:pt x="2" y="2"/>
                    </a:moveTo>
                    <a:cubicBezTo>
                      <a:pt x="2" y="4"/>
                      <a:pt x="0" y="1"/>
                      <a:pt x="0" y="0"/>
                    </a:cubicBezTo>
                    <a:cubicBezTo>
                      <a:pt x="0"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6" name="Freeform 74"/>
              <p:cNvSpPr/>
              <p:nvPr/>
            </p:nvSpPr>
            <p:spPr bwMode="auto">
              <a:xfrm>
                <a:off x="2328" y="1655"/>
                <a:ext cx="14" cy="19"/>
              </a:xfrm>
              <a:custGeom>
                <a:avLst/>
                <a:gdLst>
                  <a:gd name="T0" fmla="*/ 6 w 8"/>
                  <a:gd name="T1" fmla="*/ 11 h 11"/>
                  <a:gd name="T2" fmla="*/ 4 w 8"/>
                  <a:gd name="T3" fmla="*/ 8 h 11"/>
                  <a:gd name="T4" fmla="*/ 0 w 8"/>
                  <a:gd name="T5" fmla="*/ 0 h 11"/>
                  <a:gd name="T6" fmla="*/ 6 w 8"/>
                  <a:gd name="T7" fmla="*/ 7 h 11"/>
                  <a:gd name="T8" fmla="*/ 7 w 8"/>
                  <a:gd name="T9" fmla="*/ 8 h 11"/>
                  <a:gd name="T10" fmla="*/ 7 w 8"/>
                  <a:gd name="T11" fmla="*/ 9 h 11"/>
                  <a:gd name="T12" fmla="*/ 8 w 8"/>
                  <a:gd name="T13" fmla="*/ 9 h 11"/>
                  <a:gd name="T14" fmla="*/ 7 w 8"/>
                  <a:gd name="T15" fmla="*/ 10 h 11"/>
                  <a:gd name="T16" fmla="*/ 7 w 8"/>
                  <a:gd name="T17" fmla="*/ 11 h 11"/>
                  <a:gd name="T18" fmla="*/ 6 w 8"/>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6" y="11"/>
                    </a:moveTo>
                    <a:cubicBezTo>
                      <a:pt x="6" y="11"/>
                      <a:pt x="5" y="10"/>
                      <a:pt x="4" y="8"/>
                    </a:cubicBezTo>
                    <a:cubicBezTo>
                      <a:pt x="0" y="0"/>
                      <a:pt x="0" y="0"/>
                      <a:pt x="0" y="0"/>
                    </a:cubicBezTo>
                    <a:cubicBezTo>
                      <a:pt x="6" y="7"/>
                      <a:pt x="6" y="7"/>
                      <a:pt x="6" y="7"/>
                    </a:cubicBezTo>
                    <a:cubicBezTo>
                      <a:pt x="7" y="8"/>
                      <a:pt x="7" y="8"/>
                      <a:pt x="7" y="8"/>
                    </a:cubicBezTo>
                    <a:cubicBezTo>
                      <a:pt x="7" y="9"/>
                      <a:pt x="7" y="9"/>
                      <a:pt x="7" y="9"/>
                    </a:cubicBezTo>
                    <a:cubicBezTo>
                      <a:pt x="8" y="9"/>
                      <a:pt x="8" y="9"/>
                      <a:pt x="8" y="9"/>
                    </a:cubicBezTo>
                    <a:cubicBezTo>
                      <a:pt x="8" y="9"/>
                      <a:pt x="8" y="10"/>
                      <a:pt x="7" y="10"/>
                    </a:cubicBezTo>
                    <a:cubicBezTo>
                      <a:pt x="7" y="11"/>
                      <a:pt x="7" y="11"/>
                      <a:pt x="7" y="11"/>
                    </a:cubicBezTo>
                    <a:lnTo>
                      <a:pt x="6"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7" name="Freeform 75"/>
              <p:cNvSpPr/>
              <p:nvPr/>
            </p:nvSpPr>
            <p:spPr bwMode="auto">
              <a:xfrm>
                <a:off x="2332" y="1663"/>
                <a:ext cx="3" cy="4"/>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1" y="1"/>
                      <a:pt x="1" y="2"/>
                      <a:pt x="2" y="2"/>
                    </a:cubicBezTo>
                    <a:cubicBezTo>
                      <a:pt x="0"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8" name="Freeform 76"/>
              <p:cNvSpPr/>
              <p:nvPr/>
            </p:nvSpPr>
            <p:spPr bwMode="auto">
              <a:xfrm>
                <a:off x="2332" y="1663"/>
                <a:ext cx="5" cy="9"/>
              </a:xfrm>
              <a:custGeom>
                <a:avLst/>
                <a:gdLst>
                  <a:gd name="T0" fmla="*/ 3 w 3"/>
                  <a:gd name="T1" fmla="*/ 5 h 5"/>
                  <a:gd name="T2" fmla="*/ 1 w 3"/>
                  <a:gd name="T3" fmla="*/ 3 h 5"/>
                  <a:gd name="T4" fmla="*/ 0 w 3"/>
                  <a:gd name="T5" fmla="*/ 1 h 5"/>
                  <a:gd name="T6" fmla="*/ 0 w 3"/>
                  <a:gd name="T7" fmla="*/ 0 h 5"/>
                  <a:gd name="T8" fmla="*/ 2 w 3"/>
                  <a:gd name="T9" fmla="*/ 0 h 5"/>
                  <a:gd name="T10" fmla="*/ 2 w 3"/>
                  <a:gd name="T11" fmla="*/ 2 h 5"/>
                  <a:gd name="T12" fmla="*/ 3 w 3"/>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5"/>
                    </a:moveTo>
                    <a:cubicBezTo>
                      <a:pt x="1" y="3"/>
                      <a:pt x="1" y="3"/>
                      <a:pt x="1" y="3"/>
                    </a:cubicBezTo>
                    <a:cubicBezTo>
                      <a:pt x="0" y="2"/>
                      <a:pt x="0" y="1"/>
                      <a:pt x="0" y="1"/>
                    </a:cubicBezTo>
                    <a:cubicBezTo>
                      <a:pt x="0" y="1"/>
                      <a:pt x="0" y="0"/>
                      <a:pt x="0" y="0"/>
                    </a:cubicBezTo>
                    <a:cubicBezTo>
                      <a:pt x="2" y="0"/>
                      <a:pt x="2" y="0"/>
                      <a:pt x="2" y="0"/>
                    </a:cubicBezTo>
                    <a:cubicBezTo>
                      <a:pt x="2" y="1"/>
                      <a:pt x="2" y="1"/>
                      <a:pt x="2" y="2"/>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69" name="Freeform 77"/>
              <p:cNvSpPr/>
              <p:nvPr/>
            </p:nvSpPr>
            <p:spPr bwMode="auto">
              <a:xfrm>
                <a:off x="2323" y="1670"/>
                <a:ext cx="2" cy="4"/>
              </a:xfrm>
              <a:custGeom>
                <a:avLst/>
                <a:gdLst>
                  <a:gd name="T0" fmla="*/ 0 w 1"/>
                  <a:gd name="T1" fmla="*/ 1 h 2"/>
                  <a:gd name="T2" fmla="*/ 1 w 1"/>
                  <a:gd name="T3" fmla="*/ 0 h 2"/>
                  <a:gd name="T4" fmla="*/ 1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1"/>
                      <a:pt x="1" y="1"/>
                      <a:pt x="1" y="0"/>
                    </a:cubicBezTo>
                    <a:cubicBezTo>
                      <a:pt x="1" y="1"/>
                      <a:pt x="1" y="2"/>
                      <a:pt x="1" y="2"/>
                    </a:cubicBezTo>
                    <a:cubicBezTo>
                      <a:pt x="1" y="2"/>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0" name="Freeform 78"/>
              <p:cNvSpPr/>
              <p:nvPr/>
            </p:nvSpPr>
            <p:spPr bwMode="auto">
              <a:xfrm>
                <a:off x="2321" y="1667"/>
                <a:ext cx="6" cy="12"/>
              </a:xfrm>
              <a:custGeom>
                <a:avLst/>
                <a:gdLst>
                  <a:gd name="T0" fmla="*/ 6 w 6"/>
                  <a:gd name="T1" fmla="*/ 12 h 12"/>
                  <a:gd name="T2" fmla="*/ 0 w 6"/>
                  <a:gd name="T3" fmla="*/ 5 h 12"/>
                  <a:gd name="T4" fmla="*/ 6 w 6"/>
                  <a:gd name="T5" fmla="*/ 0 h 12"/>
                  <a:gd name="T6" fmla="*/ 6 w 6"/>
                  <a:gd name="T7" fmla="*/ 12 h 12"/>
                </a:gdLst>
                <a:ahLst/>
                <a:cxnLst>
                  <a:cxn ang="0">
                    <a:pos x="T0" y="T1"/>
                  </a:cxn>
                  <a:cxn ang="0">
                    <a:pos x="T2" y="T3"/>
                  </a:cxn>
                  <a:cxn ang="0">
                    <a:pos x="T4" y="T5"/>
                  </a:cxn>
                  <a:cxn ang="0">
                    <a:pos x="T6" y="T7"/>
                  </a:cxn>
                </a:cxnLst>
                <a:rect l="0" t="0" r="r" b="b"/>
                <a:pathLst>
                  <a:path w="6" h="12">
                    <a:moveTo>
                      <a:pt x="6" y="12"/>
                    </a:moveTo>
                    <a:lnTo>
                      <a:pt x="0" y="5"/>
                    </a:lnTo>
                    <a:lnTo>
                      <a:pt x="6" y="0"/>
                    </a:lnTo>
                    <a:lnTo>
                      <a:pt x="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1" name="Freeform 79"/>
              <p:cNvSpPr/>
              <p:nvPr/>
            </p:nvSpPr>
            <p:spPr bwMode="auto">
              <a:xfrm>
                <a:off x="2318" y="1665"/>
                <a:ext cx="5" cy="5"/>
              </a:xfrm>
              <a:custGeom>
                <a:avLst/>
                <a:gdLst>
                  <a:gd name="T0" fmla="*/ 2 w 3"/>
                  <a:gd name="T1" fmla="*/ 0 h 3"/>
                  <a:gd name="T2" fmla="*/ 3 w 3"/>
                  <a:gd name="T3" fmla="*/ 3 h 3"/>
                  <a:gd name="T4" fmla="*/ 2 w 3"/>
                  <a:gd name="T5" fmla="*/ 0 h 3"/>
                </a:gdLst>
                <a:ahLst/>
                <a:cxnLst>
                  <a:cxn ang="0">
                    <a:pos x="T0" y="T1"/>
                  </a:cxn>
                  <a:cxn ang="0">
                    <a:pos x="T2" y="T3"/>
                  </a:cxn>
                  <a:cxn ang="0">
                    <a:pos x="T4" y="T5"/>
                  </a:cxn>
                </a:cxnLst>
                <a:rect l="0" t="0" r="r" b="b"/>
                <a:pathLst>
                  <a:path w="3" h="3">
                    <a:moveTo>
                      <a:pt x="2" y="0"/>
                    </a:moveTo>
                    <a:cubicBezTo>
                      <a:pt x="3" y="1"/>
                      <a:pt x="3" y="1"/>
                      <a:pt x="3" y="3"/>
                    </a:cubicBezTo>
                    <a:cubicBezTo>
                      <a:pt x="0" y="2"/>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2" name="Freeform 80"/>
              <p:cNvSpPr/>
              <p:nvPr/>
            </p:nvSpPr>
            <p:spPr bwMode="auto">
              <a:xfrm>
                <a:off x="2318" y="1663"/>
                <a:ext cx="7" cy="9"/>
              </a:xfrm>
              <a:custGeom>
                <a:avLst/>
                <a:gdLst>
                  <a:gd name="T0" fmla="*/ 3 w 4"/>
                  <a:gd name="T1" fmla="*/ 5 h 5"/>
                  <a:gd name="T2" fmla="*/ 2 w 4"/>
                  <a:gd name="T3" fmla="*/ 5 h 5"/>
                  <a:gd name="T4" fmla="*/ 0 w 4"/>
                  <a:gd name="T5" fmla="*/ 2 h 5"/>
                  <a:gd name="T6" fmla="*/ 2 w 4"/>
                  <a:gd name="T7" fmla="*/ 0 h 5"/>
                  <a:gd name="T8" fmla="*/ 2 w 4"/>
                  <a:gd name="T9" fmla="*/ 0 h 5"/>
                  <a:gd name="T10" fmla="*/ 3 w 4"/>
                  <a:gd name="T11" fmla="*/ 0 h 5"/>
                  <a:gd name="T12" fmla="*/ 3 w 4"/>
                  <a:gd name="T13" fmla="*/ 4 h 5"/>
                  <a:gd name="T14" fmla="*/ 3 w 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5"/>
                    </a:moveTo>
                    <a:cubicBezTo>
                      <a:pt x="2" y="5"/>
                      <a:pt x="2" y="5"/>
                      <a:pt x="2" y="5"/>
                    </a:cubicBezTo>
                    <a:cubicBezTo>
                      <a:pt x="0" y="4"/>
                      <a:pt x="0" y="3"/>
                      <a:pt x="0" y="2"/>
                    </a:cubicBezTo>
                    <a:cubicBezTo>
                      <a:pt x="0" y="1"/>
                      <a:pt x="1" y="0"/>
                      <a:pt x="2" y="0"/>
                    </a:cubicBezTo>
                    <a:cubicBezTo>
                      <a:pt x="2" y="0"/>
                      <a:pt x="2" y="0"/>
                      <a:pt x="2" y="0"/>
                    </a:cubicBezTo>
                    <a:cubicBezTo>
                      <a:pt x="3" y="0"/>
                      <a:pt x="3" y="0"/>
                      <a:pt x="3" y="0"/>
                    </a:cubicBezTo>
                    <a:cubicBezTo>
                      <a:pt x="4" y="1"/>
                      <a:pt x="4" y="2"/>
                      <a:pt x="3" y="4"/>
                    </a:cubicBezTo>
                    <a:lnTo>
                      <a:pt x="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3" name="Freeform 81"/>
              <p:cNvSpPr/>
              <p:nvPr/>
            </p:nvSpPr>
            <p:spPr bwMode="auto">
              <a:xfrm>
                <a:off x="2327" y="1653"/>
                <a:ext cx="1" cy="5"/>
              </a:xfrm>
              <a:custGeom>
                <a:avLst/>
                <a:gdLst>
                  <a:gd name="T0" fmla="*/ 1 w 1"/>
                  <a:gd name="T1" fmla="*/ 1 h 3"/>
                  <a:gd name="T2" fmla="*/ 1 w 1"/>
                  <a:gd name="T3" fmla="*/ 3 h 3"/>
                  <a:gd name="T4" fmla="*/ 1 w 1"/>
                  <a:gd name="T5" fmla="*/ 0 h 3"/>
                  <a:gd name="T6" fmla="*/ 1 w 1"/>
                  <a:gd name="T7" fmla="*/ 1 h 3"/>
                </a:gdLst>
                <a:ahLst/>
                <a:cxnLst>
                  <a:cxn ang="0">
                    <a:pos x="T0" y="T1"/>
                  </a:cxn>
                  <a:cxn ang="0">
                    <a:pos x="T2" y="T3"/>
                  </a:cxn>
                  <a:cxn ang="0">
                    <a:pos x="T4" y="T5"/>
                  </a:cxn>
                  <a:cxn ang="0">
                    <a:pos x="T6" y="T7"/>
                  </a:cxn>
                </a:cxnLst>
                <a:rect l="0" t="0" r="r" b="b"/>
                <a:pathLst>
                  <a:path w="1" h="3">
                    <a:moveTo>
                      <a:pt x="1" y="1"/>
                    </a:moveTo>
                    <a:cubicBezTo>
                      <a:pt x="1" y="2"/>
                      <a:pt x="1" y="3"/>
                      <a:pt x="1" y="3"/>
                    </a:cubicBezTo>
                    <a:cubicBezTo>
                      <a:pt x="0" y="2"/>
                      <a:pt x="0" y="2"/>
                      <a:pt x="1" y="0"/>
                    </a:cubicBezTo>
                    <a:cubicBezTo>
                      <a:pt x="1"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4" name="Freeform 82"/>
              <p:cNvSpPr/>
              <p:nvPr/>
            </p:nvSpPr>
            <p:spPr bwMode="auto">
              <a:xfrm>
                <a:off x="2325" y="1646"/>
                <a:ext cx="5" cy="23"/>
              </a:xfrm>
              <a:custGeom>
                <a:avLst/>
                <a:gdLst>
                  <a:gd name="T0" fmla="*/ 2 w 3"/>
                  <a:gd name="T1" fmla="*/ 13 h 13"/>
                  <a:gd name="T2" fmla="*/ 1 w 3"/>
                  <a:gd name="T3" fmla="*/ 8 h 13"/>
                  <a:gd name="T4" fmla="*/ 1 w 3"/>
                  <a:gd name="T5" fmla="*/ 4 h 13"/>
                  <a:gd name="T6" fmla="*/ 2 w 3"/>
                  <a:gd name="T7" fmla="*/ 0 h 13"/>
                  <a:gd name="T8" fmla="*/ 3 w 3"/>
                  <a:gd name="T9" fmla="*/ 4 h 13"/>
                  <a:gd name="T10" fmla="*/ 3 w 3"/>
                  <a:gd name="T11" fmla="*/ 5 h 13"/>
                  <a:gd name="T12" fmla="*/ 3 w 3"/>
                  <a:gd name="T13" fmla="*/ 5 h 13"/>
                  <a:gd name="T14" fmla="*/ 3 w 3"/>
                  <a:gd name="T15" fmla="*/ 5 h 13"/>
                  <a:gd name="T16" fmla="*/ 3 w 3"/>
                  <a:gd name="T17" fmla="*/ 7 h 13"/>
                  <a:gd name="T18" fmla="*/ 2 w 3"/>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3">
                    <a:moveTo>
                      <a:pt x="2" y="13"/>
                    </a:moveTo>
                    <a:cubicBezTo>
                      <a:pt x="1" y="8"/>
                      <a:pt x="1" y="8"/>
                      <a:pt x="1" y="8"/>
                    </a:cubicBezTo>
                    <a:cubicBezTo>
                      <a:pt x="0" y="6"/>
                      <a:pt x="0" y="6"/>
                      <a:pt x="1" y="4"/>
                    </a:cubicBezTo>
                    <a:cubicBezTo>
                      <a:pt x="2" y="0"/>
                      <a:pt x="2" y="0"/>
                      <a:pt x="2" y="0"/>
                    </a:cubicBezTo>
                    <a:cubicBezTo>
                      <a:pt x="3" y="4"/>
                      <a:pt x="3" y="4"/>
                      <a:pt x="3" y="4"/>
                    </a:cubicBezTo>
                    <a:cubicBezTo>
                      <a:pt x="3" y="4"/>
                      <a:pt x="3" y="5"/>
                      <a:pt x="3" y="5"/>
                    </a:cubicBezTo>
                    <a:cubicBezTo>
                      <a:pt x="3" y="5"/>
                      <a:pt x="3" y="5"/>
                      <a:pt x="3" y="5"/>
                    </a:cubicBezTo>
                    <a:cubicBezTo>
                      <a:pt x="3" y="5"/>
                      <a:pt x="3" y="5"/>
                      <a:pt x="3" y="5"/>
                    </a:cubicBezTo>
                    <a:cubicBezTo>
                      <a:pt x="3" y="6"/>
                      <a:pt x="3" y="7"/>
                      <a:pt x="3" y="7"/>
                    </a:cubicBezTo>
                    <a:lnTo>
                      <a:pt x="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5" name="Freeform 83"/>
              <p:cNvSpPr/>
              <p:nvPr/>
            </p:nvSpPr>
            <p:spPr bwMode="auto">
              <a:xfrm>
                <a:off x="2347" y="1681"/>
                <a:ext cx="4" cy="5"/>
              </a:xfrm>
              <a:custGeom>
                <a:avLst/>
                <a:gdLst>
                  <a:gd name="T0" fmla="*/ 1 w 2"/>
                  <a:gd name="T1" fmla="*/ 1 h 3"/>
                  <a:gd name="T2" fmla="*/ 1 w 2"/>
                  <a:gd name="T3" fmla="*/ 3 h 3"/>
                  <a:gd name="T4" fmla="*/ 2 w 2"/>
                  <a:gd name="T5" fmla="*/ 1 h 3"/>
                  <a:gd name="T6" fmla="*/ 0 w 2"/>
                  <a:gd name="T7" fmla="*/ 0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1" y="2"/>
                      <a:pt x="1" y="2"/>
                      <a:pt x="1" y="3"/>
                    </a:cubicBezTo>
                    <a:cubicBezTo>
                      <a:pt x="1" y="2"/>
                      <a:pt x="1" y="1"/>
                      <a:pt x="2" y="1"/>
                    </a:cubicBezTo>
                    <a:cubicBezTo>
                      <a:pt x="1" y="1"/>
                      <a:pt x="0"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6" name="Freeform 84"/>
              <p:cNvSpPr/>
              <p:nvPr/>
            </p:nvSpPr>
            <p:spPr bwMode="auto">
              <a:xfrm>
                <a:off x="2340" y="1679"/>
                <a:ext cx="12" cy="14"/>
              </a:xfrm>
              <a:custGeom>
                <a:avLst/>
                <a:gdLst>
                  <a:gd name="T0" fmla="*/ 4 w 7"/>
                  <a:gd name="T1" fmla="*/ 8 h 8"/>
                  <a:gd name="T2" fmla="*/ 4 w 7"/>
                  <a:gd name="T3" fmla="*/ 3 h 8"/>
                  <a:gd name="T4" fmla="*/ 3 w 7"/>
                  <a:gd name="T5" fmla="*/ 2 h 8"/>
                  <a:gd name="T6" fmla="*/ 0 w 7"/>
                  <a:gd name="T7" fmla="*/ 0 h 8"/>
                  <a:gd name="T8" fmla="*/ 4 w 7"/>
                  <a:gd name="T9" fmla="*/ 0 h 8"/>
                  <a:gd name="T10" fmla="*/ 6 w 7"/>
                  <a:gd name="T11" fmla="*/ 1 h 8"/>
                  <a:gd name="T12" fmla="*/ 7 w 7"/>
                  <a:gd name="T13" fmla="*/ 1 h 8"/>
                  <a:gd name="T14" fmla="*/ 6 w 7"/>
                  <a:gd name="T15" fmla="*/ 2 h 8"/>
                  <a:gd name="T16" fmla="*/ 6 w 7"/>
                  <a:gd name="T17" fmla="*/ 4 h 8"/>
                  <a:gd name="T18" fmla="*/ 4 w 7"/>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4" y="8"/>
                    </a:moveTo>
                    <a:cubicBezTo>
                      <a:pt x="4" y="3"/>
                      <a:pt x="4" y="3"/>
                      <a:pt x="4" y="3"/>
                    </a:cubicBezTo>
                    <a:cubicBezTo>
                      <a:pt x="3" y="3"/>
                      <a:pt x="3" y="2"/>
                      <a:pt x="3" y="2"/>
                    </a:cubicBezTo>
                    <a:cubicBezTo>
                      <a:pt x="0" y="0"/>
                      <a:pt x="0" y="0"/>
                      <a:pt x="0" y="0"/>
                    </a:cubicBezTo>
                    <a:cubicBezTo>
                      <a:pt x="4" y="0"/>
                      <a:pt x="4" y="0"/>
                      <a:pt x="4" y="0"/>
                    </a:cubicBezTo>
                    <a:cubicBezTo>
                      <a:pt x="4" y="1"/>
                      <a:pt x="5" y="1"/>
                      <a:pt x="6" y="1"/>
                    </a:cubicBezTo>
                    <a:cubicBezTo>
                      <a:pt x="7" y="1"/>
                      <a:pt x="7" y="1"/>
                      <a:pt x="7" y="1"/>
                    </a:cubicBezTo>
                    <a:cubicBezTo>
                      <a:pt x="6" y="2"/>
                      <a:pt x="6" y="2"/>
                      <a:pt x="6" y="2"/>
                    </a:cubicBezTo>
                    <a:cubicBezTo>
                      <a:pt x="6" y="3"/>
                      <a:pt x="6" y="3"/>
                      <a:pt x="6" y="4"/>
                    </a:cubicBezTo>
                    <a:lnTo>
                      <a:pt x="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7" name="Freeform 85"/>
              <p:cNvSpPr/>
              <p:nvPr/>
            </p:nvSpPr>
            <p:spPr bwMode="auto">
              <a:xfrm>
                <a:off x="2354" y="1984"/>
                <a:ext cx="135" cy="270"/>
              </a:xfrm>
              <a:custGeom>
                <a:avLst/>
                <a:gdLst>
                  <a:gd name="T0" fmla="*/ 74 w 78"/>
                  <a:gd name="T1" fmla="*/ 19 h 157"/>
                  <a:gd name="T2" fmla="*/ 75 w 78"/>
                  <a:gd name="T3" fmla="*/ 27 h 157"/>
                  <a:gd name="T4" fmla="*/ 66 w 78"/>
                  <a:gd name="T5" fmla="*/ 35 h 157"/>
                  <a:gd name="T6" fmla="*/ 60 w 78"/>
                  <a:gd name="T7" fmla="*/ 43 h 157"/>
                  <a:gd name="T8" fmla="*/ 58 w 78"/>
                  <a:gd name="T9" fmla="*/ 57 h 157"/>
                  <a:gd name="T10" fmla="*/ 62 w 78"/>
                  <a:gd name="T11" fmla="*/ 65 h 157"/>
                  <a:gd name="T12" fmla="*/ 65 w 78"/>
                  <a:gd name="T13" fmla="*/ 68 h 157"/>
                  <a:gd name="T14" fmla="*/ 63 w 78"/>
                  <a:gd name="T15" fmla="*/ 74 h 157"/>
                  <a:gd name="T16" fmla="*/ 55 w 78"/>
                  <a:gd name="T17" fmla="*/ 80 h 157"/>
                  <a:gd name="T18" fmla="*/ 43 w 78"/>
                  <a:gd name="T19" fmla="*/ 81 h 157"/>
                  <a:gd name="T20" fmla="*/ 44 w 78"/>
                  <a:gd name="T21" fmla="*/ 84 h 157"/>
                  <a:gd name="T22" fmla="*/ 43 w 78"/>
                  <a:gd name="T23" fmla="*/ 88 h 157"/>
                  <a:gd name="T24" fmla="*/ 38 w 78"/>
                  <a:gd name="T25" fmla="*/ 93 h 157"/>
                  <a:gd name="T26" fmla="*/ 32 w 78"/>
                  <a:gd name="T27" fmla="*/ 92 h 157"/>
                  <a:gd name="T28" fmla="*/ 36 w 78"/>
                  <a:gd name="T29" fmla="*/ 99 h 157"/>
                  <a:gd name="T30" fmla="*/ 35 w 78"/>
                  <a:gd name="T31" fmla="*/ 98 h 157"/>
                  <a:gd name="T32" fmla="*/ 38 w 78"/>
                  <a:gd name="T33" fmla="*/ 100 h 157"/>
                  <a:gd name="T34" fmla="*/ 33 w 78"/>
                  <a:gd name="T35" fmla="*/ 101 h 157"/>
                  <a:gd name="T36" fmla="*/ 35 w 78"/>
                  <a:gd name="T37" fmla="*/ 103 h 157"/>
                  <a:gd name="T38" fmla="*/ 32 w 78"/>
                  <a:gd name="T39" fmla="*/ 107 h 157"/>
                  <a:gd name="T40" fmla="*/ 30 w 78"/>
                  <a:gd name="T41" fmla="*/ 114 h 157"/>
                  <a:gd name="T42" fmla="*/ 22 w 78"/>
                  <a:gd name="T43" fmla="*/ 120 h 157"/>
                  <a:gd name="T44" fmla="*/ 30 w 78"/>
                  <a:gd name="T45" fmla="*/ 127 h 157"/>
                  <a:gd name="T46" fmla="*/ 23 w 78"/>
                  <a:gd name="T47" fmla="*/ 136 h 157"/>
                  <a:gd name="T48" fmla="*/ 18 w 78"/>
                  <a:gd name="T49" fmla="*/ 141 h 157"/>
                  <a:gd name="T50" fmla="*/ 15 w 78"/>
                  <a:gd name="T51" fmla="*/ 149 h 157"/>
                  <a:gd name="T52" fmla="*/ 16 w 78"/>
                  <a:gd name="T53" fmla="*/ 149 h 157"/>
                  <a:gd name="T54" fmla="*/ 15 w 78"/>
                  <a:gd name="T55" fmla="*/ 152 h 157"/>
                  <a:gd name="T56" fmla="*/ 19 w 78"/>
                  <a:gd name="T57" fmla="*/ 157 h 157"/>
                  <a:gd name="T58" fmla="*/ 7 w 78"/>
                  <a:gd name="T59" fmla="*/ 155 h 157"/>
                  <a:gd name="T60" fmla="*/ 4 w 78"/>
                  <a:gd name="T61" fmla="*/ 147 h 157"/>
                  <a:gd name="T62" fmla="*/ 0 w 78"/>
                  <a:gd name="T63" fmla="*/ 147 h 157"/>
                  <a:gd name="T64" fmla="*/ 1 w 78"/>
                  <a:gd name="T65" fmla="*/ 138 h 157"/>
                  <a:gd name="T66" fmla="*/ 3 w 78"/>
                  <a:gd name="T67" fmla="*/ 129 h 157"/>
                  <a:gd name="T68" fmla="*/ 5 w 78"/>
                  <a:gd name="T69" fmla="*/ 112 h 157"/>
                  <a:gd name="T70" fmla="*/ 8 w 78"/>
                  <a:gd name="T71" fmla="*/ 111 h 157"/>
                  <a:gd name="T72" fmla="*/ 5 w 78"/>
                  <a:gd name="T73" fmla="*/ 99 h 157"/>
                  <a:gd name="T74" fmla="*/ 7 w 78"/>
                  <a:gd name="T75" fmla="*/ 85 h 157"/>
                  <a:gd name="T76" fmla="*/ 8 w 78"/>
                  <a:gd name="T77" fmla="*/ 78 h 157"/>
                  <a:gd name="T78" fmla="*/ 8 w 78"/>
                  <a:gd name="T79" fmla="*/ 70 h 157"/>
                  <a:gd name="T80" fmla="*/ 11 w 78"/>
                  <a:gd name="T81" fmla="*/ 67 h 157"/>
                  <a:gd name="T82" fmla="*/ 11 w 78"/>
                  <a:gd name="T83" fmla="*/ 63 h 157"/>
                  <a:gd name="T84" fmla="*/ 13 w 78"/>
                  <a:gd name="T85" fmla="*/ 55 h 157"/>
                  <a:gd name="T86" fmla="*/ 11 w 78"/>
                  <a:gd name="T87" fmla="*/ 47 h 157"/>
                  <a:gd name="T88" fmla="*/ 13 w 78"/>
                  <a:gd name="T89" fmla="*/ 40 h 157"/>
                  <a:gd name="T90" fmla="*/ 14 w 78"/>
                  <a:gd name="T91" fmla="*/ 33 h 157"/>
                  <a:gd name="T92" fmla="*/ 17 w 78"/>
                  <a:gd name="T93" fmla="*/ 27 h 157"/>
                  <a:gd name="T94" fmla="*/ 19 w 78"/>
                  <a:gd name="T95" fmla="*/ 25 h 157"/>
                  <a:gd name="T96" fmla="*/ 19 w 78"/>
                  <a:gd name="T97" fmla="*/ 21 h 157"/>
                  <a:gd name="T98" fmla="*/ 19 w 78"/>
                  <a:gd name="T99" fmla="*/ 15 h 157"/>
                  <a:gd name="T100" fmla="*/ 24 w 78"/>
                  <a:gd name="T101" fmla="*/ 10 h 157"/>
                  <a:gd name="T102" fmla="*/ 24 w 78"/>
                  <a:gd name="T103" fmla="*/ 7 h 157"/>
                  <a:gd name="T104" fmla="*/ 28 w 78"/>
                  <a:gd name="T105" fmla="*/ 3 h 157"/>
                  <a:gd name="T106" fmla="*/ 35 w 78"/>
                  <a:gd name="T107" fmla="*/ 7 h 157"/>
                  <a:gd name="T108" fmla="*/ 46 w 78"/>
                  <a:gd name="T109" fmla="*/ 10 h 157"/>
                  <a:gd name="T110" fmla="*/ 53 w 78"/>
                  <a:gd name="T111" fmla="*/ 13 h 157"/>
                  <a:gd name="T112" fmla="*/ 60 w 78"/>
                  <a:gd name="T113" fmla="*/ 18 h 157"/>
                  <a:gd name="T114" fmla="*/ 59 w 78"/>
                  <a:gd name="T115" fmla="*/ 24 h 157"/>
                  <a:gd name="T116" fmla="*/ 63 w 78"/>
                  <a:gd name="T117" fmla="*/ 27 h 157"/>
                  <a:gd name="T118" fmla="*/ 74 w 78"/>
                  <a:gd name="T119" fmla="*/ 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157">
                    <a:moveTo>
                      <a:pt x="74" y="19"/>
                    </a:moveTo>
                    <a:cubicBezTo>
                      <a:pt x="78" y="19"/>
                      <a:pt x="78" y="25"/>
                      <a:pt x="75" y="27"/>
                    </a:cubicBezTo>
                    <a:cubicBezTo>
                      <a:pt x="71" y="29"/>
                      <a:pt x="68" y="32"/>
                      <a:pt x="66" y="35"/>
                    </a:cubicBezTo>
                    <a:cubicBezTo>
                      <a:pt x="63" y="38"/>
                      <a:pt x="61" y="40"/>
                      <a:pt x="60" y="43"/>
                    </a:cubicBezTo>
                    <a:cubicBezTo>
                      <a:pt x="60" y="48"/>
                      <a:pt x="59" y="52"/>
                      <a:pt x="58" y="57"/>
                    </a:cubicBezTo>
                    <a:cubicBezTo>
                      <a:pt x="57" y="62"/>
                      <a:pt x="64" y="61"/>
                      <a:pt x="62" y="65"/>
                    </a:cubicBezTo>
                    <a:cubicBezTo>
                      <a:pt x="62" y="68"/>
                      <a:pt x="65" y="68"/>
                      <a:pt x="65" y="68"/>
                    </a:cubicBezTo>
                    <a:cubicBezTo>
                      <a:pt x="66" y="70"/>
                      <a:pt x="64" y="73"/>
                      <a:pt x="63" y="74"/>
                    </a:cubicBezTo>
                    <a:cubicBezTo>
                      <a:pt x="60" y="78"/>
                      <a:pt x="60" y="79"/>
                      <a:pt x="55" y="80"/>
                    </a:cubicBezTo>
                    <a:cubicBezTo>
                      <a:pt x="52" y="81"/>
                      <a:pt x="46" y="83"/>
                      <a:pt x="43" y="81"/>
                    </a:cubicBezTo>
                    <a:cubicBezTo>
                      <a:pt x="43" y="82"/>
                      <a:pt x="44" y="83"/>
                      <a:pt x="44" y="84"/>
                    </a:cubicBezTo>
                    <a:cubicBezTo>
                      <a:pt x="44" y="85"/>
                      <a:pt x="43" y="86"/>
                      <a:pt x="43" y="88"/>
                    </a:cubicBezTo>
                    <a:cubicBezTo>
                      <a:pt x="43" y="91"/>
                      <a:pt x="42" y="93"/>
                      <a:pt x="38" y="93"/>
                    </a:cubicBezTo>
                    <a:cubicBezTo>
                      <a:pt x="37" y="93"/>
                      <a:pt x="31" y="89"/>
                      <a:pt x="32" y="92"/>
                    </a:cubicBezTo>
                    <a:cubicBezTo>
                      <a:pt x="32" y="94"/>
                      <a:pt x="32" y="100"/>
                      <a:pt x="36" y="99"/>
                    </a:cubicBezTo>
                    <a:cubicBezTo>
                      <a:pt x="36" y="99"/>
                      <a:pt x="36" y="99"/>
                      <a:pt x="35" y="98"/>
                    </a:cubicBezTo>
                    <a:cubicBezTo>
                      <a:pt x="37" y="97"/>
                      <a:pt x="39" y="98"/>
                      <a:pt x="38" y="100"/>
                    </a:cubicBezTo>
                    <a:cubicBezTo>
                      <a:pt x="37" y="104"/>
                      <a:pt x="35" y="99"/>
                      <a:pt x="33" y="101"/>
                    </a:cubicBezTo>
                    <a:cubicBezTo>
                      <a:pt x="34" y="101"/>
                      <a:pt x="34" y="102"/>
                      <a:pt x="35" y="103"/>
                    </a:cubicBezTo>
                    <a:cubicBezTo>
                      <a:pt x="33" y="103"/>
                      <a:pt x="32" y="105"/>
                      <a:pt x="32" y="107"/>
                    </a:cubicBezTo>
                    <a:cubicBezTo>
                      <a:pt x="32" y="110"/>
                      <a:pt x="30" y="111"/>
                      <a:pt x="30" y="114"/>
                    </a:cubicBezTo>
                    <a:cubicBezTo>
                      <a:pt x="27" y="113"/>
                      <a:pt x="23" y="116"/>
                      <a:pt x="22" y="120"/>
                    </a:cubicBezTo>
                    <a:cubicBezTo>
                      <a:pt x="22" y="125"/>
                      <a:pt x="29" y="124"/>
                      <a:pt x="30" y="127"/>
                    </a:cubicBezTo>
                    <a:cubicBezTo>
                      <a:pt x="30" y="131"/>
                      <a:pt x="26" y="134"/>
                      <a:pt x="23" y="136"/>
                    </a:cubicBezTo>
                    <a:cubicBezTo>
                      <a:pt x="23" y="137"/>
                      <a:pt x="20" y="148"/>
                      <a:pt x="18" y="141"/>
                    </a:cubicBezTo>
                    <a:cubicBezTo>
                      <a:pt x="20" y="143"/>
                      <a:pt x="16" y="146"/>
                      <a:pt x="15" y="149"/>
                    </a:cubicBezTo>
                    <a:cubicBezTo>
                      <a:pt x="16" y="149"/>
                      <a:pt x="16" y="149"/>
                      <a:pt x="16" y="149"/>
                    </a:cubicBezTo>
                    <a:cubicBezTo>
                      <a:pt x="17" y="151"/>
                      <a:pt x="17" y="152"/>
                      <a:pt x="15" y="152"/>
                    </a:cubicBezTo>
                    <a:cubicBezTo>
                      <a:pt x="17" y="153"/>
                      <a:pt x="18" y="155"/>
                      <a:pt x="19" y="157"/>
                    </a:cubicBezTo>
                    <a:cubicBezTo>
                      <a:pt x="15" y="156"/>
                      <a:pt x="12" y="155"/>
                      <a:pt x="7" y="155"/>
                    </a:cubicBezTo>
                    <a:cubicBezTo>
                      <a:pt x="3" y="155"/>
                      <a:pt x="4" y="151"/>
                      <a:pt x="4" y="147"/>
                    </a:cubicBezTo>
                    <a:cubicBezTo>
                      <a:pt x="2" y="147"/>
                      <a:pt x="1" y="147"/>
                      <a:pt x="0" y="147"/>
                    </a:cubicBezTo>
                    <a:cubicBezTo>
                      <a:pt x="0" y="144"/>
                      <a:pt x="0" y="141"/>
                      <a:pt x="1" y="138"/>
                    </a:cubicBezTo>
                    <a:cubicBezTo>
                      <a:pt x="3" y="135"/>
                      <a:pt x="3" y="133"/>
                      <a:pt x="3" y="129"/>
                    </a:cubicBezTo>
                    <a:cubicBezTo>
                      <a:pt x="4" y="125"/>
                      <a:pt x="10" y="115"/>
                      <a:pt x="5" y="112"/>
                    </a:cubicBezTo>
                    <a:cubicBezTo>
                      <a:pt x="6" y="112"/>
                      <a:pt x="7" y="111"/>
                      <a:pt x="8" y="111"/>
                    </a:cubicBezTo>
                    <a:cubicBezTo>
                      <a:pt x="6" y="110"/>
                      <a:pt x="4" y="102"/>
                      <a:pt x="5" y="99"/>
                    </a:cubicBezTo>
                    <a:cubicBezTo>
                      <a:pt x="7" y="95"/>
                      <a:pt x="5" y="90"/>
                      <a:pt x="7" y="85"/>
                    </a:cubicBezTo>
                    <a:cubicBezTo>
                      <a:pt x="7" y="82"/>
                      <a:pt x="9" y="80"/>
                      <a:pt x="8" y="78"/>
                    </a:cubicBezTo>
                    <a:cubicBezTo>
                      <a:pt x="8" y="76"/>
                      <a:pt x="8" y="72"/>
                      <a:pt x="8" y="70"/>
                    </a:cubicBezTo>
                    <a:cubicBezTo>
                      <a:pt x="9" y="69"/>
                      <a:pt x="10" y="69"/>
                      <a:pt x="11" y="67"/>
                    </a:cubicBezTo>
                    <a:cubicBezTo>
                      <a:pt x="11" y="66"/>
                      <a:pt x="10" y="65"/>
                      <a:pt x="11" y="63"/>
                    </a:cubicBezTo>
                    <a:cubicBezTo>
                      <a:pt x="11" y="60"/>
                      <a:pt x="14" y="59"/>
                      <a:pt x="13" y="55"/>
                    </a:cubicBezTo>
                    <a:cubicBezTo>
                      <a:pt x="13" y="52"/>
                      <a:pt x="11" y="50"/>
                      <a:pt x="11" y="47"/>
                    </a:cubicBezTo>
                    <a:cubicBezTo>
                      <a:pt x="10" y="45"/>
                      <a:pt x="12" y="42"/>
                      <a:pt x="13" y="40"/>
                    </a:cubicBezTo>
                    <a:cubicBezTo>
                      <a:pt x="13" y="38"/>
                      <a:pt x="13" y="36"/>
                      <a:pt x="14" y="33"/>
                    </a:cubicBezTo>
                    <a:cubicBezTo>
                      <a:pt x="15" y="31"/>
                      <a:pt x="16" y="29"/>
                      <a:pt x="17" y="27"/>
                    </a:cubicBezTo>
                    <a:cubicBezTo>
                      <a:pt x="17" y="26"/>
                      <a:pt x="19" y="26"/>
                      <a:pt x="19" y="25"/>
                    </a:cubicBezTo>
                    <a:cubicBezTo>
                      <a:pt x="20" y="24"/>
                      <a:pt x="19" y="22"/>
                      <a:pt x="19" y="21"/>
                    </a:cubicBezTo>
                    <a:cubicBezTo>
                      <a:pt x="18" y="19"/>
                      <a:pt x="18" y="15"/>
                      <a:pt x="19" y="15"/>
                    </a:cubicBezTo>
                    <a:cubicBezTo>
                      <a:pt x="22" y="13"/>
                      <a:pt x="23" y="13"/>
                      <a:pt x="24" y="10"/>
                    </a:cubicBezTo>
                    <a:cubicBezTo>
                      <a:pt x="24" y="9"/>
                      <a:pt x="23" y="8"/>
                      <a:pt x="24" y="7"/>
                    </a:cubicBezTo>
                    <a:cubicBezTo>
                      <a:pt x="25" y="6"/>
                      <a:pt x="27" y="5"/>
                      <a:pt x="28" y="3"/>
                    </a:cubicBezTo>
                    <a:cubicBezTo>
                      <a:pt x="30" y="6"/>
                      <a:pt x="33" y="4"/>
                      <a:pt x="35" y="7"/>
                    </a:cubicBezTo>
                    <a:cubicBezTo>
                      <a:pt x="36" y="0"/>
                      <a:pt x="44" y="8"/>
                      <a:pt x="46" y="10"/>
                    </a:cubicBezTo>
                    <a:cubicBezTo>
                      <a:pt x="49" y="12"/>
                      <a:pt x="49" y="13"/>
                      <a:pt x="53" y="13"/>
                    </a:cubicBezTo>
                    <a:cubicBezTo>
                      <a:pt x="55" y="14"/>
                      <a:pt x="58" y="17"/>
                      <a:pt x="60" y="18"/>
                    </a:cubicBezTo>
                    <a:cubicBezTo>
                      <a:pt x="62" y="19"/>
                      <a:pt x="59" y="23"/>
                      <a:pt x="59" y="24"/>
                    </a:cubicBezTo>
                    <a:cubicBezTo>
                      <a:pt x="57" y="27"/>
                      <a:pt x="61" y="26"/>
                      <a:pt x="63" y="27"/>
                    </a:cubicBezTo>
                    <a:cubicBezTo>
                      <a:pt x="69" y="30"/>
                      <a:pt x="73" y="25"/>
                      <a:pt x="74"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8" name="Freeform 86"/>
              <p:cNvSpPr>
                <a:spLocks noEditPoints="1"/>
              </p:cNvSpPr>
              <p:nvPr/>
            </p:nvSpPr>
            <p:spPr bwMode="auto">
              <a:xfrm>
                <a:off x="2352" y="1987"/>
                <a:ext cx="137" cy="269"/>
              </a:xfrm>
              <a:custGeom>
                <a:avLst/>
                <a:gdLst>
                  <a:gd name="T0" fmla="*/ 4 w 79"/>
                  <a:gd name="T1" fmla="*/ 147 h 156"/>
                  <a:gd name="T2" fmla="*/ 1 w 79"/>
                  <a:gd name="T3" fmla="*/ 136 h 156"/>
                  <a:gd name="T4" fmla="*/ 6 w 79"/>
                  <a:gd name="T5" fmla="*/ 111 h 156"/>
                  <a:gd name="T6" fmla="*/ 5 w 79"/>
                  <a:gd name="T7" fmla="*/ 97 h 156"/>
                  <a:gd name="T8" fmla="*/ 8 w 79"/>
                  <a:gd name="T9" fmla="*/ 76 h 156"/>
                  <a:gd name="T10" fmla="*/ 11 w 79"/>
                  <a:gd name="T11" fmla="*/ 65 h 156"/>
                  <a:gd name="T12" fmla="*/ 13 w 79"/>
                  <a:gd name="T13" fmla="*/ 53 h 156"/>
                  <a:gd name="T14" fmla="*/ 13 w 79"/>
                  <a:gd name="T15" fmla="*/ 38 h 156"/>
                  <a:gd name="T16" fmla="*/ 17 w 79"/>
                  <a:gd name="T17" fmla="*/ 25 h 156"/>
                  <a:gd name="T18" fmla="*/ 19 w 79"/>
                  <a:gd name="T19" fmla="*/ 19 h 156"/>
                  <a:gd name="T20" fmla="*/ 24 w 79"/>
                  <a:gd name="T21" fmla="*/ 7 h 156"/>
                  <a:gd name="T22" fmla="*/ 33 w 79"/>
                  <a:gd name="T23" fmla="*/ 2 h 156"/>
                  <a:gd name="T24" fmla="*/ 54 w 79"/>
                  <a:gd name="T25" fmla="*/ 10 h 156"/>
                  <a:gd name="T26" fmla="*/ 60 w 79"/>
                  <a:gd name="T27" fmla="*/ 23 h 156"/>
                  <a:gd name="T28" fmla="*/ 67 w 79"/>
                  <a:gd name="T29" fmla="*/ 25 h 156"/>
                  <a:gd name="T30" fmla="*/ 79 w 79"/>
                  <a:gd name="T31" fmla="*/ 19 h 156"/>
                  <a:gd name="T32" fmla="*/ 66 w 79"/>
                  <a:gd name="T33" fmla="*/ 36 h 156"/>
                  <a:gd name="T34" fmla="*/ 64 w 79"/>
                  <a:gd name="T35" fmla="*/ 64 h 156"/>
                  <a:gd name="T36" fmla="*/ 64 w 79"/>
                  <a:gd name="T37" fmla="*/ 74 h 156"/>
                  <a:gd name="T38" fmla="*/ 45 w 79"/>
                  <a:gd name="T39" fmla="*/ 80 h 156"/>
                  <a:gd name="T40" fmla="*/ 44 w 79"/>
                  <a:gd name="T41" fmla="*/ 90 h 156"/>
                  <a:gd name="T42" fmla="*/ 34 w 79"/>
                  <a:gd name="T43" fmla="*/ 90 h 156"/>
                  <a:gd name="T44" fmla="*/ 40 w 79"/>
                  <a:gd name="T45" fmla="*/ 96 h 156"/>
                  <a:gd name="T46" fmla="*/ 37 w 79"/>
                  <a:gd name="T47" fmla="*/ 102 h 156"/>
                  <a:gd name="T48" fmla="*/ 33 w 79"/>
                  <a:gd name="T49" fmla="*/ 113 h 156"/>
                  <a:gd name="T50" fmla="*/ 32 w 79"/>
                  <a:gd name="T51" fmla="*/ 125 h 156"/>
                  <a:gd name="T52" fmla="*/ 21 w 79"/>
                  <a:gd name="T53" fmla="*/ 142 h 156"/>
                  <a:gd name="T54" fmla="*/ 18 w 79"/>
                  <a:gd name="T55" fmla="*/ 146 h 156"/>
                  <a:gd name="T56" fmla="*/ 21 w 79"/>
                  <a:gd name="T57" fmla="*/ 153 h 156"/>
                  <a:gd name="T58" fmla="*/ 6 w 79"/>
                  <a:gd name="T59" fmla="*/ 145 h 156"/>
                  <a:gd name="T60" fmla="*/ 16 w 79"/>
                  <a:gd name="T61" fmla="*/ 151 h 156"/>
                  <a:gd name="T62" fmla="*/ 17 w 79"/>
                  <a:gd name="T63" fmla="*/ 148 h 156"/>
                  <a:gd name="T64" fmla="*/ 19 w 79"/>
                  <a:gd name="T65" fmla="*/ 140 h 156"/>
                  <a:gd name="T66" fmla="*/ 20 w 79"/>
                  <a:gd name="T67" fmla="*/ 140 h 156"/>
                  <a:gd name="T68" fmla="*/ 25 w 79"/>
                  <a:gd name="T69" fmla="*/ 132 h 156"/>
                  <a:gd name="T70" fmla="*/ 30 w 79"/>
                  <a:gd name="T71" fmla="*/ 111 h 156"/>
                  <a:gd name="T72" fmla="*/ 33 w 79"/>
                  <a:gd name="T73" fmla="*/ 100 h 156"/>
                  <a:gd name="T74" fmla="*/ 32 w 79"/>
                  <a:gd name="T75" fmla="*/ 91 h 156"/>
                  <a:gd name="T76" fmla="*/ 37 w 79"/>
                  <a:gd name="T77" fmla="*/ 89 h 156"/>
                  <a:gd name="T78" fmla="*/ 44 w 79"/>
                  <a:gd name="T79" fmla="*/ 83 h 156"/>
                  <a:gd name="T80" fmla="*/ 43 w 79"/>
                  <a:gd name="T81" fmla="*/ 77 h 156"/>
                  <a:gd name="T82" fmla="*/ 56 w 79"/>
                  <a:gd name="T83" fmla="*/ 77 h 156"/>
                  <a:gd name="T84" fmla="*/ 65 w 79"/>
                  <a:gd name="T85" fmla="*/ 67 h 156"/>
                  <a:gd name="T86" fmla="*/ 60 w 79"/>
                  <a:gd name="T87" fmla="*/ 41 h 156"/>
                  <a:gd name="T88" fmla="*/ 75 w 79"/>
                  <a:gd name="T89" fmla="*/ 24 h 156"/>
                  <a:gd name="T90" fmla="*/ 67 w 79"/>
                  <a:gd name="T91" fmla="*/ 27 h 156"/>
                  <a:gd name="T92" fmla="*/ 59 w 79"/>
                  <a:gd name="T93" fmla="*/ 22 h 156"/>
                  <a:gd name="T94" fmla="*/ 54 w 79"/>
                  <a:gd name="T95" fmla="*/ 12 h 156"/>
                  <a:gd name="T96" fmla="*/ 37 w 79"/>
                  <a:gd name="T97" fmla="*/ 8 h 156"/>
                  <a:gd name="T98" fmla="*/ 26 w 79"/>
                  <a:gd name="T99" fmla="*/ 6 h 156"/>
                  <a:gd name="T100" fmla="*/ 21 w 79"/>
                  <a:gd name="T101" fmla="*/ 14 h 156"/>
                  <a:gd name="T102" fmla="*/ 20 w 79"/>
                  <a:gd name="T103" fmla="*/ 25 h 156"/>
                  <a:gd name="T104" fmla="*/ 15 w 79"/>
                  <a:gd name="T105" fmla="*/ 35 h 156"/>
                  <a:gd name="T106" fmla="*/ 13 w 79"/>
                  <a:gd name="T107" fmla="*/ 47 h 156"/>
                  <a:gd name="T108" fmla="*/ 13 w 79"/>
                  <a:gd name="T109" fmla="*/ 63 h 156"/>
                  <a:gd name="T110" fmla="*/ 10 w 79"/>
                  <a:gd name="T111" fmla="*/ 75 h 156"/>
                  <a:gd name="T112" fmla="*/ 8 w 79"/>
                  <a:gd name="T113" fmla="*/ 90 h 156"/>
                  <a:gd name="T114" fmla="*/ 9 w 79"/>
                  <a:gd name="T115" fmla="*/ 110 h 156"/>
                  <a:gd name="T116" fmla="*/ 5 w 79"/>
                  <a:gd name="T117" fmla="*/ 13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56">
                    <a:moveTo>
                      <a:pt x="23" y="156"/>
                    </a:moveTo>
                    <a:cubicBezTo>
                      <a:pt x="20" y="156"/>
                      <a:pt x="20" y="156"/>
                      <a:pt x="20" y="156"/>
                    </a:cubicBezTo>
                    <a:cubicBezTo>
                      <a:pt x="16" y="154"/>
                      <a:pt x="12" y="154"/>
                      <a:pt x="8" y="154"/>
                    </a:cubicBezTo>
                    <a:cubicBezTo>
                      <a:pt x="3" y="154"/>
                      <a:pt x="4" y="150"/>
                      <a:pt x="4" y="147"/>
                    </a:cubicBezTo>
                    <a:cubicBezTo>
                      <a:pt x="4" y="147"/>
                      <a:pt x="4" y="146"/>
                      <a:pt x="4" y="146"/>
                    </a:cubicBezTo>
                    <a:cubicBezTo>
                      <a:pt x="0" y="147"/>
                      <a:pt x="0" y="147"/>
                      <a:pt x="0" y="147"/>
                    </a:cubicBezTo>
                    <a:cubicBezTo>
                      <a:pt x="0" y="145"/>
                      <a:pt x="0" y="145"/>
                      <a:pt x="0" y="145"/>
                    </a:cubicBezTo>
                    <a:cubicBezTo>
                      <a:pt x="0" y="142"/>
                      <a:pt x="0" y="139"/>
                      <a:pt x="1" y="136"/>
                    </a:cubicBezTo>
                    <a:cubicBezTo>
                      <a:pt x="3" y="133"/>
                      <a:pt x="3" y="132"/>
                      <a:pt x="3" y="130"/>
                    </a:cubicBezTo>
                    <a:cubicBezTo>
                      <a:pt x="3" y="129"/>
                      <a:pt x="3" y="128"/>
                      <a:pt x="4" y="127"/>
                    </a:cubicBezTo>
                    <a:cubicBezTo>
                      <a:pt x="4" y="125"/>
                      <a:pt x="4" y="124"/>
                      <a:pt x="5" y="122"/>
                    </a:cubicBezTo>
                    <a:cubicBezTo>
                      <a:pt x="7" y="118"/>
                      <a:pt x="9" y="113"/>
                      <a:pt x="6" y="111"/>
                    </a:cubicBezTo>
                    <a:cubicBezTo>
                      <a:pt x="3" y="110"/>
                      <a:pt x="3" y="110"/>
                      <a:pt x="3" y="110"/>
                    </a:cubicBezTo>
                    <a:cubicBezTo>
                      <a:pt x="6" y="109"/>
                      <a:pt x="6" y="109"/>
                      <a:pt x="6" y="109"/>
                    </a:cubicBezTo>
                    <a:cubicBezTo>
                      <a:pt x="6" y="109"/>
                      <a:pt x="7" y="109"/>
                      <a:pt x="7" y="109"/>
                    </a:cubicBezTo>
                    <a:cubicBezTo>
                      <a:pt x="5" y="106"/>
                      <a:pt x="4" y="100"/>
                      <a:pt x="5" y="97"/>
                    </a:cubicBezTo>
                    <a:cubicBezTo>
                      <a:pt x="6" y="95"/>
                      <a:pt x="6" y="92"/>
                      <a:pt x="6" y="90"/>
                    </a:cubicBezTo>
                    <a:cubicBezTo>
                      <a:pt x="6" y="87"/>
                      <a:pt x="6" y="85"/>
                      <a:pt x="7" y="82"/>
                    </a:cubicBezTo>
                    <a:cubicBezTo>
                      <a:pt x="7" y="81"/>
                      <a:pt x="7" y="81"/>
                      <a:pt x="8" y="80"/>
                    </a:cubicBezTo>
                    <a:cubicBezTo>
                      <a:pt x="8" y="78"/>
                      <a:pt x="9" y="77"/>
                      <a:pt x="8" y="76"/>
                    </a:cubicBezTo>
                    <a:cubicBezTo>
                      <a:pt x="8" y="75"/>
                      <a:pt x="8" y="75"/>
                      <a:pt x="8" y="75"/>
                    </a:cubicBezTo>
                    <a:cubicBezTo>
                      <a:pt x="8" y="73"/>
                      <a:pt x="8" y="70"/>
                      <a:pt x="9" y="68"/>
                    </a:cubicBezTo>
                    <a:cubicBezTo>
                      <a:pt x="9" y="67"/>
                      <a:pt x="9" y="67"/>
                      <a:pt x="10" y="66"/>
                    </a:cubicBezTo>
                    <a:cubicBezTo>
                      <a:pt x="10" y="66"/>
                      <a:pt x="11" y="65"/>
                      <a:pt x="11" y="65"/>
                    </a:cubicBezTo>
                    <a:cubicBezTo>
                      <a:pt x="11" y="65"/>
                      <a:pt x="11" y="64"/>
                      <a:pt x="11" y="63"/>
                    </a:cubicBezTo>
                    <a:cubicBezTo>
                      <a:pt x="11" y="63"/>
                      <a:pt x="11" y="62"/>
                      <a:pt x="11" y="61"/>
                    </a:cubicBezTo>
                    <a:cubicBezTo>
                      <a:pt x="11" y="60"/>
                      <a:pt x="12" y="58"/>
                      <a:pt x="12" y="58"/>
                    </a:cubicBezTo>
                    <a:cubicBezTo>
                      <a:pt x="13" y="56"/>
                      <a:pt x="13" y="55"/>
                      <a:pt x="13" y="53"/>
                    </a:cubicBezTo>
                    <a:cubicBezTo>
                      <a:pt x="13" y="51"/>
                      <a:pt x="12" y="50"/>
                      <a:pt x="12" y="48"/>
                    </a:cubicBezTo>
                    <a:cubicBezTo>
                      <a:pt x="11" y="47"/>
                      <a:pt x="11" y="46"/>
                      <a:pt x="11" y="45"/>
                    </a:cubicBezTo>
                    <a:cubicBezTo>
                      <a:pt x="10" y="43"/>
                      <a:pt x="11" y="42"/>
                      <a:pt x="12" y="40"/>
                    </a:cubicBezTo>
                    <a:cubicBezTo>
                      <a:pt x="12" y="39"/>
                      <a:pt x="13" y="39"/>
                      <a:pt x="13" y="38"/>
                    </a:cubicBezTo>
                    <a:cubicBezTo>
                      <a:pt x="13" y="37"/>
                      <a:pt x="13" y="36"/>
                      <a:pt x="13" y="35"/>
                    </a:cubicBezTo>
                    <a:cubicBezTo>
                      <a:pt x="14" y="33"/>
                      <a:pt x="14" y="32"/>
                      <a:pt x="14" y="31"/>
                    </a:cubicBezTo>
                    <a:cubicBezTo>
                      <a:pt x="14" y="29"/>
                      <a:pt x="15" y="28"/>
                      <a:pt x="16" y="27"/>
                    </a:cubicBezTo>
                    <a:cubicBezTo>
                      <a:pt x="16" y="26"/>
                      <a:pt x="17" y="26"/>
                      <a:pt x="17" y="25"/>
                    </a:cubicBezTo>
                    <a:cubicBezTo>
                      <a:pt x="17" y="24"/>
                      <a:pt x="18" y="23"/>
                      <a:pt x="19" y="23"/>
                    </a:cubicBezTo>
                    <a:cubicBezTo>
                      <a:pt x="19" y="23"/>
                      <a:pt x="19" y="23"/>
                      <a:pt x="20" y="23"/>
                    </a:cubicBezTo>
                    <a:cubicBezTo>
                      <a:pt x="20" y="22"/>
                      <a:pt x="19" y="21"/>
                      <a:pt x="19" y="20"/>
                    </a:cubicBezTo>
                    <a:cubicBezTo>
                      <a:pt x="19" y="20"/>
                      <a:pt x="19" y="19"/>
                      <a:pt x="19" y="19"/>
                    </a:cubicBezTo>
                    <a:cubicBezTo>
                      <a:pt x="18" y="17"/>
                      <a:pt x="18" y="13"/>
                      <a:pt x="20" y="12"/>
                    </a:cubicBezTo>
                    <a:cubicBezTo>
                      <a:pt x="20" y="12"/>
                      <a:pt x="21" y="11"/>
                      <a:pt x="21" y="11"/>
                    </a:cubicBezTo>
                    <a:cubicBezTo>
                      <a:pt x="23" y="10"/>
                      <a:pt x="24" y="10"/>
                      <a:pt x="24" y="8"/>
                    </a:cubicBezTo>
                    <a:cubicBezTo>
                      <a:pt x="24" y="8"/>
                      <a:pt x="24" y="7"/>
                      <a:pt x="24" y="7"/>
                    </a:cubicBezTo>
                    <a:cubicBezTo>
                      <a:pt x="24" y="6"/>
                      <a:pt x="24" y="5"/>
                      <a:pt x="24" y="5"/>
                    </a:cubicBezTo>
                    <a:cubicBezTo>
                      <a:pt x="29" y="0"/>
                      <a:pt x="29" y="0"/>
                      <a:pt x="29" y="0"/>
                    </a:cubicBezTo>
                    <a:cubicBezTo>
                      <a:pt x="30" y="1"/>
                      <a:pt x="30" y="1"/>
                      <a:pt x="30" y="1"/>
                    </a:cubicBezTo>
                    <a:cubicBezTo>
                      <a:pt x="30" y="2"/>
                      <a:pt x="31" y="2"/>
                      <a:pt x="33" y="2"/>
                    </a:cubicBezTo>
                    <a:cubicBezTo>
                      <a:pt x="33" y="2"/>
                      <a:pt x="35" y="2"/>
                      <a:pt x="36" y="3"/>
                    </a:cubicBezTo>
                    <a:cubicBezTo>
                      <a:pt x="36" y="1"/>
                      <a:pt x="38" y="1"/>
                      <a:pt x="38" y="1"/>
                    </a:cubicBezTo>
                    <a:cubicBezTo>
                      <a:pt x="42" y="1"/>
                      <a:pt x="47" y="6"/>
                      <a:pt x="48" y="7"/>
                    </a:cubicBezTo>
                    <a:cubicBezTo>
                      <a:pt x="50" y="10"/>
                      <a:pt x="51" y="10"/>
                      <a:pt x="54" y="10"/>
                    </a:cubicBezTo>
                    <a:cubicBezTo>
                      <a:pt x="56" y="11"/>
                      <a:pt x="58" y="12"/>
                      <a:pt x="60" y="14"/>
                    </a:cubicBezTo>
                    <a:cubicBezTo>
                      <a:pt x="61" y="14"/>
                      <a:pt x="61" y="15"/>
                      <a:pt x="62" y="15"/>
                    </a:cubicBezTo>
                    <a:cubicBezTo>
                      <a:pt x="64" y="17"/>
                      <a:pt x="62" y="20"/>
                      <a:pt x="61" y="22"/>
                    </a:cubicBezTo>
                    <a:cubicBezTo>
                      <a:pt x="61" y="22"/>
                      <a:pt x="61" y="22"/>
                      <a:pt x="60" y="23"/>
                    </a:cubicBezTo>
                    <a:cubicBezTo>
                      <a:pt x="60" y="23"/>
                      <a:pt x="60" y="23"/>
                      <a:pt x="60" y="23"/>
                    </a:cubicBezTo>
                    <a:cubicBezTo>
                      <a:pt x="60" y="23"/>
                      <a:pt x="61" y="23"/>
                      <a:pt x="62" y="23"/>
                    </a:cubicBezTo>
                    <a:cubicBezTo>
                      <a:pt x="63" y="24"/>
                      <a:pt x="64" y="24"/>
                      <a:pt x="64" y="24"/>
                    </a:cubicBezTo>
                    <a:cubicBezTo>
                      <a:pt x="65" y="24"/>
                      <a:pt x="66" y="25"/>
                      <a:pt x="67" y="25"/>
                    </a:cubicBezTo>
                    <a:cubicBezTo>
                      <a:pt x="71" y="25"/>
                      <a:pt x="73" y="21"/>
                      <a:pt x="74" y="17"/>
                    </a:cubicBezTo>
                    <a:cubicBezTo>
                      <a:pt x="74" y="16"/>
                      <a:pt x="74" y="16"/>
                      <a:pt x="74" y="16"/>
                    </a:cubicBezTo>
                    <a:cubicBezTo>
                      <a:pt x="74" y="16"/>
                      <a:pt x="74" y="16"/>
                      <a:pt x="74" y="16"/>
                    </a:cubicBezTo>
                    <a:cubicBezTo>
                      <a:pt x="77" y="16"/>
                      <a:pt x="78" y="17"/>
                      <a:pt x="79" y="19"/>
                    </a:cubicBezTo>
                    <a:cubicBezTo>
                      <a:pt x="79" y="22"/>
                      <a:pt x="79" y="25"/>
                      <a:pt x="76" y="26"/>
                    </a:cubicBezTo>
                    <a:cubicBezTo>
                      <a:pt x="74" y="27"/>
                      <a:pt x="72" y="29"/>
                      <a:pt x="70" y="32"/>
                    </a:cubicBezTo>
                    <a:cubicBezTo>
                      <a:pt x="69" y="33"/>
                      <a:pt x="68" y="33"/>
                      <a:pt x="67" y="34"/>
                    </a:cubicBezTo>
                    <a:cubicBezTo>
                      <a:pt x="67" y="35"/>
                      <a:pt x="66" y="35"/>
                      <a:pt x="66" y="36"/>
                    </a:cubicBezTo>
                    <a:cubicBezTo>
                      <a:pt x="64" y="37"/>
                      <a:pt x="62" y="39"/>
                      <a:pt x="62" y="41"/>
                    </a:cubicBezTo>
                    <a:cubicBezTo>
                      <a:pt x="62" y="46"/>
                      <a:pt x="61" y="50"/>
                      <a:pt x="60" y="55"/>
                    </a:cubicBezTo>
                    <a:cubicBezTo>
                      <a:pt x="60" y="57"/>
                      <a:pt x="61" y="58"/>
                      <a:pt x="62" y="59"/>
                    </a:cubicBezTo>
                    <a:cubicBezTo>
                      <a:pt x="63" y="60"/>
                      <a:pt x="65" y="61"/>
                      <a:pt x="64" y="64"/>
                    </a:cubicBezTo>
                    <a:cubicBezTo>
                      <a:pt x="64" y="64"/>
                      <a:pt x="64" y="65"/>
                      <a:pt x="65" y="65"/>
                    </a:cubicBezTo>
                    <a:cubicBezTo>
                      <a:pt x="66" y="65"/>
                      <a:pt x="67" y="65"/>
                      <a:pt x="67" y="66"/>
                    </a:cubicBezTo>
                    <a:cubicBezTo>
                      <a:pt x="68" y="69"/>
                      <a:pt x="66" y="72"/>
                      <a:pt x="65" y="73"/>
                    </a:cubicBezTo>
                    <a:cubicBezTo>
                      <a:pt x="64" y="74"/>
                      <a:pt x="64" y="74"/>
                      <a:pt x="64" y="74"/>
                    </a:cubicBezTo>
                    <a:cubicBezTo>
                      <a:pt x="62" y="77"/>
                      <a:pt x="61" y="78"/>
                      <a:pt x="57" y="79"/>
                    </a:cubicBezTo>
                    <a:cubicBezTo>
                      <a:pt x="56" y="79"/>
                      <a:pt x="55" y="79"/>
                      <a:pt x="54" y="79"/>
                    </a:cubicBezTo>
                    <a:cubicBezTo>
                      <a:pt x="52" y="80"/>
                      <a:pt x="48" y="81"/>
                      <a:pt x="45" y="80"/>
                    </a:cubicBezTo>
                    <a:cubicBezTo>
                      <a:pt x="45" y="80"/>
                      <a:pt x="45" y="80"/>
                      <a:pt x="45" y="80"/>
                    </a:cubicBezTo>
                    <a:cubicBezTo>
                      <a:pt x="46" y="81"/>
                      <a:pt x="46" y="81"/>
                      <a:pt x="46" y="82"/>
                    </a:cubicBezTo>
                    <a:cubicBezTo>
                      <a:pt x="46" y="83"/>
                      <a:pt x="46" y="84"/>
                      <a:pt x="45" y="84"/>
                    </a:cubicBezTo>
                    <a:cubicBezTo>
                      <a:pt x="45" y="85"/>
                      <a:pt x="45" y="85"/>
                      <a:pt x="45" y="86"/>
                    </a:cubicBezTo>
                    <a:cubicBezTo>
                      <a:pt x="45" y="88"/>
                      <a:pt x="45" y="89"/>
                      <a:pt x="44" y="90"/>
                    </a:cubicBezTo>
                    <a:cubicBezTo>
                      <a:pt x="43" y="91"/>
                      <a:pt x="41" y="92"/>
                      <a:pt x="39" y="92"/>
                    </a:cubicBezTo>
                    <a:cubicBezTo>
                      <a:pt x="38" y="92"/>
                      <a:pt x="38" y="91"/>
                      <a:pt x="36" y="91"/>
                    </a:cubicBezTo>
                    <a:cubicBezTo>
                      <a:pt x="36" y="90"/>
                      <a:pt x="34" y="90"/>
                      <a:pt x="34" y="90"/>
                    </a:cubicBezTo>
                    <a:cubicBezTo>
                      <a:pt x="34" y="90"/>
                      <a:pt x="34" y="90"/>
                      <a:pt x="34" y="90"/>
                    </a:cubicBezTo>
                    <a:cubicBezTo>
                      <a:pt x="34" y="90"/>
                      <a:pt x="34" y="90"/>
                      <a:pt x="34" y="91"/>
                    </a:cubicBezTo>
                    <a:cubicBezTo>
                      <a:pt x="34" y="93"/>
                      <a:pt x="34" y="95"/>
                      <a:pt x="35" y="96"/>
                    </a:cubicBezTo>
                    <a:cubicBezTo>
                      <a:pt x="36" y="95"/>
                      <a:pt x="36" y="95"/>
                      <a:pt x="36" y="95"/>
                    </a:cubicBezTo>
                    <a:cubicBezTo>
                      <a:pt x="37" y="94"/>
                      <a:pt x="39" y="95"/>
                      <a:pt x="40" y="96"/>
                    </a:cubicBezTo>
                    <a:cubicBezTo>
                      <a:pt x="40" y="96"/>
                      <a:pt x="41" y="97"/>
                      <a:pt x="40" y="99"/>
                    </a:cubicBezTo>
                    <a:cubicBezTo>
                      <a:pt x="40" y="100"/>
                      <a:pt x="39" y="100"/>
                      <a:pt x="38" y="100"/>
                    </a:cubicBezTo>
                    <a:cubicBezTo>
                      <a:pt x="40" y="101"/>
                      <a:pt x="40" y="101"/>
                      <a:pt x="40" y="101"/>
                    </a:cubicBezTo>
                    <a:cubicBezTo>
                      <a:pt x="37" y="102"/>
                      <a:pt x="37" y="102"/>
                      <a:pt x="37" y="102"/>
                    </a:cubicBezTo>
                    <a:cubicBezTo>
                      <a:pt x="35" y="102"/>
                      <a:pt x="34" y="103"/>
                      <a:pt x="34" y="105"/>
                    </a:cubicBezTo>
                    <a:cubicBezTo>
                      <a:pt x="34" y="106"/>
                      <a:pt x="33" y="108"/>
                      <a:pt x="33" y="109"/>
                    </a:cubicBezTo>
                    <a:cubicBezTo>
                      <a:pt x="32" y="110"/>
                      <a:pt x="32" y="111"/>
                      <a:pt x="32" y="111"/>
                    </a:cubicBezTo>
                    <a:cubicBezTo>
                      <a:pt x="33" y="113"/>
                      <a:pt x="33" y="113"/>
                      <a:pt x="33" y="113"/>
                    </a:cubicBezTo>
                    <a:cubicBezTo>
                      <a:pt x="31" y="113"/>
                      <a:pt x="31" y="113"/>
                      <a:pt x="31" y="113"/>
                    </a:cubicBezTo>
                    <a:cubicBezTo>
                      <a:pt x="28" y="112"/>
                      <a:pt x="25" y="115"/>
                      <a:pt x="24" y="118"/>
                    </a:cubicBezTo>
                    <a:cubicBezTo>
                      <a:pt x="24" y="120"/>
                      <a:pt x="26" y="121"/>
                      <a:pt x="28" y="122"/>
                    </a:cubicBezTo>
                    <a:cubicBezTo>
                      <a:pt x="30" y="122"/>
                      <a:pt x="31" y="123"/>
                      <a:pt x="32" y="125"/>
                    </a:cubicBezTo>
                    <a:cubicBezTo>
                      <a:pt x="32" y="129"/>
                      <a:pt x="29" y="132"/>
                      <a:pt x="26" y="134"/>
                    </a:cubicBezTo>
                    <a:cubicBezTo>
                      <a:pt x="26" y="134"/>
                      <a:pt x="25" y="135"/>
                      <a:pt x="25" y="135"/>
                    </a:cubicBezTo>
                    <a:cubicBezTo>
                      <a:pt x="25" y="135"/>
                      <a:pt x="24" y="136"/>
                      <a:pt x="24" y="136"/>
                    </a:cubicBezTo>
                    <a:cubicBezTo>
                      <a:pt x="23" y="140"/>
                      <a:pt x="22" y="142"/>
                      <a:pt x="21" y="142"/>
                    </a:cubicBezTo>
                    <a:cubicBezTo>
                      <a:pt x="21" y="142"/>
                      <a:pt x="21" y="142"/>
                      <a:pt x="21" y="142"/>
                    </a:cubicBezTo>
                    <a:cubicBezTo>
                      <a:pt x="20" y="142"/>
                      <a:pt x="20" y="142"/>
                      <a:pt x="20" y="142"/>
                    </a:cubicBezTo>
                    <a:cubicBezTo>
                      <a:pt x="20" y="143"/>
                      <a:pt x="19" y="144"/>
                      <a:pt x="19" y="145"/>
                    </a:cubicBezTo>
                    <a:cubicBezTo>
                      <a:pt x="18" y="145"/>
                      <a:pt x="18" y="146"/>
                      <a:pt x="18" y="146"/>
                    </a:cubicBezTo>
                    <a:cubicBezTo>
                      <a:pt x="18" y="146"/>
                      <a:pt x="18" y="146"/>
                      <a:pt x="18" y="146"/>
                    </a:cubicBezTo>
                    <a:cubicBezTo>
                      <a:pt x="19" y="147"/>
                      <a:pt x="19" y="149"/>
                      <a:pt x="19" y="150"/>
                    </a:cubicBezTo>
                    <a:cubicBezTo>
                      <a:pt x="19" y="150"/>
                      <a:pt x="18" y="150"/>
                      <a:pt x="18" y="150"/>
                    </a:cubicBezTo>
                    <a:cubicBezTo>
                      <a:pt x="19" y="151"/>
                      <a:pt x="20" y="152"/>
                      <a:pt x="21" y="153"/>
                    </a:cubicBezTo>
                    <a:cubicBezTo>
                      <a:pt x="21" y="153"/>
                      <a:pt x="21" y="154"/>
                      <a:pt x="21" y="154"/>
                    </a:cubicBezTo>
                    <a:lnTo>
                      <a:pt x="23" y="156"/>
                    </a:lnTo>
                    <a:close/>
                    <a:moveTo>
                      <a:pt x="6" y="144"/>
                    </a:moveTo>
                    <a:cubicBezTo>
                      <a:pt x="6" y="145"/>
                      <a:pt x="6" y="145"/>
                      <a:pt x="6" y="145"/>
                    </a:cubicBezTo>
                    <a:cubicBezTo>
                      <a:pt x="6" y="146"/>
                      <a:pt x="6" y="146"/>
                      <a:pt x="6" y="147"/>
                    </a:cubicBezTo>
                    <a:cubicBezTo>
                      <a:pt x="6" y="151"/>
                      <a:pt x="6" y="152"/>
                      <a:pt x="8" y="152"/>
                    </a:cubicBezTo>
                    <a:cubicBezTo>
                      <a:pt x="12" y="152"/>
                      <a:pt x="15" y="152"/>
                      <a:pt x="18" y="153"/>
                    </a:cubicBezTo>
                    <a:cubicBezTo>
                      <a:pt x="18" y="152"/>
                      <a:pt x="17" y="152"/>
                      <a:pt x="16" y="151"/>
                    </a:cubicBezTo>
                    <a:cubicBezTo>
                      <a:pt x="13" y="150"/>
                      <a:pt x="13" y="150"/>
                      <a:pt x="13" y="150"/>
                    </a:cubicBezTo>
                    <a:cubicBezTo>
                      <a:pt x="16" y="149"/>
                      <a:pt x="16" y="149"/>
                      <a:pt x="16" y="149"/>
                    </a:cubicBezTo>
                    <a:cubicBezTo>
                      <a:pt x="17" y="149"/>
                      <a:pt x="17" y="149"/>
                      <a:pt x="17" y="149"/>
                    </a:cubicBezTo>
                    <a:cubicBezTo>
                      <a:pt x="17" y="149"/>
                      <a:pt x="17" y="149"/>
                      <a:pt x="17" y="148"/>
                    </a:cubicBezTo>
                    <a:cubicBezTo>
                      <a:pt x="15" y="148"/>
                      <a:pt x="15" y="148"/>
                      <a:pt x="15" y="148"/>
                    </a:cubicBezTo>
                    <a:cubicBezTo>
                      <a:pt x="15" y="147"/>
                      <a:pt x="15" y="147"/>
                      <a:pt x="15" y="147"/>
                    </a:cubicBezTo>
                    <a:cubicBezTo>
                      <a:pt x="16" y="146"/>
                      <a:pt x="16" y="145"/>
                      <a:pt x="17" y="144"/>
                    </a:cubicBezTo>
                    <a:cubicBezTo>
                      <a:pt x="18" y="143"/>
                      <a:pt x="19" y="141"/>
                      <a:pt x="19" y="140"/>
                    </a:cubicBezTo>
                    <a:cubicBezTo>
                      <a:pt x="18" y="140"/>
                      <a:pt x="18" y="140"/>
                      <a:pt x="18" y="139"/>
                    </a:cubicBezTo>
                    <a:cubicBezTo>
                      <a:pt x="16" y="132"/>
                      <a:pt x="16" y="132"/>
                      <a:pt x="16" y="132"/>
                    </a:cubicBezTo>
                    <a:cubicBezTo>
                      <a:pt x="20" y="139"/>
                      <a:pt x="20" y="139"/>
                      <a:pt x="20" y="139"/>
                    </a:cubicBezTo>
                    <a:cubicBezTo>
                      <a:pt x="20" y="139"/>
                      <a:pt x="20" y="139"/>
                      <a:pt x="20" y="140"/>
                    </a:cubicBezTo>
                    <a:cubicBezTo>
                      <a:pt x="21" y="140"/>
                      <a:pt x="21" y="140"/>
                      <a:pt x="21" y="140"/>
                    </a:cubicBezTo>
                    <a:cubicBezTo>
                      <a:pt x="21" y="140"/>
                      <a:pt x="22" y="138"/>
                      <a:pt x="22" y="135"/>
                    </a:cubicBezTo>
                    <a:cubicBezTo>
                      <a:pt x="23" y="134"/>
                      <a:pt x="23" y="134"/>
                      <a:pt x="23" y="134"/>
                    </a:cubicBezTo>
                    <a:cubicBezTo>
                      <a:pt x="24" y="133"/>
                      <a:pt x="24" y="133"/>
                      <a:pt x="25" y="132"/>
                    </a:cubicBezTo>
                    <a:cubicBezTo>
                      <a:pt x="27" y="130"/>
                      <a:pt x="30" y="128"/>
                      <a:pt x="30" y="125"/>
                    </a:cubicBezTo>
                    <a:cubicBezTo>
                      <a:pt x="30" y="125"/>
                      <a:pt x="28" y="124"/>
                      <a:pt x="27" y="123"/>
                    </a:cubicBezTo>
                    <a:cubicBezTo>
                      <a:pt x="25" y="122"/>
                      <a:pt x="22" y="121"/>
                      <a:pt x="23" y="117"/>
                    </a:cubicBezTo>
                    <a:cubicBezTo>
                      <a:pt x="23" y="114"/>
                      <a:pt x="27" y="111"/>
                      <a:pt x="30" y="111"/>
                    </a:cubicBezTo>
                    <a:cubicBezTo>
                      <a:pt x="30" y="110"/>
                      <a:pt x="31" y="109"/>
                      <a:pt x="31" y="108"/>
                    </a:cubicBezTo>
                    <a:cubicBezTo>
                      <a:pt x="31" y="107"/>
                      <a:pt x="32" y="106"/>
                      <a:pt x="32" y="105"/>
                    </a:cubicBezTo>
                    <a:cubicBezTo>
                      <a:pt x="32" y="103"/>
                      <a:pt x="33" y="102"/>
                      <a:pt x="34" y="101"/>
                    </a:cubicBezTo>
                    <a:cubicBezTo>
                      <a:pt x="34" y="100"/>
                      <a:pt x="33" y="100"/>
                      <a:pt x="33" y="100"/>
                    </a:cubicBezTo>
                    <a:cubicBezTo>
                      <a:pt x="32" y="99"/>
                      <a:pt x="32" y="99"/>
                      <a:pt x="32" y="99"/>
                    </a:cubicBezTo>
                    <a:cubicBezTo>
                      <a:pt x="33" y="98"/>
                      <a:pt x="33" y="98"/>
                      <a:pt x="33" y="98"/>
                    </a:cubicBezTo>
                    <a:cubicBezTo>
                      <a:pt x="33" y="98"/>
                      <a:pt x="34" y="98"/>
                      <a:pt x="34" y="98"/>
                    </a:cubicBezTo>
                    <a:cubicBezTo>
                      <a:pt x="32" y="96"/>
                      <a:pt x="32" y="93"/>
                      <a:pt x="32" y="91"/>
                    </a:cubicBezTo>
                    <a:cubicBezTo>
                      <a:pt x="32" y="91"/>
                      <a:pt x="32" y="90"/>
                      <a:pt x="32" y="90"/>
                    </a:cubicBezTo>
                    <a:cubicBezTo>
                      <a:pt x="32" y="89"/>
                      <a:pt x="32" y="89"/>
                      <a:pt x="32" y="88"/>
                    </a:cubicBezTo>
                    <a:cubicBezTo>
                      <a:pt x="32" y="88"/>
                      <a:pt x="33" y="88"/>
                      <a:pt x="34" y="88"/>
                    </a:cubicBezTo>
                    <a:cubicBezTo>
                      <a:pt x="35" y="88"/>
                      <a:pt x="36" y="88"/>
                      <a:pt x="37" y="89"/>
                    </a:cubicBezTo>
                    <a:cubicBezTo>
                      <a:pt x="38" y="89"/>
                      <a:pt x="39" y="90"/>
                      <a:pt x="39" y="90"/>
                    </a:cubicBezTo>
                    <a:cubicBezTo>
                      <a:pt x="41" y="90"/>
                      <a:pt x="42" y="90"/>
                      <a:pt x="42" y="89"/>
                    </a:cubicBezTo>
                    <a:cubicBezTo>
                      <a:pt x="43" y="88"/>
                      <a:pt x="43" y="87"/>
                      <a:pt x="43" y="86"/>
                    </a:cubicBezTo>
                    <a:cubicBezTo>
                      <a:pt x="43" y="85"/>
                      <a:pt x="43" y="84"/>
                      <a:pt x="44" y="83"/>
                    </a:cubicBezTo>
                    <a:cubicBezTo>
                      <a:pt x="44" y="83"/>
                      <a:pt x="44" y="82"/>
                      <a:pt x="44" y="82"/>
                    </a:cubicBezTo>
                    <a:cubicBezTo>
                      <a:pt x="44" y="82"/>
                      <a:pt x="44" y="82"/>
                      <a:pt x="44" y="81"/>
                    </a:cubicBezTo>
                    <a:cubicBezTo>
                      <a:pt x="43" y="81"/>
                      <a:pt x="43" y="80"/>
                      <a:pt x="43" y="78"/>
                    </a:cubicBezTo>
                    <a:cubicBezTo>
                      <a:pt x="43" y="77"/>
                      <a:pt x="43" y="77"/>
                      <a:pt x="43" y="77"/>
                    </a:cubicBezTo>
                    <a:cubicBezTo>
                      <a:pt x="45" y="78"/>
                      <a:pt x="45" y="78"/>
                      <a:pt x="45" y="78"/>
                    </a:cubicBezTo>
                    <a:cubicBezTo>
                      <a:pt x="45" y="78"/>
                      <a:pt x="47" y="79"/>
                      <a:pt x="48" y="79"/>
                    </a:cubicBezTo>
                    <a:cubicBezTo>
                      <a:pt x="50" y="79"/>
                      <a:pt x="52" y="78"/>
                      <a:pt x="54" y="77"/>
                    </a:cubicBezTo>
                    <a:cubicBezTo>
                      <a:pt x="55" y="77"/>
                      <a:pt x="55" y="77"/>
                      <a:pt x="56" y="77"/>
                    </a:cubicBezTo>
                    <a:cubicBezTo>
                      <a:pt x="60" y="76"/>
                      <a:pt x="60" y="76"/>
                      <a:pt x="63" y="73"/>
                    </a:cubicBezTo>
                    <a:cubicBezTo>
                      <a:pt x="63" y="72"/>
                      <a:pt x="63" y="72"/>
                      <a:pt x="63" y="72"/>
                    </a:cubicBezTo>
                    <a:cubicBezTo>
                      <a:pt x="64" y="71"/>
                      <a:pt x="66" y="69"/>
                      <a:pt x="65" y="67"/>
                    </a:cubicBezTo>
                    <a:cubicBezTo>
                      <a:pt x="65" y="67"/>
                      <a:pt x="65" y="67"/>
                      <a:pt x="65" y="67"/>
                    </a:cubicBezTo>
                    <a:cubicBezTo>
                      <a:pt x="64" y="66"/>
                      <a:pt x="62" y="66"/>
                      <a:pt x="62" y="63"/>
                    </a:cubicBezTo>
                    <a:cubicBezTo>
                      <a:pt x="63" y="62"/>
                      <a:pt x="62" y="61"/>
                      <a:pt x="61" y="60"/>
                    </a:cubicBezTo>
                    <a:cubicBezTo>
                      <a:pt x="60" y="59"/>
                      <a:pt x="58" y="58"/>
                      <a:pt x="58" y="55"/>
                    </a:cubicBezTo>
                    <a:cubicBezTo>
                      <a:pt x="59" y="50"/>
                      <a:pt x="60" y="45"/>
                      <a:pt x="60" y="41"/>
                    </a:cubicBezTo>
                    <a:cubicBezTo>
                      <a:pt x="61" y="38"/>
                      <a:pt x="63" y="36"/>
                      <a:pt x="65" y="34"/>
                    </a:cubicBezTo>
                    <a:cubicBezTo>
                      <a:pt x="65" y="34"/>
                      <a:pt x="66" y="33"/>
                      <a:pt x="66" y="33"/>
                    </a:cubicBezTo>
                    <a:cubicBezTo>
                      <a:pt x="67" y="32"/>
                      <a:pt x="67" y="31"/>
                      <a:pt x="68" y="30"/>
                    </a:cubicBezTo>
                    <a:cubicBezTo>
                      <a:pt x="70" y="28"/>
                      <a:pt x="72" y="25"/>
                      <a:pt x="75" y="24"/>
                    </a:cubicBezTo>
                    <a:cubicBezTo>
                      <a:pt x="77" y="23"/>
                      <a:pt x="77" y="21"/>
                      <a:pt x="77" y="20"/>
                    </a:cubicBezTo>
                    <a:cubicBezTo>
                      <a:pt x="77" y="19"/>
                      <a:pt x="76" y="18"/>
                      <a:pt x="75" y="18"/>
                    </a:cubicBezTo>
                    <a:cubicBezTo>
                      <a:pt x="75" y="23"/>
                      <a:pt x="72" y="27"/>
                      <a:pt x="67" y="27"/>
                    </a:cubicBezTo>
                    <a:cubicBezTo>
                      <a:pt x="67" y="27"/>
                      <a:pt x="67" y="27"/>
                      <a:pt x="67" y="27"/>
                    </a:cubicBezTo>
                    <a:cubicBezTo>
                      <a:pt x="66" y="27"/>
                      <a:pt x="65" y="26"/>
                      <a:pt x="63" y="26"/>
                    </a:cubicBezTo>
                    <a:cubicBezTo>
                      <a:pt x="63" y="26"/>
                      <a:pt x="62" y="25"/>
                      <a:pt x="62" y="25"/>
                    </a:cubicBezTo>
                    <a:cubicBezTo>
                      <a:pt x="61" y="25"/>
                      <a:pt x="59" y="25"/>
                      <a:pt x="58" y="24"/>
                    </a:cubicBezTo>
                    <a:cubicBezTo>
                      <a:pt x="58" y="23"/>
                      <a:pt x="58" y="22"/>
                      <a:pt x="59" y="22"/>
                    </a:cubicBezTo>
                    <a:cubicBezTo>
                      <a:pt x="59" y="21"/>
                      <a:pt x="59" y="21"/>
                      <a:pt x="59" y="21"/>
                    </a:cubicBezTo>
                    <a:cubicBezTo>
                      <a:pt x="60" y="20"/>
                      <a:pt x="61" y="18"/>
                      <a:pt x="61" y="17"/>
                    </a:cubicBezTo>
                    <a:cubicBezTo>
                      <a:pt x="60" y="17"/>
                      <a:pt x="59" y="16"/>
                      <a:pt x="59" y="15"/>
                    </a:cubicBezTo>
                    <a:cubicBezTo>
                      <a:pt x="57" y="14"/>
                      <a:pt x="55" y="13"/>
                      <a:pt x="54" y="12"/>
                    </a:cubicBezTo>
                    <a:cubicBezTo>
                      <a:pt x="50" y="11"/>
                      <a:pt x="49" y="11"/>
                      <a:pt x="46" y="8"/>
                    </a:cubicBezTo>
                    <a:cubicBezTo>
                      <a:pt x="45" y="7"/>
                      <a:pt x="41" y="3"/>
                      <a:pt x="38" y="3"/>
                    </a:cubicBezTo>
                    <a:cubicBezTo>
                      <a:pt x="38" y="3"/>
                      <a:pt x="37" y="3"/>
                      <a:pt x="37" y="5"/>
                    </a:cubicBezTo>
                    <a:cubicBezTo>
                      <a:pt x="37" y="8"/>
                      <a:pt x="37" y="8"/>
                      <a:pt x="37" y="8"/>
                    </a:cubicBezTo>
                    <a:cubicBezTo>
                      <a:pt x="35" y="5"/>
                      <a:pt x="35" y="5"/>
                      <a:pt x="35" y="5"/>
                    </a:cubicBezTo>
                    <a:cubicBezTo>
                      <a:pt x="35" y="4"/>
                      <a:pt x="34" y="4"/>
                      <a:pt x="32" y="4"/>
                    </a:cubicBezTo>
                    <a:cubicBezTo>
                      <a:pt x="31" y="4"/>
                      <a:pt x="30" y="4"/>
                      <a:pt x="29" y="3"/>
                    </a:cubicBezTo>
                    <a:cubicBezTo>
                      <a:pt x="26" y="6"/>
                      <a:pt x="26" y="6"/>
                      <a:pt x="26" y="6"/>
                    </a:cubicBezTo>
                    <a:cubicBezTo>
                      <a:pt x="26" y="6"/>
                      <a:pt x="26" y="6"/>
                      <a:pt x="26" y="6"/>
                    </a:cubicBezTo>
                    <a:cubicBezTo>
                      <a:pt x="26" y="7"/>
                      <a:pt x="26" y="7"/>
                      <a:pt x="26" y="8"/>
                    </a:cubicBezTo>
                    <a:cubicBezTo>
                      <a:pt x="25" y="11"/>
                      <a:pt x="24" y="12"/>
                      <a:pt x="22" y="13"/>
                    </a:cubicBezTo>
                    <a:cubicBezTo>
                      <a:pt x="21" y="13"/>
                      <a:pt x="21" y="13"/>
                      <a:pt x="21" y="14"/>
                    </a:cubicBezTo>
                    <a:cubicBezTo>
                      <a:pt x="20" y="14"/>
                      <a:pt x="20" y="16"/>
                      <a:pt x="21" y="19"/>
                    </a:cubicBezTo>
                    <a:cubicBezTo>
                      <a:pt x="21" y="19"/>
                      <a:pt x="21" y="19"/>
                      <a:pt x="21" y="20"/>
                    </a:cubicBezTo>
                    <a:cubicBezTo>
                      <a:pt x="21" y="21"/>
                      <a:pt x="22" y="22"/>
                      <a:pt x="21" y="23"/>
                    </a:cubicBezTo>
                    <a:cubicBezTo>
                      <a:pt x="21" y="24"/>
                      <a:pt x="20" y="25"/>
                      <a:pt x="20" y="25"/>
                    </a:cubicBezTo>
                    <a:cubicBezTo>
                      <a:pt x="19" y="25"/>
                      <a:pt x="19" y="25"/>
                      <a:pt x="19" y="25"/>
                    </a:cubicBezTo>
                    <a:cubicBezTo>
                      <a:pt x="18" y="27"/>
                      <a:pt x="18" y="27"/>
                      <a:pt x="17" y="28"/>
                    </a:cubicBezTo>
                    <a:cubicBezTo>
                      <a:pt x="17" y="29"/>
                      <a:pt x="16" y="30"/>
                      <a:pt x="16" y="31"/>
                    </a:cubicBezTo>
                    <a:cubicBezTo>
                      <a:pt x="16" y="33"/>
                      <a:pt x="15" y="34"/>
                      <a:pt x="15" y="35"/>
                    </a:cubicBezTo>
                    <a:cubicBezTo>
                      <a:pt x="15" y="36"/>
                      <a:pt x="15" y="37"/>
                      <a:pt x="15" y="39"/>
                    </a:cubicBezTo>
                    <a:cubicBezTo>
                      <a:pt x="15" y="39"/>
                      <a:pt x="14" y="40"/>
                      <a:pt x="14" y="41"/>
                    </a:cubicBezTo>
                    <a:cubicBezTo>
                      <a:pt x="13" y="42"/>
                      <a:pt x="12" y="44"/>
                      <a:pt x="13" y="45"/>
                    </a:cubicBezTo>
                    <a:cubicBezTo>
                      <a:pt x="13" y="46"/>
                      <a:pt x="13" y="46"/>
                      <a:pt x="13" y="47"/>
                    </a:cubicBezTo>
                    <a:cubicBezTo>
                      <a:pt x="14" y="49"/>
                      <a:pt x="15" y="51"/>
                      <a:pt x="15" y="53"/>
                    </a:cubicBezTo>
                    <a:cubicBezTo>
                      <a:pt x="15" y="56"/>
                      <a:pt x="15" y="57"/>
                      <a:pt x="14" y="58"/>
                    </a:cubicBezTo>
                    <a:cubicBezTo>
                      <a:pt x="13" y="59"/>
                      <a:pt x="13" y="60"/>
                      <a:pt x="13" y="62"/>
                    </a:cubicBezTo>
                    <a:cubicBezTo>
                      <a:pt x="13" y="62"/>
                      <a:pt x="13" y="63"/>
                      <a:pt x="13" y="63"/>
                    </a:cubicBezTo>
                    <a:cubicBezTo>
                      <a:pt x="13" y="64"/>
                      <a:pt x="13" y="65"/>
                      <a:pt x="13" y="66"/>
                    </a:cubicBezTo>
                    <a:cubicBezTo>
                      <a:pt x="13" y="67"/>
                      <a:pt x="12" y="67"/>
                      <a:pt x="11" y="68"/>
                    </a:cubicBezTo>
                    <a:cubicBezTo>
                      <a:pt x="11" y="68"/>
                      <a:pt x="11" y="68"/>
                      <a:pt x="10" y="69"/>
                    </a:cubicBezTo>
                    <a:cubicBezTo>
                      <a:pt x="10" y="70"/>
                      <a:pt x="10" y="73"/>
                      <a:pt x="10" y="75"/>
                    </a:cubicBezTo>
                    <a:cubicBezTo>
                      <a:pt x="10" y="76"/>
                      <a:pt x="10" y="76"/>
                      <a:pt x="10" y="76"/>
                    </a:cubicBezTo>
                    <a:cubicBezTo>
                      <a:pt x="11" y="77"/>
                      <a:pt x="10" y="79"/>
                      <a:pt x="9" y="81"/>
                    </a:cubicBezTo>
                    <a:cubicBezTo>
                      <a:pt x="9" y="81"/>
                      <a:pt x="9" y="82"/>
                      <a:pt x="9" y="83"/>
                    </a:cubicBezTo>
                    <a:cubicBezTo>
                      <a:pt x="8" y="85"/>
                      <a:pt x="8" y="87"/>
                      <a:pt x="8" y="90"/>
                    </a:cubicBezTo>
                    <a:cubicBezTo>
                      <a:pt x="8" y="92"/>
                      <a:pt x="8" y="95"/>
                      <a:pt x="7" y="98"/>
                    </a:cubicBezTo>
                    <a:cubicBezTo>
                      <a:pt x="6" y="101"/>
                      <a:pt x="8" y="108"/>
                      <a:pt x="9" y="109"/>
                    </a:cubicBezTo>
                    <a:cubicBezTo>
                      <a:pt x="12" y="110"/>
                      <a:pt x="12" y="110"/>
                      <a:pt x="12" y="110"/>
                    </a:cubicBezTo>
                    <a:cubicBezTo>
                      <a:pt x="9" y="110"/>
                      <a:pt x="9" y="110"/>
                      <a:pt x="9" y="110"/>
                    </a:cubicBezTo>
                    <a:cubicBezTo>
                      <a:pt x="9" y="110"/>
                      <a:pt x="8" y="110"/>
                      <a:pt x="8" y="111"/>
                    </a:cubicBezTo>
                    <a:cubicBezTo>
                      <a:pt x="11" y="113"/>
                      <a:pt x="8" y="119"/>
                      <a:pt x="7" y="123"/>
                    </a:cubicBezTo>
                    <a:cubicBezTo>
                      <a:pt x="6" y="125"/>
                      <a:pt x="6" y="126"/>
                      <a:pt x="5" y="127"/>
                    </a:cubicBezTo>
                    <a:cubicBezTo>
                      <a:pt x="5" y="128"/>
                      <a:pt x="5" y="129"/>
                      <a:pt x="5" y="130"/>
                    </a:cubicBezTo>
                    <a:cubicBezTo>
                      <a:pt x="5" y="132"/>
                      <a:pt x="5" y="134"/>
                      <a:pt x="3" y="137"/>
                    </a:cubicBezTo>
                    <a:cubicBezTo>
                      <a:pt x="2" y="139"/>
                      <a:pt x="2" y="142"/>
                      <a:pt x="2" y="144"/>
                    </a:cubicBezTo>
                    <a:lnTo>
                      <a:pt x="6"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79" name="Freeform 87"/>
              <p:cNvSpPr/>
              <p:nvPr/>
            </p:nvSpPr>
            <p:spPr bwMode="auto">
              <a:xfrm>
                <a:off x="2413" y="2282"/>
                <a:ext cx="7" cy="2"/>
              </a:xfrm>
              <a:custGeom>
                <a:avLst/>
                <a:gdLst>
                  <a:gd name="T0" fmla="*/ 1 w 4"/>
                  <a:gd name="T1" fmla="*/ 0 h 1"/>
                  <a:gd name="T2" fmla="*/ 4 w 4"/>
                  <a:gd name="T3" fmla="*/ 0 h 1"/>
                  <a:gd name="T4" fmla="*/ 0 w 4"/>
                  <a:gd name="T5" fmla="*/ 1 h 1"/>
                  <a:gd name="T6" fmla="*/ 1 w 4"/>
                  <a:gd name="T7" fmla="*/ 0 h 1"/>
                </a:gdLst>
                <a:ahLst/>
                <a:cxnLst>
                  <a:cxn ang="0">
                    <a:pos x="T0" y="T1"/>
                  </a:cxn>
                  <a:cxn ang="0">
                    <a:pos x="T2" y="T3"/>
                  </a:cxn>
                  <a:cxn ang="0">
                    <a:pos x="T4" y="T5"/>
                  </a:cxn>
                  <a:cxn ang="0">
                    <a:pos x="T6" y="T7"/>
                  </a:cxn>
                </a:cxnLst>
                <a:rect l="0" t="0" r="r" b="b"/>
                <a:pathLst>
                  <a:path w="4" h="1">
                    <a:moveTo>
                      <a:pt x="1" y="0"/>
                    </a:moveTo>
                    <a:cubicBezTo>
                      <a:pt x="2" y="0"/>
                      <a:pt x="3" y="0"/>
                      <a:pt x="4" y="0"/>
                    </a:cubicBezTo>
                    <a:cubicBezTo>
                      <a:pt x="3" y="0"/>
                      <a:pt x="1"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0" name="Freeform 88"/>
              <p:cNvSpPr/>
              <p:nvPr/>
            </p:nvSpPr>
            <p:spPr bwMode="auto">
              <a:xfrm>
                <a:off x="2409" y="2280"/>
                <a:ext cx="19" cy="5"/>
              </a:xfrm>
              <a:custGeom>
                <a:avLst/>
                <a:gdLst>
                  <a:gd name="T0" fmla="*/ 0 w 11"/>
                  <a:gd name="T1" fmla="*/ 3 h 3"/>
                  <a:gd name="T2" fmla="*/ 1 w 11"/>
                  <a:gd name="T3" fmla="*/ 1 h 3"/>
                  <a:gd name="T4" fmla="*/ 2 w 11"/>
                  <a:gd name="T5" fmla="*/ 1 h 3"/>
                  <a:gd name="T6" fmla="*/ 2 w 11"/>
                  <a:gd name="T7" fmla="*/ 0 h 3"/>
                  <a:gd name="T8" fmla="*/ 3 w 11"/>
                  <a:gd name="T9" fmla="*/ 0 h 3"/>
                  <a:gd name="T10" fmla="*/ 5 w 11"/>
                  <a:gd name="T11" fmla="*/ 0 h 3"/>
                  <a:gd name="T12" fmla="*/ 6 w 11"/>
                  <a:gd name="T13" fmla="*/ 0 h 3"/>
                  <a:gd name="T14" fmla="*/ 11 w 11"/>
                  <a:gd name="T15" fmla="*/ 0 h 3"/>
                  <a:gd name="T16" fmla="*/ 6 w 11"/>
                  <a:gd name="T17" fmla="*/ 2 h 3"/>
                  <a:gd name="T18" fmla="*/ 2 w 11"/>
                  <a:gd name="T19" fmla="*/ 3 h 3"/>
                  <a:gd name="T20" fmla="*/ 0 w 11"/>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3">
                    <a:moveTo>
                      <a:pt x="0" y="3"/>
                    </a:moveTo>
                    <a:cubicBezTo>
                      <a:pt x="1" y="1"/>
                      <a:pt x="1" y="1"/>
                      <a:pt x="1" y="1"/>
                    </a:cubicBezTo>
                    <a:cubicBezTo>
                      <a:pt x="2" y="1"/>
                      <a:pt x="2" y="1"/>
                      <a:pt x="2" y="1"/>
                    </a:cubicBezTo>
                    <a:cubicBezTo>
                      <a:pt x="2" y="0"/>
                      <a:pt x="2" y="0"/>
                      <a:pt x="2" y="0"/>
                    </a:cubicBezTo>
                    <a:cubicBezTo>
                      <a:pt x="3" y="0"/>
                      <a:pt x="3" y="0"/>
                      <a:pt x="3" y="0"/>
                    </a:cubicBezTo>
                    <a:cubicBezTo>
                      <a:pt x="3" y="0"/>
                      <a:pt x="4" y="0"/>
                      <a:pt x="5" y="0"/>
                    </a:cubicBezTo>
                    <a:cubicBezTo>
                      <a:pt x="5" y="0"/>
                      <a:pt x="5" y="0"/>
                      <a:pt x="6" y="0"/>
                    </a:cubicBezTo>
                    <a:cubicBezTo>
                      <a:pt x="11" y="0"/>
                      <a:pt x="11" y="0"/>
                      <a:pt x="11" y="0"/>
                    </a:cubicBezTo>
                    <a:cubicBezTo>
                      <a:pt x="6" y="2"/>
                      <a:pt x="6" y="2"/>
                      <a:pt x="6" y="2"/>
                    </a:cubicBezTo>
                    <a:cubicBezTo>
                      <a:pt x="5" y="2"/>
                      <a:pt x="4" y="3"/>
                      <a:pt x="2" y="3"/>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1" name="Freeform 89"/>
              <p:cNvSpPr/>
              <p:nvPr/>
            </p:nvSpPr>
            <p:spPr bwMode="auto">
              <a:xfrm>
                <a:off x="2385" y="2258"/>
                <a:ext cx="24" cy="33"/>
              </a:xfrm>
              <a:custGeom>
                <a:avLst/>
                <a:gdLst>
                  <a:gd name="T0" fmla="*/ 0 w 14"/>
                  <a:gd name="T1" fmla="*/ 0 h 19"/>
                  <a:gd name="T2" fmla="*/ 0 w 14"/>
                  <a:gd name="T3" fmla="*/ 15 h 19"/>
                  <a:gd name="T4" fmla="*/ 14 w 14"/>
                  <a:gd name="T5" fmla="*/ 14 h 19"/>
                  <a:gd name="T6" fmla="*/ 1 w 14"/>
                  <a:gd name="T7" fmla="*/ 3 h 19"/>
                  <a:gd name="T8" fmla="*/ 2 w 14"/>
                  <a:gd name="T9" fmla="*/ 3 h 19"/>
                  <a:gd name="T10" fmla="*/ 0 w 14"/>
                  <a:gd name="T11" fmla="*/ 0 h 19"/>
                </a:gdLst>
                <a:ahLst/>
                <a:cxnLst>
                  <a:cxn ang="0">
                    <a:pos x="T0" y="T1"/>
                  </a:cxn>
                  <a:cxn ang="0">
                    <a:pos x="T2" y="T3"/>
                  </a:cxn>
                  <a:cxn ang="0">
                    <a:pos x="T4" y="T5"/>
                  </a:cxn>
                  <a:cxn ang="0">
                    <a:pos x="T6" y="T7"/>
                  </a:cxn>
                  <a:cxn ang="0">
                    <a:pos x="T8" y="T9"/>
                  </a:cxn>
                  <a:cxn ang="0">
                    <a:pos x="T10" y="T11"/>
                  </a:cxn>
                </a:cxnLst>
                <a:rect l="0" t="0" r="r" b="b"/>
                <a:pathLst>
                  <a:path w="14" h="19">
                    <a:moveTo>
                      <a:pt x="0" y="0"/>
                    </a:moveTo>
                    <a:cubicBezTo>
                      <a:pt x="0" y="5"/>
                      <a:pt x="0" y="10"/>
                      <a:pt x="0" y="15"/>
                    </a:cubicBezTo>
                    <a:cubicBezTo>
                      <a:pt x="5" y="13"/>
                      <a:pt x="11" y="19"/>
                      <a:pt x="14" y="14"/>
                    </a:cubicBezTo>
                    <a:cubicBezTo>
                      <a:pt x="8" y="12"/>
                      <a:pt x="4" y="8"/>
                      <a:pt x="1" y="3"/>
                    </a:cubicBezTo>
                    <a:cubicBezTo>
                      <a:pt x="1" y="3"/>
                      <a:pt x="2" y="3"/>
                      <a:pt x="2" y="3"/>
                    </a:cubicBezTo>
                    <a:cubicBezTo>
                      <a:pt x="2"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2" name="Freeform 90"/>
              <p:cNvSpPr>
                <a:spLocks noEditPoints="1"/>
              </p:cNvSpPr>
              <p:nvPr/>
            </p:nvSpPr>
            <p:spPr bwMode="auto">
              <a:xfrm>
                <a:off x="2383" y="2254"/>
                <a:ext cx="30" cy="33"/>
              </a:xfrm>
              <a:custGeom>
                <a:avLst/>
                <a:gdLst>
                  <a:gd name="T0" fmla="*/ 11 w 17"/>
                  <a:gd name="T1" fmla="*/ 19 h 19"/>
                  <a:gd name="T2" fmla="*/ 11 w 17"/>
                  <a:gd name="T3" fmla="*/ 19 h 19"/>
                  <a:gd name="T4" fmla="*/ 7 w 17"/>
                  <a:gd name="T5" fmla="*/ 18 h 19"/>
                  <a:gd name="T6" fmla="*/ 2 w 17"/>
                  <a:gd name="T7" fmla="*/ 18 h 19"/>
                  <a:gd name="T8" fmla="*/ 0 w 17"/>
                  <a:gd name="T9" fmla="*/ 19 h 19"/>
                  <a:gd name="T10" fmla="*/ 0 w 17"/>
                  <a:gd name="T11" fmla="*/ 17 h 19"/>
                  <a:gd name="T12" fmla="*/ 0 w 17"/>
                  <a:gd name="T13" fmla="*/ 5 h 19"/>
                  <a:gd name="T14" fmla="*/ 0 w 17"/>
                  <a:gd name="T15" fmla="*/ 5 h 19"/>
                  <a:gd name="T16" fmla="*/ 0 w 17"/>
                  <a:gd name="T17" fmla="*/ 5 h 19"/>
                  <a:gd name="T18" fmla="*/ 0 w 17"/>
                  <a:gd name="T19" fmla="*/ 2 h 19"/>
                  <a:gd name="T20" fmla="*/ 0 w 17"/>
                  <a:gd name="T21" fmla="*/ 0 h 19"/>
                  <a:gd name="T22" fmla="*/ 2 w 17"/>
                  <a:gd name="T23" fmla="*/ 1 h 19"/>
                  <a:gd name="T24" fmla="*/ 3 w 17"/>
                  <a:gd name="T25" fmla="*/ 3 h 19"/>
                  <a:gd name="T26" fmla="*/ 4 w 17"/>
                  <a:gd name="T27" fmla="*/ 4 h 19"/>
                  <a:gd name="T28" fmla="*/ 5 w 17"/>
                  <a:gd name="T29" fmla="*/ 6 h 19"/>
                  <a:gd name="T30" fmla="*/ 3 w 17"/>
                  <a:gd name="T31" fmla="*/ 6 h 19"/>
                  <a:gd name="T32" fmla="*/ 3 w 17"/>
                  <a:gd name="T33" fmla="*/ 6 h 19"/>
                  <a:gd name="T34" fmla="*/ 15 w 17"/>
                  <a:gd name="T35" fmla="*/ 15 h 19"/>
                  <a:gd name="T36" fmla="*/ 17 w 17"/>
                  <a:gd name="T37" fmla="*/ 15 h 19"/>
                  <a:gd name="T38" fmla="*/ 16 w 17"/>
                  <a:gd name="T39" fmla="*/ 16 h 19"/>
                  <a:gd name="T40" fmla="*/ 11 w 17"/>
                  <a:gd name="T41" fmla="*/ 19 h 19"/>
                  <a:gd name="T42" fmla="*/ 4 w 17"/>
                  <a:gd name="T43" fmla="*/ 15 h 19"/>
                  <a:gd name="T44" fmla="*/ 8 w 17"/>
                  <a:gd name="T45" fmla="*/ 16 h 19"/>
                  <a:gd name="T46" fmla="*/ 11 w 17"/>
                  <a:gd name="T47" fmla="*/ 17 h 19"/>
                  <a:gd name="T48" fmla="*/ 11 w 17"/>
                  <a:gd name="T49" fmla="*/ 17 h 19"/>
                  <a:gd name="T50" fmla="*/ 13 w 17"/>
                  <a:gd name="T51" fmla="*/ 16 h 19"/>
                  <a:gd name="T52" fmla="*/ 2 w 17"/>
                  <a:gd name="T53" fmla="*/ 8 h 19"/>
                  <a:gd name="T54" fmla="*/ 2 w 17"/>
                  <a:gd name="T55" fmla="*/ 15 h 19"/>
                  <a:gd name="T56" fmla="*/ 4 w 17"/>
                  <a:gd name="T5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 h="19">
                    <a:moveTo>
                      <a:pt x="11" y="19"/>
                    </a:moveTo>
                    <a:cubicBezTo>
                      <a:pt x="11" y="19"/>
                      <a:pt x="11" y="19"/>
                      <a:pt x="11" y="19"/>
                    </a:cubicBezTo>
                    <a:cubicBezTo>
                      <a:pt x="10" y="19"/>
                      <a:pt x="9" y="18"/>
                      <a:pt x="7" y="18"/>
                    </a:cubicBezTo>
                    <a:cubicBezTo>
                      <a:pt x="5" y="17"/>
                      <a:pt x="3" y="17"/>
                      <a:pt x="2" y="18"/>
                    </a:cubicBezTo>
                    <a:cubicBezTo>
                      <a:pt x="0" y="19"/>
                      <a:pt x="0" y="19"/>
                      <a:pt x="0" y="19"/>
                    </a:cubicBezTo>
                    <a:cubicBezTo>
                      <a:pt x="0" y="17"/>
                      <a:pt x="0" y="17"/>
                      <a:pt x="0" y="17"/>
                    </a:cubicBezTo>
                    <a:cubicBezTo>
                      <a:pt x="0" y="13"/>
                      <a:pt x="0" y="9"/>
                      <a:pt x="0" y="5"/>
                    </a:cubicBezTo>
                    <a:cubicBezTo>
                      <a:pt x="0" y="5"/>
                      <a:pt x="0" y="5"/>
                      <a:pt x="0" y="5"/>
                    </a:cubicBezTo>
                    <a:cubicBezTo>
                      <a:pt x="0" y="5"/>
                      <a:pt x="0" y="5"/>
                      <a:pt x="0" y="5"/>
                    </a:cubicBezTo>
                    <a:cubicBezTo>
                      <a:pt x="0" y="4"/>
                      <a:pt x="0" y="3"/>
                      <a:pt x="0" y="2"/>
                    </a:cubicBezTo>
                    <a:cubicBezTo>
                      <a:pt x="0" y="0"/>
                      <a:pt x="0" y="0"/>
                      <a:pt x="0" y="0"/>
                    </a:cubicBezTo>
                    <a:cubicBezTo>
                      <a:pt x="2" y="1"/>
                      <a:pt x="2" y="1"/>
                      <a:pt x="2" y="1"/>
                    </a:cubicBezTo>
                    <a:cubicBezTo>
                      <a:pt x="3" y="2"/>
                      <a:pt x="3" y="3"/>
                      <a:pt x="3" y="3"/>
                    </a:cubicBezTo>
                    <a:cubicBezTo>
                      <a:pt x="4" y="4"/>
                      <a:pt x="4" y="4"/>
                      <a:pt x="4" y="4"/>
                    </a:cubicBezTo>
                    <a:cubicBezTo>
                      <a:pt x="5" y="6"/>
                      <a:pt x="5" y="6"/>
                      <a:pt x="5" y="6"/>
                    </a:cubicBezTo>
                    <a:cubicBezTo>
                      <a:pt x="3" y="6"/>
                      <a:pt x="3" y="6"/>
                      <a:pt x="3" y="6"/>
                    </a:cubicBezTo>
                    <a:cubicBezTo>
                      <a:pt x="3" y="6"/>
                      <a:pt x="3" y="6"/>
                      <a:pt x="3" y="6"/>
                    </a:cubicBezTo>
                    <a:cubicBezTo>
                      <a:pt x="7" y="11"/>
                      <a:pt x="11" y="14"/>
                      <a:pt x="15" y="15"/>
                    </a:cubicBezTo>
                    <a:cubicBezTo>
                      <a:pt x="17" y="15"/>
                      <a:pt x="17" y="15"/>
                      <a:pt x="17" y="15"/>
                    </a:cubicBezTo>
                    <a:cubicBezTo>
                      <a:pt x="16" y="16"/>
                      <a:pt x="16" y="16"/>
                      <a:pt x="16" y="16"/>
                    </a:cubicBezTo>
                    <a:cubicBezTo>
                      <a:pt x="15" y="18"/>
                      <a:pt x="13" y="19"/>
                      <a:pt x="11" y="19"/>
                    </a:cubicBezTo>
                    <a:close/>
                    <a:moveTo>
                      <a:pt x="4" y="15"/>
                    </a:moveTo>
                    <a:cubicBezTo>
                      <a:pt x="5" y="15"/>
                      <a:pt x="6" y="16"/>
                      <a:pt x="8" y="16"/>
                    </a:cubicBezTo>
                    <a:cubicBezTo>
                      <a:pt x="9" y="17"/>
                      <a:pt x="10" y="17"/>
                      <a:pt x="11" y="17"/>
                    </a:cubicBezTo>
                    <a:cubicBezTo>
                      <a:pt x="11" y="17"/>
                      <a:pt x="11" y="17"/>
                      <a:pt x="11" y="17"/>
                    </a:cubicBezTo>
                    <a:cubicBezTo>
                      <a:pt x="12" y="17"/>
                      <a:pt x="13" y="17"/>
                      <a:pt x="13" y="16"/>
                    </a:cubicBezTo>
                    <a:cubicBezTo>
                      <a:pt x="9" y="15"/>
                      <a:pt x="5" y="12"/>
                      <a:pt x="2" y="8"/>
                    </a:cubicBezTo>
                    <a:cubicBezTo>
                      <a:pt x="2" y="10"/>
                      <a:pt x="2" y="13"/>
                      <a:pt x="2" y="15"/>
                    </a:cubicBezTo>
                    <a:cubicBezTo>
                      <a:pt x="3" y="15"/>
                      <a:pt x="3" y="15"/>
                      <a:pt x="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3" name="Freeform 91"/>
              <p:cNvSpPr/>
              <p:nvPr/>
            </p:nvSpPr>
            <p:spPr bwMode="auto">
              <a:xfrm>
                <a:off x="2378" y="1903"/>
                <a:ext cx="83" cy="100"/>
              </a:xfrm>
              <a:custGeom>
                <a:avLst/>
                <a:gdLst>
                  <a:gd name="T0" fmla="*/ 0 w 48"/>
                  <a:gd name="T1" fmla="*/ 33 h 58"/>
                  <a:gd name="T2" fmla="*/ 4 w 48"/>
                  <a:gd name="T3" fmla="*/ 39 h 58"/>
                  <a:gd name="T4" fmla="*/ 4 w 48"/>
                  <a:gd name="T5" fmla="*/ 45 h 58"/>
                  <a:gd name="T6" fmla="*/ 7 w 48"/>
                  <a:gd name="T7" fmla="*/ 54 h 58"/>
                  <a:gd name="T8" fmla="*/ 14 w 48"/>
                  <a:gd name="T9" fmla="*/ 50 h 58"/>
                  <a:gd name="T10" fmla="*/ 21 w 48"/>
                  <a:gd name="T11" fmla="*/ 54 h 58"/>
                  <a:gd name="T12" fmla="*/ 28 w 48"/>
                  <a:gd name="T13" fmla="*/ 52 h 58"/>
                  <a:gd name="T14" fmla="*/ 33 w 48"/>
                  <a:gd name="T15" fmla="*/ 41 h 58"/>
                  <a:gd name="T16" fmla="*/ 40 w 48"/>
                  <a:gd name="T17" fmla="*/ 40 h 58"/>
                  <a:gd name="T18" fmla="*/ 46 w 48"/>
                  <a:gd name="T19" fmla="*/ 43 h 58"/>
                  <a:gd name="T20" fmla="*/ 45 w 48"/>
                  <a:gd name="T21" fmla="*/ 32 h 58"/>
                  <a:gd name="T22" fmla="*/ 42 w 48"/>
                  <a:gd name="T23" fmla="*/ 28 h 58"/>
                  <a:gd name="T24" fmla="*/ 36 w 48"/>
                  <a:gd name="T25" fmla="*/ 24 h 58"/>
                  <a:gd name="T26" fmla="*/ 36 w 48"/>
                  <a:gd name="T27" fmla="*/ 18 h 58"/>
                  <a:gd name="T28" fmla="*/ 31 w 48"/>
                  <a:gd name="T29" fmla="*/ 16 h 58"/>
                  <a:gd name="T30" fmla="*/ 18 w 48"/>
                  <a:gd name="T31" fmla="*/ 10 h 58"/>
                  <a:gd name="T32" fmla="*/ 13 w 48"/>
                  <a:gd name="T33" fmla="*/ 1 h 58"/>
                  <a:gd name="T34" fmla="*/ 8 w 48"/>
                  <a:gd name="T35" fmla="*/ 5 h 58"/>
                  <a:gd name="T36" fmla="*/ 0 w 48"/>
                  <a:gd name="T37" fmla="*/ 6 h 58"/>
                  <a:gd name="T38" fmla="*/ 3 w 48"/>
                  <a:gd name="T39" fmla="*/ 13 h 58"/>
                  <a:gd name="T40" fmla="*/ 2 w 48"/>
                  <a:gd name="T41" fmla="*/ 20 h 58"/>
                  <a:gd name="T42" fmla="*/ 1 w 48"/>
                  <a:gd name="T43" fmla="*/ 26 h 58"/>
                  <a:gd name="T44" fmla="*/ 2 w 48"/>
                  <a:gd name="T45" fmla="*/ 29 h 58"/>
                  <a:gd name="T46" fmla="*/ 0 w 48"/>
                  <a:gd name="T47" fmla="*/ 3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58">
                    <a:moveTo>
                      <a:pt x="0" y="33"/>
                    </a:moveTo>
                    <a:cubicBezTo>
                      <a:pt x="3" y="34"/>
                      <a:pt x="2" y="37"/>
                      <a:pt x="4" y="39"/>
                    </a:cubicBezTo>
                    <a:cubicBezTo>
                      <a:pt x="6" y="41"/>
                      <a:pt x="3" y="43"/>
                      <a:pt x="4" y="45"/>
                    </a:cubicBezTo>
                    <a:cubicBezTo>
                      <a:pt x="6" y="48"/>
                      <a:pt x="6" y="51"/>
                      <a:pt x="7" y="54"/>
                    </a:cubicBezTo>
                    <a:cubicBezTo>
                      <a:pt x="7" y="58"/>
                      <a:pt x="13" y="51"/>
                      <a:pt x="14" y="50"/>
                    </a:cubicBezTo>
                    <a:cubicBezTo>
                      <a:pt x="16" y="53"/>
                      <a:pt x="19" y="51"/>
                      <a:pt x="21" y="54"/>
                    </a:cubicBezTo>
                    <a:cubicBezTo>
                      <a:pt x="21" y="50"/>
                      <a:pt x="25" y="51"/>
                      <a:pt x="28" y="52"/>
                    </a:cubicBezTo>
                    <a:cubicBezTo>
                      <a:pt x="29" y="48"/>
                      <a:pt x="28" y="42"/>
                      <a:pt x="33" y="41"/>
                    </a:cubicBezTo>
                    <a:cubicBezTo>
                      <a:pt x="35" y="40"/>
                      <a:pt x="38" y="40"/>
                      <a:pt x="40" y="40"/>
                    </a:cubicBezTo>
                    <a:cubicBezTo>
                      <a:pt x="42" y="40"/>
                      <a:pt x="45" y="43"/>
                      <a:pt x="46" y="43"/>
                    </a:cubicBezTo>
                    <a:cubicBezTo>
                      <a:pt x="48" y="43"/>
                      <a:pt x="48" y="33"/>
                      <a:pt x="45" y="32"/>
                    </a:cubicBezTo>
                    <a:cubicBezTo>
                      <a:pt x="42" y="31"/>
                      <a:pt x="47" y="28"/>
                      <a:pt x="42" y="28"/>
                    </a:cubicBezTo>
                    <a:cubicBezTo>
                      <a:pt x="38" y="27"/>
                      <a:pt x="38" y="28"/>
                      <a:pt x="36" y="24"/>
                    </a:cubicBezTo>
                    <a:cubicBezTo>
                      <a:pt x="36" y="22"/>
                      <a:pt x="37" y="21"/>
                      <a:pt x="36" y="18"/>
                    </a:cubicBezTo>
                    <a:cubicBezTo>
                      <a:pt x="34" y="15"/>
                      <a:pt x="32" y="17"/>
                      <a:pt x="31" y="16"/>
                    </a:cubicBezTo>
                    <a:cubicBezTo>
                      <a:pt x="27" y="12"/>
                      <a:pt x="22" y="13"/>
                      <a:pt x="18" y="10"/>
                    </a:cubicBezTo>
                    <a:cubicBezTo>
                      <a:pt x="14" y="7"/>
                      <a:pt x="21" y="0"/>
                      <a:pt x="13" y="1"/>
                    </a:cubicBezTo>
                    <a:cubicBezTo>
                      <a:pt x="11" y="2"/>
                      <a:pt x="10" y="4"/>
                      <a:pt x="8" y="5"/>
                    </a:cubicBezTo>
                    <a:cubicBezTo>
                      <a:pt x="5" y="7"/>
                      <a:pt x="4" y="6"/>
                      <a:pt x="0" y="6"/>
                    </a:cubicBezTo>
                    <a:cubicBezTo>
                      <a:pt x="1" y="8"/>
                      <a:pt x="4" y="11"/>
                      <a:pt x="3" y="13"/>
                    </a:cubicBezTo>
                    <a:cubicBezTo>
                      <a:pt x="2" y="15"/>
                      <a:pt x="4" y="19"/>
                      <a:pt x="2" y="20"/>
                    </a:cubicBezTo>
                    <a:cubicBezTo>
                      <a:pt x="2" y="21"/>
                      <a:pt x="1" y="25"/>
                      <a:pt x="1" y="26"/>
                    </a:cubicBezTo>
                    <a:cubicBezTo>
                      <a:pt x="1" y="27"/>
                      <a:pt x="3" y="28"/>
                      <a:pt x="2" y="29"/>
                    </a:cubicBezTo>
                    <a:cubicBezTo>
                      <a:pt x="1" y="30"/>
                      <a:pt x="0" y="31"/>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4" name="Freeform 92"/>
              <p:cNvSpPr>
                <a:spLocks noEditPoints="1"/>
              </p:cNvSpPr>
              <p:nvPr/>
            </p:nvSpPr>
            <p:spPr bwMode="auto">
              <a:xfrm>
                <a:off x="2375" y="1903"/>
                <a:ext cx="88" cy="98"/>
              </a:xfrm>
              <a:custGeom>
                <a:avLst/>
                <a:gdLst>
                  <a:gd name="T0" fmla="*/ 22 w 51"/>
                  <a:gd name="T1" fmla="*/ 54 h 57"/>
                  <a:gd name="T2" fmla="*/ 16 w 51"/>
                  <a:gd name="T3" fmla="*/ 52 h 57"/>
                  <a:gd name="T4" fmla="*/ 10 w 51"/>
                  <a:gd name="T5" fmla="*/ 56 h 57"/>
                  <a:gd name="T6" fmla="*/ 7 w 51"/>
                  <a:gd name="T7" fmla="*/ 52 h 57"/>
                  <a:gd name="T8" fmla="*/ 5 w 51"/>
                  <a:gd name="T9" fmla="*/ 42 h 57"/>
                  <a:gd name="T10" fmla="*/ 3 w 51"/>
                  <a:gd name="T11" fmla="*/ 36 h 57"/>
                  <a:gd name="T12" fmla="*/ 1 w 51"/>
                  <a:gd name="T13" fmla="*/ 33 h 57"/>
                  <a:gd name="T14" fmla="*/ 3 w 51"/>
                  <a:gd name="T15" fmla="*/ 29 h 57"/>
                  <a:gd name="T16" fmla="*/ 3 w 51"/>
                  <a:gd name="T17" fmla="*/ 28 h 57"/>
                  <a:gd name="T18" fmla="*/ 3 w 51"/>
                  <a:gd name="T19" fmla="*/ 20 h 57"/>
                  <a:gd name="T20" fmla="*/ 4 w 51"/>
                  <a:gd name="T21" fmla="*/ 12 h 57"/>
                  <a:gd name="T22" fmla="*/ 1 w 51"/>
                  <a:gd name="T23" fmla="*/ 6 h 57"/>
                  <a:gd name="T24" fmla="*/ 3 w 51"/>
                  <a:gd name="T25" fmla="*/ 5 h 57"/>
                  <a:gd name="T26" fmla="*/ 11 w 51"/>
                  <a:gd name="T27" fmla="*/ 3 h 57"/>
                  <a:gd name="T28" fmla="*/ 20 w 51"/>
                  <a:gd name="T29" fmla="*/ 1 h 57"/>
                  <a:gd name="T30" fmla="*/ 21 w 51"/>
                  <a:gd name="T31" fmla="*/ 9 h 57"/>
                  <a:gd name="T32" fmla="*/ 33 w 51"/>
                  <a:gd name="T33" fmla="*/ 15 h 57"/>
                  <a:gd name="T34" fmla="*/ 39 w 51"/>
                  <a:gd name="T35" fmla="*/ 18 h 57"/>
                  <a:gd name="T36" fmla="*/ 39 w 51"/>
                  <a:gd name="T37" fmla="*/ 23 h 57"/>
                  <a:gd name="T38" fmla="*/ 44 w 51"/>
                  <a:gd name="T39" fmla="*/ 27 h 57"/>
                  <a:gd name="T40" fmla="*/ 47 w 51"/>
                  <a:gd name="T41" fmla="*/ 30 h 57"/>
                  <a:gd name="T42" fmla="*/ 50 w 51"/>
                  <a:gd name="T43" fmla="*/ 40 h 57"/>
                  <a:gd name="T44" fmla="*/ 46 w 51"/>
                  <a:gd name="T45" fmla="*/ 43 h 57"/>
                  <a:gd name="T46" fmla="*/ 37 w 51"/>
                  <a:gd name="T47" fmla="*/ 42 h 57"/>
                  <a:gd name="T48" fmla="*/ 31 w 51"/>
                  <a:gd name="T49" fmla="*/ 49 h 57"/>
                  <a:gd name="T50" fmla="*/ 30 w 51"/>
                  <a:gd name="T51" fmla="*/ 54 h 57"/>
                  <a:gd name="T52" fmla="*/ 26 w 51"/>
                  <a:gd name="T53" fmla="*/ 52 h 57"/>
                  <a:gd name="T54" fmla="*/ 24 w 51"/>
                  <a:gd name="T55" fmla="*/ 57 h 57"/>
                  <a:gd name="T56" fmla="*/ 5 w 51"/>
                  <a:gd name="T57" fmla="*/ 36 h 57"/>
                  <a:gd name="T58" fmla="*/ 7 w 51"/>
                  <a:gd name="T59" fmla="*/ 42 h 57"/>
                  <a:gd name="T60" fmla="*/ 9 w 51"/>
                  <a:gd name="T61" fmla="*/ 52 h 57"/>
                  <a:gd name="T62" fmla="*/ 10 w 51"/>
                  <a:gd name="T63" fmla="*/ 54 h 57"/>
                  <a:gd name="T64" fmla="*/ 16 w 51"/>
                  <a:gd name="T65" fmla="*/ 49 h 57"/>
                  <a:gd name="T66" fmla="*/ 20 w 51"/>
                  <a:gd name="T67" fmla="*/ 51 h 57"/>
                  <a:gd name="T68" fmla="*/ 26 w 51"/>
                  <a:gd name="T69" fmla="*/ 50 h 57"/>
                  <a:gd name="T70" fmla="*/ 29 w 51"/>
                  <a:gd name="T71" fmla="*/ 49 h 57"/>
                  <a:gd name="T72" fmla="*/ 36 w 51"/>
                  <a:gd name="T73" fmla="*/ 40 h 57"/>
                  <a:gd name="T74" fmla="*/ 47 w 51"/>
                  <a:gd name="T75" fmla="*/ 42 h 57"/>
                  <a:gd name="T76" fmla="*/ 48 w 51"/>
                  <a:gd name="T77" fmla="*/ 36 h 57"/>
                  <a:gd name="T78" fmla="*/ 45 w 51"/>
                  <a:gd name="T79" fmla="*/ 29 h 57"/>
                  <a:gd name="T80" fmla="*/ 45 w 51"/>
                  <a:gd name="T81" fmla="*/ 29 h 57"/>
                  <a:gd name="T82" fmla="*/ 43 w 51"/>
                  <a:gd name="T83" fmla="*/ 29 h 57"/>
                  <a:gd name="T84" fmla="*/ 37 w 51"/>
                  <a:gd name="T85" fmla="*/ 21 h 57"/>
                  <a:gd name="T86" fmla="*/ 35 w 51"/>
                  <a:gd name="T87" fmla="*/ 17 h 57"/>
                  <a:gd name="T88" fmla="*/ 26 w 51"/>
                  <a:gd name="T89" fmla="*/ 14 h 57"/>
                  <a:gd name="T90" fmla="*/ 18 w 51"/>
                  <a:gd name="T91" fmla="*/ 5 h 57"/>
                  <a:gd name="T92" fmla="*/ 17 w 51"/>
                  <a:gd name="T93" fmla="*/ 2 h 57"/>
                  <a:gd name="T94" fmla="*/ 13 w 51"/>
                  <a:gd name="T95" fmla="*/ 4 h 57"/>
                  <a:gd name="T96" fmla="*/ 4 w 51"/>
                  <a:gd name="T97" fmla="*/ 7 h 57"/>
                  <a:gd name="T98" fmla="*/ 6 w 51"/>
                  <a:gd name="T99" fmla="*/ 16 h 57"/>
                  <a:gd name="T100" fmla="*/ 4 w 51"/>
                  <a:gd name="T101" fmla="*/ 26 h 57"/>
                  <a:gd name="T102" fmla="*/ 5 w 51"/>
                  <a:gd name="T103" fmla="*/ 29 h 57"/>
                  <a:gd name="T104" fmla="*/ 3 w 51"/>
                  <a:gd name="T10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 h="57">
                    <a:moveTo>
                      <a:pt x="24" y="57"/>
                    </a:moveTo>
                    <a:cubicBezTo>
                      <a:pt x="22" y="54"/>
                      <a:pt x="22" y="54"/>
                      <a:pt x="22" y="54"/>
                    </a:cubicBezTo>
                    <a:cubicBezTo>
                      <a:pt x="22" y="53"/>
                      <a:pt x="21" y="53"/>
                      <a:pt x="19" y="53"/>
                    </a:cubicBezTo>
                    <a:cubicBezTo>
                      <a:pt x="18" y="53"/>
                      <a:pt x="17" y="53"/>
                      <a:pt x="16" y="52"/>
                    </a:cubicBezTo>
                    <a:cubicBezTo>
                      <a:pt x="12" y="56"/>
                      <a:pt x="10" y="56"/>
                      <a:pt x="10" y="56"/>
                    </a:cubicBezTo>
                    <a:cubicBezTo>
                      <a:pt x="10" y="56"/>
                      <a:pt x="10" y="56"/>
                      <a:pt x="10" y="56"/>
                    </a:cubicBezTo>
                    <a:cubicBezTo>
                      <a:pt x="9" y="56"/>
                      <a:pt x="8" y="55"/>
                      <a:pt x="8" y="54"/>
                    </a:cubicBezTo>
                    <a:cubicBezTo>
                      <a:pt x="8" y="54"/>
                      <a:pt x="8" y="53"/>
                      <a:pt x="7" y="52"/>
                    </a:cubicBezTo>
                    <a:cubicBezTo>
                      <a:pt x="7" y="50"/>
                      <a:pt x="7" y="48"/>
                      <a:pt x="6" y="46"/>
                    </a:cubicBezTo>
                    <a:cubicBezTo>
                      <a:pt x="5" y="44"/>
                      <a:pt x="5" y="43"/>
                      <a:pt x="5" y="42"/>
                    </a:cubicBezTo>
                    <a:cubicBezTo>
                      <a:pt x="6" y="41"/>
                      <a:pt x="6" y="40"/>
                      <a:pt x="5" y="40"/>
                    </a:cubicBezTo>
                    <a:cubicBezTo>
                      <a:pt x="4" y="39"/>
                      <a:pt x="4" y="38"/>
                      <a:pt x="3" y="36"/>
                    </a:cubicBezTo>
                    <a:cubicBezTo>
                      <a:pt x="3" y="35"/>
                      <a:pt x="3" y="34"/>
                      <a:pt x="2" y="34"/>
                    </a:cubicBezTo>
                    <a:cubicBezTo>
                      <a:pt x="1" y="33"/>
                      <a:pt x="1" y="33"/>
                      <a:pt x="1" y="33"/>
                    </a:cubicBezTo>
                    <a:cubicBezTo>
                      <a:pt x="1" y="33"/>
                      <a:pt x="1" y="33"/>
                      <a:pt x="1" y="33"/>
                    </a:cubicBezTo>
                    <a:cubicBezTo>
                      <a:pt x="1" y="31"/>
                      <a:pt x="2" y="30"/>
                      <a:pt x="3" y="29"/>
                    </a:cubicBezTo>
                    <a:cubicBezTo>
                      <a:pt x="3" y="29"/>
                      <a:pt x="3" y="29"/>
                      <a:pt x="3" y="28"/>
                    </a:cubicBezTo>
                    <a:cubicBezTo>
                      <a:pt x="3" y="28"/>
                      <a:pt x="3" y="28"/>
                      <a:pt x="3" y="28"/>
                    </a:cubicBezTo>
                    <a:cubicBezTo>
                      <a:pt x="3" y="27"/>
                      <a:pt x="2" y="27"/>
                      <a:pt x="2" y="26"/>
                    </a:cubicBezTo>
                    <a:cubicBezTo>
                      <a:pt x="3" y="20"/>
                      <a:pt x="3" y="20"/>
                      <a:pt x="3" y="20"/>
                    </a:cubicBezTo>
                    <a:cubicBezTo>
                      <a:pt x="4" y="19"/>
                      <a:pt x="4" y="18"/>
                      <a:pt x="4" y="17"/>
                    </a:cubicBezTo>
                    <a:cubicBezTo>
                      <a:pt x="4" y="15"/>
                      <a:pt x="4" y="13"/>
                      <a:pt x="4" y="12"/>
                    </a:cubicBezTo>
                    <a:cubicBezTo>
                      <a:pt x="5" y="11"/>
                      <a:pt x="3" y="9"/>
                      <a:pt x="2" y="8"/>
                    </a:cubicBezTo>
                    <a:cubicBezTo>
                      <a:pt x="2" y="7"/>
                      <a:pt x="2" y="7"/>
                      <a:pt x="1" y="6"/>
                    </a:cubicBezTo>
                    <a:cubicBezTo>
                      <a:pt x="0" y="5"/>
                      <a:pt x="0" y="5"/>
                      <a:pt x="0" y="5"/>
                    </a:cubicBezTo>
                    <a:cubicBezTo>
                      <a:pt x="3" y="5"/>
                      <a:pt x="3" y="5"/>
                      <a:pt x="3" y="5"/>
                    </a:cubicBezTo>
                    <a:cubicBezTo>
                      <a:pt x="6" y="5"/>
                      <a:pt x="7" y="6"/>
                      <a:pt x="9" y="4"/>
                    </a:cubicBezTo>
                    <a:cubicBezTo>
                      <a:pt x="10" y="4"/>
                      <a:pt x="11" y="3"/>
                      <a:pt x="11" y="3"/>
                    </a:cubicBezTo>
                    <a:cubicBezTo>
                      <a:pt x="12" y="2"/>
                      <a:pt x="13" y="1"/>
                      <a:pt x="15" y="0"/>
                    </a:cubicBezTo>
                    <a:cubicBezTo>
                      <a:pt x="18" y="0"/>
                      <a:pt x="19" y="0"/>
                      <a:pt x="20" y="1"/>
                    </a:cubicBezTo>
                    <a:cubicBezTo>
                      <a:pt x="20" y="2"/>
                      <a:pt x="20" y="4"/>
                      <a:pt x="20" y="5"/>
                    </a:cubicBezTo>
                    <a:cubicBezTo>
                      <a:pt x="20" y="7"/>
                      <a:pt x="19" y="8"/>
                      <a:pt x="21" y="9"/>
                    </a:cubicBezTo>
                    <a:cubicBezTo>
                      <a:pt x="22" y="10"/>
                      <a:pt x="24" y="11"/>
                      <a:pt x="26" y="12"/>
                    </a:cubicBezTo>
                    <a:cubicBezTo>
                      <a:pt x="29" y="12"/>
                      <a:pt x="31" y="13"/>
                      <a:pt x="33" y="15"/>
                    </a:cubicBezTo>
                    <a:cubicBezTo>
                      <a:pt x="34" y="15"/>
                      <a:pt x="34" y="15"/>
                      <a:pt x="35" y="15"/>
                    </a:cubicBezTo>
                    <a:cubicBezTo>
                      <a:pt x="36" y="16"/>
                      <a:pt x="38" y="16"/>
                      <a:pt x="39" y="18"/>
                    </a:cubicBezTo>
                    <a:cubicBezTo>
                      <a:pt x="39" y="19"/>
                      <a:pt x="39" y="21"/>
                      <a:pt x="39" y="22"/>
                    </a:cubicBezTo>
                    <a:cubicBezTo>
                      <a:pt x="39" y="22"/>
                      <a:pt x="39" y="23"/>
                      <a:pt x="39" y="23"/>
                    </a:cubicBezTo>
                    <a:cubicBezTo>
                      <a:pt x="40" y="26"/>
                      <a:pt x="40" y="26"/>
                      <a:pt x="43" y="27"/>
                    </a:cubicBezTo>
                    <a:cubicBezTo>
                      <a:pt x="44" y="27"/>
                      <a:pt x="44" y="27"/>
                      <a:pt x="44" y="27"/>
                    </a:cubicBezTo>
                    <a:cubicBezTo>
                      <a:pt x="45" y="27"/>
                      <a:pt x="46" y="27"/>
                      <a:pt x="47" y="28"/>
                    </a:cubicBezTo>
                    <a:cubicBezTo>
                      <a:pt x="47" y="28"/>
                      <a:pt x="47" y="29"/>
                      <a:pt x="47" y="30"/>
                    </a:cubicBezTo>
                    <a:cubicBezTo>
                      <a:pt x="47" y="30"/>
                      <a:pt x="47" y="31"/>
                      <a:pt x="48" y="31"/>
                    </a:cubicBezTo>
                    <a:cubicBezTo>
                      <a:pt x="50" y="32"/>
                      <a:pt x="51" y="37"/>
                      <a:pt x="50" y="40"/>
                    </a:cubicBezTo>
                    <a:cubicBezTo>
                      <a:pt x="50" y="42"/>
                      <a:pt x="49" y="44"/>
                      <a:pt x="48" y="44"/>
                    </a:cubicBezTo>
                    <a:cubicBezTo>
                      <a:pt x="47" y="44"/>
                      <a:pt x="47" y="44"/>
                      <a:pt x="46" y="43"/>
                    </a:cubicBezTo>
                    <a:cubicBezTo>
                      <a:pt x="45" y="42"/>
                      <a:pt x="43" y="41"/>
                      <a:pt x="42" y="41"/>
                    </a:cubicBezTo>
                    <a:cubicBezTo>
                      <a:pt x="40" y="41"/>
                      <a:pt x="39" y="41"/>
                      <a:pt x="37" y="42"/>
                    </a:cubicBezTo>
                    <a:cubicBezTo>
                      <a:pt x="35" y="42"/>
                      <a:pt x="35" y="42"/>
                      <a:pt x="35" y="42"/>
                    </a:cubicBezTo>
                    <a:cubicBezTo>
                      <a:pt x="32" y="43"/>
                      <a:pt x="32" y="46"/>
                      <a:pt x="31" y="49"/>
                    </a:cubicBezTo>
                    <a:cubicBezTo>
                      <a:pt x="31" y="50"/>
                      <a:pt x="31" y="52"/>
                      <a:pt x="30" y="53"/>
                    </a:cubicBezTo>
                    <a:cubicBezTo>
                      <a:pt x="30" y="54"/>
                      <a:pt x="30" y="54"/>
                      <a:pt x="30" y="54"/>
                    </a:cubicBezTo>
                    <a:cubicBezTo>
                      <a:pt x="29" y="53"/>
                      <a:pt x="29" y="53"/>
                      <a:pt x="29" y="53"/>
                    </a:cubicBezTo>
                    <a:cubicBezTo>
                      <a:pt x="28" y="53"/>
                      <a:pt x="27" y="52"/>
                      <a:pt x="26" y="52"/>
                    </a:cubicBezTo>
                    <a:cubicBezTo>
                      <a:pt x="25" y="52"/>
                      <a:pt x="24" y="53"/>
                      <a:pt x="24" y="54"/>
                    </a:cubicBezTo>
                    <a:lnTo>
                      <a:pt x="24" y="57"/>
                    </a:lnTo>
                    <a:close/>
                    <a:moveTo>
                      <a:pt x="3" y="32"/>
                    </a:moveTo>
                    <a:cubicBezTo>
                      <a:pt x="5" y="33"/>
                      <a:pt x="5" y="35"/>
                      <a:pt x="5" y="36"/>
                    </a:cubicBezTo>
                    <a:cubicBezTo>
                      <a:pt x="6" y="37"/>
                      <a:pt x="6" y="38"/>
                      <a:pt x="7" y="39"/>
                    </a:cubicBezTo>
                    <a:cubicBezTo>
                      <a:pt x="8" y="40"/>
                      <a:pt x="7" y="41"/>
                      <a:pt x="7" y="42"/>
                    </a:cubicBezTo>
                    <a:cubicBezTo>
                      <a:pt x="7" y="43"/>
                      <a:pt x="7" y="44"/>
                      <a:pt x="7" y="45"/>
                    </a:cubicBezTo>
                    <a:cubicBezTo>
                      <a:pt x="9" y="47"/>
                      <a:pt x="9" y="49"/>
                      <a:pt x="9" y="52"/>
                    </a:cubicBezTo>
                    <a:cubicBezTo>
                      <a:pt x="9" y="53"/>
                      <a:pt x="10" y="53"/>
                      <a:pt x="10" y="54"/>
                    </a:cubicBezTo>
                    <a:cubicBezTo>
                      <a:pt x="10" y="54"/>
                      <a:pt x="10" y="54"/>
                      <a:pt x="10" y="54"/>
                    </a:cubicBezTo>
                    <a:cubicBezTo>
                      <a:pt x="10" y="54"/>
                      <a:pt x="12" y="53"/>
                      <a:pt x="15" y="50"/>
                    </a:cubicBezTo>
                    <a:cubicBezTo>
                      <a:pt x="16" y="49"/>
                      <a:pt x="16" y="49"/>
                      <a:pt x="16" y="49"/>
                    </a:cubicBezTo>
                    <a:cubicBezTo>
                      <a:pt x="17" y="50"/>
                      <a:pt x="17" y="50"/>
                      <a:pt x="17" y="50"/>
                    </a:cubicBezTo>
                    <a:cubicBezTo>
                      <a:pt x="17" y="51"/>
                      <a:pt x="18" y="51"/>
                      <a:pt x="20" y="51"/>
                    </a:cubicBezTo>
                    <a:cubicBezTo>
                      <a:pt x="21" y="51"/>
                      <a:pt x="22" y="51"/>
                      <a:pt x="23" y="52"/>
                    </a:cubicBezTo>
                    <a:cubicBezTo>
                      <a:pt x="23" y="51"/>
                      <a:pt x="24" y="50"/>
                      <a:pt x="26" y="50"/>
                    </a:cubicBezTo>
                    <a:cubicBezTo>
                      <a:pt x="27" y="50"/>
                      <a:pt x="28" y="50"/>
                      <a:pt x="29" y="51"/>
                    </a:cubicBezTo>
                    <a:cubicBezTo>
                      <a:pt x="29" y="50"/>
                      <a:pt x="29" y="49"/>
                      <a:pt x="29" y="49"/>
                    </a:cubicBezTo>
                    <a:cubicBezTo>
                      <a:pt x="30" y="45"/>
                      <a:pt x="31" y="41"/>
                      <a:pt x="35" y="40"/>
                    </a:cubicBezTo>
                    <a:cubicBezTo>
                      <a:pt x="36" y="40"/>
                      <a:pt x="36" y="40"/>
                      <a:pt x="36" y="40"/>
                    </a:cubicBezTo>
                    <a:cubicBezTo>
                      <a:pt x="38" y="39"/>
                      <a:pt x="40" y="39"/>
                      <a:pt x="42" y="39"/>
                    </a:cubicBezTo>
                    <a:cubicBezTo>
                      <a:pt x="44" y="39"/>
                      <a:pt x="45" y="40"/>
                      <a:pt x="47" y="42"/>
                    </a:cubicBezTo>
                    <a:cubicBezTo>
                      <a:pt x="47" y="42"/>
                      <a:pt x="48" y="42"/>
                      <a:pt x="48" y="42"/>
                    </a:cubicBezTo>
                    <a:cubicBezTo>
                      <a:pt x="48" y="42"/>
                      <a:pt x="49" y="39"/>
                      <a:pt x="48" y="36"/>
                    </a:cubicBezTo>
                    <a:cubicBezTo>
                      <a:pt x="48" y="34"/>
                      <a:pt x="47" y="33"/>
                      <a:pt x="47" y="33"/>
                    </a:cubicBezTo>
                    <a:cubicBezTo>
                      <a:pt x="45" y="32"/>
                      <a:pt x="45" y="30"/>
                      <a:pt x="45" y="29"/>
                    </a:cubicBezTo>
                    <a:cubicBezTo>
                      <a:pt x="45" y="29"/>
                      <a:pt x="45" y="29"/>
                      <a:pt x="45" y="29"/>
                    </a:cubicBezTo>
                    <a:cubicBezTo>
                      <a:pt x="45" y="29"/>
                      <a:pt x="45" y="29"/>
                      <a:pt x="45" y="29"/>
                    </a:cubicBezTo>
                    <a:cubicBezTo>
                      <a:pt x="45" y="29"/>
                      <a:pt x="45" y="29"/>
                      <a:pt x="44" y="29"/>
                    </a:cubicBezTo>
                    <a:cubicBezTo>
                      <a:pt x="43" y="29"/>
                      <a:pt x="43" y="29"/>
                      <a:pt x="43" y="29"/>
                    </a:cubicBezTo>
                    <a:cubicBezTo>
                      <a:pt x="39" y="28"/>
                      <a:pt x="39" y="28"/>
                      <a:pt x="37" y="24"/>
                    </a:cubicBezTo>
                    <a:cubicBezTo>
                      <a:pt x="37" y="23"/>
                      <a:pt x="37" y="22"/>
                      <a:pt x="37" y="21"/>
                    </a:cubicBezTo>
                    <a:cubicBezTo>
                      <a:pt x="37" y="21"/>
                      <a:pt x="37" y="20"/>
                      <a:pt x="37" y="19"/>
                    </a:cubicBezTo>
                    <a:cubicBezTo>
                      <a:pt x="36" y="18"/>
                      <a:pt x="36" y="17"/>
                      <a:pt x="35" y="17"/>
                    </a:cubicBezTo>
                    <a:cubicBezTo>
                      <a:pt x="34" y="17"/>
                      <a:pt x="33" y="17"/>
                      <a:pt x="32" y="16"/>
                    </a:cubicBezTo>
                    <a:cubicBezTo>
                      <a:pt x="30" y="15"/>
                      <a:pt x="28" y="14"/>
                      <a:pt x="26" y="14"/>
                    </a:cubicBezTo>
                    <a:cubicBezTo>
                      <a:pt x="24" y="13"/>
                      <a:pt x="22" y="12"/>
                      <a:pt x="20" y="11"/>
                    </a:cubicBezTo>
                    <a:cubicBezTo>
                      <a:pt x="17" y="9"/>
                      <a:pt x="18" y="7"/>
                      <a:pt x="18" y="5"/>
                    </a:cubicBezTo>
                    <a:cubicBezTo>
                      <a:pt x="18" y="4"/>
                      <a:pt x="18" y="3"/>
                      <a:pt x="18" y="2"/>
                    </a:cubicBezTo>
                    <a:cubicBezTo>
                      <a:pt x="18" y="2"/>
                      <a:pt x="18" y="2"/>
                      <a:pt x="17" y="2"/>
                    </a:cubicBezTo>
                    <a:cubicBezTo>
                      <a:pt x="16" y="2"/>
                      <a:pt x="16" y="2"/>
                      <a:pt x="16" y="2"/>
                    </a:cubicBezTo>
                    <a:cubicBezTo>
                      <a:pt x="14" y="2"/>
                      <a:pt x="14" y="3"/>
                      <a:pt x="13" y="4"/>
                    </a:cubicBezTo>
                    <a:cubicBezTo>
                      <a:pt x="12" y="5"/>
                      <a:pt x="11" y="5"/>
                      <a:pt x="10" y="6"/>
                    </a:cubicBezTo>
                    <a:cubicBezTo>
                      <a:pt x="8" y="7"/>
                      <a:pt x="6" y="7"/>
                      <a:pt x="4" y="7"/>
                    </a:cubicBezTo>
                    <a:cubicBezTo>
                      <a:pt x="6" y="9"/>
                      <a:pt x="7" y="11"/>
                      <a:pt x="6" y="13"/>
                    </a:cubicBezTo>
                    <a:cubicBezTo>
                      <a:pt x="6" y="14"/>
                      <a:pt x="6" y="15"/>
                      <a:pt x="6" y="16"/>
                    </a:cubicBezTo>
                    <a:cubicBezTo>
                      <a:pt x="6" y="18"/>
                      <a:pt x="6" y="20"/>
                      <a:pt x="5" y="21"/>
                    </a:cubicBezTo>
                    <a:cubicBezTo>
                      <a:pt x="5" y="22"/>
                      <a:pt x="4" y="23"/>
                      <a:pt x="4" y="26"/>
                    </a:cubicBezTo>
                    <a:cubicBezTo>
                      <a:pt x="4" y="26"/>
                      <a:pt x="4" y="26"/>
                      <a:pt x="5" y="27"/>
                    </a:cubicBezTo>
                    <a:cubicBezTo>
                      <a:pt x="5" y="27"/>
                      <a:pt x="6" y="28"/>
                      <a:pt x="5" y="29"/>
                    </a:cubicBezTo>
                    <a:cubicBezTo>
                      <a:pt x="5" y="30"/>
                      <a:pt x="5" y="30"/>
                      <a:pt x="4" y="30"/>
                    </a:cubicBezTo>
                    <a:cubicBezTo>
                      <a:pt x="4" y="31"/>
                      <a:pt x="3" y="32"/>
                      <a:pt x="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5" name="Freeform 93"/>
              <p:cNvSpPr/>
              <p:nvPr/>
            </p:nvSpPr>
            <p:spPr bwMode="auto">
              <a:xfrm>
                <a:off x="2506" y="1839"/>
                <a:ext cx="17" cy="16"/>
              </a:xfrm>
              <a:custGeom>
                <a:avLst/>
                <a:gdLst>
                  <a:gd name="T0" fmla="*/ 10 w 10"/>
                  <a:gd name="T1" fmla="*/ 1 h 9"/>
                  <a:gd name="T2" fmla="*/ 1 w 10"/>
                  <a:gd name="T3" fmla="*/ 6 h 9"/>
                  <a:gd name="T4" fmla="*/ 3 w 10"/>
                  <a:gd name="T5" fmla="*/ 1 h 9"/>
                  <a:gd name="T6" fmla="*/ 10 w 10"/>
                  <a:gd name="T7" fmla="*/ 1 h 9"/>
                </a:gdLst>
                <a:ahLst/>
                <a:cxnLst>
                  <a:cxn ang="0">
                    <a:pos x="T0" y="T1"/>
                  </a:cxn>
                  <a:cxn ang="0">
                    <a:pos x="T2" y="T3"/>
                  </a:cxn>
                  <a:cxn ang="0">
                    <a:pos x="T4" y="T5"/>
                  </a:cxn>
                  <a:cxn ang="0">
                    <a:pos x="T6" y="T7"/>
                  </a:cxn>
                </a:cxnLst>
                <a:rect l="0" t="0" r="r" b="b"/>
                <a:pathLst>
                  <a:path w="10" h="9">
                    <a:moveTo>
                      <a:pt x="10" y="1"/>
                    </a:moveTo>
                    <a:cubicBezTo>
                      <a:pt x="10" y="5"/>
                      <a:pt x="2" y="9"/>
                      <a:pt x="1" y="6"/>
                    </a:cubicBezTo>
                    <a:cubicBezTo>
                      <a:pt x="1" y="4"/>
                      <a:pt x="0" y="1"/>
                      <a:pt x="3" y="1"/>
                    </a:cubicBezTo>
                    <a:cubicBezTo>
                      <a:pt x="5" y="1"/>
                      <a:pt x="8"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6" name="Freeform 94"/>
              <p:cNvSpPr>
                <a:spLocks noEditPoints="1"/>
              </p:cNvSpPr>
              <p:nvPr/>
            </p:nvSpPr>
            <p:spPr bwMode="auto">
              <a:xfrm>
                <a:off x="2506" y="1839"/>
                <a:ext cx="19" cy="14"/>
              </a:xfrm>
              <a:custGeom>
                <a:avLst/>
                <a:gdLst>
                  <a:gd name="T0" fmla="*/ 3 w 11"/>
                  <a:gd name="T1" fmla="*/ 8 h 8"/>
                  <a:gd name="T2" fmla="*/ 0 w 11"/>
                  <a:gd name="T3" fmla="*/ 6 h 8"/>
                  <a:gd name="T4" fmla="*/ 0 w 11"/>
                  <a:gd name="T5" fmla="*/ 5 h 8"/>
                  <a:gd name="T6" fmla="*/ 1 w 11"/>
                  <a:gd name="T7" fmla="*/ 1 h 8"/>
                  <a:gd name="T8" fmla="*/ 3 w 11"/>
                  <a:gd name="T9" fmla="*/ 0 h 8"/>
                  <a:gd name="T10" fmla="*/ 4 w 11"/>
                  <a:gd name="T11" fmla="*/ 0 h 8"/>
                  <a:gd name="T12" fmla="*/ 10 w 11"/>
                  <a:gd name="T13" fmla="*/ 0 h 8"/>
                  <a:gd name="T14" fmla="*/ 11 w 11"/>
                  <a:gd name="T15" fmla="*/ 1 h 8"/>
                  <a:gd name="T16" fmla="*/ 11 w 11"/>
                  <a:gd name="T17" fmla="*/ 1 h 8"/>
                  <a:gd name="T18" fmla="*/ 3 w 11"/>
                  <a:gd name="T19" fmla="*/ 8 h 8"/>
                  <a:gd name="T20" fmla="*/ 7 w 11"/>
                  <a:gd name="T21" fmla="*/ 2 h 8"/>
                  <a:gd name="T22" fmla="*/ 4 w 11"/>
                  <a:gd name="T23" fmla="*/ 2 h 8"/>
                  <a:gd name="T24" fmla="*/ 3 w 11"/>
                  <a:gd name="T25" fmla="*/ 2 h 8"/>
                  <a:gd name="T26" fmla="*/ 2 w 11"/>
                  <a:gd name="T27" fmla="*/ 2 h 8"/>
                  <a:gd name="T28" fmla="*/ 2 w 11"/>
                  <a:gd name="T29" fmla="*/ 5 h 8"/>
                  <a:gd name="T30" fmla="*/ 2 w 11"/>
                  <a:gd name="T31" fmla="*/ 6 h 8"/>
                  <a:gd name="T32" fmla="*/ 3 w 11"/>
                  <a:gd name="T33" fmla="*/ 6 h 8"/>
                  <a:gd name="T34" fmla="*/ 9 w 11"/>
                  <a:gd name="T35" fmla="*/ 2 h 8"/>
                  <a:gd name="T36" fmla="*/ 7 w 11"/>
                  <a:gd name="T3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8">
                    <a:moveTo>
                      <a:pt x="3" y="8"/>
                    </a:moveTo>
                    <a:cubicBezTo>
                      <a:pt x="1" y="8"/>
                      <a:pt x="1" y="7"/>
                      <a:pt x="0" y="6"/>
                    </a:cubicBezTo>
                    <a:cubicBezTo>
                      <a:pt x="0" y="6"/>
                      <a:pt x="0" y="5"/>
                      <a:pt x="0" y="5"/>
                    </a:cubicBezTo>
                    <a:cubicBezTo>
                      <a:pt x="0" y="4"/>
                      <a:pt x="0" y="2"/>
                      <a:pt x="1" y="1"/>
                    </a:cubicBezTo>
                    <a:cubicBezTo>
                      <a:pt x="1" y="0"/>
                      <a:pt x="2" y="0"/>
                      <a:pt x="3" y="0"/>
                    </a:cubicBezTo>
                    <a:cubicBezTo>
                      <a:pt x="3" y="0"/>
                      <a:pt x="4" y="0"/>
                      <a:pt x="4" y="0"/>
                    </a:cubicBezTo>
                    <a:cubicBezTo>
                      <a:pt x="6" y="0"/>
                      <a:pt x="9" y="0"/>
                      <a:pt x="10" y="0"/>
                    </a:cubicBezTo>
                    <a:cubicBezTo>
                      <a:pt x="11" y="1"/>
                      <a:pt x="11" y="1"/>
                      <a:pt x="11" y="1"/>
                    </a:cubicBezTo>
                    <a:cubicBezTo>
                      <a:pt x="11" y="1"/>
                      <a:pt x="11" y="1"/>
                      <a:pt x="11" y="1"/>
                    </a:cubicBezTo>
                    <a:cubicBezTo>
                      <a:pt x="11" y="5"/>
                      <a:pt x="6" y="8"/>
                      <a:pt x="3" y="8"/>
                    </a:cubicBezTo>
                    <a:close/>
                    <a:moveTo>
                      <a:pt x="7" y="2"/>
                    </a:moveTo>
                    <a:cubicBezTo>
                      <a:pt x="6" y="2"/>
                      <a:pt x="5" y="2"/>
                      <a:pt x="4" y="2"/>
                    </a:cubicBezTo>
                    <a:cubicBezTo>
                      <a:pt x="4" y="2"/>
                      <a:pt x="3" y="2"/>
                      <a:pt x="3" y="2"/>
                    </a:cubicBezTo>
                    <a:cubicBezTo>
                      <a:pt x="3" y="2"/>
                      <a:pt x="3" y="2"/>
                      <a:pt x="2" y="2"/>
                    </a:cubicBezTo>
                    <a:cubicBezTo>
                      <a:pt x="2" y="3"/>
                      <a:pt x="2" y="4"/>
                      <a:pt x="2" y="5"/>
                    </a:cubicBezTo>
                    <a:cubicBezTo>
                      <a:pt x="2" y="5"/>
                      <a:pt x="2" y="5"/>
                      <a:pt x="2" y="6"/>
                    </a:cubicBezTo>
                    <a:cubicBezTo>
                      <a:pt x="2" y="6"/>
                      <a:pt x="2" y="6"/>
                      <a:pt x="3" y="6"/>
                    </a:cubicBezTo>
                    <a:cubicBezTo>
                      <a:pt x="5" y="6"/>
                      <a:pt x="8" y="4"/>
                      <a:pt x="9" y="2"/>
                    </a:cubicBezTo>
                    <a:cubicBezTo>
                      <a:pt x="8" y="2"/>
                      <a:pt x="8" y="2"/>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7" name="Freeform 95"/>
              <p:cNvSpPr/>
              <p:nvPr/>
            </p:nvSpPr>
            <p:spPr bwMode="auto">
              <a:xfrm>
                <a:off x="2349" y="1803"/>
                <a:ext cx="265" cy="277"/>
              </a:xfrm>
              <a:custGeom>
                <a:avLst/>
                <a:gdLst>
                  <a:gd name="T0" fmla="*/ 80 w 154"/>
                  <a:gd name="T1" fmla="*/ 128 h 161"/>
                  <a:gd name="T2" fmla="*/ 64 w 154"/>
                  <a:gd name="T3" fmla="*/ 145 h 161"/>
                  <a:gd name="T4" fmla="*/ 82 w 154"/>
                  <a:gd name="T5" fmla="*/ 156 h 161"/>
                  <a:gd name="T6" fmla="*/ 88 w 154"/>
                  <a:gd name="T7" fmla="*/ 153 h 161"/>
                  <a:gd name="T8" fmla="*/ 100 w 154"/>
                  <a:gd name="T9" fmla="*/ 134 h 161"/>
                  <a:gd name="T10" fmla="*/ 120 w 154"/>
                  <a:gd name="T11" fmla="*/ 113 h 161"/>
                  <a:gd name="T12" fmla="*/ 135 w 154"/>
                  <a:gd name="T13" fmla="*/ 97 h 161"/>
                  <a:gd name="T14" fmla="*/ 138 w 154"/>
                  <a:gd name="T15" fmla="*/ 74 h 161"/>
                  <a:gd name="T16" fmla="*/ 144 w 154"/>
                  <a:gd name="T17" fmla="*/ 65 h 161"/>
                  <a:gd name="T18" fmla="*/ 153 w 154"/>
                  <a:gd name="T19" fmla="*/ 45 h 161"/>
                  <a:gd name="T20" fmla="*/ 134 w 154"/>
                  <a:gd name="T21" fmla="*/ 33 h 161"/>
                  <a:gd name="T22" fmla="*/ 116 w 154"/>
                  <a:gd name="T23" fmla="*/ 32 h 161"/>
                  <a:gd name="T24" fmla="*/ 115 w 154"/>
                  <a:gd name="T25" fmla="*/ 30 h 161"/>
                  <a:gd name="T26" fmla="*/ 103 w 154"/>
                  <a:gd name="T27" fmla="*/ 24 h 161"/>
                  <a:gd name="T28" fmla="*/ 89 w 154"/>
                  <a:gd name="T29" fmla="*/ 29 h 161"/>
                  <a:gd name="T30" fmla="*/ 92 w 154"/>
                  <a:gd name="T31" fmla="*/ 24 h 161"/>
                  <a:gd name="T32" fmla="*/ 95 w 154"/>
                  <a:gd name="T33" fmla="*/ 15 h 161"/>
                  <a:gd name="T34" fmla="*/ 92 w 154"/>
                  <a:gd name="T35" fmla="*/ 11 h 161"/>
                  <a:gd name="T36" fmla="*/ 80 w 154"/>
                  <a:gd name="T37" fmla="*/ 13 h 161"/>
                  <a:gd name="T38" fmla="*/ 71 w 154"/>
                  <a:gd name="T39" fmla="*/ 14 h 161"/>
                  <a:gd name="T40" fmla="*/ 59 w 154"/>
                  <a:gd name="T41" fmla="*/ 15 h 161"/>
                  <a:gd name="T42" fmla="*/ 55 w 154"/>
                  <a:gd name="T43" fmla="*/ 1 h 161"/>
                  <a:gd name="T44" fmla="*/ 37 w 154"/>
                  <a:gd name="T45" fmla="*/ 4 h 161"/>
                  <a:gd name="T46" fmla="*/ 42 w 154"/>
                  <a:gd name="T47" fmla="*/ 12 h 161"/>
                  <a:gd name="T48" fmla="*/ 31 w 154"/>
                  <a:gd name="T49" fmla="*/ 18 h 161"/>
                  <a:gd name="T50" fmla="*/ 23 w 154"/>
                  <a:gd name="T51" fmla="*/ 13 h 161"/>
                  <a:gd name="T52" fmla="*/ 19 w 154"/>
                  <a:gd name="T53" fmla="*/ 19 h 161"/>
                  <a:gd name="T54" fmla="*/ 16 w 154"/>
                  <a:gd name="T55" fmla="*/ 35 h 161"/>
                  <a:gd name="T56" fmla="*/ 6 w 154"/>
                  <a:gd name="T57" fmla="*/ 41 h 161"/>
                  <a:gd name="T58" fmla="*/ 1 w 154"/>
                  <a:gd name="T59" fmla="*/ 51 h 161"/>
                  <a:gd name="T60" fmla="*/ 8 w 154"/>
                  <a:gd name="T61" fmla="*/ 60 h 161"/>
                  <a:gd name="T62" fmla="*/ 14 w 154"/>
                  <a:gd name="T63" fmla="*/ 64 h 161"/>
                  <a:gd name="T64" fmla="*/ 34 w 154"/>
                  <a:gd name="T65" fmla="*/ 61 h 161"/>
                  <a:gd name="T66" fmla="*/ 39 w 154"/>
                  <a:gd name="T67" fmla="*/ 70 h 161"/>
                  <a:gd name="T68" fmla="*/ 54 w 154"/>
                  <a:gd name="T69" fmla="*/ 80 h 161"/>
                  <a:gd name="T70" fmla="*/ 61 w 154"/>
                  <a:gd name="T71" fmla="*/ 86 h 161"/>
                  <a:gd name="T72" fmla="*/ 64 w 154"/>
                  <a:gd name="T73" fmla="*/ 91 h 161"/>
                  <a:gd name="T74" fmla="*/ 63 w 154"/>
                  <a:gd name="T75" fmla="*/ 103 h 161"/>
                  <a:gd name="T76" fmla="*/ 72 w 154"/>
                  <a:gd name="T77" fmla="*/ 112 h 161"/>
                  <a:gd name="T78" fmla="*/ 77 w 154"/>
                  <a:gd name="T79" fmla="*/ 12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4" h="161">
                    <a:moveTo>
                      <a:pt x="77" y="124"/>
                    </a:moveTo>
                    <a:cubicBezTo>
                      <a:pt x="79" y="124"/>
                      <a:pt x="80" y="126"/>
                      <a:pt x="80" y="128"/>
                    </a:cubicBezTo>
                    <a:cubicBezTo>
                      <a:pt x="79" y="132"/>
                      <a:pt x="78" y="130"/>
                      <a:pt x="76" y="133"/>
                    </a:cubicBezTo>
                    <a:cubicBezTo>
                      <a:pt x="72" y="137"/>
                      <a:pt x="68" y="141"/>
                      <a:pt x="64" y="145"/>
                    </a:cubicBezTo>
                    <a:cubicBezTo>
                      <a:pt x="67" y="144"/>
                      <a:pt x="70" y="145"/>
                      <a:pt x="71" y="148"/>
                    </a:cubicBezTo>
                    <a:cubicBezTo>
                      <a:pt x="74" y="146"/>
                      <a:pt x="79" y="155"/>
                      <a:pt x="82" y="156"/>
                    </a:cubicBezTo>
                    <a:cubicBezTo>
                      <a:pt x="81" y="158"/>
                      <a:pt x="80" y="159"/>
                      <a:pt x="81" y="161"/>
                    </a:cubicBezTo>
                    <a:cubicBezTo>
                      <a:pt x="84" y="158"/>
                      <a:pt x="85" y="155"/>
                      <a:pt x="88" y="153"/>
                    </a:cubicBezTo>
                    <a:cubicBezTo>
                      <a:pt x="91" y="150"/>
                      <a:pt x="93" y="147"/>
                      <a:pt x="95" y="143"/>
                    </a:cubicBezTo>
                    <a:cubicBezTo>
                      <a:pt x="96" y="139"/>
                      <a:pt x="99" y="138"/>
                      <a:pt x="100" y="134"/>
                    </a:cubicBezTo>
                    <a:cubicBezTo>
                      <a:pt x="100" y="130"/>
                      <a:pt x="99" y="128"/>
                      <a:pt x="101" y="124"/>
                    </a:cubicBezTo>
                    <a:cubicBezTo>
                      <a:pt x="104" y="119"/>
                      <a:pt x="114" y="113"/>
                      <a:pt x="120" y="113"/>
                    </a:cubicBezTo>
                    <a:cubicBezTo>
                      <a:pt x="123" y="113"/>
                      <a:pt x="128" y="112"/>
                      <a:pt x="129" y="108"/>
                    </a:cubicBezTo>
                    <a:cubicBezTo>
                      <a:pt x="130" y="104"/>
                      <a:pt x="134" y="101"/>
                      <a:pt x="135" y="97"/>
                    </a:cubicBezTo>
                    <a:cubicBezTo>
                      <a:pt x="135" y="93"/>
                      <a:pt x="137" y="90"/>
                      <a:pt x="137" y="86"/>
                    </a:cubicBezTo>
                    <a:cubicBezTo>
                      <a:pt x="138" y="82"/>
                      <a:pt x="137" y="78"/>
                      <a:pt x="138" y="74"/>
                    </a:cubicBezTo>
                    <a:cubicBezTo>
                      <a:pt x="138" y="72"/>
                      <a:pt x="140" y="72"/>
                      <a:pt x="141" y="71"/>
                    </a:cubicBezTo>
                    <a:cubicBezTo>
                      <a:pt x="142" y="69"/>
                      <a:pt x="143" y="67"/>
                      <a:pt x="144" y="65"/>
                    </a:cubicBezTo>
                    <a:cubicBezTo>
                      <a:pt x="147" y="62"/>
                      <a:pt x="150" y="60"/>
                      <a:pt x="152" y="56"/>
                    </a:cubicBezTo>
                    <a:cubicBezTo>
                      <a:pt x="154" y="53"/>
                      <a:pt x="154" y="49"/>
                      <a:pt x="153" y="45"/>
                    </a:cubicBezTo>
                    <a:cubicBezTo>
                      <a:pt x="152" y="40"/>
                      <a:pt x="148" y="43"/>
                      <a:pt x="145" y="40"/>
                    </a:cubicBezTo>
                    <a:cubicBezTo>
                      <a:pt x="141" y="38"/>
                      <a:pt x="138" y="34"/>
                      <a:pt x="134" y="33"/>
                    </a:cubicBezTo>
                    <a:cubicBezTo>
                      <a:pt x="130" y="31"/>
                      <a:pt x="126" y="32"/>
                      <a:pt x="121" y="31"/>
                    </a:cubicBezTo>
                    <a:cubicBezTo>
                      <a:pt x="119" y="30"/>
                      <a:pt x="118" y="31"/>
                      <a:pt x="116" y="32"/>
                    </a:cubicBezTo>
                    <a:cubicBezTo>
                      <a:pt x="117" y="31"/>
                      <a:pt x="117" y="31"/>
                      <a:pt x="117" y="30"/>
                    </a:cubicBezTo>
                    <a:cubicBezTo>
                      <a:pt x="116" y="30"/>
                      <a:pt x="116" y="30"/>
                      <a:pt x="115" y="30"/>
                    </a:cubicBezTo>
                    <a:cubicBezTo>
                      <a:pt x="116" y="28"/>
                      <a:pt x="115" y="26"/>
                      <a:pt x="113" y="28"/>
                    </a:cubicBezTo>
                    <a:cubicBezTo>
                      <a:pt x="112" y="24"/>
                      <a:pt x="106" y="24"/>
                      <a:pt x="103" y="24"/>
                    </a:cubicBezTo>
                    <a:cubicBezTo>
                      <a:pt x="102" y="24"/>
                      <a:pt x="98" y="30"/>
                      <a:pt x="97" y="31"/>
                    </a:cubicBezTo>
                    <a:cubicBezTo>
                      <a:pt x="98" y="27"/>
                      <a:pt x="91" y="28"/>
                      <a:pt x="89" y="29"/>
                    </a:cubicBezTo>
                    <a:cubicBezTo>
                      <a:pt x="89" y="27"/>
                      <a:pt x="91" y="29"/>
                      <a:pt x="92" y="28"/>
                    </a:cubicBezTo>
                    <a:cubicBezTo>
                      <a:pt x="93" y="26"/>
                      <a:pt x="91" y="26"/>
                      <a:pt x="92" y="24"/>
                    </a:cubicBezTo>
                    <a:cubicBezTo>
                      <a:pt x="91" y="25"/>
                      <a:pt x="90" y="25"/>
                      <a:pt x="90" y="26"/>
                    </a:cubicBezTo>
                    <a:cubicBezTo>
                      <a:pt x="87" y="21"/>
                      <a:pt x="96" y="20"/>
                      <a:pt x="95" y="15"/>
                    </a:cubicBezTo>
                    <a:cubicBezTo>
                      <a:pt x="95" y="14"/>
                      <a:pt x="93" y="14"/>
                      <a:pt x="93" y="14"/>
                    </a:cubicBezTo>
                    <a:cubicBezTo>
                      <a:pt x="93" y="13"/>
                      <a:pt x="92" y="12"/>
                      <a:pt x="92" y="11"/>
                    </a:cubicBezTo>
                    <a:cubicBezTo>
                      <a:pt x="92" y="10"/>
                      <a:pt x="90" y="4"/>
                      <a:pt x="89" y="5"/>
                    </a:cubicBezTo>
                    <a:cubicBezTo>
                      <a:pt x="85" y="9"/>
                      <a:pt x="85" y="13"/>
                      <a:pt x="80" y="13"/>
                    </a:cubicBezTo>
                    <a:cubicBezTo>
                      <a:pt x="78" y="13"/>
                      <a:pt x="77" y="11"/>
                      <a:pt x="75" y="11"/>
                    </a:cubicBezTo>
                    <a:cubicBezTo>
                      <a:pt x="72" y="11"/>
                      <a:pt x="72" y="14"/>
                      <a:pt x="71" y="14"/>
                    </a:cubicBezTo>
                    <a:cubicBezTo>
                      <a:pt x="69" y="14"/>
                      <a:pt x="67" y="13"/>
                      <a:pt x="65" y="14"/>
                    </a:cubicBezTo>
                    <a:cubicBezTo>
                      <a:pt x="63" y="15"/>
                      <a:pt x="61" y="16"/>
                      <a:pt x="59" y="15"/>
                    </a:cubicBezTo>
                    <a:cubicBezTo>
                      <a:pt x="53" y="14"/>
                      <a:pt x="58" y="8"/>
                      <a:pt x="57" y="5"/>
                    </a:cubicBezTo>
                    <a:cubicBezTo>
                      <a:pt x="57" y="5"/>
                      <a:pt x="55" y="1"/>
                      <a:pt x="55" y="1"/>
                    </a:cubicBezTo>
                    <a:cubicBezTo>
                      <a:pt x="52" y="0"/>
                      <a:pt x="53" y="3"/>
                      <a:pt x="51" y="3"/>
                    </a:cubicBezTo>
                    <a:cubicBezTo>
                      <a:pt x="45" y="6"/>
                      <a:pt x="43" y="6"/>
                      <a:pt x="37" y="4"/>
                    </a:cubicBezTo>
                    <a:cubicBezTo>
                      <a:pt x="37" y="6"/>
                      <a:pt x="39" y="6"/>
                      <a:pt x="38" y="9"/>
                    </a:cubicBezTo>
                    <a:cubicBezTo>
                      <a:pt x="38" y="11"/>
                      <a:pt x="39" y="12"/>
                      <a:pt x="42" y="12"/>
                    </a:cubicBezTo>
                    <a:cubicBezTo>
                      <a:pt x="41" y="13"/>
                      <a:pt x="38" y="15"/>
                      <a:pt x="36" y="17"/>
                    </a:cubicBezTo>
                    <a:cubicBezTo>
                      <a:pt x="34" y="18"/>
                      <a:pt x="33" y="18"/>
                      <a:pt x="31" y="18"/>
                    </a:cubicBezTo>
                    <a:cubicBezTo>
                      <a:pt x="29" y="18"/>
                      <a:pt x="29" y="16"/>
                      <a:pt x="27" y="17"/>
                    </a:cubicBezTo>
                    <a:cubicBezTo>
                      <a:pt x="26" y="13"/>
                      <a:pt x="25" y="14"/>
                      <a:pt x="23" y="13"/>
                    </a:cubicBezTo>
                    <a:cubicBezTo>
                      <a:pt x="22" y="15"/>
                      <a:pt x="18" y="14"/>
                      <a:pt x="16" y="14"/>
                    </a:cubicBezTo>
                    <a:cubicBezTo>
                      <a:pt x="16" y="18"/>
                      <a:pt x="19" y="16"/>
                      <a:pt x="19" y="19"/>
                    </a:cubicBezTo>
                    <a:cubicBezTo>
                      <a:pt x="11" y="17"/>
                      <a:pt x="19" y="24"/>
                      <a:pt x="18" y="26"/>
                    </a:cubicBezTo>
                    <a:cubicBezTo>
                      <a:pt x="18" y="29"/>
                      <a:pt x="17" y="32"/>
                      <a:pt x="16" y="35"/>
                    </a:cubicBezTo>
                    <a:cubicBezTo>
                      <a:pt x="16" y="38"/>
                      <a:pt x="15" y="37"/>
                      <a:pt x="12" y="38"/>
                    </a:cubicBezTo>
                    <a:cubicBezTo>
                      <a:pt x="10" y="39"/>
                      <a:pt x="8" y="39"/>
                      <a:pt x="6" y="41"/>
                    </a:cubicBezTo>
                    <a:cubicBezTo>
                      <a:pt x="4" y="43"/>
                      <a:pt x="5" y="45"/>
                      <a:pt x="4" y="47"/>
                    </a:cubicBezTo>
                    <a:cubicBezTo>
                      <a:pt x="3" y="48"/>
                      <a:pt x="0" y="49"/>
                      <a:pt x="1" y="51"/>
                    </a:cubicBezTo>
                    <a:cubicBezTo>
                      <a:pt x="2" y="54"/>
                      <a:pt x="5" y="55"/>
                      <a:pt x="4" y="58"/>
                    </a:cubicBezTo>
                    <a:cubicBezTo>
                      <a:pt x="7" y="57"/>
                      <a:pt x="6" y="60"/>
                      <a:pt x="8" y="60"/>
                    </a:cubicBezTo>
                    <a:cubicBezTo>
                      <a:pt x="10" y="60"/>
                      <a:pt x="12" y="58"/>
                      <a:pt x="14" y="57"/>
                    </a:cubicBezTo>
                    <a:cubicBezTo>
                      <a:pt x="14" y="59"/>
                      <a:pt x="13" y="63"/>
                      <a:pt x="14" y="64"/>
                    </a:cubicBezTo>
                    <a:cubicBezTo>
                      <a:pt x="14" y="64"/>
                      <a:pt x="22" y="65"/>
                      <a:pt x="22" y="64"/>
                    </a:cubicBezTo>
                    <a:cubicBezTo>
                      <a:pt x="24" y="64"/>
                      <a:pt x="35" y="54"/>
                      <a:pt x="34" y="61"/>
                    </a:cubicBezTo>
                    <a:cubicBezTo>
                      <a:pt x="34" y="64"/>
                      <a:pt x="33" y="67"/>
                      <a:pt x="36" y="69"/>
                    </a:cubicBezTo>
                    <a:cubicBezTo>
                      <a:pt x="37" y="70"/>
                      <a:pt x="38" y="70"/>
                      <a:pt x="39" y="70"/>
                    </a:cubicBezTo>
                    <a:cubicBezTo>
                      <a:pt x="41" y="70"/>
                      <a:pt x="41" y="71"/>
                      <a:pt x="43" y="72"/>
                    </a:cubicBezTo>
                    <a:cubicBezTo>
                      <a:pt x="46" y="73"/>
                      <a:pt x="56" y="74"/>
                      <a:pt x="54" y="80"/>
                    </a:cubicBezTo>
                    <a:cubicBezTo>
                      <a:pt x="53" y="82"/>
                      <a:pt x="53" y="85"/>
                      <a:pt x="56" y="85"/>
                    </a:cubicBezTo>
                    <a:cubicBezTo>
                      <a:pt x="58" y="86"/>
                      <a:pt x="59" y="86"/>
                      <a:pt x="61" y="86"/>
                    </a:cubicBezTo>
                    <a:cubicBezTo>
                      <a:pt x="62" y="86"/>
                      <a:pt x="61" y="89"/>
                      <a:pt x="61" y="89"/>
                    </a:cubicBezTo>
                    <a:cubicBezTo>
                      <a:pt x="62" y="90"/>
                      <a:pt x="63" y="90"/>
                      <a:pt x="64" y="91"/>
                    </a:cubicBezTo>
                    <a:cubicBezTo>
                      <a:pt x="64" y="93"/>
                      <a:pt x="64" y="94"/>
                      <a:pt x="64" y="95"/>
                    </a:cubicBezTo>
                    <a:cubicBezTo>
                      <a:pt x="64" y="98"/>
                      <a:pt x="63" y="101"/>
                      <a:pt x="63" y="103"/>
                    </a:cubicBezTo>
                    <a:cubicBezTo>
                      <a:pt x="63" y="107"/>
                      <a:pt x="62" y="109"/>
                      <a:pt x="66" y="110"/>
                    </a:cubicBezTo>
                    <a:cubicBezTo>
                      <a:pt x="68" y="111"/>
                      <a:pt x="71" y="108"/>
                      <a:pt x="72" y="112"/>
                    </a:cubicBezTo>
                    <a:cubicBezTo>
                      <a:pt x="73" y="116"/>
                      <a:pt x="72" y="117"/>
                      <a:pt x="77" y="117"/>
                    </a:cubicBezTo>
                    <a:cubicBezTo>
                      <a:pt x="78" y="117"/>
                      <a:pt x="77" y="124"/>
                      <a:pt x="77"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8" name="Freeform 96"/>
              <p:cNvSpPr>
                <a:spLocks noEditPoints="1"/>
              </p:cNvSpPr>
              <p:nvPr/>
            </p:nvSpPr>
            <p:spPr bwMode="auto">
              <a:xfrm>
                <a:off x="2347" y="1801"/>
                <a:ext cx="269" cy="283"/>
              </a:xfrm>
              <a:custGeom>
                <a:avLst/>
                <a:gdLst>
                  <a:gd name="T0" fmla="*/ 71 w 156"/>
                  <a:gd name="T1" fmla="*/ 151 h 164"/>
                  <a:gd name="T2" fmla="*/ 76 w 156"/>
                  <a:gd name="T3" fmla="*/ 133 h 164"/>
                  <a:gd name="T4" fmla="*/ 77 w 156"/>
                  <a:gd name="T5" fmla="*/ 125 h 164"/>
                  <a:gd name="T6" fmla="*/ 70 w 156"/>
                  <a:gd name="T7" fmla="*/ 112 h 164"/>
                  <a:gd name="T8" fmla="*/ 64 w 156"/>
                  <a:gd name="T9" fmla="*/ 96 h 164"/>
                  <a:gd name="T10" fmla="*/ 57 w 156"/>
                  <a:gd name="T11" fmla="*/ 87 h 164"/>
                  <a:gd name="T12" fmla="*/ 42 w 156"/>
                  <a:gd name="T13" fmla="*/ 73 h 164"/>
                  <a:gd name="T14" fmla="*/ 34 w 156"/>
                  <a:gd name="T15" fmla="*/ 61 h 164"/>
                  <a:gd name="T16" fmla="*/ 9 w 156"/>
                  <a:gd name="T17" fmla="*/ 62 h 164"/>
                  <a:gd name="T18" fmla="*/ 1 w 156"/>
                  <a:gd name="T19" fmla="*/ 53 h 164"/>
                  <a:gd name="T20" fmla="*/ 14 w 156"/>
                  <a:gd name="T21" fmla="*/ 38 h 164"/>
                  <a:gd name="T22" fmla="*/ 16 w 156"/>
                  <a:gd name="T23" fmla="*/ 15 h 164"/>
                  <a:gd name="T24" fmla="*/ 23 w 156"/>
                  <a:gd name="T25" fmla="*/ 13 h 164"/>
                  <a:gd name="T26" fmla="*/ 36 w 156"/>
                  <a:gd name="T27" fmla="*/ 17 h 164"/>
                  <a:gd name="T28" fmla="*/ 36 w 156"/>
                  <a:gd name="T29" fmla="*/ 4 h 164"/>
                  <a:gd name="T30" fmla="*/ 57 w 156"/>
                  <a:gd name="T31" fmla="*/ 2 h 164"/>
                  <a:gd name="T32" fmla="*/ 66 w 156"/>
                  <a:gd name="T33" fmla="*/ 14 h 164"/>
                  <a:gd name="T34" fmla="*/ 80 w 156"/>
                  <a:gd name="T35" fmla="*/ 13 h 164"/>
                  <a:gd name="T36" fmla="*/ 95 w 156"/>
                  <a:gd name="T37" fmla="*/ 14 h 164"/>
                  <a:gd name="T38" fmla="*/ 96 w 156"/>
                  <a:gd name="T39" fmla="*/ 21 h 164"/>
                  <a:gd name="T40" fmla="*/ 105 w 156"/>
                  <a:gd name="T41" fmla="*/ 24 h 164"/>
                  <a:gd name="T42" fmla="*/ 123 w 156"/>
                  <a:gd name="T43" fmla="*/ 31 h 164"/>
                  <a:gd name="T44" fmla="*/ 155 w 156"/>
                  <a:gd name="T45" fmla="*/ 46 h 164"/>
                  <a:gd name="T46" fmla="*/ 141 w 156"/>
                  <a:gd name="T47" fmla="*/ 74 h 164"/>
                  <a:gd name="T48" fmla="*/ 134 w 156"/>
                  <a:gd name="T49" fmla="*/ 105 h 164"/>
                  <a:gd name="T50" fmla="*/ 99 w 156"/>
                  <a:gd name="T51" fmla="*/ 141 h 164"/>
                  <a:gd name="T52" fmla="*/ 73 w 156"/>
                  <a:gd name="T53" fmla="*/ 148 h 164"/>
                  <a:gd name="T54" fmla="*/ 97 w 156"/>
                  <a:gd name="T55" fmla="*/ 139 h 164"/>
                  <a:gd name="T56" fmla="*/ 132 w 156"/>
                  <a:gd name="T57" fmla="*/ 103 h 164"/>
                  <a:gd name="T58" fmla="*/ 140 w 156"/>
                  <a:gd name="T59" fmla="*/ 72 h 164"/>
                  <a:gd name="T60" fmla="*/ 153 w 156"/>
                  <a:gd name="T61" fmla="*/ 46 h 164"/>
                  <a:gd name="T62" fmla="*/ 122 w 156"/>
                  <a:gd name="T63" fmla="*/ 33 h 164"/>
                  <a:gd name="T64" fmla="*/ 115 w 156"/>
                  <a:gd name="T65" fmla="*/ 31 h 164"/>
                  <a:gd name="T66" fmla="*/ 105 w 156"/>
                  <a:gd name="T67" fmla="*/ 26 h 164"/>
                  <a:gd name="T68" fmla="*/ 92 w 156"/>
                  <a:gd name="T69" fmla="*/ 30 h 164"/>
                  <a:gd name="T70" fmla="*/ 92 w 156"/>
                  <a:gd name="T71" fmla="*/ 20 h 164"/>
                  <a:gd name="T72" fmla="*/ 92 w 156"/>
                  <a:gd name="T73" fmla="*/ 11 h 164"/>
                  <a:gd name="T74" fmla="*/ 76 w 156"/>
                  <a:gd name="T75" fmla="*/ 13 h 164"/>
                  <a:gd name="T76" fmla="*/ 59 w 156"/>
                  <a:gd name="T77" fmla="*/ 17 h 164"/>
                  <a:gd name="T78" fmla="*/ 53 w 156"/>
                  <a:gd name="T79" fmla="*/ 5 h 164"/>
                  <a:gd name="T80" fmla="*/ 43 w 156"/>
                  <a:gd name="T81" fmla="*/ 12 h 164"/>
                  <a:gd name="T82" fmla="*/ 29 w 156"/>
                  <a:gd name="T83" fmla="*/ 18 h 164"/>
                  <a:gd name="T84" fmla="*/ 21 w 156"/>
                  <a:gd name="T85" fmla="*/ 16 h 164"/>
                  <a:gd name="T86" fmla="*/ 20 w 156"/>
                  <a:gd name="T87" fmla="*/ 21 h 164"/>
                  <a:gd name="T88" fmla="*/ 15 w 156"/>
                  <a:gd name="T89" fmla="*/ 40 h 164"/>
                  <a:gd name="T90" fmla="*/ 3 w 156"/>
                  <a:gd name="T91" fmla="*/ 52 h 164"/>
                  <a:gd name="T92" fmla="*/ 14 w 156"/>
                  <a:gd name="T93" fmla="*/ 58 h 164"/>
                  <a:gd name="T94" fmla="*/ 23 w 156"/>
                  <a:gd name="T95" fmla="*/ 64 h 164"/>
                  <a:gd name="T96" fmla="*/ 38 w 156"/>
                  <a:gd name="T97" fmla="*/ 69 h 164"/>
                  <a:gd name="T98" fmla="*/ 56 w 156"/>
                  <a:gd name="T99" fmla="*/ 81 h 164"/>
                  <a:gd name="T100" fmla="*/ 63 w 156"/>
                  <a:gd name="T101" fmla="*/ 90 h 164"/>
                  <a:gd name="T102" fmla="*/ 65 w 156"/>
                  <a:gd name="T103" fmla="*/ 100 h 164"/>
                  <a:gd name="T104" fmla="*/ 74 w 156"/>
                  <a:gd name="T105" fmla="*/ 112 h 164"/>
                  <a:gd name="T106" fmla="*/ 82 w 156"/>
                  <a:gd name="T107" fmla="*/ 129 h 164"/>
                  <a:gd name="T108" fmla="*/ 73 w 156"/>
                  <a:gd name="T109" fmla="*/ 148 h 164"/>
                  <a:gd name="T110" fmla="*/ 92 w 156"/>
                  <a:gd name="T111"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6" h="164">
                    <a:moveTo>
                      <a:pt x="82" y="164"/>
                    </a:moveTo>
                    <a:cubicBezTo>
                      <a:pt x="81" y="163"/>
                      <a:pt x="81" y="163"/>
                      <a:pt x="81" y="163"/>
                    </a:cubicBezTo>
                    <a:cubicBezTo>
                      <a:pt x="80" y="161"/>
                      <a:pt x="80" y="159"/>
                      <a:pt x="82" y="158"/>
                    </a:cubicBezTo>
                    <a:cubicBezTo>
                      <a:pt x="81" y="157"/>
                      <a:pt x="80" y="156"/>
                      <a:pt x="79" y="155"/>
                    </a:cubicBezTo>
                    <a:cubicBezTo>
                      <a:pt x="77" y="152"/>
                      <a:pt x="74" y="149"/>
                      <a:pt x="72" y="150"/>
                    </a:cubicBezTo>
                    <a:cubicBezTo>
                      <a:pt x="71" y="151"/>
                      <a:pt x="71" y="151"/>
                      <a:pt x="71" y="151"/>
                    </a:cubicBezTo>
                    <a:cubicBezTo>
                      <a:pt x="71" y="150"/>
                      <a:pt x="71" y="150"/>
                      <a:pt x="71" y="150"/>
                    </a:cubicBezTo>
                    <a:cubicBezTo>
                      <a:pt x="70" y="147"/>
                      <a:pt x="68" y="146"/>
                      <a:pt x="66" y="147"/>
                    </a:cubicBezTo>
                    <a:cubicBezTo>
                      <a:pt x="62" y="149"/>
                      <a:pt x="62" y="149"/>
                      <a:pt x="62" y="149"/>
                    </a:cubicBezTo>
                    <a:cubicBezTo>
                      <a:pt x="65" y="145"/>
                      <a:pt x="65" y="145"/>
                      <a:pt x="65" y="145"/>
                    </a:cubicBezTo>
                    <a:cubicBezTo>
                      <a:pt x="68" y="142"/>
                      <a:pt x="70" y="139"/>
                      <a:pt x="73" y="136"/>
                    </a:cubicBezTo>
                    <a:cubicBezTo>
                      <a:pt x="76" y="133"/>
                      <a:pt x="76" y="133"/>
                      <a:pt x="76" y="133"/>
                    </a:cubicBezTo>
                    <a:cubicBezTo>
                      <a:pt x="77" y="132"/>
                      <a:pt x="78" y="132"/>
                      <a:pt x="79" y="131"/>
                    </a:cubicBezTo>
                    <a:cubicBezTo>
                      <a:pt x="79" y="131"/>
                      <a:pt x="80" y="131"/>
                      <a:pt x="80" y="129"/>
                    </a:cubicBezTo>
                    <a:cubicBezTo>
                      <a:pt x="80" y="128"/>
                      <a:pt x="80" y="128"/>
                      <a:pt x="80" y="127"/>
                    </a:cubicBezTo>
                    <a:cubicBezTo>
                      <a:pt x="79" y="127"/>
                      <a:pt x="79" y="126"/>
                      <a:pt x="78" y="126"/>
                    </a:cubicBezTo>
                    <a:cubicBezTo>
                      <a:pt x="76" y="127"/>
                      <a:pt x="76" y="127"/>
                      <a:pt x="76" y="127"/>
                    </a:cubicBezTo>
                    <a:cubicBezTo>
                      <a:pt x="77" y="125"/>
                      <a:pt x="77" y="125"/>
                      <a:pt x="77" y="125"/>
                    </a:cubicBezTo>
                    <a:cubicBezTo>
                      <a:pt x="77" y="125"/>
                      <a:pt x="77" y="125"/>
                      <a:pt x="77" y="124"/>
                    </a:cubicBezTo>
                    <a:cubicBezTo>
                      <a:pt x="77" y="121"/>
                      <a:pt x="77" y="119"/>
                      <a:pt x="77" y="119"/>
                    </a:cubicBezTo>
                    <a:cubicBezTo>
                      <a:pt x="73" y="119"/>
                      <a:pt x="73" y="118"/>
                      <a:pt x="72" y="115"/>
                    </a:cubicBezTo>
                    <a:cubicBezTo>
                      <a:pt x="72" y="114"/>
                      <a:pt x="72" y="114"/>
                      <a:pt x="72" y="113"/>
                    </a:cubicBezTo>
                    <a:cubicBezTo>
                      <a:pt x="72" y="112"/>
                      <a:pt x="71" y="112"/>
                      <a:pt x="71" y="112"/>
                    </a:cubicBezTo>
                    <a:cubicBezTo>
                      <a:pt x="71" y="112"/>
                      <a:pt x="70" y="112"/>
                      <a:pt x="70" y="112"/>
                    </a:cubicBezTo>
                    <a:cubicBezTo>
                      <a:pt x="69" y="112"/>
                      <a:pt x="68" y="112"/>
                      <a:pt x="67" y="112"/>
                    </a:cubicBezTo>
                    <a:cubicBezTo>
                      <a:pt x="63" y="111"/>
                      <a:pt x="63" y="109"/>
                      <a:pt x="63" y="106"/>
                    </a:cubicBezTo>
                    <a:cubicBezTo>
                      <a:pt x="63" y="105"/>
                      <a:pt x="63" y="104"/>
                      <a:pt x="63" y="104"/>
                    </a:cubicBezTo>
                    <a:cubicBezTo>
                      <a:pt x="63" y="102"/>
                      <a:pt x="63" y="101"/>
                      <a:pt x="63" y="99"/>
                    </a:cubicBezTo>
                    <a:cubicBezTo>
                      <a:pt x="64" y="98"/>
                      <a:pt x="64" y="97"/>
                      <a:pt x="64" y="96"/>
                    </a:cubicBezTo>
                    <a:cubicBezTo>
                      <a:pt x="64" y="96"/>
                      <a:pt x="64" y="96"/>
                      <a:pt x="64" y="96"/>
                    </a:cubicBezTo>
                    <a:cubicBezTo>
                      <a:pt x="64" y="95"/>
                      <a:pt x="64" y="94"/>
                      <a:pt x="64" y="93"/>
                    </a:cubicBezTo>
                    <a:cubicBezTo>
                      <a:pt x="64" y="92"/>
                      <a:pt x="63" y="92"/>
                      <a:pt x="63" y="92"/>
                    </a:cubicBezTo>
                    <a:cubicBezTo>
                      <a:pt x="62" y="92"/>
                      <a:pt x="62" y="91"/>
                      <a:pt x="62" y="91"/>
                    </a:cubicBezTo>
                    <a:cubicBezTo>
                      <a:pt x="61" y="90"/>
                      <a:pt x="61" y="89"/>
                      <a:pt x="61" y="89"/>
                    </a:cubicBezTo>
                    <a:cubicBezTo>
                      <a:pt x="61" y="88"/>
                      <a:pt x="62" y="88"/>
                      <a:pt x="62" y="88"/>
                    </a:cubicBezTo>
                    <a:cubicBezTo>
                      <a:pt x="57" y="87"/>
                      <a:pt x="57" y="87"/>
                      <a:pt x="57" y="87"/>
                    </a:cubicBezTo>
                    <a:cubicBezTo>
                      <a:pt x="56" y="87"/>
                      <a:pt x="55" y="87"/>
                      <a:pt x="54" y="86"/>
                    </a:cubicBezTo>
                    <a:cubicBezTo>
                      <a:pt x="53" y="84"/>
                      <a:pt x="53" y="82"/>
                      <a:pt x="54" y="80"/>
                    </a:cubicBezTo>
                    <a:cubicBezTo>
                      <a:pt x="54" y="80"/>
                      <a:pt x="54" y="79"/>
                      <a:pt x="54" y="78"/>
                    </a:cubicBezTo>
                    <a:cubicBezTo>
                      <a:pt x="53" y="76"/>
                      <a:pt x="49" y="75"/>
                      <a:pt x="46" y="75"/>
                    </a:cubicBezTo>
                    <a:cubicBezTo>
                      <a:pt x="45" y="74"/>
                      <a:pt x="44" y="74"/>
                      <a:pt x="44" y="74"/>
                    </a:cubicBezTo>
                    <a:cubicBezTo>
                      <a:pt x="43" y="73"/>
                      <a:pt x="43" y="73"/>
                      <a:pt x="42" y="73"/>
                    </a:cubicBezTo>
                    <a:cubicBezTo>
                      <a:pt x="42" y="72"/>
                      <a:pt x="41" y="72"/>
                      <a:pt x="40" y="72"/>
                    </a:cubicBezTo>
                    <a:cubicBezTo>
                      <a:pt x="38" y="72"/>
                      <a:pt x="38" y="71"/>
                      <a:pt x="36" y="71"/>
                    </a:cubicBezTo>
                    <a:cubicBezTo>
                      <a:pt x="33" y="68"/>
                      <a:pt x="34" y="66"/>
                      <a:pt x="34" y="63"/>
                    </a:cubicBezTo>
                    <a:cubicBezTo>
                      <a:pt x="34" y="62"/>
                      <a:pt x="34" y="62"/>
                      <a:pt x="34" y="62"/>
                    </a:cubicBezTo>
                    <a:cubicBezTo>
                      <a:pt x="34" y="61"/>
                      <a:pt x="34" y="61"/>
                      <a:pt x="34" y="61"/>
                    </a:cubicBezTo>
                    <a:cubicBezTo>
                      <a:pt x="34" y="61"/>
                      <a:pt x="34" y="61"/>
                      <a:pt x="34" y="61"/>
                    </a:cubicBezTo>
                    <a:cubicBezTo>
                      <a:pt x="32" y="61"/>
                      <a:pt x="29" y="63"/>
                      <a:pt x="27" y="65"/>
                    </a:cubicBezTo>
                    <a:cubicBezTo>
                      <a:pt x="25" y="66"/>
                      <a:pt x="24" y="66"/>
                      <a:pt x="23" y="66"/>
                    </a:cubicBezTo>
                    <a:cubicBezTo>
                      <a:pt x="23" y="66"/>
                      <a:pt x="23" y="66"/>
                      <a:pt x="23" y="66"/>
                    </a:cubicBezTo>
                    <a:cubicBezTo>
                      <a:pt x="20" y="66"/>
                      <a:pt x="15" y="66"/>
                      <a:pt x="14" y="66"/>
                    </a:cubicBezTo>
                    <a:cubicBezTo>
                      <a:pt x="13" y="65"/>
                      <a:pt x="14" y="63"/>
                      <a:pt x="14" y="60"/>
                    </a:cubicBezTo>
                    <a:cubicBezTo>
                      <a:pt x="12" y="61"/>
                      <a:pt x="11" y="62"/>
                      <a:pt x="9" y="62"/>
                    </a:cubicBezTo>
                    <a:cubicBezTo>
                      <a:pt x="8" y="62"/>
                      <a:pt x="7" y="61"/>
                      <a:pt x="7" y="61"/>
                    </a:cubicBezTo>
                    <a:cubicBezTo>
                      <a:pt x="7" y="60"/>
                      <a:pt x="6" y="60"/>
                      <a:pt x="5" y="60"/>
                    </a:cubicBezTo>
                    <a:cubicBezTo>
                      <a:pt x="4" y="60"/>
                      <a:pt x="4" y="60"/>
                      <a:pt x="4" y="60"/>
                    </a:cubicBezTo>
                    <a:cubicBezTo>
                      <a:pt x="4" y="59"/>
                      <a:pt x="4" y="59"/>
                      <a:pt x="4" y="59"/>
                    </a:cubicBezTo>
                    <a:cubicBezTo>
                      <a:pt x="5" y="58"/>
                      <a:pt x="4" y="57"/>
                      <a:pt x="3" y="56"/>
                    </a:cubicBezTo>
                    <a:cubicBezTo>
                      <a:pt x="2" y="55"/>
                      <a:pt x="2" y="54"/>
                      <a:pt x="1" y="53"/>
                    </a:cubicBezTo>
                    <a:cubicBezTo>
                      <a:pt x="0" y="51"/>
                      <a:pt x="2" y="49"/>
                      <a:pt x="3" y="48"/>
                    </a:cubicBezTo>
                    <a:cubicBezTo>
                      <a:pt x="3" y="48"/>
                      <a:pt x="4" y="48"/>
                      <a:pt x="4" y="47"/>
                    </a:cubicBezTo>
                    <a:cubicBezTo>
                      <a:pt x="4" y="47"/>
                      <a:pt x="4" y="46"/>
                      <a:pt x="4" y="45"/>
                    </a:cubicBezTo>
                    <a:cubicBezTo>
                      <a:pt x="5" y="44"/>
                      <a:pt x="5" y="43"/>
                      <a:pt x="7" y="41"/>
                    </a:cubicBezTo>
                    <a:cubicBezTo>
                      <a:pt x="8" y="40"/>
                      <a:pt x="10" y="39"/>
                      <a:pt x="13" y="38"/>
                    </a:cubicBezTo>
                    <a:cubicBezTo>
                      <a:pt x="13" y="38"/>
                      <a:pt x="14" y="38"/>
                      <a:pt x="14" y="38"/>
                    </a:cubicBezTo>
                    <a:cubicBezTo>
                      <a:pt x="16" y="38"/>
                      <a:pt x="16" y="38"/>
                      <a:pt x="16" y="36"/>
                    </a:cubicBezTo>
                    <a:cubicBezTo>
                      <a:pt x="18" y="27"/>
                      <a:pt x="18" y="27"/>
                      <a:pt x="18" y="27"/>
                    </a:cubicBezTo>
                    <a:cubicBezTo>
                      <a:pt x="18" y="26"/>
                      <a:pt x="18" y="25"/>
                      <a:pt x="17" y="24"/>
                    </a:cubicBezTo>
                    <a:cubicBezTo>
                      <a:pt x="16" y="22"/>
                      <a:pt x="15" y="21"/>
                      <a:pt x="16" y="20"/>
                    </a:cubicBezTo>
                    <a:cubicBezTo>
                      <a:pt x="16" y="19"/>
                      <a:pt x="17" y="19"/>
                      <a:pt x="18" y="19"/>
                    </a:cubicBezTo>
                    <a:cubicBezTo>
                      <a:pt x="17" y="18"/>
                      <a:pt x="16" y="17"/>
                      <a:pt x="16" y="15"/>
                    </a:cubicBezTo>
                    <a:cubicBezTo>
                      <a:pt x="17" y="14"/>
                      <a:pt x="17" y="14"/>
                      <a:pt x="17" y="14"/>
                    </a:cubicBezTo>
                    <a:cubicBezTo>
                      <a:pt x="17" y="14"/>
                      <a:pt x="17" y="14"/>
                      <a:pt x="17" y="14"/>
                    </a:cubicBezTo>
                    <a:cubicBezTo>
                      <a:pt x="18" y="14"/>
                      <a:pt x="19" y="14"/>
                      <a:pt x="19" y="14"/>
                    </a:cubicBezTo>
                    <a:cubicBezTo>
                      <a:pt x="20" y="14"/>
                      <a:pt x="20" y="14"/>
                      <a:pt x="21" y="14"/>
                    </a:cubicBezTo>
                    <a:cubicBezTo>
                      <a:pt x="23" y="14"/>
                      <a:pt x="23" y="14"/>
                      <a:pt x="23" y="14"/>
                    </a:cubicBezTo>
                    <a:cubicBezTo>
                      <a:pt x="23" y="13"/>
                      <a:pt x="23" y="13"/>
                      <a:pt x="23" y="13"/>
                    </a:cubicBezTo>
                    <a:cubicBezTo>
                      <a:pt x="24" y="13"/>
                      <a:pt x="24" y="13"/>
                      <a:pt x="24" y="13"/>
                    </a:cubicBezTo>
                    <a:cubicBezTo>
                      <a:pt x="25" y="14"/>
                      <a:pt x="25" y="14"/>
                      <a:pt x="26" y="14"/>
                    </a:cubicBezTo>
                    <a:cubicBezTo>
                      <a:pt x="27" y="14"/>
                      <a:pt x="28" y="14"/>
                      <a:pt x="29" y="16"/>
                    </a:cubicBezTo>
                    <a:cubicBezTo>
                      <a:pt x="30" y="16"/>
                      <a:pt x="31" y="17"/>
                      <a:pt x="31" y="17"/>
                    </a:cubicBezTo>
                    <a:cubicBezTo>
                      <a:pt x="31" y="18"/>
                      <a:pt x="32" y="18"/>
                      <a:pt x="32" y="18"/>
                    </a:cubicBezTo>
                    <a:cubicBezTo>
                      <a:pt x="34" y="18"/>
                      <a:pt x="34" y="18"/>
                      <a:pt x="36" y="17"/>
                    </a:cubicBezTo>
                    <a:cubicBezTo>
                      <a:pt x="38" y="16"/>
                      <a:pt x="39" y="15"/>
                      <a:pt x="41" y="14"/>
                    </a:cubicBezTo>
                    <a:cubicBezTo>
                      <a:pt x="40" y="14"/>
                      <a:pt x="40" y="13"/>
                      <a:pt x="39" y="13"/>
                    </a:cubicBezTo>
                    <a:cubicBezTo>
                      <a:pt x="39" y="12"/>
                      <a:pt x="38" y="11"/>
                      <a:pt x="38" y="9"/>
                    </a:cubicBezTo>
                    <a:cubicBezTo>
                      <a:pt x="38" y="9"/>
                      <a:pt x="38" y="8"/>
                      <a:pt x="38" y="8"/>
                    </a:cubicBezTo>
                    <a:cubicBezTo>
                      <a:pt x="37" y="7"/>
                      <a:pt x="37" y="7"/>
                      <a:pt x="37" y="6"/>
                    </a:cubicBezTo>
                    <a:cubicBezTo>
                      <a:pt x="36" y="4"/>
                      <a:pt x="36" y="4"/>
                      <a:pt x="36" y="4"/>
                    </a:cubicBezTo>
                    <a:cubicBezTo>
                      <a:pt x="38" y="4"/>
                      <a:pt x="38" y="4"/>
                      <a:pt x="38" y="4"/>
                    </a:cubicBezTo>
                    <a:cubicBezTo>
                      <a:pt x="44" y="6"/>
                      <a:pt x="45" y="6"/>
                      <a:pt x="52" y="3"/>
                    </a:cubicBezTo>
                    <a:cubicBezTo>
                      <a:pt x="52" y="3"/>
                      <a:pt x="52" y="3"/>
                      <a:pt x="53" y="2"/>
                    </a:cubicBezTo>
                    <a:cubicBezTo>
                      <a:pt x="53" y="2"/>
                      <a:pt x="54" y="0"/>
                      <a:pt x="56" y="1"/>
                    </a:cubicBezTo>
                    <a:cubicBezTo>
                      <a:pt x="56" y="2"/>
                      <a:pt x="56" y="2"/>
                      <a:pt x="56" y="2"/>
                    </a:cubicBezTo>
                    <a:cubicBezTo>
                      <a:pt x="57" y="2"/>
                      <a:pt x="57" y="2"/>
                      <a:pt x="57" y="2"/>
                    </a:cubicBezTo>
                    <a:cubicBezTo>
                      <a:pt x="57" y="2"/>
                      <a:pt x="58" y="4"/>
                      <a:pt x="58" y="5"/>
                    </a:cubicBezTo>
                    <a:cubicBezTo>
                      <a:pt x="59" y="6"/>
                      <a:pt x="59" y="6"/>
                      <a:pt x="59" y="6"/>
                    </a:cubicBezTo>
                    <a:cubicBezTo>
                      <a:pt x="59" y="7"/>
                      <a:pt x="59" y="9"/>
                      <a:pt x="59" y="10"/>
                    </a:cubicBezTo>
                    <a:cubicBezTo>
                      <a:pt x="58" y="13"/>
                      <a:pt x="58" y="15"/>
                      <a:pt x="60" y="16"/>
                    </a:cubicBezTo>
                    <a:cubicBezTo>
                      <a:pt x="62" y="16"/>
                      <a:pt x="63" y="16"/>
                      <a:pt x="64" y="15"/>
                    </a:cubicBezTo>
                    <a:cubicBezTo>
                      <a:pt x="65" y="14"/>
                      <a:pt x="65" y="14"/>
                      <a:pt x="66" y="14"/>
                    </a:cubicBezTo>
                    <a:cubicBezTo>
                      <a:pt x="67" y="13"/>
                      <a:pt x="69" y="13"/>
                      <a:pt x="71" y="14"/>
                    </a:cubicBezTo>
                    <a:cubicBezTo>
                      <a:pt x="71" y="14"/>
                      <a:pt x="71" y="14"/>
                      <a:pt x="72" y="14"/>
                    </a:cubicBezTo>
                    <a:cubicBezTo>
                      <a:pt x="72" y="14"/>
                      <a:pt x="72" y="14"/>
                      <a:pt x="72" y="13"/>
                    </a:cubicBezTo>
                    <a:cubicBezTo>
                      <a:pt x="73" y="13"/>
                      <a:pt x="74" y="11"/>
                      <a:pt x="76" y="11"/>
                    </a:cubicBezTo>
                    <a:cubicBezTo>
                      <a:pt x="77" y="11"/>
                      <a:pt x="78" y="12"/>
                      <a:pt x="79" y="12"/>
                    </a:cubicBezTo>
                    <a:cubicBezTo>
                      <a:pt x="79" y="13"/>
                      <a:pt x="80" y="13"/>
                      <a:pt x="80" y="13"/>
                    </a:cubicBezTo>
                    <a:cubicBezTo>
                      <a:pt x="84" y="13"/>
                      <a:pt x="85" y="11"/>
                      <a:pt x="86" y="9"/>
                    </a:cubicBezTo>
                    <a:cubicBezTo>
                      <a:pt x="87" y="8"/>
                      <a:pt x="88" y="7"/>
                      <a:pt x="89" y="5"/>
                    </a:cubicBezTo>
                    <a:cubicBezTo>
                      <a:pt x="89" y="5"/>
                      <a:pt x="90" y="5"/>
                      <a:pt x="90" y="5"/>
                    </a:cubicBezTo>
                    <a:cubicBezTo>
                      <a:pt x="92" y="5"/>
                      <a:pt x="92" y="6"/>
                      <a:pt x="94" y="11"/>
                    </a:cubicBezTo>
                    <a:cubicBezTo>
                      <a:pt x="94" y="12"/>
                      <a:pt x="94" y="12"/>
                      <a:pt x="94" y="12"/>
                    </a:cubicBezTo>
                    <a:cubicBezTo>
                      <a:pt x="94" y="13"/>
                      <a:pt x="95" y="14"/>
                      <a:pt x="95" y="14"/>
                    </a:cubicBezTo>
                    <a:cubicBezTo>
                      <a:pt x="95" y="14"/>
                      <a:pt x="95" y="14"/>
                      <a:pt x="95" y="15"/>
                    </a:cubicBezTo>
                    <a:cubicBezTo>
                      <a:pt x="96" y="15"/>
                      <a:pt x="97" y="15"/>
                      <a:pt x="97" y="16"/>
                    </a:cubicBezTo>
                    <a:cubicBezTo>
                      <a:pt x="97" y="18"/>
                      <a:pt x="95" y="20"/>
                      <a:pt x="94" y="22"/>
                    </a:cubicBezTo>
                    <a:cubicBezTo>
                      <a:pt x="92" y="23"/>
                      <a:pt x="91" y="24"/>
                      <a:pt x="91" y="25"/>
                    </a:cubicBezTo>
                    <a:cubicBezTo>
                      <a:pt x="92" y="25"/>
                      <a:pt x="92" y="25"/>
                      <a:pt x="92" y="25"/>
                    </a:cubicBezTo>
                    <a:cubicBezTo>
                      <a:pt x="96" y="21"/>
                      <a:pt x="96" y="21"/>
                      <a:pt x="96" y="21"/>
                    </a:cubicBezTo>
                    <a:cubicBezTo>
                      <a:pt x="94" y="26"/>
                      <a:pt x="94" y="26"/>
                      <a:pt x="94" y="26"/>
                    </a:cubicBezTo>
                    <a:cubicBezTo>
                      <a:pt x="94" y="26"/>
                      <a:pt x="94" y="26"/>
                      <a:pt x="94" y="27"/>
                    </a:cubicBezTo>
                    <a:cubicBezTo>
                      <a:pt x="94" y="27"/>
                      <a:pt x="94" y="27"/>
                      <a:pt x="94" y="28"/>
                    </a:cubicBezTo>
                    <a:cubicBezTo>
                      <a:pt x="96" y="28"/>
                      <a:pt x="98" y="28"/>
                      <a:pt x="99" y="29"/>
                    </a:cubicBezTo>
                    <a:cubicBezTo>
                      <a:pt x="100" y="27"/>
                      <a:pt x="103" y="24"/>
                      <a:pt x="104" y="24"/>
                    </a:cubicBezTo>
                    <a:cubicBezTo>
                      <a:pt x="104" y="24"/>
                      <a:pt x="105" y="24"/>
                      <a:pt x="105" y="24"/>
                    </a:cubicBezTo>
                    <a:cubicBezTo>
                      <a:pt x="107" y="24"/>
                      <a:pt x="113" y="24"/>
                      <a:pt x="115" y="27"/>
                    </a:cubicBezTo>
                    <a:cubicBezTo>
                      <a:pt x="116" y="27"/>
                      <a:pt x="117" y="27"/>
                      <a:pt x="117" y="28"/>
                    </a:cubicBezTo>
                    <a:cubicBezTo>
                      <a:pt x="118" y="29"/>
                      <a:pt x="118" y="29"/>
                      <a:pt x="118" y="30"/>
                    </a:cubicBezTo>
                    <a:cubicBezTo>
                      <a:pt x="119" y="30"/>
                      <a:pt x="119" y="30"/>
                      <a:pt x="119" y="30"/>
                    </a:cubicBezTo>
                    <a:cubicBezTo>
                      <a:pt x="119" y="31"/>
                      <a:pt x="119" y="31"/>
                      <a:pt x="119" y="31"/>
                    </a:cubicBezTo>
                    <a:cubicBezTo>
                      <a:pt x="120" y="30"/>
                      <a:pt x="121" y="30"/>
                      <a:pt x="123" y="31"/>
                    </a:cubicBezTo>
                    <a:cubicBezTo>
                      <a:pt x="125" y="32"/>
                      <a:pt x="127" y="32"/>
                      <a:pt x="130" y="32"/>
                    </a:cubicBezTo>
                    <a:cubicBezTo>
                      <a:pt x="131" y="32"/>
                      <a:pt x="133" y="32"/>
                      <a:pt x="135" y="33"/>
                    </a:cubicBezTo>
                    <a:cubicBezTo>
                      <a:pt x="138" y="33"/>
                      <a:pt x="141" y="36"/>
                      <a:pt x="144" y="38"/>
                    </a:cubicBezTo>
                    <a:cubicBezTo>
                      <a:pt x="145" y="39"/>
                      <a:pt x="145" y="40"/>
                      <a:pt x="146" y="40"/>
                    </a:cubicBezTo>
                    <a:cubicBezTo>
                      <a:pt x="147" y="41"/>
                      <a:pt x="148" y="41"/>
                      <a:pt x="150" y="41"/>
                    </a:cubicBezTo>
                    <a:cubicBezTo>
                      <a:pt x="152" y="42"/>
                      <a:pt x="154" y="42"/>
                      <a:pt x="155" y="46"/>
                    </a:cubicBezTo>
                    <a:cubicBezTo>
                      <a:pt x="156" y="51"/>
                      <a:pt x="156" y="55"/>
                      <a:pt x="154" y="58"/>
                    </a:cubicBezTo>
                    <a:cubicBezTo>
                      <a:pt x="153" y="60"/>
                      <a:pt x="151" y="62"/>
                      <a:pt x="149" y="64"/>
                    </a:cubicBezTo>
                    <a:cubicBezTo>
                      <a:pt x="148" y="65"/>
                      <a:pt x="147" y="66"/>
                      <a:pt x="146" y="67"/>
                    </a:cubicBezTo>
                    <a:cubicBezTo>
                      <a:pt x="145" y="68"/>
                      <a:pt x="144" y="69"/>
                      <a:pt x="144" y="71"/>
                    </a:cubicBezTo>
                    <a:cubicBezTo>
                      <a:pt x="144" y="71"/>
                      <a:pt x="143" y="72"/>
                      <a:pt x="143" y="73"/>
                    </a:cubicBezTo>
                    <a:cubicBezTo>
                      <a:pt x="142" y="73"/>
                      <a:pt x="142" y="74"/>
                      <a:pt x="141" y="74"/>
                    </a:cubicBezTo>
                    <a:cubicBezTo>
                      <a:pt x="140" y="74"/>
                      <a:pt x="140" y="74"/>
                      <a:pt x="140" y="75"/>
                    </a:cubicBezTo>
                    <a:cubicBezTo>
                      <a:pt x="139" y="77"/>
                      <a:pt x="139" y="79"/>
                      <a:pt x="140" y="81"/>
                    </a:cubicBezTo>
                    <a:cubicBezTo>
                      <a:pt x="140" y="83"/>
                      <a:pt x="140" y="85"/>
                      <a:pt x="139" y="87"/>
                    </a:cubicBezTo>
                    <a:cubicBezTo>
                      <a:pt x="139" y="89"/>
                      <a:pt x="138" y="91"/>
                      <a:pt x="138" y="93"/>
                    </a:cubicBezTo>
                    <a:cubicBezTo>
                      <a:pt x="137" y="95"/>
                      <a:pt x="137" y="96"/>
                      <a:pt x="136" y="98"/>
                    </a:cubicBezTo>
                    <a:cubicBezTo>
                      <a:pt x="136" y="101"/>
                      <a:pt x="135" y="103"/>
                      <a:pt x="134" y="105"/>
                    </a:cubicBezTo>
                    <a:cubicBezTo>
                      <a:pt x="133" y="106"/>
                      <a:pt x="132" y="108"/>
                      <a:pt x="131" y="109"/>
                    </a:cubicBezTo>
                    <a:cubicBezTo>
                      <a:pt x="130" y="114"/>
                      <a:pt x="123" y="115"/>
                      <a:pt x="121" y="115"/>
                    </a:cubicBezTo>
                    <a:cubicBezTo>
                      <a:pt x="116" y="115"/>
                      <a:pt x="105" y="121"/>
                      <a:pt x="103" y="126"/>
                    </a:cubicBezTo>
                    <a:cubicBezTo>
                      <a:pt x="102" y="128"/>
                      <a:pt x="102" y="129"/>
                      <a:pt x="102" y="131"/>
                    </a:cubicBezTo>
                    <a:cubicBezTo>
                      <a:pt x="102" y="132"/>
                      <a:pt x="102" y="133"/>
                      <a:pt x="102" y="135"/>
                    </a:cubicBezTo>
                    <a:cubicBezTo>
                      <a:pt x="101" y="137"/>
                      <a:pt x="100" y="139"/>
                      <a:pt x="99" y="141"/>
                    </a:cubicBezTo>
                    <a:cubicBezTo>
                      <a:pt x="98" y="142"/>
                      <a:pt x="97" y="143"/>
                      <a:pt x="96" y="144"/>
                    </a:cubicBezTo>
                    <a:cubicBezTo>
                      <a:pt x="95" y="148"/>
                      <a:pt x="93" y="151"/>
                      <a:pt x="89" y="154"/>
                    </a:cubicBezTo>
                    <a:cubicBezTo>
                      <a:pt x="88" y="156"/>
                      <a:pt x="87" y="157"/>
                      <a:pt x="86" y="159"/>
                    </a:cubicBezTo>
                    <a:cubicBezTo>
                      <a:pt x="85" y="160"/>
                      <a:pt x="84" y="162"/>
                      <a:pt x="83" y="163"/>
                    </a:cubicBezTo>
                    <a:lnTo>
                      <a:pt x="82" y="164"/>
                    </a:lnTo>
                    <a:close/>
                    <a:moveTo>
                      <a:pt x="73" y="148"/>
                    </a:moveTo>
                    <a:cubicBezTo>
                      <a:pt x="75" y="148"/>
                      <a:pt x="78" y="151"/>
                      <a:pt x="80" y="154"/>
                    </a:cubicBezTo>
                    <a:cubicBezTo>
                      <a:pt x="82" y="155"/>
                      <a:pt x="83" y="156"/>
                      <a:pt x="84" y="157"/>
                    </a:cubicBezTo>
                    <a:cubicBezTo>
                      <a:pt x="84" y="157"/>
                      <a:pt x="84" y="157"/>
                      <a:pt x="84" y="157"/>
                    </a:cubicBezTo>
                    <a:cubicBezTo>
                      <a:pt x="85" y="156"/>
                      <a:pt x="87" y="154"/>
                      <a:pt x="88" y="153"/>
                    </a:cubicBezTo>
                    <a:cubicBezTo>
                      <a:pt x="91" y="150"/>
                      <a:pt x="93" y="147"/>
                      <a:pt x="95" y="143"/>
                    </a:cubicBezTo>
                    <a:cubicBezTo>
                      <a:pt x="95" y="142"/>
                      <a:pt x="96" y="140"/>
                      <a:pt x="97" y="139"/>
                    </a:cubicBezTo>
                    <a:cubicBezTo>
                      <a:pt x="99" y="138"/>
                      <a:pt x="100" y="137"/>
                      <a:pt x="100" y="135"/>
                    </a:cubicBezTo>
                    <a:cubicBezTo>
                      <a:pt x="100" y="133"/>
                      <a:pt x="100" y="132"/>
                      <a:pt x="100" y="131"/>
                    </a:cubicBezTo>
                    <a:cubicBezTo>
                      <a:pt x="100" y="129"/>
                      <a:pt x="100" y="127"/>
                      <a:pt x="101" y="125"/>
                    </a:cubicBezTo>
                    <a:cubicBezTo>
                      <a:pt x="104" y="119"/>
                      <a:pt x="115" y="113"/>
                      <a:pt x="121" y="113"/>
                    </a:cubicBezTo>
                    <a:cubicBezTo>
                      <a:pt x="124" y="113"/>
                      <a:pt x="128" y="112"/>
                      <a:pt x="129" y="109"/>
                    </a:cubicBezTo>
                    <a:cubicBezTo>
                      <a:pt x="130" y="107"/>
                      <a:pt x="131" y="105"/>
                      <a:pt x="132" y="103"/>
                    </a:cubicBezTo>
                    <a:cubicBezTo>
                      <a:pt x="133" y="102"/>
                      <a:pt x="134" y="100"/>
                      <a:pt x="135" y="98"/>
                    </a:cubicBezTo>
                    <a:cubicBezTo>
                      <a:pt x="135" y="96"/>
                      <a:pt x="135" y="94"/>
                      <a:pt x="136" y="92"/>
                    </a:cubicBezTo>
                    <a:cubicBezTo>
                      <a:pt x="137" y="91"/>
                      <a:pt x="137" y="89"/>
                      <a:pt x="137" y="87"/>
                    </a:cubicBezTo>
                    <a:cubicBezTo>
                      <a:pt x="138" y="85"/>
                      <a:pt x="138" y="83"/>
                      <a:pt x="138" y="81"/>
                    </a:cubicBezTo>
                    <a:cubicBezTo>
                      <a:pt x="138" y="79"/>
                      <a:pt x="137" y="77"/>
                      <a:pt x="138" y="74"/>
                    </a:cubicBezTo>
                    <a:cubicBezTo>
                      <a:pt x="138" y="73"/>
                      <a:pt x="139" y="73"/>
                      <a:pt x="140" y="72"/>
                    </a:cubicBezTo>
                    <a:cubicBezTo>
                      <a:pt x="141" y="72"/>
                      <a:pt x="141" y="72"/>
                      <a:pt x="141" y="72"/>
                    </a:cubicBezTo>
                    <a:cubicBezTo>
                      <a:pt x="141" y="71"/>
                      <a:pt x="142" y="70"/>
                      <a:pt x="142" y="70"/>
                    </a:cubicBezTo>
                    <a:cubicBezTo>
                      <a:pt x="143" y="68"/>
                      <a:pt x="143" y="67"/>
                      <a:pt x="144" y="66"/>
                    </a:cubicBezTo>
                    <a:cubicBezTo>
                      <a:pt x="145" y="65"/>
                      <a:pt x="147" y="63"/>
                      <a:pt x="148" y="62"/>
                    </a:cubicBezTo>
                    <a:cubicBezTo>
                      <a:pt x="150" y="61"/>
                      <a:pt x="151" y="59"/>
                      <a:pt x="152" y="57"/>
                    </a:cubicBezTo>
                    <a:cubicBezTo>
                      <a:pt x="154" y="54"/>
                      <a:pt x="154" y="50"/>
                      <a:pt x="153" y="46"/>
                    </a:cubicBezTo>
                    <a:cubicBezTo>
                      <a:pt x="153" y="44"/>
                      <a:pt x="152" y="44"/>
                      <a:pt x="150" y="43"/>
                    </a:cubicBezTo>
                    <a:cubicBezTo>
                      <a:pt x="148" y="43"/>
                      <a:pt x="146" y="43"/>
                      <a:pt x="145" y="42"/>
                    </a:cubicBezTo>
                    <a:cubicBezTo>
                      <a:pt x="144" y="41"/>
                      <a:pt x="143" y="40"/>
                      <a:pt x="142" y="40"/>
                    </a:cubicBezTo>
                    <a:cubicBezTo>
                      <a:pt x="140" y="37"/>
                      <a:pt x="138" y="35"/>
                      <a:pt x="135" y="35"/>
                    </a:cubicBezTo>
                    <a:cubicBezTo>
                      <a:pt x="133" y="34"/>
                      <a:pt x="131" y="34"/>
                      <a:pt x="129" y="34"/>
                    </a:cubicBezTo>
                    <a:cubicBezTo>
                      <a:pt x="127" y="34"/>
                      <a:pt x="125" y="34"/>
                      <a:pt x="122" y="33"/>
                    </a:cubicBezTo>
                    <a:cubicBezTo>
                      <a:pt x="121" y="32"/>
                      <a:pt x="120" y="33"/>
                      <a:pt x="119" y="33"/>
                    </a:cubicBezTo>
                    <a:cubicBezTo>
                      <a:pt x="119" y="33"/>
                      <a:pt x="118" y="34"/>
                      <a:pt x="118" y="34"/>
                    </a:cubicBezTo>
                    <a:cubicBezTo>
                      <a:pt x="116" y="35"/>
                      <a:pt x="116" y="35"/>
                      <a:pt x="116" y="35"/>
                    </a:cubicBezTo>
                    <a:cubicBezTo>
                      <a:pt x="116" y="32"/>
                      <a:pt x="116" y="32"/>
                      <a:pt x="116" y="32"/>
                    </a:cubicBezTo>
                    <a:cubicBezTo>
                      <a:pt x="117" y="32"/>
                      <a:pt x="117" y="32"/>
                      <a:pt x="117" y="32"/>
                    </a:cubicBezTo>
                    <a:cubicBezTo>
                      <a:pt x="115" y="31"/>
                      <a:pt x="115" y="31"/>
                      <a:pt x="115" y="31"/>
                    </a:cubicBezTo>
                    <a:cubicBezTo>
                      <a:pt x="115" y="30"/>
                      <a:pt x="115" y="30"/>
                      <a:pt x="115" y="30"/>
                    </a:cubicBezTo>
                    <a:cubicBezTo>
                      <a:pt x="116" y="30"/>
                      <a:pt x="116" y="29"/>
                      <a:pt x="116" y="29"/>
                    </a:cubicBezTo>
                    <a:cubicBezTo>
                      <a:pt x="115" y="29"/>
                      <a:pt x="115" y="29"/>
                      <a:pt x="115" y="30"/>
                    </a:cubicBezTo>
                    <a:cubicBezTo>
                      <a:pt x="113" y="31"/>
                      <a:pt x="113" y="31"/>
                      <a:pt x="113" y="31"/>
                    </a:cubicBezTo>
                    <a:cubicBezTo>
                      <a:pt x="113" y="29"/>
                      <a:pt x="113" y="29"/>
                      <a:pt x="113" y="29"/>
                    </a:cubicBezTo>
                    <a:cubicBezTo>
                      <a:pt x="113" y="27"/>
                      <a:pt x="108" y="26"/>
                      <a:pt x="105" y="26"/>
                    </a:cubicBezTo>
                    <a:cubicBezTo>
                      <a:pt x="105" y="26"/>
                      <a:pt x="104" y="26"/>
                      <a:pt x="104" y="26"/>
                    </a:cubicBezTo>
                    <a:cubicBezTo>
                      <a:pt x="103" y="26"/>
                      <a:pt x="100" y="31"/>
                      <a:pt x="99" y="32"/>
                    </a:cubicBezTo>
                    <a:cubicBezTo>
                      <a:pt x="97" y="32"/>
                      <a:pt x="97" y="32"/>
                      <a:pt x="97" y="32"/>
                    </a:cubicBezTo>
                    <a:cubicBezTo>
                      <a:pt x="97" y="31"/>
                      <a:pt x="97" y="31"/>
                      <a:pt x="97" y="30"/>
                    </a:cubicBezTo>
                    <a:cubicBezTo>
                      <a:pt x="97" y="30"/>
                      <a:pt x="95" y="30"/>
                      <a:pt x="94" y="30"/>
                    </a:cubicBezTo>
                    <a:cubicBezTo>
                      <a:pt x="93" y="30"/>
                      <a:pt x="93" y="30"/>
                      <a:pt x="92" y="30"/>
                    </a:cubicBezTo>
                    <a:cubicBezTo>
                      <a:pt x="91" y="31"/>
                      <a:pt x="91" y="31"/>
                      <a:pt x="90" y="31"/>
                    </a:cubicBezTo>
                    <a:cubicBezTo>
                      <a:pt x="89" y="32"/>
                      <a:pt x="89" y="32"/>
                      <a:pt x="89" y="32"/>
                    </a:cubicBezTo>
                    <a:cubicBezTo>
                      <a:pt x="89" y="30"/>
                      <a:pt x="89" y="30"/>
                      <a:pt x="89" y="30"/>
                    </a:cubicBezTo>
                    <a:cubicBezTo>
                      <a:pt x="89" y="29"/>
                      <a:pt x="90" y="28"/>
                      <a:pt x="90" y="28"/>
                    </a:cubicBezTo>
                    <a:cubicBezTo>
                      <a:pt x="90" y="27"/>
                      <a:pt x="90" y="27"/>
                      <a:pt x="90" y="27"/>
                    </a:cubicBezTo>
                    <a:cubicBezTo>
                      <a:pt x="88" y="24"/>
                      <a:pt x="90" y="22"/>
                      <a:pt x="92" y="20"/>
                    </a:cubicBezTo>
                    <a:cubicBezTo>
                      <a:pt x="94" y="19"/>
                      <a:pt x="95" y="18"/>
                      <a:pt x="95" y="16"/>
                    </a:cubicBezTo>
                    <a:cubicBezTo>
                      <a:pt x="95" y="16"/>
                      <a:pt x="95" y="16"/>
                      <a:pt x="95" y="16"/>
                    </a:cubicBezTo>
                    <a:cubicBezTo>
                      <a:pt x="94" y="16"/>
                      <a:pt x="93" y="16"/>
                      <a:pt x="93" y="15"/>
                    </a:cubicBezTo>
                    <a:cubicBezTo>
                      <a:pt x="93" y="15"/>
                      <a:pt x="93" y="14"/>
                      <a:pt x="92" y="13"/>
                    </a:cubicBezTo>
                    <a:cubicBezTo>
                      <a:pt x="92" y="12"/>
                      <a:pt x="92" y="12"/>
                      <a:pt x="92" y="12"/>
                    </a:cubicBezTo>
                    <a:cubicBezTo>
                      <a:pt x="92" y="12"/>
                      <a:pt x="92" y="12"/>
                      <a:pt x="92" y="11"/>
                    </a:cubicBezTo>
                    <a:cubicBezTo>
                      <a:pt x="91" y="9"/>
                      <a:pt x="90" y="7"/>
                      <a:pt x="90" y="7"/>
                    </a:cubicBezTo>
                    <a:cubicBezTo>
                      <a:pt x="89" y="8"/>
                      <a:pt x="89" y="9"/>
                      <a:pt x="88" y="10"/>
                    </a:cubicBezTo>
                    <a:cubicBezTo>
                      <a:pt x="86" y="13"/>
                      <a:pt x="85" y="15"/>
                      <a:pt x="81" y="15"/>
                    </a:cubicBezTo>
                    <a:cubicBezTo>
                      <a:pt x="80" y="15"/>
                      <a:pt x="80" y="15"/>
                      <a:pt x="80" y="15"/>
                    </a:cubicBezTo>
                    <a:cubicBezTo>
                      <a:pt x="79" y="15"/>
                      <a:pt x="78" y="15"/>
                      <a:pt x="78" y="14"/>
                    </a:cubicBezTo>
                    <a:cubicBezTo>
                      <a:pt x="77" y="14"/>
                      <a:pt x="77" y="13"/>
                      <a:pt x="76" y="13"/>
                    </a:cubicBezTo>
                    <a:cubicBezTo>
                      <a:pt x="75" y="13"/>
                      <a:pt x="74" y="14"/>
                      <a:pt x="74" y="15"/>
                    </a:cubicBezTo>
                    <a:cubicBezTo>
                      <a:pt x="73" y="15"/>
                      <a:pt x="73" y="16"/>
                      <a:pt x="72" y="16"/>
                    </a:cubicBezTo>
                    <a:cubicBezTo>
                      <a:pt x="71" y="16"/>
                      <a:pt x="71" y="16"/>
                      <a:pt x="70" y="16"/>
                    </a:cubicBezTo>
                    <a:cubicBezTo>
                      <a:pt x="69" y="15"/>
                      <a:pt x="68" y="15"/>
                      <a:pt x="67" y="16"/>
                    </a:cubicBezTo>
                    <a:cubicBezTo>
                      <a:pt x="66" y="16"/>
                      <a:pt x="66" y="16"/>
                      <a:pt x="65" y="16"/>
                    </a:cubicBezTo>
                    <a:cubicBezTo>
                      <a:pt x="64" y="17"/>
                      <a:pt x="62" y="18"/>
                      <a:pt x="59" y="17"/>
                    </a:cubicBezTo>
                    <a:cubicBezTo>
                      <a:pt x="55" y="16"/>
                      <a:pt x="56" y="12"/>
                      <a:pt x="57" y="9"/>
                    </a:cubicBezTo>
                    <a:cubicBezTo>
                      <a:pt x="57" y="8"/>
                      <a:pt x="57" y="7"/>
                      <a:pt x="57" y="7"/>
                    </a:cubicBezTo>
                    <a:cubicBezTo>
                      <a:pt x="57" y="7"/>
                      <a:pt x="57" y="6"/>
                      <a:pt x="57" y="6"/>
                    </a:cubicBezTo>
                    <a:cubicBezTo>
                      <a:pt x="56" y="4"/>
                      <a:pt x="55" y="3"/>
                      <a:pt x="55" y="3"/>
                    </a:cubicBezTo>
                    <a:cubicBezTo>
                      <a:pt x="55" y="3"/>
                      <a:pt x="55" y="3"/>
                      <a:pt x="54" y="3"/>
                    </a:cubicBezTo>
                    <a:cubicBezTo>
                      <a:pt x="54" y="4"/>
                      <a:pt x="54" y="5"/>
                      <a:pt x="53" y="5"/>
                    </a:cubicBezTo>
                    <a:cubicBezTo>
                      <a:pt x="49" y="6"/>
                      <a:pt x="46" y="7"/>
                      <a:pt x="44" y="7"/>
                    </a:cubicBezTo>
                    <a:cubicBezTo>
                      <a:pt x="43" y="7"/>
                      <a:pt x="41" y="7"/>
                      <a:pt x="40" y="7"/>
                    </a:cubicBezTo>
                    <a:cubicBezTo>
                      <a:pt x="40" y="7"/>
                      <a:pt x="40" y="8"/>
                      <a:pt x="40" y="10"/>
                    </a:cubicBezTo>
                    <a:cubicBezTo>
                      <a:pt x="40" y="11"/>
                      <a:pt x="40" y="11"/>
                      <a:pt x="41" y="12"/>
                    </a:cubicBezTo>
                    <a:cubicBezTo>
                      <a:pt x="41" y="12"/>
                      <a:pt x="41" y="12"/>
                      <a:pt x="42" y="12"/>
                    </a:cubicBezTo>
                    <a:cubicBezTo>
                      <a:pt x="42" y="12"/>
                      <a:pt x="43" y="12"/>
                      <a:pt x="43" y="12"/>
                    </a:cubicBezTo>
                    <a:cubicBezTo>
                      <a:pt x="45" y="12"/>
                      <a:pt x="45" y="12"/>
                      <a:pt x="45" y="12"/>
                    </a:cubicBezTo>
                    <a:cubicBezTo>
                      <a:pt x="44" y="13"/>
                      <a:pt x="44" y="13"/>
                      <a:pt x="44" y="13"/>
                    </a:cubicBezTo>
                    <a:cubicBezTo>
                      <a:pt x="43" y="15"/>
                      <a:pt x="40" y="17"/>
                      <a:pt x="37" y="19"/>
                    </a:cubicBezTo>
                    <a:cubicBezTo>
                      <a:pt x="35" y="20"/>
                      <a:pt x="34" y="20"/>
                      <a:pt x="32" y="20"/>
                    </a:cubicBezTo>
                    <a:cubicBezTo>
                      <a:pt x="31" y="20"/>
                      <a:pt x="30" y="19"/>
                      <a:pt x="29" y="19"/>
                    </a:cubicBezTo>
                    <a:cubicBezTo>
                      <a:pt x="29" y="19"/>
                      <a:pt x="29" y="18"/>
                      <a:pt x="29" y="18"/>
                    </a:cubicBezTo>
                    <a:cubicBezTo>
                      <a:pt x="29" y="18"/>
                      <a:pt x="29" y="18"/>
                      <a:pt x="29" y="18"/>
                    </a:cubicBezTo>
                    <a:cubicBezTo>
                      <a:pt x="28" y="19"/>
                      <a:pt x="28" y="19"/>
                      <a:pt x="28" y="19"/>
                    </a:cubicBezTo>
                    <a:cubicBezTo>
                      <a:pt x="27" y="18"/>
                      <a:pt x="27" y="18"/>
                      <a:pt x="27" y="18"/>
                    </a:cubicBezTo>
                    <a:cubicBezTo>
                      <a:pt x="27" y="16"/>
                      <a:pt x="27" y="16"/>
                      <a:pt x="26" y="16"/>
                    </a:cubicBezTo>
                    <a:cubicBezTo>
                      <a:pt x="25" y="16"/>
                      <a:pt x="25" y="16"/>
                      <a:pt x="24" y="15"/>
                    </a:cubicBezTo>
                    <a:cubicBezTo>
                      <a:pt x="23" y="16"/>
                      <a:pt x="22" y="16"/>
                      <a:pt x="21" y="16"/>
                    </a:cubicBezTo>
                    <a:cubicBezTo>
                      <a:pt x="20" y="16"/>
                      <a:pt x="20" y="16"/>
                      <a:pt x="19" y="16"/>
                    </a:cubicBezTo>
                    <a:cubicBezTo>
                      <a:pt x="19" y="16"/>
                      <a:pt x="18" y="16"/>
                      <a:pt x="18" y="16"/>
                    </a:cubicBezTo>
                    <a:cubicBezTo>
                      <a:pt x="18" y="17"/>
                      <a:pt x="19" y="17"/>
                      <a:pt x="19" y="17"/>
                    </a:cubicBezTo>
                    <a:cubicBezTo>
                      <a:pt x="20" y="17"/>
                      <a:pt x="21" y="18"/>
                      <a:pt x="21" y="20"/>
                    </a:cubicBezTo>
                    <a:cubicBezTo>
                      <a:pt x="21" y="21"/>
                      <a:pt x="21" y="21"/>
                      <a:pt x="21" y="21"/>
                    </a:cubicBezTo>
                    <a:cubicBezTo>
                      <a:pt x="20" y="21"/>
                      <a:pt x="20" y="21"/>
                      <a:pt x="20" y="21"/>
                    </a:cubicBezTo>
                    <a:cubicBezTo>
                      <a:pt x="19" y="21"/>
                      <a:pt x="19" y="21"/>
                      <a:pt x="18" y="21"/>
                    </a:cubicBezTo>
                    <a:cubicBezTo>
                      <a:pt x="18" y="21"/>
                      <a:pt x="18" y="21"/>
                      <a:pt x="18" y="21"/>
                    </a:cubicBezTo>
                    <a:cubicBezTo>
                      <a:pt x="18" y="21"/>
                      <a:pt x="18" y="22"/>
                      <a:pt x="19" y="23"/>
                    </a:cubicBezTo>
                    <a:cubicBezTo>
                      <a:pt x="20" y="25"/>
                      <a:pt x="20" y="26"/>
                      <a:pt x="20" y="27"/>
                    </a:cubicBezTo>
                    <a:cubicBezTo>
                      <a:pt x="18" y="36"/>
                      <a:pt x="18" y="36"/>
                      <a:pt x="18" y="36"/>
                    </a:cubicBezTo>
                    <a:cubicBezTo>
                      <a:pt x="18" y="39"/>
                      <a:pt x="17" y="39"/>
                      <a:pt x="15" y="40"/>
                    </a:cubicBezTo>
                    <a:cubicBezTo>
                      <a:pt x="14" y="40"/>
                      <a:pt x="14" y="40"/>
                      <a:pt x="13" y="40"/>
                    </a:cubicBezTo>
                    <a:cubicBezTo>
                      <a:pt x="11" y="41"/>
                      <a:pt x="9" y="41"/>
                      <a:pt x="8" y="43"/>
                    </a:cubicBezTo>
                    <a:cubicBezTo>
                      <a:pt x="7" y="44"/>
                      <a:pt x="7" y="45"/>
                      <a:pt x="6" y="46"/>
                    </a:cubicBezTo>
                    <a:cubicBezTo>
                      <a:pt x="6" y="46"/>
                      <a:pt x="6" y="47"/>
                      <a:pt x="6" y="48"/>
                    </a:cubicBezTo>
                    <a:cubicBezTo>
                      <a:pt x="5" y="49"/>
                      <a:pt x="5" y="49"/>
                      <a:pt x="4" y="50"/>
                    </a:cubicBezTo>
                    <a:cubicBezTo>
                      <a:pt x="3" y="51"/>
                      <a:pt x="3" y="51"/>
                      <a:pt x="3" y="52"/>
                    </a:cubicBezTo>
                    <a:cubicBezTo>
                      <a:pt x="3" y="53"/>
                      <a:pt x="4" y="54"/>
                      <a:pt x="5" y="54"/>
                    </a:cubicBezTo>
                    <a:cubicBezTo>
                      <a:pt x="5" y="55"/>
                      <a:pt x="6" y="56"/>
                      <a:pt x="6" y="58"/>
                    </a:cubicBezTo>
                    <a:cubicBezTo>
                      <a:pt x="8" y="58"/>
                      <a:pt x="8" y="59"/>
                      <a:pt x="9" y="59"/>
                    </a:cubicBezTo>
                    <a:cubicBezTo>
                      <a:pt x="9" y="60"/>
                      <a:pt x="9" y="60"/>
                      <a:pt x="10" y="60"/>
                    </a:cubicBezTo>
                    <a:cubicBezTo>
                      <a:pt x="11" y="60"/>
                      <a:pt x="12" y="59"/>
                      <a:pt x="13" y="58"/>
                    </a:cubicBezTo>
                    <a:cubicBezTo>
                      <a:pt x="14" y="58"/>
                      <a:pt x="14" y="58"/>
                      <a:pt x="14" y="58"/>
                    </a:cubicBezTo>
                    <a:cubicBezTo>
                      <a:pt x="16" y="57"/>
                      <a:pt x="16" y="57"/>
                      <a:pt x="16" y="57"/>
                    </a:cubicBezTo>
                    <a:cubicBezTo>
                      <a:pt x="16" y="58"/>
                      <a:pt x="16" y="58"/>
                      <a:pt x="16" y="58"/>
                    </a:cubicBezTo>
                    <a:cubicBezTo>
                      <a:pt x="16" y="59"/>
                      <a:pt x="16" y="59"/>
                      <a:pt x="16" y="60"/>
                    </a:cubicBezTo>
                    <a:cubicBezTo>
                      <a:pt x="16" y="61"/>
                      <a:pt x="15" y="63"/>
                      <a:pt x="16" y="64"/>
                    </a:cubicBezTo>
                    <a:cubicBezTo>
                      <a:pt x="17" y="64"/>
                      <a:pt x="21" y="64"/>
                      <a:pt x="23" y="64"/>
                    </a:cubicBezTo>
                    <a:cubicBezTo>
                      <a:pt x="23" y="64"/>
                      <a:pt x="23" y="64"/>
                      <a:pt x="23" y="64"/>
                    </a:cubicBezTo>
                    <a:cubicBezTo>
                      <a:pt x="23" y="64"/>
                      <a:pt x="24" y="64"/>
                      <a:pt x="25" y="63"/>
                    </a:cubicBezTo>
                    <a:cubicBezTo>
                      <a:pt x="29" y="61"/>
                      <a:pt x="32" y="59"/>
                      <a:pt x="34" y="59"/>
                    </a:cubicBezTo>
                    <a:cubicBezTo>
                      <a:pt x="35" y="59"/>
                      <a:pt x="35" y="59"/>
                      <a:pt x="36" y="60"/>
                    </a:cubicBezTo>
                    <a:cubicBezTo>
                      <a:pt x="36" y="60"/>
                      <a:pt x="36" y="61"/>
                      <a:pt x="36" y="62"/>
                    </a:cubicBezTo>
                    <a:cubicBezTo>
                      <a:pt x="36" y="63"/>
                      <a:pt x="36" y="63"/>
                      <a:pt x="36" y="63"/>
                    </a:cubicBezTo>
                    <a:cubicBezTo>
                      <a:pt x="36" y="66"/>
                      <a:pt x="36" y="68"/>
                      <a:pt x="38" y="69"/>
                    </a:cubicBezTo>
                    <a:cubicBezTo>
                      <a:pt x="39" y="70"/>
                      <a:pt x="39" y="70"/>
                      <a:pt x="40" y="70"/>
                    </a:cubicBezTo>
                    <a:cubicBezTo>
                      <a:pt x="42" y="70"/>
                      <a:pt x="43" y="71"/>
                      <a:pt x="43" y="71"/>
                    </a:cubicBezTo>
                    <a:cubicBezTo>
                      <a:pt x="44" y="71"/>
                      <a:pt x="44" y="72"/>
                      <a:pt x="44" y="72"/>
                    </a:cubicBezTo>
                    <a:cubicBezTo>
                      <a:pt x="45" y="72"/>
                      <a:pt x="46" y="72"/>
                      <a:pt x="47" y="73"/>
                    </a:cubicBezTo>
                    <a:cubicBezTo>
                      <a:pt x="50" y="73"/>
                      <a:pt x="54" y="75"/>
                      <a:pt x="56" y="77"/>
                    </a:cubicBezTo>
                    <a:cubicBezTo>
                      <a:pt x="56" y="78"/>
                      <a:pt x="56" y="80"/>
                      <a:pt x="56" y="81"/>
                    </a:cubicBezTo>
                    <a:cubicBezTo>
                      <a:pt x="55" y="82"/>
                      <a:pt x="55" y="84"/>
                      <a:pt x="56" y="85"/>
                    </a:cubicBezTo>
                    <a:cubicBezTo>
                      <a:pt x="56" y="85"/>
                      <a:pt x="57" y="85"/>
                      <a:pt x="57" y="85"/>
                    </a:cubicBezTo>
                    <a:cubicBezTo>
                      <a:pt x="62" y="86"/>
                      <a:pt x="62" y="86"/>
                      <a:pt x="62" y="86"/>
                    </a:cubicBezTo>
                    <a:cubicBezTo>
                      <a:pt x="62" y="86"/>
                      <a:pt x="63" y="86"/>
                      <a:pt x="63" y="86"/>
                    </a:cubicBezTo>
                    <a:cubicBezTo>
                      <a:pt x="64" y="87"/>
                      <a:pt x="64" y="88"/>
                      <a:pt x="63" y="89"/>
                    </a:cubicBezTo>
                    <a:cubicBezTo>
                      <a:pt x="63" y="89"/>
                      <a:pt x="63" y="90"/>
                      <a:pt x="63" y="90"/>
                    </a:cubicBezTo>
                    <a:cubicBezTo>
                      <a:pt x="63" y="90"/>
                      <a:pt x="63" y="90"/>
                      <a:pt x="63" y="90"/>
                    </a:cubicBezTo>
                    <a:cubicBezTo>
                      <a:pt x="63" y="90"/>
                      <a:pt x="64" y="90"/>
                      <a:pt x="64" y="90"/>
                    </a:cubicBezTo>
                    <a:cubicBezTo>
                      <a:pt x="64" y="91"/>
                      <a:pt x="65" y="91"/>
                      <a:pt x="66" y="92"/>
                    </a:cubicBezTo>
                    <a:cubicBezTo>
                      <a:pt x="66" y="94"/>
                      <a:pt x="66" y="95"/>
                      <a:pt x="66" y="96"/>
                    </a:cubicBezTo>
                    <a:cubicBezTo>
                      <a:pt x="66" y="97"/>
                      <a:pt x="66" y="97"/>
                      <a:pt x="66" y="97"/>
                    </a:cubicBezTo>
                    <a:cubicBezTo>
                      <a:pt x="66" y="98"/>
                      <a:pt x="66" y="99"/>
                      <a:pt x="65" y="100"/>
                    </a:cubicBezTo>
                    <a:cubicBezTo>
                      <a:pt x="65" y="101"/>
                      <a:pt x="65" y="103"/>
                      <a:pt x="65" y="103"/>
                    </a:cubicBezTo>
                    <a:cubicBezTo>
                      <a:pt x="65" y="104"/>
                      <a:pt x="65" y="105"/>
                      <a:pt x="65" y="106"/>
                    </a:cubicBezTo>
                    <a:cubicBezTo>
                      <a:pt x="65" y="108"/>
                      <a:pt x="65" y="109"/>
                      <a:pt x="67" y="110"/>
                    </a:cubicBezTo>
                    <a:cubicBezTo>
                      <a:pt x="68" y="110"/>
                      <a:pt x="69" y="110"/>
                      <a:pt x="69" y="110"/>
                    </a:cubicBezTo>
                    <a:cubicBezTo>
                      <a:pt x="70" y="110"/>
                      <a:pt x="70" y="110"/>
                      <a:pt x="71" y="110"/>
                    </a:cubicBezTo>
                    <a:cubicBezTo>
                      <a:pt x="72" y="110"/>
                      <a:pt x="73" y="111"/>
                      <a:pt x="74" y="112"/>
                    </a:cubicBezTo>
                    <a:cubicBezTo>
                      <a:pt x="74" y="113"/>
                      <a:pt x="74" y="114"/>
                      <a:pt x="74" y="114"/>
                    </a:cubicBezTo>
                    <a:cubicBezTo>
                      <a:pt x="75" y="117"/>
                      <a:pt x="75" y="117"/>
                      <a:pt x="78" y="117"/>
                    </a:cubicBezTo>
                    <a:cubicBezTo>
                      <a:pt x="78" y="117"/>
                      <a:pt x="79" y="117"/>
                      <a:pt x="79" y="118"/>
                    </a:cubicBezTo>
                    <a:cubicBezTo>
                      <a:pt x="80" y="119"/>
                      <a:pt x="79" y="121"/>
                      <a:pt x="79" y="124"/>
                    </a:cubicBezTo>
                    <a:cubicBezTo>
                      <a:pt x="80" y="125"/>
                      <a:pt x="81" y="125"/>
                      <a:pt x="81" y="126"/>
                    </a:cubicBezTo>
                    <a:cubicBezTo>
                      <a:pt x="82" y="127"/>
                      <a:pt x="82" y="128"/>
                      <a:pt x="82" y="129"/>
                    </a:cubicBezTo>
                    <a:cubicBezTo>
                      <a:pt x="82" y="132"/>
                      <a:pt x="81" y="133"/>
                      <a:pt x="80" y="133"/>
                    </a:cubicBezTo>
                    <a:cubicBezTo>
                      <a:pt x="79" y="133"/>
                      <a:pt x="78" y="134"/>
                      <a:pt x="78" y="135"/>
                    </a:cubicBezTo>
                    <a:cubicBezTo>
                      <a:pt x="75" y="137"/>
                      <a:pt x="75" y="137"/>
                      <a:pt x="75" y="137"/>
                    </a:cubicBezTo>
                    <a:cubicBezTo>
                      <a:pt x="73" y="140"/>
                      <a:pt x="70" y="142"/>
                      <a:pt x="68" y="145"/>
                    </a:cubicBezTo>
                    <a:cubicBezTo>
                      <a:pt x="70" y="145"/>
                      <a:pt x="72" y="146"/>
                      <a:pt x="72" y="148"/>
                    </a:cubicBezTo>
                    <a:cubicBezTo>
                      <a:pt x="72" y="148"/>
                      <a:pt x="73" y="148"/>
                      <a:pt x="73" y="148"/>
                    </a:cubicBezTo>
                    <a:close/>
                    <a:moveTo>
                      <a:pt x="91" y="28"/>
                    </a:moveTo>
                    <a:cubicBezTo>
                      <a:pt x="91" y="28"/>
                      <a:pt x="92" y="28"/>
                      <a:pt x="92" y="28"/>
                    </a:cubicBezTo>
                    <a:cubicBezTo>
                      <a:pt x="92" y="28"/>
                      <a:pt x="92" y="28"/>
                      <a:pt x="92" y="28"/>
                    </a:cubicBezTo>
                    <a:cubicBezTo>
                      <a:pt x="92" y="28"/>
                      <a:pt x="92" y="28"/>
                      <a:pt x="92" y="27"/>
                    </a:cubicBezTo>
                    <a:cubicBezTo>
                      <a:pt x="92" y="27"/>
                      <a:pt x="92" y="27"/>
                      <a:pt x="92" y="27"/>
                    </a:cubicBezTo>
                    <a:cubicBezTo>
                      <a:pt x="92" y="27"/>
                      <a:pt x="92" y="27"/>
                      <a:pt x="92" y="27"/>
                    </a:cubicBezTo>
                    <a:cubicBezTo>
                      <a:pt x="92" y="27"/>
                      <a:pt x="91" y="27"/>
                      <a:pt x="91" y="28"/>
                    </a:cubicBezTo>
                    <a:cubicBezTo>
                      <a:pt x="90" y="28"/>
                      <a:pt x="90" y="28"/>
                      <a:pt x="90" y="28"/>
                    </a:cubicBezTo>
                    <a:cubicBezTo>
                      <a:pt x="91" y="28"/>
                      <a:pt x="91" y="28"/>
                      <a:pt x="9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89" name="Freeform 97"/>
              <p:cNvSpPr/>
              <p:nvPr/>
            </p:nvSpPr>
            <p:spPr bwMode="auto">
              <a:xfrm>
                <a:off x="2504" y="1839"/>
                <a:ext cx="4" cy="5"/>
              </a:xfrm>
              <a:custGeom>
                <a:avLst/>
                <a:gdLst>
                  <a:gd name="T0" fmla="*/ 2 w 2"/>
                  <a:gd name="T1" fmla="*/ 1 h 3"/>
                  <a:gd name="T2" fmla="*/ 1 w 2"/>
                  <a:gd name="T3" fmla="*/ 3 h 3"/>
                  <a:gd name="T4" fmla="*/ 2 w 2"/>
                  <a:gd name="T5" fmla="*/ 0 h 3"/>
                  <a:gd name="T6" fmla="*/ 2 w 2"/>
                  <a:gd name="T7" fmla="*/ 1 h 3"/>
                </a:gdLst>
                <a:ahLst/>
                <a:cxnLst>
                  <a:cxn ang="0">
                    <a:pos x="T0" y="T1"/>
                  </a:cxn>
                  <a:cxn ang="0">
                    <a:pos x="T2" y="T3"/>
                  </a:cxn>
                  <a:cxn ang="0">
                    <a:pos x="T4" y="T5"/>
                  </a:cxn>
                  <a:cxn ang="0">
                    <a:pos x="T6" y="T7"/>
                  </a:cxn>
                </a:cxnLst>
                <a:rect l="0" t="0" r="r" b="b"/>
                <a:pathLst>
                  <a:path w="2" h="3">
                    <a:moveTo>
                      <a:pt x="2" y="1"/>
                    </a:moveTo>
                    <a:cubicBezTo>
                      <a:pt x="2" y="2"/>
                      <a:pt x="1" y="2"/>
                      <a:pt x="1" y="3"/>
                    </a:cubicBezTo>
                    <a:cubicBezTo>
                      <a:pt x="0" y="2"/>
                      <a:pt x="1" y="1"/>
                      <a:pt x="2" y="0"/>
                    </a:cubicBezTo>
                    <a:cubicBezTo>
                      <a:pt x="1" y="1"/>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0" name="Freeform 98"/>
              <p:cNvSpPr/>
              <p:nvPr/>
            </p:nvSpPr>
            <p:spPr bwMode="auto">
              <a:xfrm>
                <a:off x="2502" y="1834"/>
                <a:ext cx="18" cy="14"/>
              </a:xfrm>
              <a:custGeom>
                <a:avLst/>
                <a:gdLst>
                  <a:gd name="T0" fmla="*/ 1 w 10"/>
                  <a:gd name="T1" fmla="*/ 8 h 8"/>
                  <a:gd name="T2" fmla="*/ 1 w 10"/>
                  <a:gd name="T3" fmla="*/ 6 h 8"/>
                  <a:gd name="T4" fmla="*/ 1 w 10"/>
                  <a:gd name="T5" fmla="*/ 4 h 8"/>
                  <a:gd name="T6" fmla="*/ 3 w 10"/>
                  <a:gd name="T7" fmla="*/ 2 h 8"/>
                  <a:gd name="T8" fmla="*/ 10 w 10"/>
                  <a:gd name="T9" fmla="*/ 0 h 8"/>
                  <a:gd name="T10" fmla="*/ 4 w 10"/>
                  <a:gd name="T11" fmla="*/ 4 h 8"/>
                  <a:gd name="T12" fmla="*/ 4 w 10"/>
                  <a:gd name="T13" fmla="*/ 4 h 8"/>
                  <a:gd name="T14" fmla="*/ 4 w 10"/>
                  <a:gd name="T15" fmla="*/ 5 h 8"/>
                  <a:gd name="T16" fmla="*/ 4 w 10"/>
                  <a:gd name="T17" fmla="*/ 5 h 8"/>
                  <a:gd name="T18" fmla="*/ 3 w 10"/>
                  <a:gd name="T19" fmla="*/ 6 h 8"/>
                  <a:gd name="T20" fmla="*/ 2 w 10"/>
                  <a:gd name="T21" fmla="*/ 7 h 8"/>
                  <a:gd name="T22" fmla="*/ 1 w 10"/>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8"/>
                    </a:moveTo>
                    <a:cubicBezTo>
                      <a:pt x="1" y="6"/>
                      <a:pt x="1" y="6"/>
                      <a:pt x="1" y="6"/>
                    </a:cubicBezTo>
                    <a:cubicBezTo>
                      <a:pt x="0" y="5"/>
                      <a:pt x="0" y="5"/>
                      <a:pt x="1" y="4"/>
                    </a:cubicBezTo>
                    <a:cubicBezTo>
                      <a:pt x="1" y="3"/>
                      <a:pt x="2" y="3"/>
                      <a:pt x="3" y="2"/>
                    </a:cubicBezTo>
                    <a:cubicBezTo>
                      <a:pt x="10" y="0"/>
                      <a:pt x="10" y="0"/>
                      <a:pt x="10" y="0"/>
                    </a:cubicBezTo>
                    <a:cubicBezTo>
                      <a:pt x="4" y="4"/>
                      <a:pt x="4" y="4"/>
                      <a:pt x="4" y="4"/>
                    </a:cubicBezTo>
                    <a:cubicBezTo>
                      <a:pt x="4" y="4"/>
                      <a:pt x="4" y="4"/>
                      <a:pt x="4" y="4"/>
                    </a:cubicBezTo>
                    <a:cubicBezTo>
                      <a:pt x="4" y="5"/>
                      <a:pt x="4" y="5"/>
                      <a:pt x="4" y="5"/>
                    </a:cubicBezTo>
                    <a:cubicBezTo>
                      <a:pt x="4" y="5"/>
                      <a:pt x="4" y="5"/>
                      <a:pt x="4" y="5"/>
                    </a:cubicBezTo>
                    <a:cubicBezTo>
                      <a:pt x="4" y="5"/>
                      <a:pt x="3" y="6"/>
                      <a:pt x="3" y="6"/>
                    </a:cubicBezTo>
                    <a:cubicBezTo>
                      <a:pt x="3" y="6"/>
                      <a:pt x="2" y="7"/>
                      <a:pt x="2" y="7"/>
                    </a:cubicBezTo>
                    <a:lnTo>
                      <a:pt x="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1" name="Freeform 99"/>
              <p:cNvSpPr/>
              <p:nvPr/>
            </p:nvSpPr>
            <p:spPr bwMode="auto">
              <a:xfrm>
                <a:off x="2514" y="1837"/>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1"/>
                      <a:pt x="0" y="1"/>
                      <a:pt x="0" y="2"/>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2" name="Freeform 100"/>
              <p:cNvSpPr/>
              <p:nvPr/>
            </p:nvSpPr>
            <p:spPr bwMode="auto">
              <a:xfrm>
                <a:off x="2511" y="1837"/>
                <a:ext cx="12" cy="6"/>
              </a:xfrm>
              <a:custGeom>
                <a:avLst/>
                <a:gdLst>
                  <a:gd name="T0" fmla="*/ 0 w 7"/>
                  <a:gd name="T1" fmla="*/ 3 h 3"/>
                  <a:gd name="T2" fmla="*/ 1 w 7"/>
                  <a:gd name="T3" fmla="*/ 1 h 3"/>
                  <a:gd name="T4" fmla="*/ 2 w 7"/>
                  <a:gd name="T5" fmla="*/ 0 h 3"/>
                  <a:gd name="T6" fmla="*/ 3 w 7"/>
                  <a:gd name="T7" fmla="*/ 0 h 3"/>
                  <a:gd name="T8" fmla="*/ 7 w 7"/>
                  <a:gd name="T9" fmla="*/ 1 h 3"/>
                  <a:gd name="T10" fmla="*/ 3 w 7"/>
                  <a:gd name="T11" fmla="*/ 2 h 3"/>
                  <a:gd name="T12" fmla="*/ 3 w 7"/>
                  <a:gd name="T13" fmla="*/ 2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cubicBezTo>
                      <a:pt x="1" y="1"/>
                      <a:pt x="1" y="1"/>
                      <a:pt x="1" y="1"/>
                    </a:cubicBezTo>
                    <a:cubicBezTo>
                      <a:pt x="1" y="1"/>
                      <a:pt x="1" y="0"/>
                      <a:pt x="2" y="0"/>
                    </a:cubicBezTo>
                    <a:cubicBezTo>
                      <a:pt x="3" y="0"/>
                      <a:pt x="3" y="0"/>
                      <a:pt x="3" y="0"/>
                    </a:cubicBezTo>
                    <a:cubicBezTo>
                      <a:pt x="7" y="1"/>
                      <a:pt x="7" y="1"/>
                      <a:pt x="7" y="1"/>
                    </a:cubicBezTo>
                    <a:cubicBezTo>
                      <a:pt x="3" y="2"/>
                      <a:pt x="3" y="2"/>
                      <a:pt x="3" y="2"/>
                    </a:cubicBezTo>
                    <a:cubicBezTo>
                      <a:pt x="3" y="2"/>
                      <a:pt x="3" y="2"/>
                      <a:pt x="3" y="2"/>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3" name="Freeform 101"/>
              <p:cNvSpPr/>
              <p:nvPr/>
            </p:nvSpPr>
            <p:spPr bwMode="auto">
              <a:xfrm>
                <a:off x="2509" y="1836"/>
                <a:ext cx="4" cy="3"/>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0" y="2"/>
                      <a:pt x="1" y="2"/>
                      <a:pt x="2" y="2"/>
                    </a:cubicBezTo>
                    <a:cubicBezTo>
                      <a:pt x="2"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4" name="Freeform 102"/>
              <p:cNvSpPr/>
              <p:nvPr/>
            </p:nvSpPr>
            <p:spPr bwMode="auto">
              <a:xfrm>
                <a:off x="2508" y="1834"/>
                <a:ext cx="8" cy="7"/>
              </a:xfrm>
              <a:custGeom>
                <a:avLst/>
                <a:gdLst>
                  <a:gd name="T0" fmla="*/ 5 w 5"/>
                  <a:gd name="T1" fmla="*/ 4 h 4"/>
                  <a:gd name="T2" fmla="*/ 3 w 5"/>
                  <a:gd name="T3" fmla="*/ 4 h 4"/>
                  <a:gd name="T4" fmla="*/ 0 w 5"/>
                  <a:gd name="T5" fmla="*/ 3 h 4"/>
                  <a:gd name="T6" fmla="*/ 1 w 5"/>
                  <a:gd name="T7" fmla="*/ 1 h 4"/>
                  <a:gd name="T8" fmla="*/ 2 w 5"/>
                  <a:gd name="T9" fmla="*/ 0 h 4"/>
                  <a:gd name="T10" fmla="*/ 3 w 5"/>
                  <a:gd name="T11" fmla="*/ 1 h 4"/>
                  <a:gd name="T12" fmla="*/ 4 w 5"/>
                  <a:gd name="T13" fmla="*/ 2 h 4"/>
                  <a:gd name="T14" fmla="*/ 4 w 5"/>
                  <a:gd name="T15" fmla="*/ 2 h 4"/>
                  <a:gd name="T16" fmla="*/ 5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4"/>
                    </a:moveTo>
                    <a:cubicBezTo>
                      <a:pt x="3" y="4"/>
                      <a:pt x="3" y="4"/>
                      <a:pt x="3" y="4"/>
                    </a:cubicBezTo>
                    <a:cubicBezTo>
                      <a:pt x="2" y="4"/>
                      <a:pt x="1" y="4"/>
                      <a:pt x="0" y="3"/>
                    </a:cubicBezTo>
                    <a:cubicBezTo>
                      <a:pt x="0" y="2"/>
                      <a:pt x="0" y="1"/>
                      <a:pt x="1" y="1"/>
                    </a:cubicBezTo>
                    <a:cubicBezTo>
                      <a:pt x="2" y="0"/>
                      <a:pt x="2" y="0"/>
                      <a:pt x="2" y="0"/>
                    </a:cubicBezTo>
                    <a:cubicBezTo>
                      <a:pt x="3" y="1"/>
                      <a:pt x="3" y="1"/>
                      <a:pt x="3" y="1"/>
                    </a:cubicBezTo>
                    <a:cubicBezTo>
                      <a:pt x="3" y="1"/>
                      <a:pt x="3" y="1"/>
                      <a:pt x="4" y="2"/>
                    </a:cubicBezTo>
                    <a:cubicBezTo>
                      <a:pt x="4" y="2"/>
                      <a:pt x="4" y="2"/>
                      <a:pt x="4" y="2"/>
                    </a:cubicBez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5" name="Freeform 103"/>
              <p:cNvSpPr/>
              <p:nvPr/>
            </p:nvSpPr>
            <p:spPr bwMode="auto">
              <a:xfrm>
                <a:off x="2335" y="1960"/>
                <a:ext cx="64" cy="310"/>
              </a:xfrm>
              <a:custGeom>
                <a:avLst/>
                <a:gdLst>
                  <a:gd name="T0" fmla="*/ 22 w 37"/>
                  <a:gd name="T1" fmla="*/ 23 h 180"/>
                  <a:gd name="T2" fmla="*/ 19 w 37"/>
                  <a:gd name="T3" fmla="*/ 43 h 180"/>
                  <a:gd name="T4" fmla="*/ 18 w 37"/>
                  <a:gd name="T5" fmla="*/ 53 h 180"/>
                  <a:gd name="T6" fmla="*/ 11 w 37"/>
                  <a:gd name="T7" fmla="*/ 84 h 180"/>
                  <a:gd name="T8" fmla="*/ 10 w 37"/>
                  <a:gd name="T9" fmla="*/ 92 h 180"/>
                  <a:gd name="T10" fmla="*/ 9 w 37"/>
                  <a:gd name="T11" fmla="*/ 108 h 180"/>
                  <a:gd name="T12" fmla="*/ 13 w 37"/>
                  <a:gd name="T13" fmla="*/ 111 h 180"/>
                  <a:gd name="T14" fmla="*/ 14 w 37"/>
                  <a:gd name="T15" fmla="*/ 113 h 180"/>
                  <a:gd name="T16" fmla="*/ 12 w 37"/>
                  <a:gd name="T17" fmla="*/ 122 h 180"/>
                  <a:gd name="T18" fmla="*/ 12 w 37"/>
                  <a:gd name="T19" fmla="*/ 130 h 180"/>
                  <a:gd name="T20" fmla="*/ 11 w 37"/>
                  <a:gd name="T21" fmla="*/ 130 h 180"/>
                  <a:gd name="T22" fmla="*/ 11 w 37"/>
                  <a:gd name="T23" fmla="*/ 132 h 180"/>
                  <a:gd name="T24" fmla="*/ 11 w 37"/>
                  <a:gd name="T25" fmla="*/ 133 h 180"/>
                  <a:gd name="T26" fmla="*/ 9 w 37"/>
                  <a:gd name="T27" fmla="*/ 134 h 180"/>
                  <a:gd name="T28" fmla="*/ 8 w 37"/>
                  <a:gd name="T29" fmla="*/ 135 h 180"/>
                  <a:gd name="T30" fmla="*/ 3 w 37"/>
                  <a:gd name="T31" fmla="*/ 138 h 180"/>
                  <a:gd name="T32" fmla="*/ 7 w 37"/>
                  <a:gd name="T33" fmla="*/ 141 h 180"/>
                  <a:gd name="T34" fmla="*/ 11 w 37"/>
                  <a:gd name="T35" fmla="*/ 145 h 180"/>
                  <a:gd name="T36" fmla="*/ 8 w 37"/>
                  <a:gd name="T37" fmla="*/ 146 h 180"/>
                  <a:gd name="T38" fmla="*/ 9 w 37"/>
                  <a:gd name="T39" fmla="*/ 148 h 180"/>
                  <a:gd name="T40" fmla="*/ 7 w 37"/>
                  <a:gd name="T41" fmla="*/ 153 h 180"/>
                  <a:gd name="T42" fmla="*/ 9 w 37"/>
                  <a:gd name="T43" fmla="*/ 154 h 180"/>
                  <a:gd name="T44" fmla="*/ 9 w 37"/>
                  <a:gd name="T45" fmla="*/ 161 h 180"/>
                  <a:gd name="T46" fmla="*/ 11 w 37"/>
                  <a:gd name="T47" fmla="*/ 169 h 180"/>
                  <a:gd name="T48" fmla="*/ 12 w 37"/>
                  <a:gd name="T49" fmla="*/ 169 h 180"/>
                  <a:gd name="T50" fmla="*/ 13 w 37"/>
                  <a:gd name="T51" fmla="*/ 167 h 180"/>
                  <a:gd name="T52" fmla="*/ 13 w 37"/>
                  <a:gd name="T53" fmla="*/ 173 h 180"/>
                  <a:gd name="T54" fmla="*/ 15 w 37"/>
                  <a:gd name="T55" fmla="*/ 177 h 180"/>
                  <a:gd name="T56" fmla="*/ 18 w 37"/>
                  <a:gd name="T57" fmla="*/ 180 h 180"/>
                  <a:gd name="T58" fmla="*/ 30 w 37"/>
                  <a:gd name="T59" fmla="*/ 171 h 180"/>
                  <a:gd name="T60" fmla="*/ 15 w 37"/>
                  <a:gd name="T61" fmla="*/ 161 h 180"/>
                  <a:gd name="T62" fmla="*/ 12 w 37"/>
                  <a:gd name="T63" fmla="*/ 152 h 180"/>
                  <a:gd name="T64" fmla="*/ 16 w 37"/>
                  <a:gd name="T65" fmla="*/ 126 h 180"/>
                  <a:gd name="T66" fmla="*/ 17 w 37"/>
                  <a:gd name="T67" fmla="*/ 120 h 180"/>
                  <a:gd name="T68" fmla="*/ 17 w 37"/>
                  <a:gd name="T69" fmla="*/ 110 h 180"/>
                  <a:gd name="T70" fmla="*/ 17 w 37"/>
                  <a:gd name="T71" fmla="*/ 101 h 180"/>
                  <a:gd name="T72" fmla="*/ 19 w 37"/>
                  <a:gd name="T73" fmla="*/ 84 h 180"/>
                  <a:gd name="T74" fmla="*/ 22 w 37"/>
                  <a:gd name="T75" fmla="*/ 76 h 180"/>
                  <a:gd name="T76" fmla="*/ 23 w 37"/>
                  <a:gd name="T77" fmla="*/ 57 h 180"/>
                  <a:gd name="T78" fmla="*/ 28 w 37"/>
                  <a:gd name="T79" fmla="*/ 41 h 180"/>
                  <a:gd name="T80" fmla="*/ 29 w 37"/>
                  <a:gd name="T81" fmla="*/ 33 h 180"/>
                  <a:gd name="T82" fmla="*/ 33 w 37"/>
                  <a:gd name="T83" fmla="*/ 21 h 180"/>
                  <a:gd name="T84" fmla="*/ 29 w 37"/>
                  <a:gd name="T85" fmla="*/ 7 h 180"/>
                  <a:gd name="T86" fmla="*/ 25 w 37"/>
                  <a:gd name="T8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 h="180">
                    <a:moveTo>
                      <a:pt x="22" y="2"/>
                    </a:moveTo>
                    <a:cubicBezTo>
                      <a:pt x="23" y="8"/>
                      <a:pt x="25" y="18"/>
                      <a:pt x="22" y="23"/>
                    </a:cubicBezTo>
                    <a:cubicBezTo>
                      <a:pt x="20" y="26"/>
                      <a:pt x="23" y="30"/>
                      <a:pt x="22" y="33"/>
                    </a:cubicBezTo>
                    <a:cubicBezTo>
                      <a:pt x="20" y="36"/>
                      <a:pt x="21" y="40"/>
                      <a:pt x="19" y="43"/>
                    </a:cubicBezTo>
                    <a:cubicBezTo>
                      <a:pt x="19" y="45"/>
                      <a:pt x="18" y="46"/>
                      <a:pt x="18" y="48"/>
                    </a:cubicBezTo>
                    <a:cubicBezTo>
                      <a:pt x="18" y="49"/>
                      <a:pt x="19" y="52"/>
                      <a:pt x="18" y="53"/>
                    </a:cubicBezTo>
                    <a:cubicBezTo>
                      <a:pt x="16" y="56"/>
                      <a:pt x="17" y="60"/>
                      <a:pt x="18" y="64"/>
                    </a:cubicBezTo>
                    <a:cubicBezTo>
                      <a:pt x="18" y="68"/>
                      <a:pt x="15" y="83"/>
                      <a:pt x="11" y="84"/>
                    </a:cubicBezTo>
                    <a:cubicBezTo>
                      <a:pt x="12" y="85"/>
                      <a:pt x="12" y="86"/>
                      <a:pt x="11" y="87"/>
                    </a:cubicBezTo>
                    <a:cubicBezTo>
                      <a:pt x="9" y="88"/>
                      <a:pt x="10" y="90"/>
                      <a:pt x="10" y="92"/>
                    </a:cubicBezTo>
                    <a:cubicBezTo>
                      <a:pt x="10" y="95"/>
                      <a:pt x="11" y="97"/>
                      <a:pt x="10" y="100"/>
                    </a:cubicBezTo>
                    <a:cubicBezTo>
                      <a:pt x="9" y="101"/>
                      <a:pt x="8" y="107"/>
                      <a:pt x="9" y="108"/>
                    </a:cubicBezTo>
                    <a:cubicBezTo>
                      <a:pt x="10" y="112"/>
                      <a:pt x="12" y="108"/>
                      <a:pt x="15" y="109"/>
                    </a:cubicBezTo>
                    <a:cubicBezTo>
                      <a:pt x="14" y="110"/>
                      <a:pt x="14" y="111"/>
                      <a:pt x="13" y="111"/>
                    </a:cubicBezTo>
                    <a:cubicBezTo>
                      <a:pt x="14" y="111"/>
                      <a:pt x="15" y="112"/>
                      <a:pt x="14" y="114"/>
                    </a:cubicBezTo>
                    <a:cubicBezTo>
                      <a:pt x="14" y="113"/>
                      <a:pt x="14" y="113"/>
                      <a:pt x="14" y="113"/>
                    </a:cubicBezTo>
                    <a:cubicBezTo>
                      <a:pt x="14" y="113"/>
                      <a:pt x="13" y="113"/>
                      <a:pt x="13" y="113"/>
                    </a:cubicBezTo>
                    <a:cubicBezTo>
                      <a:pt x="13" y="115"/>
                      <a:pt x="13" y="120"/>
                      <a:pt x="12" y="122"/>
                    </a:cubicBezTo>
                    <a:cubicBezTo>
                      <a:pt x="11" y="123"/>
                      <a:pt x="14" y="124"/>
                      <a:pt x="13" y="126"/>
                    </a:cubicBezTo>
                    <a:cubicBezTo>
                      <a:pt x="13" y="128"/>
                      <a:pt x="9" y="127"/>
                      <a:pt x="12" y="130"/>
                    </a:cubicBezTo>
                    <a:cubicBezTo>
                      <a:pt x="11" y="130"/>
                      <a:pt x="10" y="131"/>
                      <a:pt x="10" y="131"/>
                    </a:cubicBezTo>
                    <a:cubicBezTo>
                      <a:pt x="10" y="131"/>
                      <a:pt x="11" y="131"/>
                      <a:pt x="11" y="130"/>
                    </a:cubicBezTo>
                    <a:cubicBezTo>
                      <a:pt x="11" y="131"/>
                      <a:pt x="11" y="131"/>
                      <a:pt x="10" y="131"/>
                    </a:cubicBezTo>
                    <a:cubicBezTo>
                      <a:pt x="11" y="131"/>
                      <a:pt x="11" y="131"/>
                      <a:pt x="11" y="132"/>
                    </a:cubicBezTo>
                    <a:cubicBezTo>
                      <a:pt x="10" y="133"/>
                      <a:pt x="10" y="132"/>
                      <a:pt x="10" y="134"/>
                    </a:cubicBezTo>
                    <a:cubicBezTo>
                      <a:pt x="10" y="134"/>
                      <a:pt x="10" y="133"/>
                      <a:pt x="11" y="133"/>
                    </a:cubicBezTo>
                    <a:cubicBezTo>
                      <a:pt x="10" y="134"/>
                      <a:pt x="10" y="135"/>
                      <a:pt x="9" y="136"/>
                    </a:cubicBezTo>
                    <a:cubicBezTo>
                      <a:pt x="9" y="135"/>
                      <a:pt x="9" y="135"/>
                      <a:pt x="9" y="134"/>
                    </a:cubicBezTo>
                    <a:cubicBezTo>
                      <a:pt x="9" y="135"/>
                      <a:pt x="8" y="135"/>
                      <a:pt x="8" y="135"/>
                    </a:cubicBezTo>
                    <a:cubicBezTo>
                      <a:pt x="8" y="135"/>
                      <a:pt x="8" y="135"/>
                      <a:pt x="8" y="135"/>
                    </a:cubicBezTo>
                    <a:cubicBezTo>
                      <a:pt x="8" y="133"/>
                      <a:pt x="7" y="132"/>
                      <a:pt x="4" y="132"/>
                    </a:cubicBezTo>
                    <a:cubicBezTo>
                      <a:pt x="7" y="135"/>
                      <a:pt x="0" y="135"/>
                      <a:pt x="3" y="138"/>
                    </a:cubicBezTo>
                    <a:cubicBezTo>
                      <a:pt x="2" y="135"/>
                      <a:pt x="8" y="138"/>
                      <a:pt x="8" y="140"/>
                    </a:cubicBezTo>
                    <a:cubicBezTo>
                      <a:pt x="8" y="140"/>
                      <a:pt x="7" y="141"/>
                      <a:pt x="7" y="141"/>
                    </a:cubicBezTo>
                    <a:cubicBezTo>
                      <a:pt x="8" y="142"/>
                      <a:pt x="8" y="141"/>
                      <a:pt x="8" y="143"/>
                    </a:cubicBezTo>
                    <a:cubicBezTo>
                      <a:pt x="9" y="143"/>
                      <a:pt x="10" y="144"/>
                      <a:pt x="11" y="145"/>
                    </a:cubicBezTo>
                    <a:cubicBezTo>
                      <a:pt x="10" y="145"/>
                      <a:pt x="9" y="145"/>
                      <a:pt x="8" y="145"/>
                    </a:cubicBezTo>
                    <a:cubicBezTo>
                      <a:pt x="8" y="145"/>
                      <a:pt x="8" y="145"/>
                      <a:pt x="8" y="146"/>
                    </a:cubicBezTo>
                    <a:cubicBezTo>
                      <a:pt x="7" y="145"/>
                      <a:pt x="7" y="145"/>
                      <a:pt x="6" y="144"/>
                    </a:cubicBezTo>
                    <a:cubicBezTo>
                      <a:pt x="6" y="147"/>
                      <a:pt x="8" y="146"/>
                      <a:pt x="9" y="148"/>
                    </a:cubicBezTo>
                    <a:cubicBezTo>
                      <a:pt x="9" y="148"/>
                      <a:pt x="8" y="147"/>
                      <a:pt x="7" y="147"/>
                    </a:cubicBezTo>
                    <a:cubicBezTo>
                      <a:pt x="7" y="149"/>
                      <a:pt x="7" y="151"/>
                      <a:pt x="7" y="153"/>
                    </a:cubicBezTo>
                    <a:cubicBezTo>
                      <a:pt x="8" y="152"/>
                      <a:pt x="8" y="152"/>
                      <a:pt x="9" y="151"/>
                    </a:cubicBezTo>
                    <a:cubicBezTo>
                      <a:pt x="9" y="152"/>
                      <a:pt x="9" y="153"/>
                      <a:pt x="9" y="154"/>
                    </a:cubicBezTo>
                    <a:cubicBezTo>
                      <a:pt x="5" y="155"/>
                      <a:pt x="6" y="158"/>
                      <a:pt x="9" y="159"/>
                    </a:cubicBezTo>
                    <a:cubicBezTo>
                      <a:pt x="7" y="161"/>
                      <a:pt x="8" y="161"/>
                      <a:pt x="9" y="161"/>
                    </a:cubicBezTo>
                    <a:cubicBezTo>
                      <a:pt x="7" y="162"/>
                      <a:pt x="8" y="163"/>
                      <a:pt x="9" y="165"/>
                    </a:cubicBezTo>
                    <a:cubicBezTo>
                      <a:pt x="11" y="166"/>
                      <a:pt x="10" y="168"/>
                      <a:pt x="11" y="169"/>
                    </a:cubicBezTo>
                    <a:cubicBezTo>
                      <a:pt x="11" y="168"/>
                      <a:pt x="11" y="167"/>
                      <a:pt x="10" y="166"/>
                    </a:cubicBezTo>
                    <a:cubicBezTo>
                      <a:pt x="11" y="167"/>
                      <a:pt x="11" y="168"/>
                      <a:pt x="12" y="169"/>
                    </a:cubicBezTo>
                    <a:cubicBezTo>
                      <a:pt x="12" y="168"/>
                      <a:pt x="12" y="168"/>
                      <a:pt x="12" y="167"/>
                    </a:cubicBezTo>
                    <a:cubicBezTo>
                      <a:pt x="12" y="167"/>
                      <a:pt x="13" y="167"/>
                      <a:pt x="13" y="167"/>
                    </a:cubicBezTo>
                    <a:cubicBezTo>
                      <a:pt x="13" y="167"/>
                      <a:pt x="13" y="166"/>
                      <a:pt x="12" y="166"/>
                    </a:cubicBezTo>
                    <a:cubicBezTo>
                      <a:pt x="14" y="167"/>
                      <a:pt x="15" y="171"/>
                      <a:pt x="13" y="173"/>
                    </a:cubicBezTo>
                    <a:cubicBezTo>
                      <a:pt x="18" y="173"/>
                      <a:pt x="22" y="175"/>
                      <a:pt x="16" y="178"/>
                    </a:cubicBezTo>
                    <a:cubicBezTo>
                      <a:pt x="16" y="178"/>
                      <a:pt x="16" y="177"/>
                      <a:pt x="15" y="177"/>
                    </a:cubicBezTo>
                    <a:cubicBezTo>
                      <a:pt x="15" y="177"/>
                      <a:pt x="15" y="177"/>
                      <a:pt x="15" y="177"/>
                    </a:cubicBezTo>
                    <a:cubicBezTo>
                      <a:pt x="15" y="179"/>
                      <a:pt x="16" y="180"/>
                      <a:pt x="18" y="180"/>
                    </a:cubicBezTo>
                    <a:cubicBezTo>
                      <a:pt x="21" y="180"/>
                      <a:pt x="20" y="178"/>
                      <a:pt x="20" y="175"/>
                    </a:cubicBezTo>
                    <a:cubicBezTo>
                      <a:pt x="21" y="171"/>
                      <a:pt x="27" y="170"/>
                      <a:pt x="30" y="171"/>
                    </a:cubicBezTo>
                    <a:cubicBezTo>
                      <a:pt x="26" y="170"/>
                      <a:pt x="23" y="169"/>
                      <a:pt x="18" y="169"/>
                    </a:cubicBezTo>
                    <a:cubicBezTo>
                      <a:pt x="14" y="169"/>
                      <a:pt x="15" y="165"/>
                      <a:pt x="15" y="161"/>
                    </a:cubicBezTo>
                    <a:cubicBezTo>
                      <a:pt x="13" y="161"/>
                      <a:pt x="12" y="161"/>
                      <a:pt x="11" y="161"/>
                    </a:cubicBezTo>
                    <a:cubicBezTo>
                      <a:pt x="11" y="158"/>
                      <a:pt x="11" y="155"/>
                      <a:pt x="12" y="152"/>
                    </a:cubicBezTo>
                    <a:cubicBezTo>
                      <a:pt x="14" y="149"/>
                      <a:pt x="14" y="147"/>
                      <a:pt x="14" y="143"/>
                    </a:cubicBezTo>
                    <a:cubicBezTo>
                      <a:pt x="15" y="139"/>
                      <a:pt x="21" y="129"/>
                      <a:pt x="16" y="126"/>
                    </a:cubicBezTo>
                    <a:cubicBezTo>
                      <a:pt x="17" y="126"/>
                      <a:pt x="18" y="125"/>
                      <a:pt x="19" y="125"/>
                    </a:cubicBezTo>
                    <a:cubicBezTo>
                      <a:pt x="16" y="124"/>
                      <a:pt x="17" y="123"/>
                      <a:pt x="17" y="120"/>
                    </a:cubicBezTo>
                    <a:cubicBezTo>
                      <a:pt x="16" y="118"/>
                      <a:pt x="16" y="116"/>
                      <a:pt x="16" y="114"/>
                    </a:cubicBezTo>
                    <a:cubicBezTo>
                      <a:pt x="16" y="113"/>
                      <a:pt x="17" y="112"/>
                      <a:pt x="17" y="110"/>
                    </a:cubicBezTo>
                    <a:cubicBezTo>
                      <a:pt x="17" y="109"/>
                      <a:pt x="16" y="108"/>
                      <a:pt x="16" y="106"/>
                    </a:cubicBezTo>
                    <a:cubicBezTo>
                      <a:pt x="17" y="105"/>
                      <a:pt x="17" y="103"/>
                      <a:pt x="17" y="101"/>
                    </a:cubicBezTo>
                    <a:cubicBezTo>
                      <a:pt x="17" y="99"/>
                      <a:pt x="20" y="95"/>
                      <a:pt x="20" y="93"/>
                    </a:cubicBezTo>
                    <a:cubicBezTo>
                      <a:pt x="19" y="91"/>
                      <a:pt x="19" y="87"/>
                      <a:pt x="19" y="84"/>
                    </a:cubicBezTo>
                    <a:cubicBezTo>
                      <a:pt x="20" y="83"/>
                      <a:pt x="22" y="82"/>
                      <a:pt x="22" y="81"/>
                    </a:cubicBezTo>
                    <a:cubicBezTo>
                      <a:pt x="22" y="79"/>
                      <a:pt x="21" y="78"/>
                      <a:pt x="22" y="76"/>
                    </a:cubicBezTo>
                    <a:cubicBezTo>
                      <a:pt x="24" y="73"/>
                      <a:pt x="25" y="71"/>
                      <a:pt x="23" y="67"/>
                    </a:cubicBezTo>
                    <a:cubicBezTo>
                      <a:pt x="22" y="64"/>
                      <a:pt x="21" y="61"/>
                      <a:pt x="23" y="57"/>
                    </a:cubicBezTo>
                    <a:cubicBezTo>
                      <a:pt x="24" y="54"/>
                      <a:pt x="24" y="52"/>
                      <a:pt x="24" y="50"/>
                    </a:cubicBezTo>
                    <a:cubicBezTo>
                      <a:pt x="25" y="46"/>
                      <a:pt x="27" y="44"/>
                      <a:pt x="28" y="41"/>
                    </a:cubicBezTo>
                    <a:cubicBezTo>
                      <a:pt x="28" y="40"/>
                      <a:pt x="31" y="40"/>
                      <a:pt x="30" y="39"/>
                    </a:cubicBezTo>
                    <a:cubicBezTo>
                      <a:pt x="30" y="37"/>
                      <a:pt x="29" y="35"/>
                      <a:pt x="29" y="33"/>
                    </a:cubicBezTo>
                    <a:cubicBezTo>
                      <a:pt x="29" y="29"/>
                      <a:pt x="30" y="29"/>
                      <a:pt x="34" y="27"/>
                    </a:cubicBezTo>
                    <a:cubicBezTo>
                      <a:pt x="37" y="25"/>
                      <a:pt x="35" y="22"/>
                      <a:pt x="33" y="21"/>
                    </a:cubicBezTo>
                    <a:cubicBezTo>
                      <a:pt x="30" y="21"/>
                      <a:pt x="31" y="15"/>
                      <a:pt x="30" y="13"/>
                    </a:cubicBezTo>
                    <a:cubicBezTo>
                      <a:pt x="28" y="10"/>
                      <a:pt x="30" y="10"/>
                      <a:pt x="29" y="7"/>
                    </a:cubicBezTo>
                    <a:cubicBezTo>
                      <a:pt x="29" y="6"/>
                      <a:pt x="28" y="5"/>
                      <a:pt x="27" y="3"/>
                    </a:cubicBezTo>
                    <a:cubicBezTo>
                      <a:pt x="27" y="2"/>
                      <a:pt x="27" y="1"/>
                      <a:pt x="25" y="0"/>
                    </a:cubicBezTo>
                    <a:cubicBezTo>
                      <a:pt x="25" y="1"/>
                      <a:pt x="23" y="2"/>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6" name="Freeform 104"/>
              <p:cNvSpPr>
                <a:spLocks noEditPoints="1"/>
              </p:cNvSpPr>
              <p:nvPr/>
            </p:nvSpPr>
            <p:spPr bwMode="auto">
              <a:xfrm>
                <a:off x="2337" y="1956"/>
                <a:ext cx="62" cy="316"/>
              </a:xfrm>
              <a:custGeom>
                <a:avLst/>
                <a:gdLst>
                  <a:gd name="T0" fmla="*/ 15 w 36"/>
                  <a:gd name="T1" fmla="*/ 179 h 183"/>
                  <a:gd name="T2" fmla="*/ 11 w 36"/>
                  <a:gd name="T3" fmla="*/ 176 h 183"/>
                  <a:gd name="T4" fmla="*/ 8 w 36"/>
                  <a:gd name="T5" fmla="*/ 169 h 183"/>
                  <a:gd name="T6" fmla="*/ 6 w 36"/>
                  <a:gd name="T7" fmla="*/ 162 h 183"/>
                  <a:gd name="T8" fmla="*/ 5 w 36"/>
                  <a:gd name="T9" fmla="*/ 144 h 183"/>
                  <a:gd name="T10" fmla="*/ 3 w 36"/>
                  <a:gd name="T11" fmla="*/ 140 h 183"/>
                  <a:gd name="T12" fmla="*/ 2 w 36"/>
                  <a:gd name="T13" fmla="*/ 137 h 183"/>
                  <a:gd name="T14" fmla="*/ 7 w 36"/>
                  <a:gd name="T15" fmla="*/ 134 h 183"/>
                  <a:gd name="T16" fmla="*/ 8 w 36"/>
                  <a:gd name="T17" fmla="*/ 132 h 183"/>
                  <a:gd name="T18" fmla="*/ 12 w 36"/>
                  <a:gd name="T19" fmla="*/ 128 h 183"/>
                  <a:gd name="T20" fmla="*/ 12 w 36"/>
                  <a:gd name="T21" fmla="*/ 114 h 183"/>
                  <a:gd name="T22" fmla="*/ 10 w 36"/>
                  <a:gd name="T23" fmla="*/ 113 h 183"/>
                  <a:gd name="T24" fmla="*/ 8 w 36"/>
                  <a:gd name="T25" fmla="*/ 94 h 183"/>
                  <a:gd name="T26" fmla="*/ 10 w 36"/>
                  <a:gd name="T27" fmla="*/ 85 h 183"/>
                  <a:gd name="T28" fmla="*/ 16 w 36"/>
                  <a:gd name="T29" fmla="*/ 50 h 183"/>
                  <a:gd name="T30" fmla="*/ 20 w 36"/>
                  <a:gd name="T31" fmla="*/ 30 h 183"/>
                  <a:gd name="T32" fmla="*/ 21 w 36"/>
                  <a:gd name="T33" fmla="*/ 3 h 183"/>
                  <a:gd name="T34" fmla="*/ 28 w 36"/>
                  <a:gd name="T35" fmla="*/ 7 h 183"/>
                  <a:gd name="T36" fmla="*/ 32 w 36"/>
                  <a:gd name="T37" fmla="*/ 23 h 183"/>
                  <a:gd name="T38" fmla="*/ 30 w 36"/>
                  <a:gd name="T39" fmla="*/ 39 h 183"/>
                  <a:gd name="T40" fmla="*/ 24 w 36"/>
                  <a:gd name="T41" fmla="*/ 52 h 183"/>
                  <a:gd name="T42" fmla="*/ 22 w 36"/>
                  <a:gd name="T43" fmla="*/ 79 h 183"/>
                  <a:gd name="T44" fmla="*/ 19 w 36"/>
                  <a:gd name="T45" fmla="*/ 93 h 183"/>
                  <a:gd name="T46" fmla="*/ 16 w 36"/>
                  <a:gd name="T47" fmla="*/ 108 h 183"/>
                  <a:gd name="T48" fmla="*/ 16 w 36"/>
                  <a:gd name="T49" fmla="*/ 122 h 183"/>
                  <a:gd name="T50" fmla="*/ 17 w 36"/>
                  <a:gd name="T51" fmla="*/ 129 h 183"/>
                  <a:gd name="T52" fmla="*/ 11 w 36"/>
                  <a:gd name="T53" fmla="*/ 162 h 183"/>
                  <a:gd name="T54" fmla="*/ 30 w 36"/>
                  <a:gd name="T55" fmla="*/ 172 h 183"/>
                  <a:gd name="T56" fmla="*/ 29 w 36"/>
                  <a:gd name="T57" fmla="*/ 174 h 183"/>
                  <a:gd name="T58" fmla="*/ 20 w 36"/>
                  <a:gd name="T59" fmla="*/ 177 h 183"/>
                  <a:gd name="T60" fmla="*/ 18 w 36"/>
                  <a:gd name="T61" fmla="*/ 179 h 183"/>
                  <a:gd name="T62" fmla="*/ 17 w 36"/>
                  <a:gd name="T63" fmla="*/ 172 h 183"/>
                  <a:gd name="T64" fmla="*/ 12 w 36"/>
                  <a:gd name="T65" fmla="*/ 171 h 183"/>
                  <a:gd name="T66" fmla="*/ 9 w 36"/>
                  <a:gd name="T67" fmla="*/ 166 h 183"/>
                  <a:gd name="T68" fmla="*/ 9 w 36"/>
                  <a:gd name="T69" fmla="*/ 165 h 183"/>
                  <a:gd name="T70" fmla="*/ 9 w 36"/>
                  <a:gd name="T71" fmla="*/ 166 h 183"/>
                  <a:gd name="T72" fmla="*/ 8 w 36"/>
                  <a:gd name="T73" fmla="*/ 157 h 183"/>
                  <a:gd name="T74" fmla="*/ 11 w 36"/>
                  <a:gd name="T75" fmla="*/ 152 h 183"/>
                  <a:gd name="T76" fmla="*/ 8 w 36"/>
                  <a:gd name="T77" fmla="*/ 151 h 183"/>
                  <a:gd name="T78" fmla="*/ 12 w 36"/>
                  <a:gd name="T79" fmla="*/ 148 h 183"/>
                  <a:gd name="T80" fmla="*/ 13 w 36"/>
                  <a:gd name="T81" fmla="*/ 128 h 183"/>
                  <a:gd name="T82" fmla="*/ 14 w 36"/>
                  <a:gd name="T83" fmla="*/ 130 h 183"/>
                  <a:gd name="T84" fmla="*/ 11 w 36"/>
                  <a:gd name="T85" fmla="*/ 135 h 183"/>
                  <a:gd name="T86" fmla="*/ 8 w 36"/>
                  <a:gd name="T87" fmla="*/ 143 h 183"/>
                  <a:gd name="T88" fmla="*/ 9 w 36"/>
                  <a:gd name="T89" fmla="*/ 148 h 183"/>
                  <a:gd name="T90" fmla="*/ 6 w 36"/>
                  <a:gd name="T91" fmla="*/ 145 h 183"/>
                  <a:gd name="T92" fmla="*/ 7 w 36"/>
                  <a:gd name="T93" fmla="*/ 138 h 183"/>
                  <a:gd name="T94" fmla="*/ 5 w 36"/>
                  <a:gd name="T95" fmla="*/ 136 h 183"/>
                  <a:gd name="T96" fmla="*/ 15 w 36"/>
                  <a:gd name="T97" fmla="*/ 127 h 183"/>
                  <a:gd name="T98" fmla="*/ 13 w 36"/>
                  <a:gd name="T99" fmla="*/ 117 h 183"/>
                  <a:gd name="T100" fmla="*/ 15 w 36"/>
                  <a:gd name="T101" fmla="*/ 114 h 183"/>
                  <a:gd name="T102" fmla="*/ 11 w 36"/>
                  <a:gd name="T103" fmla="*/ 87 h 183"/>
                  <a:gd name="T104" fmla="*/ 10 w 36"/>
                  <a:gd name="T105" fmla="*/ 102 h 183"/>
                  <a:gd name="T106" fmla="*/ 15 w 36"/>
                  <a:gd name="T107" fmla="*/ 111 h 183"/>
                  <a:gd name="T108" fmla="*/ 18 w 36"/>
                  <a:gd name="T109" fmla="*/ 95 h 183"/>
                  <a:gd name="T110" fmla="*/ 20 w 36"/>
                  <a:gd name="T111" fmla="*/ 82 h 183"/>
                  <a:gd name="T112" fmla="*/ 22 w 36"/>
                  <a:gd name="T113" fmla="*/ 54 h 183"/>
                  <a:gd name="T114" fmla="*/ 28 w 36"/>
                  <a:gd name="T115" fmla="*/ 41 h 183"/>
                  <a:gd name="T116" fmla="*/ 34 w 36"/>
                  <a:gd name="T117" fmla="*/ 27 h 183"/>
                  <a:gd name="T118" fmla="*/ 27 w 36"/>
                  <a:gd name="T119" fmla="*/ 9 h 183"/>
                  <a:gd name="T120" fmla="*/ 22 w 36"/>
                  <a:gd name="T121" fmla="*/ 7 h 183"/>
                  <a:gd name="T122" fmla="*/ 19 w 36"/>
                  <a:gd name="T123" fmla="*/ 46 h 183"/>
                  <a:gd name="T124" fmla="*/ 17 w 36"/>
                  <a:gd name="T125" fmla="*/ 6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183">
                    <a:moveTo>
                      <a:pt x="17" y="183"/>
                    </a:moveTo>
                    <a:cubicBezTo>
                      <a:pt x="15" y="183"/>
                      <a:pt x="13" y="182"/>
                      <a:pt x="13" y="179"/>
                    </a:cubicBezTo>
                    <a:cubicBezTo>
                      <a:pt x="13" y="179"/>
                      <a:pt x="13" y="179"/>
                      <a:pt x="13" y="179"/>
                    </a:cubicBezTo>
                    <a:cubicBezTo>
                      <a:pt x="15" y="178"/>
                      <a:pt x="15" y="178"/>
                      <a:pt x="15" y="178"/>
                    </a:cubicBezTo>
                    <a:cubicBezTo>
                      <a:pt x="15" y="179"/>
                      <a:pt x="15" y="179"/>
                      <a:pt x="15" y="179"/>
                    </a:cubicBezTo>
                    <a:cubicBezTo>
                      <a:pt x="17" y="178"/>
                      <a:pt x="17" y="177"/>
                      <a:pt x="17" y="177"/>
                    </a:cubicBezTo>
                    <a:cubicBezTo>
                      <a:pt x="17" y="176"/>
                      <a:pt x="15" y="176"/>
                      <a:pt x="12" y="176"/>
                    </a:cubicBezTo>
                    <a:cubicBezTo>
                      <a:pt x="12" y="176"/>
                      <a:pt x="12" y="176"/>
                      <a:pt x="12" y="176"/>
                    </a:cubicBezTo>
                    <a:cubicBezTo>
                      <a:pt x="12" y="177"/>
                      <a:pt x="12" y="177"/>
                      <a:pt x="12" y="177"/>
                    </a:cubicBezTo>
                    <a:cubicBezTo>
                      <a:pt x="11" y="176"/>
                      <a:pt x="11" y="176"/>
                      <a:pt x="11" y="176"/>
                    </a:cubicBezTo>
                    <a:cubicBezTo>
                      <a:pt x="10" y="176"/>
                      <a:pt x="10" y="176"/>
                      <a:pt x="10" y="176"/>
                    </a:cubicBezTo>
                    <a:cubicBezTo>
                      <a:pt x="11" y="175"/>
                      <a:pt x="11" y="175"/>
                      <a:pt x="11" y="175"/>
                    </a:cubicBezTo>
                    <a:cubicBezTo>
                      <a:pt x="10" y="173"/>
                      <a:pt x="10" y="173"/>
                      <a:pt x="10" y="173"/>
                    </a:cubicBezTo>
                    <a:cubicBezTo>
                      <a:pt x="9" y="172"/>
                      <a:pt x="9" y="172"/>
                      <a:pt x="9" y="172"/>
                    </a:cubicBezTo>
                    <a:cubicBezTo>
                      <a:pt x="8" y="171"/>
                      <a:pt x="8" y="170"/>
                      <a:pt x="8" y="169"/>
                    </a:cubicBezTo>
                    <a:cubicBezTo>
                      <a:pt x="8" y="168"/>
                      <a:pt x="8" y="168"/>
                      <a:pt x="8" y="167"/>
                    </a:cubicBezTo>
                    <a:cubicBezTo>
                      <a:pt x="7" y="166"/>
                      <a:pt x="6" y="165"/>
                      <a:pt x="6" y="164"/>
                    </a:cubicBezTo>
                    <a:cubicBezTo>
                      <a:pt x="6" y="164"/>
                      <a:pt x="6" y="164"/>
                      <a:pt x="6" y="163"/>
                    </a:cubicBezTo>
                    <a:cubicBezTo>
                      <a:pt x="6" y="163"/>
                      <a:pt x="6" y="163"/>
                      <a:pt x="6" y="163"/>
                    </a:cubicBezTo>
                    <a:cubicBezTo>
                      <a:pt x="6" y="162"/>
                      <a:pt x="6" y="162"/>
                      <a:pt x="6" y="162"/>
                    </a:cubicBezTo>
                    <a:cubicBezTo>
                      <a:pt x="5" y="161"/>
                      <a:pt x="4" y="159"/>
                      <a:pt x="4" y="158"/>
                    </a:cubicBezTo>
                    <a:cubicBezTo>
                      <a:pt x="4" y="157"/>
                      <a:pt x="5" y="157"/>
                      <a:pt x="5" y="156"/>
                    </a:cubicBezTo>
                    <a:cubicBezTo>
                      <a:pt x="5" y="149"/>
                      <a:pt x="5" y="149"/>
                      <a:pt x="5" y="149"/>
                    </a:cubicBezTo>
                    <a:cubicBezTo>
                      <a:pt x="5" y="149"/>
                      <a:pt x="4" y="148"/>
                      <a:pt x="4" y="146"/>
                    </a:cubicBezTo>
                    <a:cubicBezTo>
                      <a:pt x="5" y="144"/>
                      <a:pt x="5" y="144"/>
                      <a:pt x="5" y="144"/>
                    </a:cubicBezTo>
                    <a:cubicBezTo>
                      <a:pt x="3" y="143"/>
                      <a:pt x="3" y="143"/>
                      <a:pt x="3" y="143"/>
                    </a:cubicBezTo>
                    <a:cubicBezTo>
                      <a:pt x="5" y="142"/>
                      <a:pt x="5" y="142"/>
                      <a:pt x="5" y="142"/>
                    </a:cubicBezTo>
                    <a:cubicBezTo>
                      <a:pt x="5" y="142"/>
                      <a:pt x="6" y="142"/>
                      <a:pt x="6" y="142"/>
                    </a:cubicBezTo>
                    <a:cubicBezTo>
                      <a:pt x="6" y="142"/>
                      <a:pt x="6" y="142"/>
                      <a:pt x="6" y="141"/>
                    </a:cubicBezTo>
                    <a:cubicBezTo>
                      <a:pt x="6" y="141"/>
                      <a:pt x="4" y="140"/>
                      <a:pt x="3" y="140"/>
                    </a:cubicBezTo>
                    <a:cubicBezTo>
                      <a:pt x="3" y="140"/>
                      <a:pt x="3" y="140"/>
                      <a:pt x="3" y="140"/>
                    </a:cubicBezTo>
                    <a:cubicBezTo>
                      <a:pt x="3" y="143"/>
                      <a:pt x="3" y="143"/>
                      <a:pt x="3" y="143"/>
                    </a:cubicBezTo>
                    <a:cubicBezTo>
                      <a:pt x="1" y="141"/>
                      <a:pt x="1" y="141"/>
                      <a:pt x="1" y="141"/>
                    </a:cubicBezTo>
                    <a:cubicBezTo>
                      <a:pt x="0" y="140"/>
                      <a:pt x="0" y="140"/>
                      <a:pt x="0" y="139"/>
                    </a:cubicBezTo>
                    <a:cubicBezTo>
                      <a:pt x="0" y="138"/>
                      <a:pt x="1" y="137"/>
                      <a:pt x="2" y="137"/>
                    </a:cubicBezTo>
                    <a:cubicBezTo>
                      <a:pt x="2" y="136"/>
                      <a:pt x="3" y="136"/>
                      <a:pt x="3" y="136"/>
                    </a:cubicBezTo>
                    <a:cubicBezTo>
                      <a:pt x="3" y="136"/>
                      <a:pt x="3" y="135"/>
                      <a:pt x="3" y="135"/>
                    </a:cubicBezTo>
                    <a:cubicBezTo>
                      <a:pt x="1" y="134"/>
                      <a:pt x="1" y="134"/>
                      <a:pt x="1" y="134"/>
                    </a:cubicBezTo>
                    <a:cubicBezTo>
                      <a:pt x="3" y="133"/>
                      <a:pt x="3" y="133"/>
                      <a:pt x="3" y="133"/>
                    </a:cubicBezTo>
                    <a:cubicBezTo>
                      <a:pt x="5" y="133"/>
                      <a:pt x="6" y="133"/>
                      <a:pt x="7" y="134"/>
                    </a:cubicBezTo>
                    <a:cubicBezTo>
                      <a:pt x="7" y="134"/>
                      <a:pt x="7" y="135"/>
                      <a:pt x="8" y="135"/>
                    </a:cubicBezTo>
                    <a:cubicBezTo>
                      <a:pt x="8" y="134"/>
                      <a:pt x="8" y="134"/>
                      <a:pt x="8" y="134"/>
                    </a:cubicBezTo>
                    <a:cubicBezTo>
                      <a:pt x="8" y="134"/>
                      <a:pt x="8" y="134"/>
                      <a:pt x="8" y="134"/>
                    </a:cubicBezTo>
                    <a:cubicBezTo>
                      <a:pt x="9" y="133"/>
                      <a:pt x="9" y="133"/>
                      <a:pt x="9" y="133"/>
                    </a:cubicBezTo>
                    <a:cubicBezTo>
                      <a:pt x="8" y="132"/>
                      <a:pt x="8" y="132"/>
                      <a:pt x="8" y="132"/>
                    </a:cubicBezTo>
                    <a:cubicBezTo>
                      <a:pt x="9" y="132"/>
                      <a:pt x="9" y="132"/>
                      <a:pt x="9" y="132"/>
                    </a:cubicBezTo>
                    <a:cubicBezTo>
                      <a:pt x="9" y="132"/>
                      <a:pt x="9" y="132"/>
                      <a:pt x="9" y="131"/>
                    </a:cubicBezTo>
                    <a:cubicBezTo>
                      <a:pt x="9" y="131"/>
                      <a:pt x="9" y="131"/>
                      <a:pt x="9" y="130"/>
                    </a:cubicBezTo>
                    <a:cubicBezTo>
                      <a:pt x="9" y="129"/>
                      <a:pt x="10" y="129"/>
                      <a:pt x="10" y="128"/>
                    </a:cubicBezTo>
                    <a:cubicBezTo>
                      <a:pt x="11" y="128"/>
                      <a:pt x="11" y="128"/>
                      <a:pt x="12" y="128"/>
                    </a:cubicBezTo>
                    <a:cubicBezTo>
                      <a:pt x="12" y="127"/>
                      <a:pt x="11" y="127"/>
                      <a:pt x="11" y="126"/>
                    </a:cubicBezTo>
                    <a:cubicBezTo>
                      <a:pt x="10" y="126"/>
                      <a:pt x="9" y="125"/>
                      <a:pt x="10" y="124"/>
                    </a:cubicBezTo>
                    <a:cubicBezTo>
                      <a:pt x="11" y="122"/>
                      <a:pt x="11" y="117"/>
                      <a:pt x="11" y="115"/>
                    </a:cubicBezTo>
                    <a:cubicBezTo>
                      <a:pt x="11" y="115"/>
                      <a:pt x="11" y="115"/>
                      <a:pt x="11" y="115"/>
                    </a:cubicBezTo>
                    <a:cubicBezTo>
                      <a:pt x="12" y="114"/>
                      <a:pt x="12" y="114"/>
                      <a:pt x="12" y="114"/>
                    </a:cubicBezTo>
                    <a:cubicBezTo>
                      <a:pt x="12" y="114"/>
                      <a:pt x="12" y="114"/>
                      <a:pt x="12" y="114"/>
                    </a:cubicBezTo>
                    <a:cubicBezTo>
                      <a:pt x="8" y="114"/>
                      <a:pt x="8" y="114"/>
                      <a:pt x="8" y="114"/>
                    </a:cubicBezTo>
                    <a:cubicBezTo>
                      <a:pt x="11" y="112"/>
                      <a:pt x="11" y="112"/>
                      <a:pt x="11" y="112"/>
                    </a:cubicBezTo>
                    <a:cubicBezTo>
                      <a:pt x="11" y="112"/>
                      <a:pt x="11" y="112"/>
                      <a:pt x="11" y="112"/>
                    </a:cubicBezTo>
                    <a:cubicBezTo>
                      <a:pt x="11" y="112"/>
                      <a:pt x="10" y="113"/>
                      <a:pt x="10" y="113"/>
                    </a:cubicBezTo>
                    <a:cubicBezTo>
                      <a:pt x="10" y="113"/>
                      <a:pt x="10" y="113"/>
                      <a:pt x="10" y="113"/>
                    </a:cubicBezTo>
                    <a:cubicBezTo>
                      <a:pt x="8" y="113"/>
                      <a:pt x="7" y="111"/>
                      <a:pt x="7" y="110"/>
                    </a:cubicBezTo>
                    <a:cubicBezTo>
                      <a:pt x="6" y="109"/>
                      <a:pt x="7" y="103"/>
                      <a:pt x="8" y="101"/>
                    </a:cubicBezTo>
                    <a:cubicBezTo>
                      <a:pt x="9" y="100"/>
                      <a:pt x="8" y="99"/>
                      <a:pt x="8" y="97"/>
                    </a:cubicBezTo>
                    <a:cubicBezTo>
                      <a:pt x="8" y="96"/>
                      <a:pt x="8" y="95"/>
                      <a:pt x="8" y="94"/>
                    </a:cubicBezTo>
                    <a:cubicBezTo>
                      <a:pt x="8" y="94"/>
                      <a:pt x="8" y="93"/>
                      <a:pt x="8" y="93"/>
                    </a:cubicBezTo>
                    <a:cubicBezTo>
                      <a:pt x="7" y="91"/>
                      <a:pt x="7" y="89"/>
                      <a:pt x="9" y="88"/>
                    </a:cubicBezTo>
                    <a:cubicBezTo>
                      <a:pt x="9" y="88"/>
                      <a:pt x="10" y="88"/>
                      <a:pt x="9" y="87"/>
                    </a:cubicBezTo>
                    <a:cubicBezTo>
                      <a:pt x="9" y="85"/>
                      <a:pt x="9" y="85"/>
                      <a:pt x="9" y="85"/>
                    </a:cubicBezTo>
                    <a:cubicBezTo>
                      <a:pt x="10" y="85"/>
                      <a:pt x="10" y="85"/>
                      <a:pt x="10" y="85"/>
                    </a:cubicBezTo>
                    <a:cubicBezTo>
                      <a:pt x="13" y="85"/>
                      <a:pt x="16" y="71"/>
                      <a:pt x="16" y="66"/>
                    </a:cubicBezTo>
                    <a:cubicBezTo>
                      <a:pt x="16" y="65"/>
                      <a:pt x="16" y="65"/>
                      <a:pt x="15" y="64"/>
                    </a:cubicBezTo>
                    <a:cubicBezTo>
                      <a:pt x="15" y="61"/>
                      <a:pt x="14" y="57"/>
                      <a:pt x="16" y="54"/>
                    </a:cubicBezTo>
                    <a:cubicBezTo>
                      <a:pt x="17" y="54"/>
                      <a:pt x="16" y="53"/>
                      <a:pt x="16" y="52"/>
                    </a:cubicBezTo>
                    <a:cubicBezTo>
                      <a:pt x="16" y="51"/>
                      <a:pt x="16" y="51"/>
                      <a:pt x="16" y="50"/>
                    </a:cubicBezTo>
                    <a:cubicBezTo>
                      <a:pt x="16" y="49"/>
                      <a:pt x="16" y="47"/>
                      <a:pt x="17" y="46"/>
                    </a:cubicBezTo>
                    <a:cubicBezTo>
                      <a:pt x="17" y="46"/>
                      <a:pt x="17" y="45"/>
                      <a:pt x="17" y="45"/>
                    </a:cubicBezTo>
                    <a:cubicBezTo>
                      <a:pt x="18" y="43"/>
                      <a:pt x="18" y="42"/>
                      <a:pt x="18" y="40"/>
                    </a:cubicBezTo>
                    <a:cubicBezTo>
                      <a:pt x="19" y="38"/>
                      <a:pt x="19" y="36"/>
                      <a:pt x="20" y="34"/>
                    </a:cubicBezTo>
                    <a:cubicBezTo>
                      <a:pt x="20" y="33"/>
                      <a:pt x="20" y="32"/>
                      <a:pt x="20" y="30"/>
                    </a:cubicBezTo>
                    <a:cubicBezTo>
                      <a:pt x="19" y="28"/>
                      <a:pt x="19" y="26"/>
                      <a:pt x="20" y="25"/>
                    </a:cubicBezTo>
                    <a:cubicBezTo>
                      <a:pt x="23" y="20"/>
                      <a:pt x="21" y="13"/>
                      <a:pt x="20" y="8"/>
                    </a:cubicBezTo>
                    <a:cubicBezTo>
                      <a:pt x="20" y="6"/>
                      <a:pt x="20" y="5"/>
                      <a:pt x="20" y="4"/>
                    </a:cubicBezTo>
                    <a:cubicBezTo>
                      <a:pt x="20" y="3"/>
                      <a:pt x="20" y="3"/>
                      <a:pt x="20" y="3"/>
                    </a:cubicBezTo>
                    <a:cubicBezTo>
                      <a:pt x="21" y="3"/>
                      <a:pt x="21" y="3"/>
                      <a:pt x="21" y="3"/>
                    </a:cubicBezTo>
                    <a:cubicBezTo>
                      <a:pt x="21" y="3"/>
                      <a:pt x="23" y="3"/>
                      <a:pt x="23" y="1"/>
                    </a:cubicBezTo>
                    <a:cubicBezTo>
                      <a:pt x="24" y="0"/>
                      <a:pt x="24" y="0"/>
                      <a:pt x="24" y="0"/>
                    </a:cubicBezTo>
                    <a:cubicBezTo>
                      <a:pt x="25" y="1"/>
                      <a:pt x="25" y="1"/>
                      <a:pt x="25" y="1"/>
                    </a:cubicBezTo>
                    <a:cubicBezTo>
                      <a:pt x="27" y="2"/>
                      <a:pt x="27" y="4"/>
                      <a:pt x="27" y="5"/>
                    </a:cubicBezTo>
                    <a:cubicBezTo>
                      <a:pt x="27" y="6"/>
                      <a:pt x="28" y="6"/>
                      <a:pt x="28" y="7"/>
                    </a:cubicBezTo>
                    <a:cubicBezTo>
                      <a:pt x="29" y="7"/>
                      <a:pt x="29" y="8"/>
                      <a:pt x="29" y="9"/>
                    </a:cubicBezTo>
                    <a:cubicBezTo>
                      <a:pt x="30" y="10"/>
                      <a:pt x="29" y="11"/>
                      <a:pt x="29" y="12"/>
                    </a:cubicBezTo>
                    <a:cubicBezTo>
                      <a:pt x="29" y="13"/>
                      <a:pt x="29" y="13"/>
                      <a:pt x="30" y="15"/>
                    </a:cubicBezTo>
                    <a:cubicBezTo>
                      <a:pt x="31" y="16"/>
                      <a:pt x="31" y="17"/>
                      <a:pt x="31" y="19"/>
                    </a:cubicBezTo>
                    <a:cubicBezTo>
                      <a:pt x="31" y="20"/>
                      <a:pt x="31" y="22"/>
                      <a:pt x="32" y="23"/>
                    </a:cubicBezTo>
                    <a:cubicBezTo>
                      <a:pt x="33" y="23"/>
                      <a:pt x="35" y="24"/>
                      <a:pt x="36" y="26"/>
                    </a:cubicBezTo>
                    <a:cubicBezTo>
                      <a:pt x="36" y="28"/>
                      <a:pt x="35" y="29"/>
                      <a:pt x="34" y="30"/>
                    </a:cubicBezTo>
                    <a:cubicBezTo>
                      <a:pt x="33" y="30"/>
                      <a:pt x="33" y="30"/>
                      <a:pt x="33" y="30"/>
                    </a:cubicBezTo>
                    <a:cubicBezTo>
                      <a:pt x="30" y="31"/>
                      <a:pt x="29" y="32"/>
                      <a:pt x="29" y="35"/>
                    </a:cubicBezTo>
                    <a:cubicBezTo>
                      <a:pt x="29" y="36"/>
                      <a:pt x="30" y="37"/>
                      <a:pt x="30" y="39"/>
                    </a:cubicBezTo>
                    <a:cubicBezTo>
                      <a:pt x="30" y="39"/>
                      <a:pt x="30" y="40"/>
                      <a:pt x="30" y="41"/>
                    </a:cubicBezTo>
                    <a:cubicBezTo>
                      <a:pt x="31" y="42"/>
                      <a:pt x="29" y="42"/>
                      <a:pt x="29" y="43"/>
                    </a:cubicBezTo>
                    <a:cubicBezTo>
                      <a:pt x="28" y="43"/>
                      <a:pt x="28" y="43"/>
                      <a:pt x="28" y="43"/>
                    </a:cubicBezTo>
                    <a:cubicBezTo>
                      <a:pt x="27" y="45"/>
                      <a:pt x="27" y="46"/>
                      <a:pt x="26" y="47"/>
                    </a:cubicBezTo>
                    <a:cubicBezTo>
                      <a:pt x="26" y="48"/>
                      <a:pt x="25" y="50"/>
                      <a:pt x="24" y="52"/>
                    </a:cubicBezTo>
                    <a:cubicBezTo>
                      <a:pt x="24" y="53"/>
                      <a:pt x="24" y="54"/>
                      <a:pt x="24" y="55"/>
                    </a:cubicBezTo>
                    <a:cubicBezTo>
                      <a:pt x="24" y="56"/>
                      <a:pt x="23" y="58"/>
                      <a:pt x="22" y="60"/>
                    </a:cubicBezTo>
                    <a:cubicBezTo>
                      <a:pt x="21" y="62"/>
                      <a:pt x="22" y="64"/>
                      <a:pt x="23" y="67"/>
                    </a:cubicBezTo>
                    <a:cubicBezTo>
                      <a:pt x="23" y="68"/>
                      <a:pt x="23" y="68"/>
                      <a:pt x="23" y="69"/>
                    </a:cubicBezTo>
                    <a:cubicBezTo>
                      <a:pt x="25" y="73"/>
                      <a:pt x="24" y="75"/>
                      <a:pt x="22" y="79"/>
                    </a:cubicBezTo>
                    <a:cubicBezTo>
                      <a:pt x="22" y="80"/>
                      <a:pt x="22" y="80"/>
                      <a:pt x="22" y="82"/>
                    </a:cubicBezTo>
                    <a:cubicBezTo>
                      <a:pt x="22" y="83"/>
                      <a:pt x="22" y="83"/>
                      <a:pt x="22" y="83"/>
                    </a:cubicBezTo>
                    <a:cubicBezTo>
                      <a:pt x="22" y="84"/>
                      <a:pt x="21" y="85"/>
                      <a:pt x="20" y="86"/>
                    </a:cubicBezTo>
                    <a:cubicBezTo>
                      <a:pt x="20" y="86"/>
                      <a:pt x="20" y="86"/>
                      <a:pt x="19" y="87"/>
                    </a:cubicBezTo>
                    <a:cubicBezTo>
                      <a:pt x="19" y="88"/>
                      <a:pt x="19" y="91"/>
                      <a:pt x="19" y="93"/>
                    </a:cubicBezTo>
                    <a:cubicBezTo>
                      <a:pt x="19" y="94"/>
                      <a:pt x="20" y="94"/>
                      <a:pt x="20" y="95"/>
                    </a:cubicBezTo>
                    <a:cubicBezTo>
                      <a:pt x="20" y="96"/>
                      <a:pt x="19" y="98"/>
                      <a:pt x="18" y="100"/>
                    </a:cubicBezTo>
                    <a:cubicBezTo>
                      <a:pt x="18" y="101"/>
                      <a:pt x="17" y="103"/>
                      <a:pt x="17" y="103"/>
                    </a:cubicBezTo>
                    <a:cubicBezTo>
                      <a:pt x="17" y="104"/>
                      <a:pt x="17" y="106"/>
                      <a:pt x="17" y="107"/>
                    </a:cubicBezTo>
                    <a:cubicBezTo>
                      <a:pt x="16" y="107"/>
                      <a:pt x="16" y="108"/>
                      <a:pt x="16" y="108"/>
                    </a:cubicBezTo>
                    <a:cubicBezTo>
                      <a:pt x="16" y="109"/>
                      <a:pt x="17" y="110"/>
                      <a:pt x="17" y="110"/>
                    </a:cubicBezTo>
                    <a:cubicBezTo>
                      <a:pt x="17" y="111"/>
                      <a:pt x="17" y="112"/>
                      <a:pt x="17" y="113"/>
                    </a:cubicBezTo>
                    <a:cubicBezTo>
                      <a:pt x="17" y="113"/>
                      <a:pt x="17" y="114"/>
                      <a:pt x="16" y="115"/>
                    </a:cubicBezTo>
                    <a:cubicBezTo>
                      <a:pt x="16" y="115"/>
                      <a:pt x="16" y="116"/>
                      <a:pt x="16" y="116"/>
                    </a:cubicBezTo>
                    <a:cubicBezTo>
                      <a:pt x="16" y="118"/>
                      <a:pt x="16" y="120"/>
                      <a:pt x="16" y="122"/>
                    </a:cubicBezTo>
                    <a:cubicBezTo>
                      <a:pt x="17" y="123"/>
                      <a:pt x="17" y="123"/>
                      <a:pt x="17" y="124"/>
                    </a:cubicBezTo>
                    <a:cubicBezTo>
                      <a:pt x="17" y="125"/>
                      <a:pt x="17" y="126"/>
                      <a:pt x="18" y="127"/>
                    </a:cubicBezTo>
                    <a:cubicBezTo>
                      <a:pt x="21" y="128"/>
                      <a:pt x="21" y="128"/>
                      <a:pt x="21" y="128"/>
                    </a:cubicBezTo>
                    <a:cubicBezTo>
                      <a:pt x="18" y="128"/>
                      <a:pt x="18" y="128"/>
                      <a:pt x="18" y="128"/>
                    </a:cubicBezTo>
                    <a:cubicBezTo>
                      <a:pt x="18" y="128"/>
                      <a:pt x="17" y="128"/>
                      <a:pt x="17" y="129"/>
                    </a:cubicBezTo>
                    <a:cubicBezTo>
                      <a:pt x="20" y="131"/>
                      <a:pt x="17" y="137"/>
                      <a:pt x="16" y="141"/>
                    </a:cubicBezTo>
                    <a:cubicBezTo>
                      <a:pt x="15" y="143"/>
                      <a:pt x="15" y="144"/>
                      <a:pt x="14" y="145"/>
                    </a:cubicBezTo>
                    <a:cubicBezTo>
                      <a:pt x="14" y="146"/>
                      <a:pt x="14" y="147"/>
                      <a:pt x="14" y="148"/>
                    </a:cubicBezTo>
                    <a:cubicBezTo>
                      <a:pt x="14" y="150"/>
                      <a:pt x="14" y="152"/>
                      <a:pt x="12" y="155"/>
                    </a:cubicBezTo>
                    <a:cubicBezTo>
                      <a:pt x="11" y="157"/>
                      <a:pt x="11" y="160"/>
                      <a:pt x="11" y="162"/>
                    </a:cubicBezTo>
                    <a:cubicBezTo>
                      <a:pt x="15" y="162"/>
                      <a:pt x="15" y="162"/>
                      <a:pt x="15" y="162"/>
                    </a:cubicBezTo>
                    <a:cubicBezTo>
                      <a:pt x="15" y="163"/>
                      <a:pt x="15" y="163"/>
                      <a:pt x="15" y="163"/>
                    </a:cubicBezTo>
                    <a:cubicBezTo>
                      <a:pt x="15" y="164"/>
                      <a:pt x="15" y="164"/>
                      <a:pt x="15" y="165"/>
                    </a:cubicBezTo>
                    <a:cubicBezTo>
                      <a:pt x="15" y="169"/>
                      <a:pt x="15" y="170"/>
                      <a:pt x="17" y="170"/>
                    </a:cubicBezTo>
                    <a:cubicBezTo>
                      <a:pt x="21" y="170"/>
                      <a:pt x="25" y="170"/>
                      <a:pt x="30" y="172"/>
                    </a:cubicBezTo>
                    <a:cubicBezTo>
                      <a:pt x="29" y="174"/>
                      <a:pt x="29" y="174"/>
                      <a:pt x="29" y="174"/>
                    </a:cubicBezTo>
                    <a:cubicBezTo>
                      <a:pt x="29" y="173"/>
                      <a:pt x="29" y="173"/>
                      <a:pt x="29" y="173"/>
                    </a:cubicBezTo>
                    <a:cubicBezTo>
                      <a:pt x="29" y="174"/>
                      <a:pt x="29" y="174"/>
                      <a:pt x="29" y="174"/>
                    </a:cubicBezTo>
                    <a:cubicBezTo>
                      <a:pt x="29" y="173"/>
                      <a:pt x="29" y="173"/>
                      <a:pt x="29" y="173"/>
                    </a:cubicBezTo>
                    <a:cubicBezTo>
                      <a:pt x="29" y="174"/>
                      <a:pt x="29" y="174"/>
                      <a:pt x="29" y="174"/>
                    </a:cubicBezTo>
                    <a:cubicBezTo>
                      <a:pt x="29" y="174"/>
                      <a:pt x="29" y="174"/>
                      <a:pt x="29" y="174"/>
                    </a:cubicBezTo>
                    <a:cubicBezTo>
                      <a:pt x="29" y="174"/>
                      <a:pt x="29" y="174"/>
                      <a:pt x="29" y="174"/>
                    </a:cubicBezTo>
                    <a:cubicBezTo>
                      <a:pt x="29" y="174"/>
                      <a:pt x="29" y="174"/>
                      <a:pt x="29" y="174"/>
                    </a:cubicBezTo>
                    <a:cubicBezTo>
                      <a:pt x="29" y="174"/>
                      <a:pt x="28" y="174"/>
                      <a:pt x="27" y="174"/>
                    </a:cubicBezTo>
                    <a:cubicBezTo>
                      <a:pt x="24" y="174"/>
                      <a:pt x="21" y="175"/>
                      <a:pt x="20" y="177"/>
                    </a:cubicBezTo>
                    <a:cubicBezTo>
                      <a:pt x="20" y="178"/>
                      <a:pt x="20" y="178"/>
                      <a:pt x="20" y="179"/>
                    </a:cubicBezTo>
                    <a:cubicBezTo>
                      <a:pt x="20" y="181"/>
                      <a:pt x="20" y="183"/>
                      <a:pt x="17" y="183"/>
                    </a:cubicBezTo>
                    <a:close/>
                    <a:moveTo>
                      <a:pt x="16" y="181"/>
                    </a:moveTo>
                    <a:cubicBezTo>
                      <a:pt x="16" y="181"/>
                      <a:pt x="16" y="181"/>
                      <a:pt x="17" y="181"/>
                    </a:cubicBezTo>
                    <a:cubicBezTo>
                      <a:pt x="18" y="181"/>
                      <a:pt x="18" y="181"/>
                      <a:pt x="18" y="179"/>
                    </a:cubicBezTo>
                    <a:cubicBezTo>
                      <a:pt x="18" y="180"/>
                      <a:pt x="17" y="180"/>
                      <a:pt x="16" y="181"/>
                    </a:cubicBezTo>
                    <a:close/>
                    <a:moveTo>
                      <a:pt x="14" y="174"/>
                    </a:moveTo>
                    <a:cubicBezTo>
                      <a:pt x="16" y="174"/>
                      <a:pt x="18" y="175"/>
                      <a:pt x="19" y="176"/>
                    </a:cubicBezTo>
                    <a:cubicBezTo>
                      <a:pt x="19" y="174"/>
                      <a:pt x="21" y="173"/>
                      <a:pt x="23" y="172"/>
                    </a:cubicBezTo>
                    <a:cubicBezTo>
                      <a:pt x="21" y="172"/>
                      <a:pt x="19" y="172"/>
                      <a:pt x="17" y="172"/>
                    </a:cubicBezTo>
                    <a:cubicBezTo>
                      <a:pt x="16" y="172"/>
                      <a:pt x="15" y="172"/>
                      <a:pt x="14" y="171"/>
                    </a:cubicBezTo>
                    <a:cubicBezTo>
                      <a:pt x="14" y="172"/>
                      <a:pt x="14" y="173"/>
                      <a:pt x="14" y="174"/>
                    </a:cubicBezTo>
                    <a:close/>
                    <a:moveTo>
                      <a:pt x="12" y="170"/>
                    </a:moveTo>
                    <a:cubicBezTo>
                      <a:pt x="12" y="170"/>
                      <a:pt x="12" y="170"/>
                      <a:pt x="12" y="170"/>
                    </a:cubicBezTo>
                    <a:cubicBezTo>
                      <a:pt x="12" y="171"/>
                      <a:pt x="12" y="171"/>
                      <a:pt x="12" y="171"/>
                    </a:cubicBezTo>
                    <a:cubicBezTo>
                      <a:pt x="12" y="174"/>
                      <a:pt x="12" y="174"/>
                      <a:pt x="12" y="174"/>
                    </a:cubicBezTo>
                    <a:cubicBezTo>
                      <a:pt x="12" y="173"/>
                      <a:pt x="12" y="172"/>
                      <a:pt x="12" y="171"/>
                    </a:cubicBezTo>
                    <a:cubicBezTo>
                      <a:pt x="12" y="171"/>
                      <a:pt x="12" y="170"/>
                      <a:pt x="12" y="170"/>
                    </a:cubicBezTo>
                    <a:cubicBezTo>
                      <a:pt x="12" y="170"/>
                      <a:pt x="12" y="170"/>
                      <a:pt x="12" y="170"/>
                    </a:cubicBezTo>
                    <a:close/>
                    <a:moveTo>
                      <a:pt x="9" y="166"/>
                    </a:moveTo>
                    <a:cubicBezTo>
                      <a:pt x="12" y="167"/>
                      <a:pt x="12" y="167"/>
                      <a:pt x="12" y="167"/>
                    </a:cubicBezTo>
                    <a:cubicBezTo>
                      <a:pt x="12" y="167"/>
                      <a:pt x="12" y="167"/>
                      <a:pt x="13" y="168"/>
                    </a:cubicBezTo>
                    <a:cubicBezTo>
                      <a:pt x="13" y="167"/>
                      <a:pt x="13" y="166"/>
                      <a:pt x="13" y="165"/>
                    </a:cubicBezTo>
                    <a:cubicBezTo>
                      <a:pt x="13" y="165"/>
                      <a:pt x="13" y="164"/>
                      <a:pt x="13" y="164"/>
                    </a:cubicBezTo>
                    <a:cubicBezTo>
                      <a:pt x="9" y="165"/>
                      <a:pt x="9" y="165"/>
                      <a:pt x="9" y="165"/>
                    </a:cubicBezTo>
                    <a:cubicBezTo>
                      <a:pt x="9" y="164"/>
                      <a:pt x="9" y="164"/>
                      <a:pt x="9" y="164"/>
                    </a:cubicBezTo>
                    <a:cubicBezTo>
                      <a:pt x="9" y="164"/>
                      <a:pt x="9" y="164"/>
                      <a:pt x="9" y="164"/>
                    </a:cubicBezTo>
                    <a:cubicBezTo>
                      <a:pt x="8" y="165"/>
                      <a:pt x="8" y="165"/>
                      <a:pt x="8" y="165"/>
                    </a:cubicBezTo>
                    <a:cubicBezTo>
                      <a:pt x="8" y="165"/>
                      <a:pt x="8" y="165"/>
                      <a:pt x="9" y="166"/>
                    </a:cubicBezTo>
                    <a:cubicBezTo>
                      <a:pt x="9" y="166"/>
                      <a:pt x="9" y="166"/>
                      <a:pt x="9" y="166"/>
                    </a:cubicBezTo>
                    <a:close/>
                    <a:moveTo>
                      <a:pt x="9" y="151"/>
                    </a:moveTo>
                    <a:cubicBezTo>
                      <a:pt x="9" y="153"/>
                      <a:pt x="9" y="153"/>
                      <a:pt x="9" y="153"/>
                    </a:cubicBezTo>
                    <a:cubicBezTo>
                      <a:pt x="9" y="154"/>
                      <a:pt x="9" y="155"/>
                      <a:pt x="9" y="156"/>
                    </a:cubicBezTo>
                    <a:cubicBezTo>
                      <a:pt x="9" y="157"/>
                      <a:pt x="9" y="157"/>
                      <a:pt x="9" y="157"/>
                    </a:cubicBezTo>
                    <a:cubicBezTo>
                      <a:pt x="8" y="157"/>
                      <a:pt x="8" y="157"/>
                      <a:pt x="8" y="157"/>
                    </a:cubicBezTo>
                    <a:cubicBezTo>
                      <a:pt x="7" y="157"/>
                      <a:pt x="6" y="158"/>
                      <a:pt x="6" y="158"/>
                    </a:cubicBezTo>
                    <a:cubicBezTo>
                      <a:pt x="6" y="159"/>
                      <a:pt x="7" y="160"/>
                      <a:pt x="8" y="161"/>
                    </a:cubicBezTo>
                    <a:cubicBezTo>
                      <a:pt x="9" y="161"/>
                      <a:pt x="9" y="161"/>
                      <a:pt x="9" y="161"/>
                    </a:cubicBezTo>
                    <a:cubicBezTo>
                      <a:pt x="9" y="158"/>
                      <a:pt x="9" y="156"/>
                      <a:pt x="10" y="154"/>
                    </a:cubicBezTo>
                    <a:cubicBezTo>
                      <a:pt x="11" y="153"/>
                      <a:pt x="11" y="152"/>
                      <a:pt x="11" y="152"/>
                    </a:cubicBezTo>
                    <a:lnTo>
                      <a:pt x="9" y="151"/>
                    </a:lnTo>
                    <a:close/>
                    <a:moveTo>
                      <a:pt x="7" y="151"/>
                    </a:moveTo>
                    <a:cubicBezTo>
                      <a:pt x="7" y="152"/>
                      <a:pt x="7" y="152"/>
                      <a:pt x="7" y="152"/>
                    </a:cubicBezTo>
                    <a:cubicBezTo>
                      <a:pt x="8" y="151"/>
                      <a:pt x="8" y="151"/>
                      <a:pt x="8" y="151"/>
                    </a:cubicBezTo>
                    <a:cubicBezTo>
                      <a:pt x="8" y="151"/>
                      <a:pt x="8" y="151"/>
                      <a:pt x="8" y="151"/>
                    </a:cubicBezTo>
                    <a:cubicBezTo>
                      <a:pt x="8" y="151"/>
                      <a:pt x="8" y="151"/>
                      <a:pt x="7" y="151"/>
                    </a:cubicBezTo>
                    <a:close/>
                    <a:moveTo>
                      <a:pt x="7" y="148"/>
                    </a:moveTo>
                    <a:cubicBezTo>
                      <a:pt x="8" y="148"/>
                      <a:pt x="9" y="149"/>
                      <a:pt x="9" y="149"/>
                    </a:cubicBezTo>
                    <a:cubicBezTo>
                      <a:pt x="11" y="152"/>
                      <a:pt x="11" y="152"/>
                      <a:pt x="11" y="152"/>
                    </a:cubicBezTo>
                    <a:cubicBezTo>
                      <a:pt x="12" y="150"/>
                      <a:pt x="12" y="149"/>
                      <a:pt x="12" y="148"/>
                    </a:cubicBezTo>
                    <a:cubicBezTo>
                      <a:pt x="12" y="147"/>
                      <a:pt x="12" y="146"/>
                      <a:pt x="13" y="145"/>
                    </a:cubicBezTo>
                    <a:cubicBezTo>
                      <a:pt x="13" y="143"/>
                      <a:pt x="13" y="142"/>
                      <a:pt x="14" y="140"/>
                    </a:cubicBezTo>
                    <a:cubicBezTo>
                      <a:pt x="16" y="136"/>
                      <a:pt x="18" y="131"/>
                      <a:pt x="15" y="129"/>
                    </a:cubicBezTo>
                    <a:cubicBezTo>
                      <a:pt x="13" y="128"/>
                      <a:pt x="13" y="128"/>
                      <a:pt x="13" y="128"/>
                    </a:cubicBezTo>
                    <a:cubicBezTo>
                      <a:pt x="13" y="128"/>
                      <a:pt x="13" y="128"/>
                      <a:pt x="13" y="128"/>
                    </a:cubicBezTo>
                    <a:cubicBezTo>
                      <a:pt x="13" y="130"/>
                      <a:pt x="12" y="130"/>
                      <a:pt x="11" y="130"/>
                    </a:cubicBezTo>
                    <a:cubicBezTo>
                      <a:pt x="11" y="130"/>
                      <a:pt x="11" y="130"/>
                      <a:pt x="11" y="130"/>
                    </a:cubicBezTo>
                    <a:cubicBezTo>
                      <a:pt x="11" y="131"/>
                      <a:pt x="11" y="131"/>
                      <a:pt x="11" y="131"/>
                    </a:cubicBezTo>
                    <a:cubicBezTo>
                      <a:pt x="11" y="131"/>
                      <a:pt x="11" y="131"/>
                      <a:pt x="11" y="131"/>
                    </a:cubicBezTo>
                    <a:cubicBezTo>
                      <a:pt x="14" y="130"/>
                      <a:pt x="14" y="130"/>
                      <a:pt x="14" y="130"/>
                    </a:cubicBezTo>
                    <a:cubicBezTo>
                      <a:pt x="12" y="133"/>
                      <a:pt x="12" y="133"/>
                      <a:pt x="12" y="133"/>
                    </a:cubicBezTo>
                    <a:cubicBezTo>
                      <a:pt x="12" y="133"/>
                      <a:pt x="12" y="133"/>
                      <a:pt x="12" y="133"/>
                    </a:cubicBezTo>
                    <a:cubicBezTo>
                      <a:pt x="12" y="133"/>
                      <a:pt x="12" y="133"/>
                      <a:pt x="12" y="133"/>
                    </a:cubicBezTo>
                    <a:cubicBezTo>
                      <a:pt x="11" y="134"/>
                      <a:pt x="11" y="134"/>
                      <a:pt x="11" y="134"/>
                    </a:cubicBezTo>
                    <a:cubicBezTo>
                      <a:pt x="11" y="135"/>
                      <a:pt x="11" y="135"/>
                      <a:pt x="11" y="135"/>
                    </a:cubicBezTo>
                    <a:cubicBezTo>
                      <a:pt x="10" y="137"/>
                      <a:pt x="10" y="137"/>
                      <a:pt x="9" y="139"/>
                    </a:cubicBezTo>
                    <a:cubicBezTo>
                      <a:pt x="7" y="140"/>
                      <a:pt x="7" y="140"/>
                      <a:pt x="7" y="140"/>
                    </a:cubicBezTo>
                    <a:cubicBezTo>
                      <a:pt x="8" y="140"/>
                      <a:pt x="8" y="141"/>
                      <a:pt x="8" y="142"/>
                    </a:cubicBezTo>
                    <a:cubicBezTo>
                      <a:pt x="8" y="143"/>
                      <a:pt x="8" y="143"/>
                      <a:pt x="8" y="143"/>
                    </a:cubicBezTo>
                    <a:cubicBezTo>
                      <a:pt x="8" y="143"/>
                      <a:pt x="8" y="143"/>
                      <a:pt x="8" y="143"/>
                    </a:cubicBezTo>
                    <a:cubicBezTo>
                      <a:pt x="8" y="143"/>
                      <a:pt x="7" y="143"/>
                      <a:pt x="7" y="143"/>
                    </a:cubicBezTo>
                    <a:cubicBezTo>
                      <a:pt x="8" y="143"/>
                      <a:pt x="8" y="144"/>
                      <a:pt x="8" y="144"/>
                    </a:cubicBezTo>
                    <a:cubicBezTo>
                      <a:pt x="10" y="144"/>
                      <a:pt x="10" y="146"/>
                      <a:pt x="11" y="147"/>
                    </a:cubicBezTo>
                    <a:cubicBezTo>
                      <a:pt x="12" y="150"/>
                      <a:pt x="12" y="150"/>
                      <a:pt x="12" y="150"/>
                    </a:cubicBezTo>
                    <a:cubicBezTo>
                      <a:pt x="9" y="148"/>
                      <a:pt x="9" y="148"/>
                      <a:pt x="9" y="148"/>
                    </a:cubicBezTo>
                    <a:cubicBezTo>
                      <a:pt x="9" y="148"/>
                      <a:pt x="8" y="148"/>
                      <a:pt x="8" y="148"/>
                    </a:cubicBezTo>
                    <a:cubicBezTo>
                      <a:pt x="8" y="148"/>
                      <a:pt x="8" y="148"/>
                      <a:pt x="7" y="148"/>
                    </a:cubicBezTo>
                    <a:close/>
                    <a:moveTo>
                      <a:pt x="5" y="144"/>
                    </a:moveTo>
                    <a:cubicBezTo>
                      <a:pt x="6" y="145"/>
                      <a:pt x="6" y="145"/>
                      <a:pt x="6" y="145"/>
                    </a:cubicBezTo>
                    <a:cubicBezTo>
                      <a:pt x="6" y="145"/>
                      <a:pt x="6" y="145"/>
                      <a:pt x="6" y="145"/>
                    </a:cubicBezTo>
                    <a:cubicBezTo>
                      <a:pt x="6" y="145"/>
                      <a:pt x="6" y="145"/>
                      <a:pt x="6" y="144"/>
                    </a:cubicBezTo>
                    <a:cubicBezTo>
                      <a:pt x="6" y="144"/>
                      <a:pt x="5" y="144"/>
                      <a:pt x="5" y="144"/>
                    </a:cubicBezTo>
                    <a:close/>
                    <a:moveTo>
                      <a:pt x="4" y="138"/>
                    </a:moveTo>
                    <a:cubicBezTo>
                      <a:pt x="5" y="138"/>
                      <a:pt x="6" y="139"/>
                      <a:pt x="7" y="139"/>
                    </a:cubicBezTo>
                    <a:cubicBezTo>
                      <a:pt x="7" y="138"/>
                      <a:pt x="7" y="138"/>
                      <a:pt x="7" y="138"/>
                    </a:cubicBezTo>
                    <a:cubicBezTo>
                      <a:pt x="5" y="137"/>
                      <a:pt x="5" y="137"/>
                      <a:pt x="5" y="137"/>
                    </a:cubicBezTo>
                    <a:cubicBezTo>
                      <a:pt x="6" y="137"/>
                      <a:pt x="6" y="137"/>
                      <a:pt x="6" y="137"/>
                    </a:cubicBezTo>
                    <a:cubicBezTo>
                      <a:pt x="6" y="136"/>
                      <a:pt x="6" y="136"/>
                      <a:pt x="6" y="135"/>
                    </a:cubicBezTo>
                    <a:cubicBezTo>
                      <a:pt x="5" y="135"/>
                      <a:pt x="5" y="135"/>
                      <a:pt x="5" y="135"/>
                    </a:cubicBezTo>
                    <a:cubicBezTo>
                      <a:pt x="5" y="135"/>
                      <a:pt x="5" y="136"/>
                      <a:pt x="5" y="136"/>
                    </a:cubicBezTo>
                    <a:cubicBezTo>
                      <a:pt x="5" y="137"/>
                      <a:pt x="4" y="137"/>
                      <a:pt x="4" y="138"/>
                    </a:cubicBezTo>
                    <a:close/>
                    <a:moveTo>
                      <a:pt x="12" y="125"/>
                    </a:moveTo>
                    <a:cubicBezTo>
                      <a:pt x="12" y="125"/>
                      <a:pt x="12" y="125"/>
                      <a:pt x="12" y="125"/>
                    </a:cubicBezTo>
                    <a:cubicBezTo>
                      <a:pt x="13" y="126"/>
                      <a:pt x="13" y="126"/>
                      <a:pt x="13" y="127"/>
                    </a:cubicBezTo>
                    <a:cubicBezTo>
                      <a:pt x="15" y="127"/>
                      <a:pt x="15" y="127"/>
                      <a:pt x="15" y="127"/>
                    </a:cubicBezTo>
                    <a:cubicBezTo>
                      <a:pt x="15" y="127"/>
                      <a:pt x="15" y="127"/>
                      <a:pt x="16" y="127"/>
                    </a:cubicBezTo>
                    <a:cubicBezTo>
                      <a:pt x="15" y="126"/>
                      <a:pt x="15" y="125"/>
                      <a:pt x="15" y="124"/>
                    </a:cubicBezTo>
                    <a:cubicBezTo>
                      <a:pt x="15" y="123"/>
                      <a:pt x="15" y="123"/>
                      <a:pt x="15" y="122"/>
                    </a:cubicBezTo>
                    <a:cubicBezTo>
                      <a:pt x="14" y="121"/>
                      <a:pt x="14" y="119"/>
                      <a:pt x="14" y="118"/>
                    </a:cubicBezTo>
                    <a:cubicBezTo>
                      <a:pt x="13" y="117"/>
                      <a:pt x="13" y="117"/>
                      <a:pt x="13" y="117"/>
                    </a:cubicBezTo>
                    <a:cubicBezTo>
                      <a:pt x="13" y="119"/>
                      <a:pt x="13" y="123"/>
                      <a:pt x="12" y="125"/>
                    </a:cubicBezTo>
                    <a:close/>
                    <a:moveTo>
                      <a:pt x="14" y="113"/>
                    </a:moveTo>
                    <a:cubicBezTo>
                      <a:pt x="14" y="113"/>
                      <a:pt x="14" y="113"/>
                      <a:pt x="14" y="113"/>
                    </a:cubicBezTo>
                    <a:cubicBezTo>
                      <a:pt x="14" y="113"/>
                      <a:pt x="14" y="114"/>
                      <a:pt x="14" y="114"/>
                    </a:cubicBezTo>
                    <a:cubicBezTo>
                      <a:pt x="15" y="114"/>
                      <a:pt x="15" y="114"/>
                      <a:pt x="15" y="114"/>
                    </a:cubicBezTo>
                    <a:cubicBezTo>
                      <a:pt x="15" y="113"/>
                      <a:pt x="15" y="113"/>
                      <a:pt x="15" y="112"/>
                    </a:cubicBezTo>
                    <a:cubicBezTo>
                      <a:pt x="15" y="112"/>
                      <a:pt x="15" y="112"/>
                      <a:pt x="15" y="112"/>
                    </a:cubicBezTo>
                    <a:cubicBezTo>
                      <a:pt x="14" y="112"/>
                      <a:pt x="14" y="112"/>
                      <a:pt x="14" y="112"/>
                    </a:cubicBezTo>
                    <a:cubicBezTo>
                      <a:pt x="14" y="112"/>
                      <a:pt x="14" y="112"/>
                      <a:pt x="14" y="113"/>
                    </a:cubicBezTo>
                    <a:close/>
                    <a:moveTo>
                      <a:pt x="11" y="87"/>
                    </a:moveTo>
                    <a:cubicBezTo>
                      <a:pt x="12" y="89"/>
                      <a:pt x="11" y="90"/>
                      <a:pt x="10" y="90"/>
                    </a:cubicBezTo>
                    <a:cubicBezTo>
                      <a:pt x="9" y="90"/>
                      <a:pt x="9" y="91"/>
                      <a:pt x="10" y="93"/>
                    </a:cubicBezTo>
                    <a:cubicBezTo>
                      <a:pt x="10" y="93"/>
                      <a:pt x="10" y="94"/>
                      <a:pt x="10" y="94"/>
                    </a:cubicBezTo>
                    <a:cubicBezTo>
                      <a:pt x="10" y="95"/>
                      <a:pt x="10" y="96"/>
                      <a:pt x="10" y="97"/>
                    </a:cubicBezTo>
                    <a:cubicBezTo>
                      <a:pt x="10" y="98"/>
                      <a:pt x="11" y="100"/>
                      <a:pt x="10" y="102"/>
                    </a:cubicBezTo>
                    <a:cubicBezTo>
                      <a:pt x="9" y="103"/>
                      <a:pt x="8" y="109"/>
                      <a:pt x="9" y="110"/>
                    </a:cubicBezTo>
                    <a:cubicBezTo>
                      <a:pt x="9" y="111"/>
                      <a:pt x="9" y="111"/>
                      <a:pt x="10" y="111"/>
                    </a:cubicBezTo>
                    <a:cubicBezTo>
                      <a:pt x="10" y="111"/>
                      <a:pt x="10" y="111"/>
                      <a:pt x="11" y="110"/>
                    </a:cubicBezTo>
                    <a:cubicBezTo>
                      <a:pt x="11" y="110"/>
                      <a:pt x="13" y="110"/>
                      <a:pt x="14" y="110"/>
                    </a:cubicBezTo>
                    <a:cubicBezTo>
                      <a:pt x="15" y="111"/>
                      <a:pt x="15" y="111"/>
                      <a:pt x="15" y="111"/>
                    </a:cubicBezTo>
                    <a:cubicBezTo>
                      <a:pt x="15" y="110"/>
                      <a:pt x="14" y="109"/>
                      <a:pt x="14" y="108"/>
                    </a:cubicBezTo>
                    <a:cubicBezTo>
                      <a:pt x="14" y="108"/>
                      <a:pt x="14" y="107"/>
                      <a:pt x="15" y="107"/>
                    </a:cubicBezTo>
                    <a:cubicBezTo>
                      <a:pt x="15" y="105"/>
                      <a:pt x="15" y="104"/>
                      <a:pt x="15" y="103"/>
                    </a:cubicBezTo>
                    <a:cubicBezTo>
                      <a:pt x="15" y="102"/>
                      <a:pt x="16" y="101"/>
                      <a:pt x="16" y="99"/>
                    </a:cubicBezTo>
                    <a:cubicBezTo>
                      <a:pt x="17" y="98"/>
                      <a:pt x="18" y="96"/>
                      <a:pt x="18" y="95"/>
                    </a:cubicBezTo>
                    <a:cubicBezTo>
                      <a:pt x="18" y="95"/>
                      <a:pt x="17" y="94"/>
                      <a:pt x="17" y="94"/>
                    </a:cubicBezTo>
                    <a:cubicBezTo>
                      <a:pt x="17" y="91"/>
                      <a:pt x="17" y="88"/>
                      <a:pt x="18" y="86"/>
                    </a:cubicBezTo>
                    <a:cubicBezTo>
                      <a:pt x="18" y="85"/>
                      <a:pt x="18" y="85"/>
                      <a:pt x="19" y="84"/>
                    </a:cubicBezTo>
                    <a:cubicBezTo>
                      <a:pt x="19" y="84"/>
                      <a:pt x="20" y="83"/>
                      <a:pt x="20" y="83"/>
                    </a:cubicBezTo>
                    <a:cubicBezTo>
                      <a:pt x="20" y="82"/>
                      <a:pt x="20" y="82"/>
                      <a:pt x="20" y="82"/>
                    </a:cubicBezTo>
                    <a:cubicBezTo>
                      <a:pt x="20" y="80"/>
                      <a:pt x="20" y="79"/>
                      <a:pt x="20" y="78"/>
                    </a:cubicBezTo>
                    <a:cubicBezTo>
                      <a:pt x="22" y="74"/>
                      <a:pt x="23" y="73"/>
                      <a:pt x="22" y="69"/>
                    </a:cubicBezTo>
                    <a:cubicBezTo>
                      <a:pt x="21" y="69"/>
                      <a:pt x="21" y="68"/>
                      <a:pt x="21" y="68"/>
                    </a:cubicBezTo>
                    <a:cubicBezTo>
                      <a:pt x="20" y="65"/>
                      <a:pt x="19" y="62"/>
                      <a:pt x="21" y="59"/>
                    </a:cubicBezTo>
                    <a:cubicBezTo>
                      <a:pt x="21" y="57"/>
                      <a:pt x="22" y="56"/>
                      <a:pt x="22" y="54"/>
                    </a:cubicBezTo>
                    <a:cubicBezTo>
                      <a:pt x="22" y="53"/>
                      <a:pt x="22" y="52"/>
                      <a:pt x="22" y="51"/>
                    </a:cubicBezTo>
                    <a:cubicBezTo>
                      <a:pt x="23" y="49"/>
                      <a:pt x="24" y="47"/>
                      <a:pt x="25" y="46"/>
                    </a:cubicBezTo>
                    <a:cubicBezTo>
                      <a:pt x="25" y="45"/>
                      <a:pt x="26" y="44"/>
                      <a:pt x="26" y="43"/>
                    </a:cubicBezTo>
                    <a:cubicBezTo>
                      <a:pt x="26" y="42"/>
                      <a:pt x="27" y="41"/>
                      <a:pt x="28" y="41"/>
                    </a:cubicBezTo>
                    <a:cubicBezTo>
                      <a:pt x="28" y="41"/>
                      <a:pt x="28" y="41"/>
                      <a:pt x="28" y="41"/>
                    </a:cubicBezTo>
                    <a:cubicBezTo>
                      <a:pt x="28" y="40"/>
                      <a:pt x="28" y="40"/>
                      <a:pt x="28" y="39"/>
                    </a:cubicBezTo>
                    <a:cubicBezTo>
                      <a:pt x="28" y="38"/>
                      <a:pt x="27" y="37"/>
                      <a:pt x="27" y="35"/>
                    </a:cubicBezTo>
                    <a:cubicBezTo>
                      <a:pt x="27" y="31"/>
                      <a:pt x="28" y="30"/>
                      <a:pt x="32" y="28"/>
                    </a:cubicBezTo>
                    <a:cubicBezTo>
                      <a:pt x="33" y="28"/>
                      <a:pt x="33" y="28"/>
                      <a:pt x="33" y="28"/>
                    </a:cubicBezTo>
                    <a:cubicBezTo>
                      <a:pt x="33" y="28"/>
                      <a:pt x="34" y="27"/>
                      <a:pt x="34" y="27"/>
                    </a:cubicBezTo>
                    <a:cubicBezTo>
                      <a:pt x="33" y="26"/>
                      <a:pt x="32" y="25"/>
                      <a:pt x="32" y="24"/>
                    </a:cubicBezTo>
                    <a:cubicBezTo>
                      <a:pt x="29" y="24"/>
                      <a:pt x="29" y="22"/>
                      <a:pt x="29" y="19"/>
                    </a:cubicBezTo>
                    <a:cubicBezTo>
                      <a:pt x="29" y="18"/>
                      <a:pt x="29" y="16"/>
                      <a:pt x="28" y="16"/>
                    </a:cubicBezTo>
                    <a:cubicBezTo>
                      <a:pt x="27" y="13"/>
                      <a:pt x="27" y="12"/>
                      <a:pt x="27" y="11"/>
                    </a:cubicBezTo>
                    <a:cubicBezTo>
                      <a:pt x="27" y="11"/>
                      <a:pt x="28" y="10"/>
                      <a:pt x="27" y="9"/>
                    </a:cubicBezTo>
                    <a:cubicBezTo>
                      <a:pt x="27" y="9"/>
                      <a:pt x="27" y="8"/>
                      <a:pt x="27" y="8"/>
                    </a:cubicBezTo>
                    <a:cubicBezTo>
                      <a:pt x="26" y="8"/>
                      <a:pt x="26" y="7"/>
                      <a:pt x="25" y="6"/>
                    </a:cubicBezTo>
                    <a:cubicBezTo>
                      <a:pt x="25" y="4"/>
                      <a:pt x="25" y="4"/>
                      <a:pt x="25" y="3"/>
                    </a:cubicBezTo>
                    <a:cubicBezTo>
                      <a:pt x="24" y="4"/>
                      <a:pt x="23" y="5"/>
                      <a:pt x="22" y="5"/>
                    </a:cubicBezTo>
                    <a:cubicBezTo>
                      <a:pt x="22" y="6"/>
                      <a:pt x="22" y="6"/>
                      <a:pt x="22" y="7"/>
                    </a:cubicBezTo>
                    <a:cubicBezTo>
                      <a:pt x="23" y="13"/>
                      <a:pt x="25" y="21"/>
                      <a:pt x="22" y="26"/>
                    </a:cubicBezTo>
                    <a:cubicBezTo>
                      <a:pt x="21" y="27"/>
                      <a:pt x="21" y="28"/>
                      <a:pt x="22" y="30"/>
                    </a:cubicBezTo>
                    <a:cubicBezTo>
                      <a:pt x="22" y="32"/>
                      <a:pt x="22" y="33"/>
                      <a:pt x="21" y="35"/>
                    </a:cubicBezTo>
                    <a:cubicBezTo>
                      <a:pt x="21" y="37"/>
                      <a:pt x="21" y="38"/>
                      <a:pt x="20" y="40"/>
                    </a:cubicBezTo>
                    <a:cubicBezTo>
                      <a:pt x="20" y="42"/>
                      <a:pt x="20" y="44"/>
                      <a:pt x="19" y="46"/>
                    </a:cubicBezTo>
                    <a:cubicBezTo>
                      <a:pt x="19" y="46"/>
                      <a:pt x="19" y="47"/>
                      <a:pt x="19" y="47"/>
                    </a:cubicBezTo>
                    <a:cubicBezTo>
                      <a:pt x="18" y="48"/>
                      <a:pt x="18" y="49"/>
                      <a:pt x="18" y="50"/>
                    </a:cubicBezTo>
                    <a:cubicBezTo>
                      <a:pt x="18" y="50"/>
                      <a:pt x="18" y="51"/>
                      <a:pt x="18" y="52"/>
                    </a:cubicBezTo>
                    <a:cubicBezTo>
                      <a:pt x="18" y="53"/>
                      <a:pt x="19" y="54"/>
                      <a:pt x="18" y="55"/>
                    </a:cubicBezTo>
                    <a:cubicBezTo>
                      <a:pt x="16" y="58"/>
                      <a:pt x="17" y="60"/>
                      <a:pt x="17" y="63"/>
                    </a:cubicBezTo>
                    <a:cubicBezTo>
                      <a:pt x="18" y="64"/>
                      <a:pt x="18" y="65"/>
                      <a:pt x="18" y="66"/>
                    </a:cubicBezTo>
                    <a:cubicBezTo>
                      <a:pt x="18" y="69"/>
                      <a:pt x="16" y="84"/>
                      <a:pt x="11"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7" name="Freeform 105"/>
              <p:cNvSpPr/>
              <p:nvPr/>
            </p:nvSpPr>
            <p:spPr bwMode="auto">
              <a:xfrm>
                <a:off x="2365" y="2256"/>
                <a:ext cx="20" cy="31"/>
              </a:xfrm>
              <a:custGeom>
                <a:avLst/>
                <a:gdLst>
                  <a:gd name="T0" fmla="*/ 12 w 12"/>
                  <a:gd name="T1" fmla="*/ 1 h 18"/>
                  <a:gd name="T2" fmla="*/ 9 w 12"/>
                  <a:gd name="T3" fmla="*/ 0 h 18"/>
                  <a:gd name="T4" fmla="*/ 5 w 12"/>
                  <a:gd name="T5" fmla="*/ 2 h 18"/>
                  <a:gd name="T6" fmla="*/ 6 w 12"/>
                  <a:gd name="T7" fmla="*/ 3 h 18"/>
                  <a:gd name="T8" fmla="*/ 10 w 12"/>
                  <a:gd name="T9" fmla="*/ 6 h 18"/>
                  <a:gd name="T10" fmla="*/ 9 w 12"/>
                  <a:gd name="T11" fmla="*/ 12 h 18"/>
                  <a:gd name="T12" fmla="*/ 6 w 12"/>
                  <a:gd name="T13" fmla="*/ 11 h 18"/>
                  <a:gd name="T14" fmla="*/ 7 w 12"/>
                  <a:gd name="T15" fmla="*/ 12 h 18"/>
                  <a:gd name="T16" fmla="*/ 6 w 12"/>
                  <a:gd name="T17" fmla="*/ 13 h 18"/>
                  <a:gd name="T18" fmla="*/ 3 w 12"/>
                  <a:gd name="T19" fmla="*/ 10 h 18"/>
                  <a:gd name="T20" fmla="*/ 4 w 12"/>
                  <a:gd name="T21" fmla="*/ 12 h 18"/>
                  <a:gd name="T22" fmla="*/ 4 w 12"/>
                  <a:gd name="T23" fmla="*/ 14 h 18"/>
                  <a:gd name="T24" fmla="*/ 3 w 12"/>
                  <a:gd name="T25" fmla="*/ 15 h 18"/>
                  <a:gd name="T26" fmla="*/ 12 w 12"/>
                  <a:gd name="T27" fmla="*/ 14 h 18"/>
                  <a:gd name="T28" fmla="*/ 12 w 12"/>
                  <a:gd name="T2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2" y="1"/>
                    </a:moveTo>
                    <a:cubicBezTo>
                      <a:pt x="11" y="1"/>
                      <a:pt x="10" y="1"/>
                      <a:pt x="9" y="0"/>
                    </a:cubicBezTo>
                    <a:cubicBezTo>
                      <a:pt x="8" y="1"/>
                      <a:pt x="7" y="2"/>
                      <a:pt x="5" y="2"/>
                    </a:cubicBezTo>
                    <a:cubicBezTo>
                      <a:pt x="6" y="2"/>
                      <a:pt x="6" y="2"/>
                      <a:pt x="6" y="3"/>
                    </a:cubicBezTo>
                    <a:cubicBezTo>
                      <a:pt x="2" y="4"/>
                      <a:pt x="8" y="6"/>
                      <a:pt x="10" y="6"/>
                    </a:cubicBezTo>
                    <a:cubicBezTo>
                      <a:pt x="7" y="8"/>
                      <a:pt x="4" y="11"/>
                      <a:pt x="9" y="12"/>
                    </a:cubicBezTo>
                    <a:cubicBezTo>
                      <a:pt x="9" y="12"/>
                      <a:pt x="7" y="12"/>
                      <a:pt x="6" y="11"/>
                    </a:cubicBezTo>
                    <a:cubicBezTo>
                      <a:pt x="7" y="12"/>
                      <a:pt x="6" y="12"/>
                      <a:pt x="7" y="12"/>
                    </a:cubicBezTo>
                    <a:cubicBezTo>
                      <a:pt x="7" y="13"/>
                      <a:pt x="6" y="13"/>
                      <a:pt x="6" y="13"/>
                    </a:cubicBezTo>
                    <a:cubicBezTo>
                      <a:pt x="5" y="12"/>
                      <a:pt x="4" y="11"/>
                      <a:pt x="3" y="10"/>
                    </a:cubicBezTo>
                    <a:cubicBezTo>
                      <a:pt x="4" y="11"/>
                      <a:pt x="4" y="12"/>
                      <a:pt x="4" y="12"/>
                    </a:cubicBezTo>
                    <a:cubicBezTo>
                      <a:pt x="2" y="12"/>
                      <a:pt x="0" y="15"/>
                      <a:pt x="4" y="14"/>
                    </a:cubicBezTo>
                    <a:cubicBezTo>
                      <a:pt x="4" y="15"/>
                      <a:pt x="4" y="15"/>
                      <a:pt x="3" y="15"/>
                    </a:cubicBezTo>
                    <a:cubicBezTo>
                      <a:pt x="6" y="16"/>
                      <a:pt x="12" y="18"/>
                      <a:pt x="12" y="14"/>
                    </a:cubicBezTo>
                    <a:cubicBezTo>
                      <a:pt x="12" y="10"/>
                      <a:pt x="12" y="5"/>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8" name="Freeform 106"/>
              <p:cNvSpPr>
                <a:spLocks noEditPoints="1"/>
              </p:cNvSpPr>
              <p:nvPr/>
            </p:nvSpPr>
            <p:spPr bwMode="auto">
              <a:xfrm>
                <a:off x="2365" y="2251"/>
                <a:ext cx="27" cy="34"/>
              </a:xfrm>
              <a:custGeom>
                <a:avLst/>
                <a:gdLst>
                  <a:gd name="T0" fmla="*/ 10 w 16"/>
                  <a:gd name="T1" fmla="*/ 20 h 20"/>
                  <a:gd name="T2" fmla="*/ 10 w 16"/>
                  <a:gd name="T3" fmla="*/ 20 h 20"/>
                  <a:gd name="T4" fmla="*/ 5 w 16"/>
                  <a:gd name="T5" fmla="*/ 20 h 20"/>
                  <a:gd name="T6" fmla="*/ 3 w 16"/>
                  <a:gd name="T7" fmla="*/ 19 h 20"/>
                  <a:gd name="T8" fmla="*/ 2 w 16"/>
                  <a:gd name="T9" fmla="*/ 19 h 20"/>
                  <a:gd name="T10" fmla="*/ 2 w 16"/>
                  <a:gd name="T11" fmla="*/ 18 h 20"/>
                  <a:gd name="T12" fmla="*/ 1 w 16"/>
                  <a:gd name="T13" fmla="*/ 17 h 20"/>
                  <a:gd name="T14" fmla="*/ 3 w 16"/>
                  <a:gd name="T15" fmla="*/ 14 h 20"/>
                  <a:gd name="T16" fmla="*/ 0 w 16"/>
                  <a:gd name="T17" fmla="*/ 9 h 20"/>
                  <a:gd name="T18" fmla="*/ 5 w 16"/>
                  <a:gd name="T19" fmla="*/ 14 h 20"/>
                  <a:gd name="T20" fmla="*/ 5 w 16"/>
                  <a:gd name="T21" fmla="*/ 13 h 20"/>
                  <a:gd name="T22" fmla="*/ 6 w 16"/>
                  <a:gd name="T23" fmla="*/ 13 h 20"/>
                  <a:gd name="T24" fmla="*/ 7 w 16"/>
                  <a:gd name="T25" fmla="*/ 10 h 20"/>
                  <a:gd name="T26" fmla="*/ 4 w 16"/>
                  <a:gd name="T27" fmla="*/ 7 h 20"/>
                  <a:gd name="T28" fmla="*/ 5 w 16"/>
                  <a:gd name="T29" fmla="*/ 6 h 20"/>
                  <a:gd name="T30" fmla="*/ 2 w 16"/>
                  <a:gd name="T31" fmla="*/ 3 h 20"/>
                  <a:gd name="T32" fmla="*/ 5 w 16"/>
                  <a:gd name="T33" fmla="*/ 4 h 20"/>
                  <a:gd name="T34" fmla="*/ 8 w 16"/>
                  <a:gd name="T35" fmla="*/ 2 h 20"/>
                  <a:gd name="T36" fmla="*/ 9 w 16"/>
                  <a:gd name="T37" fmla="*/ 0 h 20"/>
                  <a:gd name="T38" fmla="*/ 10 w 16"/>
                  <a:gd name="T39" fmla="*/ 2 h 20"/>
                  <a:gd name="T40" fmla="*/ 11 w 16"/>
                  <a:gd name="T41" fmla="*/ 3 h 20"/>
                  <a:gd name="T42" fmla="*/ 12 w 16"/>
                  <a:gd name="T43" fmla="*/ 3 h 20"/>
                  <a:gd name="T44" fmla="*/ 13 w 16"/>
                  <a:gd name="T45" fmla="*/ 3 h 20"/>
                  <a:gd name="T46" fmla="*/ 13 w 16"/>
                  <a:gd name="T47" fmla="*/ 16 h 20"/>
                  <a:gd name="T48" fmla="*/ 16 w 16"/>
                  <a:gd name="T49" fmla="*/ 17 h 20"/>
                  <a:gd name="T50" fmla="*/ 13 w 16"/>
                  <a:gd name="T51" fmla="*/ 17 h 20"/>
                  <a:gd name="T52" fmla="*/ 13 w 16"/>
                  <a:gd name="T53" fmla="*/ 17 h 20"/>
                  <a:gd name="T54" fmla="*/ 13 w 16"/>
                  <a:gd name="T55" fmla="*/ 19 h 20"/>
                  <a:gd name="T56" fmla="*/ 10 w 16"/>
                  <a:gd name="T57" fmla="*/ 20 h 20"/>
                  <a:gd name="T58" fmla="*/ 5 w 16"/>
                  <a:gd name="T59" fmla="*/ 18 h 20"/>
                  <a:gd name="T60" fmla="*/ 5 w 16"/>
                  <a:gd name="T61" fmla="*/ 18 h 20"/>
                  <a:gd name="T62" fmla="*/ 10 w 16"/>
                  <a:gd name="T63" fmla="*/ 18 h 20"/>
                  <a:gd name="T64" fmla="*/ 10 w 16"/>
                  <a:gd name="T65" fmla="*/ 18 h 20"/>
                  <a:gd name="T66" fmla="*/ 11 w 16"/>
                  <a:gd name="T67" fmla="*/ 18 h 20"/>
                  <a:gd name="T68" fmla="*/ 11 w 16"/>
                  <a:gd name="T69" fmla="*/ 17 h 20"/>
                  <a:gd name="T70" fmla="*/ 11 w 16"/>
                  <a:gd name="T71" fmla="*/ 16 h 20"/>
                  <a:gd name="T72" fmla="*/ 9 w 16"/>
                  <a:gd name="T73" fmla="*/ 16 h 20"/>
                  <a:gd name="T74" fmla="*/ 8 w 16"/>
                  <a:gd name="T75" fmla="*/ 16 h 20"/>
                  <a:gd name="T76" fmla="*/ 7 w 16"/>
                  <a:gd name="T77" fmla="*/ 17 h 20"/>
                  <a:gd name="T78" fmla="*/ 6 w 16"/>
                  <a:gd name="T79" fmla="*/ 17 h 20"/>
                  <a:gd name="T80" fmla="*/ 5 w 16"/>
                  <a:gd name="T81" fmla="*/ 16 h 20"/>
                  <a:gd name="T82" fmla="*/ 4 w 16"/>
                  <a:gd name="T83" fmla="*/ 16 h 20"/>
                  <a:gd name="T84" fmla="*/ 3 w 16"/>
                  <a:gd name="T85" fmla="*/ 16 h 20"/>
                  <a:gd name="T86" fmla="*/ 4 w 16"/>
                  <a:gd name="T87" fmla="*/ 16 h 20"/>
                  <a:gd name="T88" fmla="*/ 5 w 16"/>
                  <a:gd name="T89" fmla="*/ 16 h 20"/>
                  <a:gd name="T90" fmla="*/ 5 w 16"/>
                  <a:gd name="T91" fmla="*/ 17 h 20"/>
                  <a:gd name="T92" fmla="*/ 5 w 16"/>
                  <a:gd name="T93" fmla="*/ 18 h 20"/>
                  <a:gd name="T94" fmla="*/ 8 w 16"/>
                  <a:gd name="T95" fmla="*/ 14 h 20"/>
                  <a:gd name="T96" fmla="*/ 10 w 16"/>
                  <a:gd name="T97" fmla="*/ 14 h 20"/>
                  <a:gd name="T98" fmla="*/ 11 w 16"/>
                  <a:gd name="T99" fmla="*/ 15 h 20"/>
                  <a:gd name="T100" fmla="*/ 11 w 16"/>
                  <a:gd name="T101" fmla="*/ 9 h 20"/>
                  <a:gd name="T102" fmla="*/ 10 w 16"/>
                  <a:gd name="T103" fmla="*/ 10 h 20"/>
                  <a:gd name="T104" fmla="*/ 8 w 16"/>
                  <a:gd name="T105" fmla="*/ 13 h 20"/>
                  <a:gd name="T106" fmla="*/ 8 w 16"/>
                  <a:gd name="T107" fmla="*/ 14 h 20"/>
                  <a:gd name="T108" fmla="*/ 6 w 16"/>
                  <a:gd name="T109" fmla="*/ 7 h 20"/>
                  <a:gd name="T110" fmla="*/ 10 w 16"/>
                  <a:gd name="T111" fmla="*/ 8 h 20"/>
                  <a:gd name="T112" fmla="*/ 11 w 16"/>
                  <a:gd name="T113" fmla="*/ 8 h 20"/>
                  <a:gd name="T114" fmla="*/ 11 w 16"/>
                  <a:gd name="T115" fmla="*/ 5 h 20"/>
                  <a:gd name="T116" fmla="*/ 9 w 16"/>
                  <a:gd name="T117" fmla="*/ 4 h 20"/>
                  <a:gd name="T118" fmla="*/ 8 w 16"/>
                  <a:gd name="T119" fmla="*/ 5 h 20"/>
                  <a:gd name="T120" fmla="*/ 8 w 16"/>
                  <a:gd name="T121" fmla="*/ 6 h 20"/>
                  <a:gd name="T122" fmla="*/ 7 w 16"/>
                  <a:gd name="T123" fmla="*/ 7 h 20"/>
                  <a:gd name="T124" fmla="*/ 6 w 16"/>
                  <a:gd name="T1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 h="20">
                    <a:moveTo>
                      <a:pt x="10" y="20"/>
                    </a:moveTo>
                    <a:cubicBezTo>
                      <a:pt x="10" y="20"/>
                      <a:pt x="10" y="20"/>
                      <a:pt x="10" y="20"/>
                    </a:cubicBezTo>
                    <a:cubicBezTo>
                      <a:pt x="8" y="20"/>
                      <a:pt x="6" y="20"/>
                      <a:pt x="5" y="20"/>
                    </a:cubicBezTo>
                    <a:cubicBezTo>
                      <a:pt x="4" y="19"/>
                      <a:pt x="4" y="19"/>
                      <a:pt x="3" y="19"/>
                    </a:cubicBezTo>
                    <a:cubicBezTo>
                      <a:pt x="2" y="19"/>
                      <a:pt x="2" y="19"/>
                      <a:pt x="2" y="19"/>
                    </a:cubicBezTo>
                    <a:cubicBezTo>
                      <a:pt x="2" y="18"/>
                      <a:pt x="2" y="18"/>
                      <a:pt x="2" y="18"/>
                    </a:cubicBezTo>
                    <a:cubicBezTo>
                      <a:pt x="1" y="18"/>
                      <a:pt x="1" y="17"/>
                      <a:pt x="1" y="17"/>
                    </a:cubicBezTo>
                    <a:cubicBezTo>
                      <a:pt x="1" y="16"/>
                      <a:pt x="1" y="15"/>
                      <a:pt x="3" y="14"/>
                    </a:cubicBezTo>
                    <a:cubicBezTo>
                      <a:pt x="0" y="9"/>
                      <a:pt x="0" y="9"/>
                      <a:pt x="0" y="9"/>
                    </a:cubicBezTo>
                    <a:cubicBezTo>
                      <a:pt x="5" y="14"/>
                      <a:pt x="5" y="14"/>
                      <a:pt x="5" y="14"/>
                    </a:cubicBezTo>
                    <a:cubicBezTo>
                      <a:pt x="5" y="13"/>
                      <a:pt x="5" y="13"/>
                      <a:pt x="5" y="13"/>
                    </a:cubicBezTo>
                    <a:cubicBezTo>
                      <a:pt x="6" y="13"/>
                      <a:pt x="6" y="13"/>
                      <a:pt x="6" y="13"/>
                    </a:cubicBezTo>
                    <a:cubicBezTo>
                      <a:pt x="6" y="12"/>
                      <a:pt x="6" y="11"/>
                      <a:pt x="7" y="10"/>
                    </a:cubicBezTo>
                    <a:cubicBezTo>
                      <a:pt x="6" y="9"/>
                      <a:pt x="4" y="8"/>
                      <a:pt x="4" y="7"/>
                    </a:cubicBezTo>
                    <a:cubicBezTo>
                      <a:pt x="4" y="6"/>
                      <a:pt x="4" y="6"/>
                      <a:pt x="5" y="6"/>
                    </a:cubicBezTo>
                    <a:cubicBezTo>
                      <a:pt x="2" y="3"/>
                      <a:pt x="2" y="3"/>
                      <a:pt x="2" y="3"/>
                    </a:cubicBezTo>
                    <a:cubicBezTo>
                      <a:pt x="5" y="4"/>
                      <a:pt x="5" y="4"/>
                      <a:pt x="5" y="4"/>
                    </a:cubicBezTo>
                    <a:cubicBezTo>
                      <a:pt x="7" y="4"/>
                      <a:pt x="8" y="3"/>
                      <a:pt x="8" y="2"/>
                    </a:cubicBezTo>
                    <a:cubicBezTo>
                      <a:pt x="9" y="0"/>
                      <a:pt x="9" y="0"/>
                      <a:pt x="9" y="0"/>
                    </a:cubicBezTo>
                    <a:cubicBezTo>
                      <a:pt x="10" y="2"/>
                      <a:pt x="10" y="2"/>
                      <a:pt x="10" y="2"/>
                    </a:cubicBezTo>
                    <a:cubicBezTo>
                      <a:pt x="10" y="3"/>
                      <a:pt x="10" y="3"/>
                      <a:pt x="11" y="3"/>
                    </a:cubicBezTo>
                    <a:cubicBezTo>
                      <a:pt x="12" y="3"/>
                      <a:pt x="12" y="3"/>
                      <a:pt x="12" y="3"/>
                    </a:cubicBezTo>
                    <a:cubicBezTo>
                      <a:pt x="13" y="3"/>
                      <a:pt x="13" y="3"/>
                      <a:pt x="13" y="3"/>
                    </a:cubicBezTo>
                    <a:cubicBezTo>
                      <a:pt x="13" y="16"/>
                      <a:pt x="13" y="16"/>
                      <a:pt x="13" y="16"/>
                    </a:cubicBezTo>
                    <a:cubicBezTo>
                      <a:pt x="16" y="17"/>
                      <a:pt x="16" y="17"/>
                      <a:pt x="16" y="17"/>
                    </a:cubicBezTo>
                    <a:cubicBezTo>
                      <a:pt x="13" y="17"/>
                      <a:pt x="13" y="17"/>
                      <a:pt x="13" y="17"/>
                    </a:cubicBezTo>
                    <a:cubicBezTo>
                      <a:pt x="13" y="17"/>
                      <a:pt x="13" y="17"/>
                      <a:pt x="13" y="17"/>
                    </a:cubicBezTo>
                    <a:cubicBezTo>
                      <a:pt x="13" y="18"/>
                      <a:pt x="13" y="19"/>
                      <a:pt x="13" y="19"/>
                    </a:cubicBezTo>
                    <a:cubicBezTo>
                      <a:pt x="12" y="20"/>
                      <a:pt x="11" y="20"/>
                      <a:pt x="10" y="20"/>
                    </a:cubicBezTo>
                    <a:close/>
                    <a:moveTo>
                      <a:pt x="5" y="18"/>
                    </a:moveTo>
                    <a:cubicBezTo>
                      <a:pt x="5" y="18"/>
                      <a:pt x="5" y="18"/>
                      <a:pt x="5" y="18"/>
                    </a:cubicBezTo>
                    <a:cubicBezTo>
                      <a:pt x="7" y="18"/>
                      <a:pt x="8" y="18"/>
                      <a:pt x="10" y="18"/>
                    </a:cubicBezTo>
                    <a:cubicBezTo>
                      <a:pt x="10" y="18"/>
                      <a:pt x="10" y="18"/>
                      <a:pt x="10" y="18"/>
                    </a:cubicBezTo>
                    <a:cubicBezTo>
                      <a:pt x="11" y="18"/>
                      <a:pt x="11" y="18"/>
                      <a:pt x="11" y="18"/>
                    </a:cubicBezTo>
                    <a:cubicBezTo>
                      <a:pt x="11" y="18"/>
                      <a:pt x="11" y="18"/>
                      <a:pt x="11" y="17"/>
                    </a:cubicBezTo>
                    <a:cubicBezTo>
                      <a:pt x="11" y="16"/>
                      <a:pt x="11" y="16"/>
                      <a:pt x="11" y="16"/>
                    </a:cubicBezTo>
                    <a:cubicBezTo>
                      <a:pt x="9" y="16"/>
                      <a:pt x="9" y="16"/>
                      <a:pt x="9" y="16"/>
                    </a:cubicBezTo>
                    <a:cubicBezTo>
                      <a:pt x="9" y="16"/>
                      <a:pt x="8" y="16"/>
                      <a:pt x="8" y="16"/>
                    </a:cubicBezTo>
                    <a:cubicBezTo>
                      <a:pt x="7" y="17"/>
                      <a:pt x="7" y="17"/>
                      <a:pt x="7" y="17"/>
                    </a:cubicBezTo>
                    <a:cubicBezTo>
                      <a:pt x="6" y="17"/>
                      <a:pt x="6" y="17"/>
                      <a:pt x="6" y="17"/>
                    </a:cubicBezTo>
                    <a:cubicBezTo>
                      <a:pt x="5" y="16"/>
                      <a:pt x="5" y="16"/>
                      <a:pt x="5" y="16"/>
                    </a:cubicBezTo>
                    <a:cubicBezTo>
                      <a:pt x="4" y="16"/>
                      <a:pt x="4" y="16"/>
                      <a:pt x="4" y="16"/>
                    </a:cubicBezTo>
                    <a:cubicBezTo>
                      <a:pt x="4" y="16"/>
                      <a:pt x="3" y="16"/>
                      <a:pt x="3" y="16"/>
                    </a:cubicBezTo>
                    <a:cubicBezTo>
                      <a:pt x="3" y="16"/>
                      <a:pt x="3" y="16"/>
                      <a:pt x="4" y="16"/>
                    </a:cubicBezTo>
                    <a:cubicBezTo>
                      <a:pt x="5" y="16"/>
                      <a:pt x="5" y="16"/>
                      <a:pt x="5" y="16"/>
                    </a:cubicBezTo>
                    <a:cubicBezTo>
                      <a:pt x="5" y="17"/>
                      <a:pt x="5" y="17"/>
                      <a:pt x="5" y="17"/>
                    </a:cubicBezTo>
                    <a:cubicBezTo>
                      <a:pt x="5" y="17"/>
                      <a:pt x="5" y="17"/>
                      <a:pt x="5" y="18"/>
                    </a:cubicBezTo>
                    <a:close/>
                    <a:moveTo>
                      <a:pt x="8" y="14"/>
                    </a:moveTo>
                    <a:cubicBezTo>
                      <a:pt x="9" y="14"/>
                      <a:pt x="9" y="14"/>
                      <a:pt x="10" y="14"/>
                    </a:cubicBezTo>
                    <a:cubicBezTo>
                      <a:pt x="11" y="15"/>
                      <a:pt x="11" y="15"/>
                      <a:pt x="11" y="15"/>
                    </a:cubicBezTo>
                    <a:cubicBezTo>
                      <a:pt x="11" y="9"/>
                      <a:pt x="11" y="9"/>
                      <a:pt x="11" y="9"/>
                    </a:cubicBezTo>
                    <a:cubicBezTo>
                      <a:pt x="10" y="10"/>
                      <a:pt x="10" y="10"/>
                      <a:pt x="10" y="10"/>
                    </a:cubicBezTo>
                    <a:cubicBezTo>
                      <a:pt x="9" y="11"/>
                      <a:pt x="7" y="12"/>
                      <a:pt x="8" y="13"/>
                    </a:cubicBezTo>
                    <a:cubicBezTo>
                      <a:pt x="8" y="13"/>
                      <a:pt x="8" y="13"/>
                      <a:pt x="8" y="14"/>
                    </a:cubicBezTo>
                    <a:close/>
                    <a:moveTo>
                      <a:pt x="6" y="7"/>
                    </a:moveTo>
                    <a:cubicBezTo>
                      <a:pt x="7" y="7"/>
                      <a:pt x="8" y="8"/>
                      <a:pt x="10" y="8"/>
                    </a:cubicBezTo>
                    <a:cubicBezTo>
                      <a:pt x="11" y="8"/>
                      <a:pt x="11" y="8"/>
                      <a:pt x="11" y="8"/>
                    </a:cubicBezTo>
                    <a:cubicBezTo>
                      <a:pt x="11" y="5"/>
                      <a:pt x="11" y="5"/>
                      <a:pt x="11" y="5"/>
                    </a:cubicBezTo>
                    <a:cubicBezTo>
                      <a:pt x="11" y="5"/>
                      <a:pt x="10" y="5"/>
                      <a:pt x="9" y="4"/>
                    </a:cubicBezTo>
                    <a:cubicBezTo>
                      <a:pt x="9" y="5"/>
                      <a:pt x="8" y="5"/>
                      <a:pt x="8" y="5"/>
                    </a:cubicBezTo>
                    <a:cubicBezTo>
                      <a:pt x="8" y="6"/>
                      <a:pt x="8" y="6"/>
                      <a:pt x="8" y="6"/>
                    </a:cubicBezTo>
                    <a:cubicBezTo>
                      <a:pt x="7" y="7"/>
                      <a:pt x="7" y="7"/>
                      <a:pt x="7" y="7"/>
                    </a:cubicBezTo>
                    <a:cubicBezTo>
                      <a:pt x="7" y="7"/>
                      <a:pt x="6" y="7"/>
                      <a:pt x="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699" name="Freeform 107"/>
              <p:cNvSpPr/>
              <p:nvPr/>
            </p:nvSpPr>
            <p:spPr bwMode="auto">
              <a:xfrm>
                <a:off x="2370" y="2268"/>
                <a:ext cx="3" cy="7"/>
              </a:xfrm>
              <a:custGeom>
                <a:avLst/>
                <a:gdLst>
                  <a:gd name="T0" fmla="*/ 2 w 2"/>
                  <a:gd name="T1" fmla="*/ 0 h 4"/>
                  <a:gd name="T2" fmla="*/ 2 w 2"/>
                  <a:gd name="T3" fmla="*/ 3 h 4"/>
                  <a:gd name="T4" fmla="*/ 1 w 2"/>
                  <a:gd name="T5" fmla="*/ 3 h 4"/>
                  <a:gd name="T6" fmla="*/ 2 w 2"/>
                  <a:gd name="T7" fmla="*/ 4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2" y="1"/>
                      <a:pt x="2" y="2"/>
                      <a:pt x="2" y="3"/>
                    </a:cubicBezTo>
                    <a:cubicBezTo>
                      <a:pt x="2" y="3"/>
                      <a:pt x="2" y="3"/>
                      <a:pt x="1" y="3"/>
                    </a:cubicBezTo>
                    <a:cubicBezTo>
                      <a:pt x="2" y="4"/>
                      <a:pt x="2" y="4"/>
                      <a:pt x="2" y="4"/>
                    </a:cubicBezTo>
                    <a:cubicBezTo>
                      <a:pt x="0" y="3"/>
                      <a:pt x="1"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0" name="Freeform 108"/>
              <p:cNvSpPr/>
              <p:nvPr/>
            </p:nvSpPr>
            <p:spPr bwMode="auto">
              <a:xfrm>
                <a:off x="2368" y="2265"/>
                <a:ext cx="14" cy="15"/>
              </a:xfrm>
              <a:custGeom>
                <a:avLst/>
                <a:gdLst>
                  <a:gd name="T0" fmla="*/ 8 w 8"/>
                  <a:gd name="T1" fmla="*/ 9 h 9"/>
                  <a:gd name="T2" fmla="*/ 3 w 8"/>
                  <a:gd name="T3" fmla="*/ 7 h 9"/>
                  <a:gd name="T4" fmla="*/ 1 w 8"/>
                  <a:gd name="T5" fmla="*/ 5 h 9"/>
                  <a:gd name="T6" fmla="*/ 0 w 8"/>
                  <a:gd name="T7" fmla="*/ 5 h 9"/>
                  <a:gd name="T8" fmla="*/ 1 w 8"/>
                  <a:gd name="T9" fmla="*/ 5 h 9"/>
                  <a:gd name="T10" fmla="*/ 2 w 8"/>
                  <a:gd name="T11" fmla="*/ 1 h 9"/>
                  <a:gd name="T12" fmla="*/ 3 w 8"/>
                  <a:gd name="T13" fmla="*/ 0 h 9"/>
                  <a:gd name="T14" fmla="*/ 4 w 8"/>
                  <a:gd name="T15" fmla="*/ 2 h 9"/>
                  <a:gd name="T16" fmla="*/ 4 w 8"/>
                  <a:gd name="T17" fmla="*/ 4 h 9"/>
                  <a:gd name="T18" fmla="*/ 4 w 8"/>
                  <a:gd name="T19" fmla="*/ 5 h 9"/>
                  <a:gd name="T20" fmla="*/ 5 w 8"/>
                  <a:gd name="T21" fmla="*/ 6 h 9"/>
                  <a:gd name="T22" fmla="*/ 4 w 8"/>
                  <a:gd name="T23" fmla="*/ 6 h 9"/>
                  <a:gd name="T24" fmla="*/ 8 w 8"/>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9">
                    <a:moveTo>
                      <a:pt x="8" y="9"/>
                    </a:moveTo>
                    <a:cubicBezTo>
                      <a:pt x="3" y="7"/>
                      <a:pt x="3" y="7"/>
                      <a:pt x="3" y="7"/>
                    </a:cubicBezTo>
                    <a:cubicBezTo>
                      <a:pt x="2" y="7"/>
                      <a:pt x="1" y="6"/>
                      <a:pt x="1" y="5"/>
                    </a:cubicBezTo>
                    <a:cubicBezTo>
                      <a:pt x="0" y="5"/>
                      <a:pt x="0" y="5"/>
                      <a:pt x="0" y="5"/>
                    </a:cubicBezTo>
                    <a:cubicBezTo>
                      <a:pt x="1" y="5"/>
                      <a:pt x="1" y="5"/>
                      <a:pt x="1" y="5"/>
                    </a:cubicBezTo>
                    <a:cubicBezTo>
                      <a:pt x="1" y="4"/>
                      <a:pt x="1" y="3"/>
                      <a:pt x="2" y="1"/>
                    </a:cubicBezTo>
                    <a:cubicBezTo>
                      <a:pt x="3" y="0"/>
                      <a:pt x="3" y="0"/>
                      <a:pt x="3" y="0"/>
                    </a:cubicBezTo>
                    <a:cubicBezTo>
                      <a:pt x="4" y="2"/>
                      <a:pt x="4" y="2"/>
                      <a:pt x="4" y="2"/>
                    </a:cubicBezTo>
                    <a:cubicBezTo>
                      <a:pt x="4" y="2"/>
                      <a:pt x="4" y="3"/>
                      <a:pt x="4" y="4"/>
                    </a:cubicBezTo>
                    <a:cubicBezTo>
                      <a:pt x="4" y="4"/>
                      <a:pt x="4" y="5"/>
                      <a:pt x="4" y="5"/>
                    </a:cubicBezTo>
                    <a:cubicBezTo>
                      <a:pt x="5" y="6"/>
                      <a:pt x="5" y="6"/>
                      <a:pt x="5" y="6"/>
                    </a:cubicBezTo>
                    <a:cubicBezTo>
                      <a:pt x="4" y="6"/>
                      <a:pt x="4" y="6"/>
                      <a:pt x="4" y="6"/>
                    </a:cubicBezTo>
                    <a:lnTo>
                      <a:pt x="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1" name="Freeform 109"/>
              <p:cNvSpPr/>
              <p:nvPr/>
            </p:nvSpPr>
            <p:spPr bwMode="auto">
              <a:xfrm>
                <a:off x="2359" y="2272"/>
                <a:ext cx="11" cy="5"/>
              </a:xfrm>
              <a:custGeom>
                <a:avLst/>
                <a:gdLst>
                  <a:gd name="T0" fmla="*/ 2 w 6"/>
                  <a:gd name="T1" fmla="*/ 0 h 3"/>
                  <a:gd name="T2" fmla="*/ 6 w 6"/>
                  <a:gd name="T3" fmla="*/ 3 h 3"/>
                  <a:gd name="T4" fmla="*/ 2 w 6"/>
                  <a:gd name="T5" fmla="*/ 0 h 3"/>
                </a:gdLst>
                <a:ahLst/>
                <a:cxnLst>
                  <a:cxn ang="0">
                    <a:pos x="T0" y="T1"/>
                  </a:cxn>
                  <a:cxn ang="0">
                    <a:pos x="T2" y="T3"/>
                  </a:cxn>
                  <a:cxn ang="0">
                    <a:pos x="T4" y="T5"/>
                  </a:cxn>
                </a:cxnLst>
                <a:rect l="0" t="0" r="r" b="b"/>
                <a:pathLst>
                  <a:path w="6" h="3">
                    <a:moveTo>
                      <a:pt x="2" y="0"/>
                    </a:moveTo>
                    <a:cubicBezTo>
                      <a:pt x="4" y="1"/>
                      <a:pt x="5" y="2"/>
                      <a:pt x="6" y="3"/>
                    </a:cubicBezTo>
                    <a:cubicBezTo>
                      <a:pt x="4" y="2"/>
                      <a:pt x="0" y="2"/>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2" name="Freeform 110"/>
              <p:cNvSpPr/>
              <p:nvPr/>
            </p:nvSpPr>
            <p:spPr bwMode="auto">
              <a:xfrm>
                <a:off x="2359" y="2270"/>
                <a:ext cx="16" cy="9"/>
              </a:xfrm>
              <a:custGeom>
                <a:avLst/>
                <a:gdLst>
                  <a:gd name="T0" fmla="*/ 9 w 9"/>
                  <a:gd name="T1" fmla="*/ 5 h 5"/>
                  <a:gd name="T2" fmla="*/ 5 w 9"/>
                  <a:gd name="T3" fmla="*/ 5 h 5"/>
                  <a:gd name="T4" fmla="*/ 1 w 9"/>
                  <a:gd name="T5" fmla="*/ 2 h 5"/>
                  <a:gd name="T6" fmla="*/ 2 w 9"/>
                  <a:gd name="T7" fmla="*/ 0 h 5"/>
                  <a:gd name="T8" fmla="*/ 2 w 9"/>
                  <a:gd name="T9" fmla="*/ 0 h 5"/>
                  <a:gd name="T10" fmla="*/ 3 w 9"/>
                  <a:gd name="T11" fmla="*/ 0 h 5"/>
                  <a:gd name="T12" fmla="*/ 5 w 9"/>
                  <a:gd name="T13" fmla="*/ 2 h 5"/>
                  <a:gd name="T14" fmla="*/ 9 w 9"/>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9" y="5"/>
                    </a:moveTo>
                    <a:cubicBezTo>
                      <a:pt x="5" y="5"/>
                      <a:pt x="5" y="5"/>
                      <a:pt x="5" y="5"/>
                    </a:cubicBezTo>
                    <a:cubicBezTo>
                      <a:pt x="3" y="4"/>
                      <a:pt x="1" y="4"/>
                      <a:pt x="1" y="2"/>
                    </a:cubicBezTo>
                    <a:cubicBezTo>
                      <a:pt x="0" y="1"/>
                      <a:pt x="1" y="0"/>
                      <a:pt x="2" y="0"/>
                    </a:cubicBezTo>
                    <a:cubicBezTo>
                      <a:pt x="2" y="0"/>
                      <a:pt x="2" y="0"/>
                      <a:pt x="2" y="0"/>
                    </a:cubicBezTo>
                    <a:cubicBezTo>
                      <a:pt x="3" y="0"/>
                      <a:pt x="3" y="0"/>
                      <a:pt x="3" y="0"/>
                    </a:cubicBezTo>
                    <a:cubicBezTo>
                      <a:pt x="4" y="1"/>
                      <a:pt x="5" y="1"/>
                      <a:pt x="5" y="2"/>
                    </a:cubicBezTo>
                    <a:lnTo>
                      <a:pt x="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3" name="Freeform 111"/>
              <p:cNvSpPr/>
              <p:nvPr/>
            </p:nvSpPr>
            <p:spPr bwMode="auto">
              <a:xfrm>
                <a:off x="2352" y="2267"/>
                <a:ext cx="11" cy="13"/>
              </a:xfrm>
              <a:custGeom>
                <a:avLst/>
                <a:gdLst>
                  <a:gd name="T0" fmla="*/ 0 w 6"/>
                  <a:gd name="T1" fmla="*/ 0 h 8"/>
                  <a:gd name="T2" fmla="*/ 5 w 6"/>
                  <a:gd name="T3" fmla="*/ 4 h 8"/>
                  <a:gd name="T4" fmla="*/ 0 w 6"/>
                  <a:gd name="T5" fmla="*/ 0 h 8"/>
                </a:gdLst>
                <a:ahLst/>
                <a:cxnLst>
                  <a:cxn ang="0">
                    <a:pos x="T0" y="T1"/>
                  </a:cxn>
                  <a:cxn ang="0">
                    <a:pos x="T2" y="T3"/>
                  </a:cxn>
                  <a:cxn ang="0">
                    <a:pos x="T4" y="T5"/>
                  </a:cxn>
                </a:cxnLst>
                <a:rect l="0" t="0" r="r" b="b"/>
                <a:pathLst>
                  <a:path w="6" h="8">
                    <a:moveTo>
                      <a:pt x="0" y="0"/>
                    </a:moveTo>
                    <a:cubicBezTo>
                      <a:pt x="2" y="0"/>
                      <a:pt x="6" y="1"/>
                      <a:pt x="5" y="4"/>
                    </a:cubicBezTo>
                    <a:cubicBezTo>
                      <a:pt x="3" y="8"/>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4" name="Freeform 112"/>
              <p:cNvSpPr>
                <a:spLocks noEditPoints="1"/>
              </p:cNvSpPr>
              <p:nvPr/>
            </p:nvSpPr>
            <p:spPr bwMode="auto">
              <a:xfrm>
                <a:off x="2349" y="2265"/>
                <a:ext cx="14" cy="12"/>
              </a:xfrm>
              <a:custGeom>
                <a:avLst/>
                <a:gdLst>
                  <a:gd name="T0" fmla="*/ 5 w 8"/>
                  <a:gd name="T1" fmla="*/ 7 h 7"/>
                  <a:gd name="T2" fmla="*/ 1 w 8"/>
                  <a:gd name="T3" fmla="*/ 1 h 7"/>
                  <a:gd name="T4" fmla="*/ 0 w 8"/>
                  <a:gd name="T5" fmla="*/ 0 h 7"/>
                  <a:gd name="T6" fmla="*/ 2 w 8"/>
                  <a:gd name="T7" fmla="*/ 0 h 7"/>
                  <a:gd name="T8" fmla="*/ 8 w 8"/>
                  <a:gd name="T9" fmla="*/ 2 h 7"/>
                  <a:gd name="T10" fmla="*/ 8 w 8"/>
                  <a:gd name="T11" fmla="*/ 5 h 7"/>
                  <a:gd name="T12" fmla="*/ 5 w 8"/>
                  <a:gd name="T13" fmla="*/ 7 h 7"/>
                  <a:gd name="T14" fmla="*/ 3 w 8"/>
                  <a:gd name="T15" fmla="*/ 2 h 7"/>
                  <a:gd name="T16" fmla="*/ 5 w 8"/>
                  <a:gd name="T17" fmla="*/ 5 h 7"/>
                  <a:gd name="T18" fmla="*/ 6 w 8"/>
                  <a:gd name="T19" fmla="*/ 4 h 7"/>
                  <a:gd name="T20" fmla="*/ 6 w 8"/>
                  <a:gd name="T21" fmla="*/ 3 h 7"/>
                  <a:gd name="T22" fmla="*/ 3 w 8"/>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7">
                    <a:moveTo>
                      <a:pt x="5" y="7"/>
                    </a:moveTo>
                    <a:cubicBezTo>
                      <a:pt x="3" y="7"/>
                      <a:pt x="1" y="2"/>
                      <a:pt x="1" y="1"/>
                    </a:cubicBezTo>
                    <a:cubicBezTo>
                      <a:pt x="0" y="0"/>
                      <a:pt x="0" y="0"/>
                      <a:pt x="0" y="0"/>
                    </a:cubicBezTo>
                    <a:cubicBezTo>
                      <a:pt x="2" y="0"/>
                      <a:pt x="2" y="0"/>
                      <a:pt x="2" y="0"/>
                    </a:cubicBezTo>
                    <a:cubicBezTo>
                      <a:pt x="3" y="0"/>
                      <a:pt x="6" y="1"/>
                      <a:pt x="8" y="2"/>
                    </a:cubicBezTo>
                    <a:cubicBezTo>
                      <a:pt x="8" y="3"/>
                      <a:pt x="8" y="4"/>
                      <a:pt x="8" y="5"/>
                    </a:cubicBezTo>
                    <a:cubicBezTo>
                      <a:pt x="7" y="6"/>
                      <a:pt x="6" y="7"/>
                      <a:pt x="5" y="7"/>
                    </a:cubicBezTo>
                    <a:close/>
                    <a:moveTo>
                      <a:pt x="3" y="2"/>
                    </a:moveTo>
                    <a:cubicBezTo>
                      <a:pt x="4" y="4"/>
                      <a:pt x="5" y="5"/>
                      <a:pt x="5" y="5"/>
                    </a:cubicBezTo>
                    <a:cubicBezTo>
                      <a:pt x="5" y="5"/>
                      <a:pt x="6" y="5"/>
                      <a:pt x="6" y="4"/>
                    </a:cubicBezTo>
                    <a:cubicBezTo>
                      <a:pt x="6" y="4"/>
                      <a:pt x="6" y="4"/>
                      <a:pt x="6" y="3"/>
                    </a:cubicBezTo>
                    <a:cubicBezTo>
                      <a:pt x="6" y="3"/>
                      <a:pt x="4"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5" name="Freeform 113"/>
              <p:cNvSpPr/>
              <p:nvPr/>
            </p:nvSpPr>
            <p:spPr bwMode="auto">
              <a:xfrm>
                <a:off x="2344" y="2260"/>
                <a:ext cx="12" cy="7"/>
              </a:xfrm>
              <a:custGeom>
                <a:avLst/>
                <a:gdLst>
                  <a:gd name="T0" fmla="*/ 0 w 7"/>
                  <a:gd name="T1" fmla="*/ 0 h 4"/>
                  <a:gd name="T2" fmla="*/ 7 w 7"/>
                  <a:gd name="T3" fmla="*/ 4 h 4"/>
                  <a:gd name="T4" fmla="*/ 0 w 7"/>
                  <a:gd name="T5" fmla="*/ 0 h 4"/>
                </a:gdLst>
                <a:ahLst/>
                <a:cxnLst>
                  <a:cxn ang="0">
                    <a:pos x="T0" y="T1"/>
                  </a:cxn>
                  <a:cxn ang="0">
                    <a:pos x="T2" y="T3"/>
                  </a:cxn>
                  <a:cxn ang="0">
                    <a:pos x="T4" y="T5"/>
                  </a:cxn>
                </a:cxnLst>
                <a:rect l="0" t="0" r="r" b="b"/>
                <a:pathLst>
                  <a:path w="7" h="4">
                    <a:moveTo>
                      <a:pt x="0" y="0"/>
                    </a:moveTo>
                    <a:cubicBezTo>
                      <a:pt x="3" y="1"/>
                      <a:pt x="5" y="2"/>
                      <a:pt x="7" y="4"/>
                    </a:cubicBezTo>
                    <a:cubicBezTo>
                      <a:pt x="4" y="3"/>
                      <a:pt x="2"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6" name="Freeform 114"/>
              <p:cNvSpPr/>
              <p:nvPr/>
            </p:nvSpPr>
            <p:spPr bwMode="auto">
              <a:xfrm>
                <a:off x="2340" y="2254"/>
                <a:ext cx="16" cy="14"/>
              </a:xfrm>
              <a:custGeom>
                <a:avLst/>
                <a:gdLst>
                  <a:gd name="T0" fmla="*/ 8 w 9"/>
                  <a:gd name="T1" fmla="*/ 8 h 8"/>
                  <a:gd name="T2" fmla="*/ 7 w 9"/>
                  <a:gd name="T3" fmla="*/ 7 h 8"/>
                  <a:gd name="T4" fmla="*/ 2 w 9"/>
                  <a:gd name="T5" fmla="*/ 3 h 8"/>
                  <a:gd name="T6" fmla="*/ 0 w 9"/>
                  <a:gd name="T7" fmla="*/ 0 h 8"/>
                  <a:gd name="T8" fmla="*/ 3 w 9"/>
                  <a:gd name="T9" fmla="*/ 2 h 8"/>
                  <a:gd name="T10" fmla="*/ 8 w 9"/>
                  <a:gd name="T11" fmla="*/ 5 h 8"/>
                  <a:gd name="T12" fmla="*/ 9 w 9"/>
                  <a:gd name="T13" fmla="*/ 6 h 8"/>
                  <a:gd name="T14" fmla="*/ 8 w 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8"/>
                    </a:moveTo>
                    <a:cubicBezTo>
                      <a:pt x="8" y="7"/>
                      <a:pt x="7" y="7"/>
                      <a:pt x="7" y="7"/>
                    </a:cubicBezTo>
                    <a:cubicBezTo>
                      <a:pt x="5" y="6"/>
                      <a:pt x="3" y="5"/>
                      <a:pt x="2" y="3"/>
                    </a:cubicBezTo>
                    <a:cubicBezTo>
                      <a:pt x="0" y="0"/>
                      <a:pt x="0" y="0"/>
                      <a:pt x="0" y="0"/>
                    </a:cubicBezTo>
                    <a:cubicBezTo>
                      <a:pt x="3" y="2"/>
                      <a:pt x="3" y="2"/>
                      <a:pt x="3" y="2"/>
                    </a:cubicBezTo>
                    <a:cubicBezTo>
                      <a:pt x="5" y="3"/>
                      <a:pt x="6" y="4"/>
                      <a:pt x="8" y="5"/>
                    </a:cubicBezTo>
                    <a:cubicBezTo>
                      <a:pt x="9" y="6"/>
                      <a:pt x="9" y="6"/>
                      <a:pt x="9" y="6"/>
                    </a:cubicBez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7" name="Freeform 115"/>
              <p:cNvSpPr/>
              <p:nvPr/>
            </p:nvSpPr>
            <p:spPr bwMode="auto">
              <a:xfrm>
                <a:off x="2349" y="2256"/>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1"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8" name="Freeform 116"/>
              <p:cNvSpPr/>
              <p:nvPr/>
            </p:nvSpPr>
            <p:spPr bwMode="auto">
              <a:xfrm>
                <a:off x="2347" y="2244"/>
                <a:ext cx="11" cy="19"/>
              </a:xfrm>
              <a:custGeom>
                <a:avLst/>
                <a:gdLst>
                  <a:gd name="T0" fmla="*/ 2 w 6"/>
                  <a:gd name="T1" fmla="*/ 11 h 11"/>
                  <a:gd name="T2" fmla="*/ 1 w 6"/>
                  <a:gd name="T3" fmla="*/ 9 h 11"/>
                  <a:gd name="T4" fmla="*/ 1 w 6"/>
                  <a:gd name="T5" fmla="*/ 7 h 11"/>
                  <a:gd name="T6" fmla="*/ 1 w 6"/>
                  <a:gd name="T7" fmla="*/ 6 h 11"/>
                  <a:gd name="T8" fmla="*/ 6 w 6"/>
                  <a:gd name="T9" fmla="*/ 0 h 11"/>
                  <a:gd name="T10" fmla="*/ 3 w 6"/>
                  <a:gd name="T11" fmla="*/ 8 h 11"/>
                  <a:gd name="T12" fmla="*/ 3 w 6"/>
                  <a:gd name="T13" fmla="*/ 9 h 11"/>
                  <a:gd name="T14" fmla="*/ 2 w 6"/>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2" y="11"/>
                    </a:moveTo>
                    <a:cubicBezTo>
                      <a:pt x="1" y="9"/>
                      <a:pt x="1" y="9"/>
                      <a:pt x="1" y="9"/>
                    </a:cubicBezTo>
                    <a:cubicBezTo>
                      <a:pt x="1" y="8"/>
                      <a:pt x="0" y="8"/>
                      <a:pt x="1" y="7"/>
                    </a:cubicBezTo>
                    <a:cubicBezTo>
                      <a:pt x="1" y="6"/>
                      <a:pt x="1" y="6"/>
                      <a:pt x="1" y="6"/>
                    </a:cubicBezTo>
                    <a:cubicBezTo>
                      <a:pt x="6" y="0"/>
                      <a:pt x="6" y="0"/>
                      <a:pt x="6" y="0"/>
                    </a:cubicBezTo>
                    <a:cubicBezTo>
                      <a:pt x="3" y="8"/>
                      <a:pt x="3" y="8"/>
                      <a:pt x="3" y="8"/>
                    </a:cubicBezTo>
                    <a:cubicBezTo>
                      <a:pt x="3" y="8"/>
                      <a:pt x="3" y="8"/>
                      <a:pt x="3" y="9"/>
                    </a:cubicBezTo>
                    <a:lnTo>
                      <a:pt x="2"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09" name="Freeform 117"/>
              <p:cNvSpPr/>
              <p:nvPr/>
            </p:nvSpPr>
            <p:spPr bwMode="auto">
              <a:xfrm>
                <a:off x="2351" y="2251"/>
                <a:ext cx="20" cy="16"/>
              </a:xfrm>
              <a:custGeom>
                <a:avLst/>
                <a:gdLst>
                  <a:gd name="T0" fmla="*/ 1 w 12"/>
                  <a:gd name="T1" fmla="*/ 1 h 9"/>
                  <a:gd name="T2" fmla="*/ 3 w 12"/>
                  <a:gd name="T3" fmla="*/ 2 h 9"/>
                  <a:gd name="T4" fmla="*/ 4 w 12"/>
                  <a:gd name="T5" fmla="*/ 0 h 9"/>
                  <a:gd name="T6" fmla="*/ 3 w 12"/>
                  <a:gd name="T7" fmla="*/ 4 h 9"/>
                  <a:gd name="T8" fmla="*/ 7 w 12"/>
                  <a:gd name="T9" fmla="*/ 4 h 9"/>
                  <a:gd name="T10" fmla="*/ 5 w 12"/>
                  <a:gd name="T11" fmla="*/ 9 h 9"/>
                  <a:gd name="T12" fmla="*/ 3 w 12"/>
                  <a:gd name="T13" fmla="*/ 7 h 9"/>
                  <a:gd name="T14" fmla="*/ 4 w 12"/>
                  <a:gd name="T15" fmla="*/ 7 h 9"/>
                  <a:gd name="T16" fmla="*/ 1 w 12"/>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1" y="1"/>
                    </a:moveTo>
                    <a:cubicBezTo>
                      <a:pt x="2" y="1"/>
                      <a:pt x="3" y="0"/>
                      <a:pt x="3" y="2"/>
                    </a:cubicBezTo>
                    <a:cubicBezTo>
                      <a:pt x="3" y="1"/>
                      <a:pt x="4" y="1"/>
                      <a:pt x="4" y="0"/>
                    </a:cubicBezTo>
                    <a:cubicBezTo>
                      <a:pt x="5" y="2"/>
                      <a:pt x="3" y="3"/>
                      <a:pt x="3" y="4"/>
                    </a:cubicBezTo>
                    <a:cubicBezTo>
                      <a:pt x="6" y="7"/>
                      <a:pt x="5" y="4"/>
                      <a:pt x="7" y="4"/>
                    </a:cubicBezTo>
                    <a:cubicBezTo>
                      <a:pt x="12" y="6"/>
                      <a:pt x="5" y="5"/>
                      <a:pt x="5" y="9"/>
                    </a:cubicBezTo>
                    <a:cubicBezTo>
                      <a:pt x="4" y="9"/>
                      <a:pt x="3" y="8"/>
                      <a:pt x="3" y="7"/>
                    </a:cubicBezTo>
                    <a:cubicBezTo>
                      <a:pt x="3" y="7"/>
                      <a:pt x="4" y="7"/>
                      <a:pt x="4" y="7"/>
                    </a:cubicBezTo>
                    <a:cubicBezTo>
                      <a:pt x="3" y="5"/>
                      <a:pt x="0" y="6"/>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0" name="Freeform 118"/>
              <p:cNvSpPr>
                <a:spLocks noEditPoints="1"/>
              </p:cNvSpPr>
              <p:nvPr/>
            </p:nvSpPr>
            <p:spPr bwMode="auto">
              <a:xfrm>
                <a:off x="2349" y="2248"/>
                <a:ext cx="19" cy="22"/>
              </a:xfrm>
              <a:custGeom>
                <a:avLst/>
                <a:gdLst>
                  <a:gd name="T0" fmla="*/ 7 w 11"/>
                  <a:gd name="T1" fmla="*/ 13 h 13"/>
                  <a:gd name="T2" fmla="*/ 6 w 11"/>
                  <a:gd name="T3" fmla="*/ 12 h 13"/>
                  <a:gd name="T4" fmla="*/ 3 w 11"/>
                  <a:gd name="T5" fmla="*/ 10 h 13"/>
                  <a:gd name="T6" fmla="*/ 2 w 11"/>
                  <a:gd name="T7" fmla="*/ 8 h 13"/>
                  <a:gd name="T8" fmla="*/ 2 w 11"/>
                  <a:gd name="T9" fmla="*/ 8 h 13"/>
                  <a:gd name="T10" fmla="*/ 1 w 11"/>
                  <a:gd name="T11" fmla="*/ 3 h 13"/>
                  <a:gd name="T12" fmla="*/ 1 w 11"/>
                  <a:gd name="T13" fmla="*/ 2 h 13"/>
                  <a:gd name="T14" fmla="*/ 2 w 11"/>
                  <a:gd name="T15" fmla="*/ 2 h 13"/>
                  <a:gd name="T16" fmla="*/ 3 w 11"/>
                  <a:gd name="T17" fmla="*/ 2 h 13"/>
                  <a:gd name="T18" fmla="*/ 4 w 11"/>
                  <a:gd name="T19" fmla="*/ 2 h 13"/>
                  <a:gd name="T20" fmla="*/ 4 w 11"/>
                  <a:gd name="T21" fmla="*/ 0 h 13"/>
                  <a:gd name="T22" fmla="*/ 6 w 11"/>
                  <a:gd name="T23" fmla="*/ 1 h 13"/>
                  <a:gd name="T24" fmla="*/ 6 w 11"/>
                  <a:gd name="T25" fmla="*/ 5 h 13"/>
                  <a:gd name="T26" fmla="*/ 5 w 11"/>
                  <a:gd name="T27" fmla="*/ 6 h 13"/>
                  <a:gd name="T28" fmla="*/ 6 w 11"/>
                  <a:gd name="T29" fmla="*/ 6 h 13"/>
                  <a:gd name="T30" fmla="*/ 6 w 11"/>
                  <a:gd name="T31" fmla="*/ 6 h 13"/>
                  <a:gd name="T32" fmla="*/ 8 w 11"/>
                  <a:gd name="T33" fmla="*/ 5 h 13"/>
                  <a:gd name="T34" fmla="*/ 11 w 11"/>
                  <a:gd name="T35" fmla="*/ 7 h 13"/>
                  <a:gd name="T36" fmla="*/ 9 w 11"/>
                  <a:gd name="T37" fmla="*/ 9 h 13"/>
                  <a:gd name="T38" fmla="*/ 7 w 11"/>
                  <a:gd name="T39" fmla="*/ 11 h 13"/>
                  <a:gd name="T40" fmla="*/ 7 w 11"/>
                  <a:gd name="T41" fmla="*/ 13 h 13"/>
                  <a:gd name="T42" fmla="*/ 6 w 11"/>
                  <a:gd name="T43" fmla="*/ 8 h 13"/>
                  <a:gd name="T44" fmla="*/ 6 w 11"/>
                  <a:gd name="T45" fmla="*/ 9 h 13"/>
                  <a:gd name="T46" fmla="*/ 6 w 11"/>
                  <a:gd name="T47" fmla="*/ 9 h 13"/>
                  <a:gd name="T48" fmla="*/ 8 w 11"/>
                  <a:gd name="T49" fmla="*/ 7 h 13"/>
                  <a:gd name="T50" fmla="*/ 8 w 11"/>
                  <a:gd name="T51" fmla="*/ 7 h 13"/>
                  <a:gd name="T52" fmla="*/ 7 w 11"/>
                  <a:gd name="T53" fmla="*/ 7 h 13"/>
                  <a:gd name="T54" fmla="*/ 6 w 11"/>
                  <a:gd name="T55" fmla="*/ 8 h 13"/>
                  <a:gd name="T56" fmla="*/ 3 w 11"/>
                  <a:gd name="T57" fmla="*/ 4 h 13"/>
                  <a:gd name="T58" fmla="*/ 4 w 11"/>
                  <a:gd name="T59" fmla="*/ 7 h 13"/>
                  <a:gd name="T60" fmla="*/ 4 w 11"/>
                  <a:gd name="T61" fmla="*/ 7 h 13"/>
                  <a:gd name="T62" fmla="*/ 4 w 11"/>
                  <a:gd name="T63" fmla="*/ 6 h 13"/>
                  <a:gd name="T64" fmla="*/ 4 w 11"/>
                  <a:gd name="T65" fmla="*/ 5 h 13"/>
                  <a:gd name="T66" fmla="*/ 3 w 11"/>
                  <a:gd name="T67" fmla="*/ 4 h 13"/>
                  <a:gd name="T68" fmla="*/ 3 w 11"/>
                  <a:gd name="T69" fmla="*/ 4 h 13"/>
                  <a:gd name="T70" fmla="*/ 3 w 11"/>
                  <a:gd name="T71"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 h="13">
                    <a:moveTo>
                      <a:pt x="7" y="13"/>
                    </a:moveTo>
                    <a:cubicBezTo>
                      <a:pt x="6" y="12"/>
                      <a:pt x="6" y="12"/>
                      <a:pt x="6" y="12"/>
                    </a:cubicBezTo>
                    <a:cubicBezTo>
                      <a:pt x="5" y="12"/>
                      <a:pt x="4" y="11"/>
                      <a:pt x="3" y="10"/>
                    </a:cubicBezTo>
                    <a:cubicBezTo>
                      <a:pt x="2" y="8"/>
                      <a:pt x="2" y="8"/>
                      <a:pt x="2" y="8"/>
                    </a:cubicBezTo>
                    <a:cubicBezTo>
                      <a:pt x="2" y="8"/>
                      <a:pt x="2" y="8"/>
                      <a:pt x="2" y="8"/>
                    </a:cubicBezTo>
                    <a:cubicBezTo>
                      <a:pt x="1" y="7"/>
                      <a:pt x="0" y="6"/>
                      <a:pt x="1" y="3"/>
                    </a:cubicBezTo>
                    <a:cubicBezTo>
                      <a:pt x="1" y="2"/>
                      <a:pt x="1" y="2"/>
                      <a:pt x="1" y="2"/>
                    </a:cubicBezTo>
                    <a:cubicBezTo>
                      <a:pt x="2" y="2"/>
                      <a:pt x="2" y="2"/>
                      <a:pt x="2" y="2"/>
                    </a:cubicBezTo>
                    <a:cubicBezTo>
                      <a:pt x="2" y="2"/>
                      <a:pt x="3" y="2"/>
                      <a:pt x="3" y="2"/>
                    </a:cubicBezTo>
                    <a:cubicBezTo>
                      <a:pt x="3" y="2"/>
                      <a:pt x="3" y="2"/>
                      <a:pt x="4" y="2"/>
                    </a:cubicBezTo>
                    <a:cubicBezTo>
                      <a:pt x="4" y="0"/>
                      <a:pt x="4" y="0"/>
                      <a:pt x="4" y="0"/>
                    </a:cubicBezTo>
                    <a:cubicBezTo>
                      <a:pt x="6" y="1"/>
                      <a:pt x="6" y="1"/>
                      <a:pt x="6" y="1"/>
                    </a:cubicBezTo>
                    <a:cubicBezTo>
                      <a:pt x="7" y="3"/>
                      <a:pt x="6" y="4"/>
                      <a:pt x="6" y="5"/>
                    </a:cubicBezTo>
                    <a:cubicBezTo>
                      <a:pt x="6" y="5"/>
                      <a:pt x="5" y="6"/>
                      <a:pt x="5" y="6"/>
                    </a:cubicBezTo>
                    <a:cubicBezTo>
                      <a:pt x="6" y="6"/>
                      <a:pt x="6" y="6"/>
                      <a:pt x="6" y="6"/>
                    </a:cubicBezTo>
                    <a:cubicBezTo>
                      <a:pt x="6" y="6"/>
                      <a:pt x="6" y="6"/>
                      <a:pt x="6" y="6"/>
                    </a:cubicBezTo>
                    <a:cubicBezTo>
                      <a:pt x="6" y="6"/>
                      <a:pt x="7" y="5"/>
                      <a:pt x="8" y="5"/>
                    </a:cubicBezTo>
                    <a:cubicBezTo>
                      <a:pt x="10" y="6"/>
                      <a:pt x="11" y="6"/>
                      <a:pt x="11" y="7"/>
                    </a:cubicBezTo>
                    <a:cubicBezTo>
                      <a:pt x="11" y="8"/>
                      <a:pt x="10" y="9"/>
                      <a:pt x="9" y="9"/>
                    </a:cubicBezTo>
                    <a:cubicBezTo>
                      <a:pt x="8" y="10"/>
                      <a:pt x="7" y="10"/>
                      <a:pt x="7" y="11"/>
                    </a:cubicBezTo>
                    <a:lnTo>
                      <a:pt x="7" y="13"/>
                    </a:lnTo>
                    <a:close/>
                    <a:moveTo>
                      <a:pt x="6" y="8"/>
                    </a:moveTo>
                    <a:cubicBezTo>
                      <a:pt x="6" y="9"/>
                      <a:pt x="6" y="9"/>
                      <a:pt x="6" y="9"/>
                    </a:cubicBezTo>
                    <a:cubicBezTo>
                      <a:pt x="6" y="9"/>
                      <a:pt x="6" y="9"/>
                      <a:pt x="6" y="9"/>
                    </a:cubicBezTo>
                    <a:cubicBezTo>
                      <a:pt x="7" y="8"/>
                      <a:pt x="8" y="8"/>
                      <a:pt x="8" y="7"/>
                    </a:cubicBezTo>
                    <a:cubicBezTo>
                      <a:pt x="8" y="7"/>
                      <a:pt x="8" y="7"/>
                      <a:pt x="8" y="7"/>
                    </a:cubicBezTo>
                    <a:cubicBezTo>
                      <a:pt x="8" y="7"/>
                      <a:pt x="8" y="7"/>
                      <a:pt x="7" y="7"/>
                    </a:cubicBezTo>
                    <a:cubicBezTo>
                      <a:pt x="7" y="8"/>
                      <a:pt x="7" y="8"/>
                      <a:pt x="6" y="8"/>
                    </a:cubicBezTo>
                    <a:close/>
                    <a:moveTo>
                      <a:pt x="3" y="4"/>
                    </a:moveTo>
                    <a:cubicBezTo>
                      <a:pt x="2" y="6"/>
                      <a:pt x="3" y="6"/>
                      <a:pt x="4" y="7"/>
                    </a:cubicBezTo>
                    <a:cubicBezTo>
                      <a:pt x="4" y="7"/>
                      <a:pt x="4" y="7"/>
                      <a:pt x="4" y="7"/>
                    </a:cubicBezTo>
                    <a:cubicBezTo>
                      <a:pt x="4" y="7"/>
                      <a:pt x="4" y="7"/>
                      <a:pt x="4" y="6"/>
                    </a:cubicBezTo>
                    <a:cubicBezTo>
                      <a:pt x="3" y="6"/>
                      <a:pt x="3" y="6"/>
                      <a:pt x="4" y="5"/>
                    </a:cubicBezTo>
                    <a:cubicBezTo>
                      <a:pt x="3" y="4"/>
                      <a:pt x="3" y="4"/>
                      <a:pt x="3" y="4"/>
                    </a:cubicBezTo>
                    <a:cubicBezTo>
                      <a:pt x="3" y="4"/>
                      <a:pt x="3" y="4"/>
                      <a:pt x="3" y="4"/>
                    </a:cubicBezTo>
                    <a:cubicBezTo>
                      <a:pt x="3" y="4"/>
                      <a:pt x="3"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1" name="Freeform 119"/>
              <p:cNvSpPr/>
              <p:nvPr/>
            </p:nvSpPr>
            <p:spPr bwMode="auto">
              <a:xfrm>
                <a:off x="2351" y="2244"/>
                <a:ext cx="0" cy="4"/>
              </a:xfrm>
              <a:custGeom>
                <a:avLst/>
                <a:gdLst>
                  <a:gd name="T0" fmla="*/ 1 h 2"/>
                  <a:gd name="T1" fmla="*/ 2 h 2"/>
                  <a:gd name="T2" fmla="*/ 0 h 2"/>
                  <a:gd name="T3" fmla="*/ 1 h 2"/>
                </a:gdLst>
                <a:ahLst/>
                <a:cxnLst>
                  <a:cxn ang="0">
                    <a:pos x="0" y="T0"/>
                  </a:cxn>
                  <a:cxn ang="0">
                    <a:pos x="0" y="T1"/>
                  </a:cxn>
                  <a:cxn ang="0">
                    <a:pos x="0" y="T2"/>
                  </a:cxn>
                  <a:cxn ang="0">
                    <a:pos x="0" y="T3"/>
                  </a:cxn>
                </a:cxnLst>
                <a:rect l="0" t="0" r="r" b="b"/>
                <a:pathLst>
                  <a:path h="2">
                    <a:moveTo>
                      <a:pt x="0" y="1"/>
                    </a:moveTo>
                    <a:cubicBezTo>
                      <a:pt x="0" y="1"/>
                      <a:pt x="0" y="2"/>
                      <a:pt x="0" y="2"/>
                    </a:cubicBez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2" name="Freeform 120"/>
              <p:cNvSpPr/>
              <p:nvPr/>
            </p:nvSpPr>
            <p:spPr bwMode="auto">
              <a:xfrm>
                <a:off x="2346" y="2232"/>
                <a:ext cx="10" cy="28"/>
              </a:xfrm>
              <a:custGeom>
                <a:avLst/>
                <a:gdLst>
                  <a:gd name="T0" fmla="*/ 6 w 6"/>
                  <a:gd name="T1" fmla="*/ 16 h 16"/>
                  <a:gd name="T2" fmla="*/ 3 w 6"/>
                  <a:gd name="T3" fmla="*/ 9 h 16"/>
                  <a:gd name="T4" fmla="*/ 2 w 6"/>
                  <a:gd name="T5" fmla="*/ 7 h 16"/>
                  <a:gd name="T6" fmla="*/ 0 w 6"/>
                  <a:gd name="T7" fmla="*/ 0 h 16"/>
                  <a:gd name="T8" fmla="*/ 4 w 6"/>
                  <a:gd name="T9" fmla="*/ 6 h 16"/>
                  <a:gd name="T10" fmla="*/ 4 w 6"/>
                  <a:gd name="T11" fmla="*/ 7 h 16"/>
                  <a:gd name="T12" fmla="*/ 4 w 6"/>
                  <a:gd name="T13" fmla="*/ 8 h 16"/>
                  <a:gd name="T14" fmla="*/ 6 w 6"/>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6" y="16"/>
                    </a:moveTo>
                    <a:cubicBezTo>
                      <a:pt x="3" y="9"/>
                      <a:pt x="3" y="9"/>
                      <a:pt x="3" y="9"/>
                    </a:cubicBezTo>
                    <a:cubicBezTo>
                      <a:pt x="2" y="9"/>
                      <a:pt x="2" y="8"/>
                      <a:pt x="2" y="7"/>
                    </a:cubicBezTo>
                    <a:cubicBezTo>
                      <a:pt x="0" y="0"/>
                      <a:pt x="0" y="0"/>
                      <a:pt x="0" y="0"/>
                    </a:cubicBezTo>
                    <a:cubicBezTo>
                      <a:pt x="4" y="6"/>
                      <a:pt x="4" y="6"/>
                      <a:pt x="4" y="6"/>
                    </a:cubicBezTo>
                    <a:cubicBezTo>
                      <a:pt x="4" y="7"/>
                      <a:pt x="4" y="7"/>
                      <a:pt x="4" y="7"/>
                    </a:cubicBezTo>
                    <a:cubicBezTo>
                      <a:pt x="4" y="8"/>
                      <a:pt x="4" y="8"/>
                      <a:pt x="4" y="8"/>
                    </a:cubicBezTo>
                    <a:lnTo>
                      <a:pt x="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3" name="Freeform 121"/>
              <p:cNvSpPr/>
              <p:nvPr/>
            </p:nvSpPr>
            <p:spPr bwMode="auto">
              <a:xfrm>
                <a:off x="2347" y="2248"/>
                <a:ext cx="4" cy="1"/>
              </a:xfrm>
              <a:custGeom>
                <a:avLst/>
                <a:gdLst>
                  <a:gd name="T0" fmla="*/ 1 w 2"/>
                  <a:gd name="T1" fmla="*/ 0 h 1"/>
                  <a:gd name="T2" fmla="*/ 2 w 2"/>
                  <a:gd name="T3" fmla="*/ 1 h 1"/>
                  <a:gd name="T4" fmla="*/ 1 w 2"/>
                  <a:gd name="T5" fmla="*/ 0 h 1"/>
                </a:gdLst>
                <a:ahLst/>
                <a:cxnLst>
                  <a:cxn ang="0">
                    <a:pos x="T0" y="T1"/>
                  </a:cxn>
                  <a:cxn ang="0">
                    <a:pos x="T2" y="T3"/>
                  </a:cxn>
                  <a:cxn ang="0">
                    <a:pos x="T4" y="T5"/>
                  </a:cxn>
                </a:cxnLst>
                <a:rect l="0" t="0" r="r" b="b"/>
                <a:pathLst>
                  <a:path w="2" h="1">
                    <a:moveTo>
                      <a:pt x="1" y="0"/>
                    </a:moveTo>
                    <a:cubicBezTo>
                      <a:pt x="1" y="0"/>
                      <a:pt x="1" y="1"/>
                      <a:pt x="2"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4" name="Freeform 122"/>
              <p:cNvSpPr/>
              <p:nvPr/>
            </p:nvSpPr>
            <p:spPr bwMode="auto">
              <a:xfrm>
                <a:off x="2347" y="2246"/>
                <a:ext cx="14" cy="15"/>
              </a:xfrm>
              <a:custGeom>
                <a:avLst/>
                <a:gdLst>
                  <a:gd name="T0" fmla="*/ 8 w 8"/>
                  <a:gd name="T1" fmla="*/ 9 h 9"/>
                  <a:gd name="T2" fmla="*/ 1 w 8"/>
                  <a:gd name="T3" fmla="*/ 3 h 9"/>
                  <a:gd name="T4" fmla="*/ 0 w 8"/>
                  <a:gd name="T5" fmla="*/ 1 h 9"/>
                  <a:gd name="T6" fmla="*/ 0 w 8"/>
                  <a:gd name="T7" fmla="*/ 1 h 9"/>
                  <a:gd name="T8" fmla="*/ 0 w 8"/>
                  <a:gd name="T9" fmla="*/ 1 h 9"/>
                  <a:gd name="T10" fmla="*/ 0 w 8"/>
                  <a:gd name="T11" fmla="*/ 0 h 9"/>
                  <a:gd name="T12" fmla="*/ 0 w 8"/>
                  <a:gd name="T13" fmla="*/ 0 h 9"/>
                  <a:gd name="T14" fmla="*/ 1 w 8"/>
                  <a:gd name="T15" fmla="*/ 0 h 9"/>
                  <a:gd name="T16" fmla="*/ 2 w 8"/>
                  <a:gd name="T17" fmla="*/ 1 h 9"/>
                  <a:gd name="T18" fmla="*/ 2 w 8"/>
                  <a:gd name="T19" fmla="*/ 1 h 9"/>
                  <a:gd name="T20" fmla="*/ 3 w 8"/>
                  <a:gd name="T21" fmla="*/ 1 h 9"/>
                  <a:gd name="T22" fmla="*/ 8 w 8"/>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9">
                    <a:moveTo>
                      <a:pt x="8" y="9"/>
                    </a:moveTo>
                    <a:cubicBezTo>
                      <a:pt x="1" y="3"/>
                      <a:pt x="1" y="3"/>
                      <a:pt x="1" y="3"/>
                    </a:cubicBezTo>
                    <a:cubicBezTo>
                      <a:pt x="0" y="2"/>
                      <a:pt x="0" y="2"/>
                      <a:pt x="0" y="1"/>
                    </a:cubicBezTo>
                    <a:cubicBezTo>
                      <a:pt x="0" y="1"/>
                      <a:pt x="0" y="1"/>
                      <a:pt x="0" y="1"/>
                    </a:cubicBezTo>
                    <a:cubicBezTo>
                      <a:pt x="0" y="1"/>
                      <a:pt x="0" y="1"/>
                      <a:pt x="0" y="1"/>
                    </a:cubicBezTo>
                    <a:cubicBezTo>
                      <a:pt x="0" y="1"/>
                      <a:pt x="0" y="1"/>
                      <a:pt x="0" y="0"/>
                    </a:cubicBezTo>
                    <a:cubicBezTo>
                      <a:pt x="0" y="0"/>
                      <a:pt x="0" y="0"/>
                      <a:pt x="0" y="0"/>
                    </a:cubicBezTo>
                    <a:cubicBezTo>
                      <a:pt x="1" y="0"/>
                      <a:pt x="1" y="0"/>
                      <a:pt x="1" y="0"/>
                    </a:cubicBezTo>
                    <a:cubicBezTo>
                      <a:pt x="2" y="1"/>
                      <a:pt x="2" y="1"/>
                      <a:pt x="2" y="1"/>
                    </a:cubicBezTo>
                    <a:cubicBezTo>
                      <a:pt x="2" y="1"/>
                      <a:pt x="2" y="1"/>
                      <a:pt x="2" y="1"/>
                    </a:cubicBezTo>
                    <a:cubicBezTo>
                      <a:pt x="3" y="1"/>
                      <a:pt x="3" y="1"/>
                      <a:pt x="3" y="1"/>
                    </a:cubicBezTo>
                    <a:lnTo>
                      <a:pt x="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5" name="Freeform 123"/>
              <p:cNvSpPr/>
              <p:nvPr/>
            </p:nvSpPr>
            <p:spPr bwMode="auto">
              <a:xfrm>
                <a:off x="2344" y="2241"/>
                <a:ext cx="2" cy="3"/>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0" y="1"/>
                      <a:pt x="1" y="0"/>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6" name="Freeform 124"/>
              <p:cNvSpPr/>
              <p:nvPr/>
            </p:nvSpPr>
            <p:spPr bwMode="auto">
              <a:xfrm>
                <a:off x="2339" y="2237"/>
                <a:ext cx="8" cy="12"/>
              </a:xfrm>
              <a:custGeom>
                <a:avLst/>
                <a:gdLst>
                  <a:gd name="T0" fmla="*/ 0 w 5"/>
                  <a:gd name="T1" fmla="*/ 7 h 7"/>
                  <a:gd name="T2" fmla="*/ 2 w 5"/>
                  <a:gd name="T3" fmla="*/ 4 h 7"/>
                  <a:gd name="T4" fmla="*/ 3 w 5"/>
                  <a:gd name="T5" fmla="*/ 2 h 7"/>
                  <a:gd name="T6" fmla="*/ 4 w 5"/>
                  <a:gd name="T7" fmla="*/ 0 h 7"/>
                  <a:gd name="T8" fmla="*/ 5 w 5"/>
                  <a:gd name="T9" fmla="*/ 2 h 7"/>
                  <a:gd name="T10" fmla="*/ 5 w 5"/>
                  <a:gd name="T11" fmla="*/ 4 h 7"/>
                  <a:gd name="T12" fmla="*/ 4 w 5"/>
                  <a:gd name="T13" fmla="*/ 5 h 7"/>
                  <a:gd name="T14" fmla="*/ 3 w 5"/>
                  <a:gd name="T15" fmla="*/ 5 h 7"/>
                  <a:gd name="T16" fmla="*/ 0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0" y="7"/>
                    </a:moveTo>
                    <a:cubicBezTo>
                      <a:pt x="2" y="4"/>
                      <a:pt x="2" y="4"/>
                      <a:pt x="2" y="4"/>
                    </a:cubicBezTo>
                    <a:cubicBezTo>
                      <a:pt x="2" y="3"/>
                      <a:pt x="2" y="3"/>
                      <a:pt x="3" y="2"/>
                    </a:cubicBezTo>
                    <a:cubicBezTo>
                      <a:pt x="4" y="0"/>
                      <a:pt x="4" y="0"/>
                      <a:pt x="4" y="0"/>
                    </a:cubicBezTo>
                    <a:cubicBezTo>
                      <a:pt x="5" y="2"/>
                      <a:pt x="5" y="2"/>
                      <a:pt x="5" y="2"/>
                    </a:cubicBezTo>
                    <a:cubicBezTo>
                      <a:pt x="5" y="3"/>
                      <a:pt x="5" y="3"/>
                      <a:pt x="5" y="4"/>
                    </a:cubicBezTo>
                    <a:cubicBezTo>
                      <a:pt x="5" y="5"/>
                      <a:pt x="4" y="5"/>
                      <a:pt x="4" y="5"/>
                    </a:cubicBezTo>
                    <a:cubicBezTo>
                      <a:pt x="4" y="5"/>
                      <a:pt x="3" y="5"/>
                      <a:pt x="3" y="5"/>
                    </a:cubicBez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7" name="Freeform 125"/>
              <p:cNvSpPr/>
              <p:nvPr/>
            </p:nvSpPr>
            <p:spPr bwMode="auto">
              <a:xfrm>
                <a:off x="2344" y="2236"/>
                <a:ext cx="3" cy="5"/>
              </a:xfrm>
              <a:custGeom>
                <a:avLst/>
                <a:gdLst>
                  <a:gd name="T0" fmla="*/ 2 w 2"/>
                  <a:gd name="T1" fmla="*/ 2 h 3"/>
                  <a:gd name="T2" fmla="*/ 1 w 2"/>
                  <a:gd name="T3" fmla="*/ 3 h 3"/>
                  <a:gd name="T4" fmla="*/ 0 w 2"/>
                  <a:gd name="T5" fmla="*/ 0 h 3"/>
                  <a:gd name="T6" fmla="*/ 2 w 2"/>
                  <a:gd name="T7" fmla="*/ 2 h 3"/>
                </a:gdLst>
                <a:ahLst/>
                <a:cxnLst>
                  <a:cxn ang="0">
                    <a:pos x="T0" y="T1"/>
                  </a:cxn>
                  <a:cxn ang="0">
                    <a:pos x="T2" y="T3"/>
                  </a:cxn>
                  <a:cxn ang="0">
                    <a:pos x="T4" y="T5"/>
                  </a:cxn>
                  <a:cxn ang="0">
                    <a:pos x="T6" y="T7"/>
                  </a:cxn>
                </a:cxnLst>
                <a:rect l="0" t="0" r="r" b="b"/>
                <a:pathLst>
                  <a:path w="2" h="3">
                    <a:moveTo>
                      <a:pt x="2" y="2"/>
                    </a:moveTo>
                    <a:cubicBezTo>
                      <a:pt x="1" y="3"/>
                      <a:pt x="1" y="3"/>
                      <a:pt x="1" y="3"/>
                    </a:cubicBezTo>
                    <a:cubicBezTo>
                      <a:pt x="0" y="3"/>
                      <a:pt x="0" y="2"/>
                      <a:pt x="0"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8" name="Freeform 126"/>
              <p:cNvSpPr/>
              <p:nvPr/>
            </p:nvSpPr>
            <p:spPr bwMode="auto">
              <a:xfrm>
                <a:off x="2342" y="2230"/>
                <a:ext cx="7" cy="14"/>
              </a:xfrm>
              <a:custGeom>
                <a:avLst/>
                <a:gdLst>
                  <a:gd name="T0" fmla="*/ 3 w 4"/>
                  <a:gd name="T1" fmla="*/ 8 h 8"/>
                  <a:gd name="T2" fmla="*/ 2 w 4"/>
                  <a:gd name="T3" fmla="*/ 7 h 8"/>
                  <a:gd name="T4" fmla="*/ 0 w 4"/>
                  <a:gd name="T5" fmla="*/ 3 h 8"/>
                  <a:gd name="T6" fmla="*/ 0 w 4"/>
                  <a:gd name="T7" fmla="*/ 0 h 8"/>
                  <a:gd name="T8" fmla="*/ 2 w 4"/>
                  <a:gd name="T9" fmla="*/ 3 h 8"/>
                  <a:gd name="T10" fmla="*/ 2 w 4"/>
                  <a:gd name="T11" fmla="*/ 3 h 8"/>
                  <a:gd name="T12" fmla="*/ 3 w 4"/>
                  <a:gd name="T13" fmla="*/ 5 h 8"/>
                  <a:gd name="T14" fmla="*/ 4 w 4"/>
                  <a:gd name="T15" fmla="*/ 5 h 8"/>
                  <a:gd name="T16" fmla="*/ 3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3" y="8"/>
                    </a:moveTo>
                    <a:cubicBezTo>
                      <a:pt x="2" y="7"/>
                      <a:pt x="2" y="7"/>
                      <a:pt x="2" y="7"/>
                    </a:cubicBezTo>
                    <a:cubicBezTo>
                      <a:pt x="1" y="7"/>
                      <a:pt x="0" y="5"/>
                      <a:pt x="0" y="3"/>
                    </a:cubicBezTo>
                    <a:cubicBezTo>
                      <a:pt x="0" y="0"/>
                      <a:pt x="0" y="0"/>
                      <a:pt x="0" y="0"/>
                    </a:cubicBezTo>
                    <a:cubicBezTo>
                      <a:pt x="2" y="3"/>
                      <a:pt x="2" y="3"/>
                      <a:pt x="2" y="3"/>
                    </a:cubicBezTo>
                    <a:cubicBezTo>
                      <a:pt x="2" y="3"/>
                      <a:pt x="2" y="3"/>
                      <a:pt x="2" y="3"/>
                    </a:cubicBezTo>
                    <a:cubicBezTo>
                      <a:pt x="3" y="4"/>
                      <a:pt x="3" y="4"/>
                      <a:pt x="3" y="5"/>
                    </a:cubicBezTo>
                    <a:cubicBezTo>
                      <a:pt x="4" y="5"/>
                      <a:pt x="4" y="5"/>
                      <a:pt x="4" y="5"/>
                    </a:cubicBezTo>
                    <a:lnTo>
                      <a:pt x="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19" name="Freeform 127"/>
              <p:cNvSpPr/>
              <p:nvPr/>
            </p:nvSpPr>
            <p:spPr bwMode="auto">
              <a:xfrm>
                <a:off x="2344" y="2234"/>
                <a:ext cx="5" cy="3"/>
              </a:xfrm>
              <a:custGeom>
                <a:avLst/>
                <a:gdLst>
                  <a:gd name="T0" fmla="*/ 2 w 3"/>
                  <a:gd name="T1" fmla="*/ 2 h 2"/>
                  <a:gd name="T2" fmla="*/ 0 w 3"/>
                  <a:gd name="T3" fmla="*/ 0 h 2"/>
                  <a:gd name="T4" fmla="*/ 3 w 3"/>
                  <a:gd name="T5" fmla="*/ 2 h 2"/>
                  <a:gd name="T6" fmla="*/ 2 w 3"/>
                  <a:gd name="T7" fmla="*/ 2 h 2"/>
                </a:gdLst>
                <a:ahLst/>
                <a:cxnLst>
                  <a:cxn ang="0">
                    <a:pos x="T0" y="T1"/>
                  </a:cxn>
                  <a:cxn ang="0">
                    <a:pos x="T2" y="T3"/>
                  </a:cxn>
                  <a:cxn ang="0">
                    <a:pos x="T4" y="T5"/>
                  </a:cxn>
                  <a:cxn ang="0">
                    <a:pos x="T6" y="T7"/>
                  </a:cxn>
                </a:cxnLst>
                <a:rect l="0" t="0" r="r" b="b"/>
                <a:pathLst>
                  <a:path w="3" h="2">
                    <a:moveTo>
                      <a:pt x="2" y="2"/>
                    </a:moveTo>
                    <a:cubicBezTo>
                      <a:pt x="1" y="1"/>
                      <a:pt x="1" y="0"/>
                      <a:pt x="0" y="0"/>
                    </a:cubicBezTo>
                    <a:cubicBezTo>
                      <a:pt x="2" y="1"/>
                      <a:pt x="2" y="1"/>
                      <a:pt x="3"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0" name="Freeform 128"/>
              <p:cNvSpPr/>
              <p:nvPr/>
            </p:nvSpPr>
            <p:spPr bwMode="auto">
              <a:xfrm>
                <a:off x="2340" y="2229"/>
                <a:ext cx="12" cy="13"/>
              </a:xfrm>
              <a:custGeom>
                <a:avLst/>
                <a:gdLst>
                  <a:gd name="T0" fmla="*/ 7 w 7"/>
                  <a:gd name="T1" fmla="*/ 8 h 8"/>
                  <a:gd name="T2" fmla="*/ 4 w 7"/>
                  <a:gd name="T3" fmla="*/ 6 h 8"/>
                  <a:gd name="T4" fmla="*/ 3 w 7"/>
                  <a:gd name="T5" fmla="*/ 5 h 8"/>
                  <a:gd name="T6" fmla="*/ 3 w 7"/>
                  <a:gd name="T7" fmla="*/ 5 h 8"/>
                  <a:gd name="T8" fmla="*/ 0 w 7"/>
                  <a:gd name="T9" fmla="*/ 0 h 8"/>
                  <a:gd name="T10" fmla="*/ 3 w 7"/>
                  <a:gd name="T11" fmla="*/ 2 h 8"/>
                  <a:gd name="T12" fmla="*/ 6 w 7"/>
                  <a:gd name="T13" fmla="*/ 5 h 8"/>
                  <a:gd name="T14" fmla="*/ 7 w 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7" y="8"/>
                    </a:moveTo>
                    <a:cubicBezTo>
                      <a:pt x="4" y="6"/>
                      <a:pt x="4" y="6"/>
                      <a:pt x="4" y="6"/>
                    </a:cubicBezTo>
                    <a:cubicBezTo>
                      <a:pt x="4" y="6"/>
                      <a:pt x="3" y="6"/>
                      <a:pt x="3" y="5"/>
                    </a:cubicBezTo>
                    <a:cubicBezTo>
                      <a:pt x="3" y="5"/>
                      <a:pt x="3" y="5"/>
                      <a:pt x="3" y="5"/>
                    </a:cubicBezTo>
                    <a:cubicBezTo>
                      <a:pt x="0" y="0"/>
                      <a:pt x="0" y="0"/>
                      <a:pt x="0" y="0"/>
                    </a:cubicBezTo>
                    <a:cubicBezTo>
                      <a:pt x="3" y="2"/>
                      <a:pt x="3" y="2"/>
                      <a:pt x="3" y="2"/>
                    </a:cubicBezTo>
                    <a:cubicBezTo>
                      <a:pt x="4" y="3"/>
                      <a:pt x="5" y="4"/>
                      <a:pt x="6" y="5"/>
                    </a:cubicBez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1" name="Freeform 129"/>
              <p:cNvSpPr/>
              <p:nvPr/>
            </p:nvSpPr>
            <p:spPr bwMode="auto">
              <a:xfrm>
                <a:off x="2340" y="2232"/>
                <a:ext cx="4" cy="2"/>
              </a:xfrm>
              <a:custGeom>
                <a:avLst/>
                <a:gdLst>
                  <a:gd name="T0" fmla="*/ 0 w 2"/>
                  <a:gd name="T1" fmla="*/ 0 h 1"/>
                  <a:gd name="T2" fmla="*/ 2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0"/>
                      <a:pt x="2" y="0"/>
                    </a:cubicBezTo>
                    <a:cubicBezTo>
                      <a:pt x="2" y="0"/>
                      <a:pt x="2" y="1"/>
                      <a:pt x="2"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2" name="Freeform 130"/>
              <p:cNvSpPr/>
              <p:nvPr/>
            </p:nvSpPr>
            <p:spPr bwMode="auto">
              <a:xfrm>
                <a:off x="2335" y="2230"/>
                <a:ext cx="11" cy="7"/>
              </a:xfrm>
              <a:custGeom>
                <a:avLst/>
                <a:gdLst>
                  <a:gd name="T0" fmla="*/ 5 w 6"/>
                  <a:gd name="T1" fmla="*/ 4 h 4"/>
                  <a:gd name="T2" fmla="*/ 0 w 6"/>
                  <a:gd name="T3" fmla="*/ 0 h 4"/>
                  <a:gd name="T4" fmla="*/ 6 w 6"/>
                  <a:gd name="T5" fmla="*/ 0 h 4"/>
                  <a:gd name="T6" fmla="*/ 6 w 6"/>
                  <a:gd name="T7" fmla="*/ 1 h 4"/>
                  <a:gd name="T8" fmla="*/ 5 w 6"/>
                  <a:gd name="T9" fmla="*/ 3 h 4"/>
                  <a:gd name="T10" fmla="*/ 5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5" y="4"/>
                    </a:moveTo>
                    <a:cubicBezTo>
                      <a:pt x="0" y="0"/>
                      <a:pt x="0" y="0"/>
                      <a:pt x="0" y="0"/>
                    </a:cubicBezTo>
                    <a:cubicBezTo>
                      <a:pt x="6" y="0"/>
                      <a:pt x="6" y="0"/>
                      <a:pt x="6" y="0"/>
                    </a:cubicBezTo>
                    <a:cubicBezTo>
                      <a:pt x="6" y="1"/>
                      <a:pt x="6" y="1"/>
                      <a:pt x="6" y="1"/>
                    </a:cubicBezTo>
                    <a:cubicBezTo>
                      <a:pt x="6" y="2"/>
                      <a:pt x="6" y="2"/>
                      <a:pt x="5" y="3"/>
                    </a:cubicBez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3" name="Freeform 131"/>
              <p:cNvSpPr/>
              <p:nvPr/>
            </p:nvSpPr>
            <p:spPr bwMode="auto">
              <a:xfrm>
                <a:off x="2339" y="2225"/>
                <a:ext cx="3" cy="2"/>
              </a:xfrm>
              <a:custGeom>
                <a:avLst/>
                <a:gdLst>
                  <a:gd name="T0" fmla="*/ 0 w 2"/>
                  <a:gd name="T1" fmla="*/ 1 h 1"/>
                  <a:gd name="T2" fmla="*/ 2 w 2"/>
                  <a:gd name="T3" fmla="*/ 1 h 1"/>
                  <a:gd name="T4" fmla="*/ 0 w 2"/>
                  <a:gd name="T5" fmla="*/ 1 h 1"/>
                </a:gdLst>
                <a:ahLst/>
                <a:cxnLst>
                  <a:cxn ang="0">
                    <a:pos x="T0" y="T1"/>
                  </a:cxn>
                  <a:cxn ang="0">
                    <a:pos x="T2" y="T3"/>
                  </a:cxn>
                  <a:cxn ang="0">
                    <a:pos x="T4" y="T5"/>
                  </a:cxn>
                </a:cxnLst>
                <a:rect l="0" t="0" r="r" b="b"/>
                <a:pathLst>
                  <a:path w="2" h="1">
                    <a:moveTo>
                      <a:pt x="0" y="1"/>
                    </a:moveTo>
                    <a:cubicBezTo>
                      <a:pt x="1" y="1"/>
                      <a:pt x="1" y="0"/>
                      <a:pt x="2"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4" name="Freeform 132"/>
              <p:cNvSpPr/>
              <p:nvPr/>
            </p:nvSpPr>
            <p:spPr bwMode="auto">
              <a:xfrm>
                <a:off x="2330" y="2223"/>
                <a:ext cx="14" cy="7"/>
              </a:xfrm>
              <a:custGeom>
                <a:avLst/>
                <a:gdLst>
                  <a:gd name="T0" fmla="*/ 8 w 8"/>
                  <a:gd name="T1" fmla="*/ 4 h 4"/>
                  <a:gd name="T2" fmla="*/ 0 w 8"/>
                  <a:gd name="T3" fmla="*/ 0 h 4"/>
                  <a:gd name="T4" fmla="*/ 5 w 8"/>
                  <a:gd name="T5" fmla="*/ 1 h 4"/>
                  <a:gd name="T6" fmla="*/ 6 w 8"/>
                  <a:gd name="T7" fmla="*/ 0 h 4"/>
                  <a:gd name="T8" fmla="*/ 7 w 8"/>
                  <a:gd name="T9" fmla="*/ 2 h 4"/>
                  <a:gd name="T10" fmla="*/ 8 w 8"/>
                  <a:gd name="T11" fmla="*/ 4 h 4"/>
                </a:gdLst>
                <a:ahLst/>
                <a:cxnLst>
                  <a:cxn ang="0">
                    <a:pos x="T0" y="T1"/>
                  </a:cxn>
                  <a:cxn ang="0">
                    <a:pos x="T2" y="T3"/>
                  </a:cxn>
                  <a:cxn ang="0">
                    <a:pos x="T4" y="T5"/>
                  </a:cxn>
                  <a:cxn ang="0">
                    <a:pos x="T6" y="T7"/>
                  </a:cxn>
                  <a:cxn ang="0">
                    <a:pos x="T8" y="T9"/>
                  </a:cxn>
                  <a:cxn ang="0">
                    <a:pos x="T10" y="T11"/>
                  </a:cxn>
                </a:cxnLst>
                <a:rect l="0" t="0" r="r" b="b"/>
                <a:pathLst>
                  <a:path w="8" h="4">
                    <a:moveTo>
                      <a:pt x="8" y="4"/>
                    </a:moveTo>
                    <a:cubicBezTo>
                      <a:pt x="0" y="0"/>
                      <a:pt x="0" y="0"/>
                      <a:pt x="0" y="0"/>
                    </a:cubicBezTo>
                    <a:cubicBezTo>
                      <a:pt x="5" y="1"/>
                      <a:pt x="5" y="1"/>
                      <a:pt x="5" y="1"/>
                    </a:cubicBezTo>
                    <a:cubicBezTo>
                      <a:pt x="5" y="1"/>
                      <a:pt x="6" y="0"/>
                      <a:pt x="6" y="0"/>
                    </a:cubicBezTo>
                    <a:cubicBezTo>
                      <a:pt x="7" y="0"/>
                      <a:pt x="7" y="1"/>
                      <a:pt x="7" y="2"/>
                    </a:cubicBezTo>
                    <a:lnTo>
                      <a:pt x="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5" name="Freeform 133"/>
              <p:cNvSpPr/>
              <p:nvPr/>
            </p:nvSpPr>
            <p:spPr bwMode="auto">
              <a:xfrm>
                <a:off x="2340" y="2215"/>
                <a:ext cx="7" cy="15"/>
              </a:xfrm>
              <a:custGeom>
                <a:avLst/>
                <a:gdLst>
                  <a:gd name="T0" fmla="*/ 1 w 4"/>
                  <a:gd name="T1" fmla="*/ 2 h 9"/>
                  <a:gd name="T2" fmla="*/ 2 w 4"/>
                  <a:gd name="T3" fmla="*/ 0 h 9"/>
                  <a:gd name="T4" fmla="*/ 3 w 4"/>
                  <a:gd name="T5" fmla="*/ 9 h 9"/>
                  <a:gd name="T6" fmla="*/ 0 w 4"/>
                  <a:gd name="T7" fmla="*/ 4 h 9"/>
                  <a:gd name="T8" fmla="*/ 1 w 4"/>
                  <a:gd name="T9" fmla="*/ 4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2" y="1"/>
                      <a:pt x="2" y="1"/>
                      <a:pt x="2" y="0"/>
                    </a:cubicBezTo>
                    <a:cubicBezTo>
                      <a:pt x="4" y="2"/>
                      <a:pt x="3" y="6"/>
                      <a:pt x="3" y="9"/>
                    </a:cubicBezTo>
                    <a:cubicBezTo>
                      <a:pt x="1" y="7"/>
                      <a:pt x="3" y="5"/>
                      <a:pt x="0" y="4"/>
                    </a:cubicBezTo>
                    <a:cubicBezTo>
                      <a:pt x="1" y="4"/>
                      <a:pt x="1" y="4"/>
                      <a:pt x="1" y="4"/>
                    </a:cubicBezTo>
                    <a:cubicBezTo>
                      <a:pt x="0" y="3"/>
                      <a:pt x="1" y="3"/>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6" name="Freeform 134"/>
              <p:cNvSpPr/>
              <p:nvPr/>
            </p:nvSpPr>
            <p:spPr bwMode="auto">
              <a:xfrm>
                <a:off x="2328" y="2213"/>
                <a:ext cx="21" cy="19"/>
              </a:xfrm>
              <a:custGeom>
                <a:avLst/>
                <a:gdLst>
                  <a:gd name="T0" fmla="*/ 11 w 12"/>
                  <a:gd name="T1" fmla="*/ 11 h 11"/>
                  <a:gd name="T2" fmla="*/ 9 w 12"/>
                  <a:gd name="T3" fmla="*/ 10 h 11"/>
                  <a:gd name="T4" fmla="*/ 8 w 12"/>
                  <a:gd name="T5" fmla="*/ 8 h 11"/>
                  <a:gd name="T6" fmla="*/ 7 w 12"/>
                  <a:gd name="T7" fmla="*/ 6 h 11"/>
                  <a:gd name="T8" fmla="*/ 0 w 12"/>
                  <a:gd name="T9" fmla="*/ 3 h 11"/>
                  <a:gd name="T10" fmla="*/ 7 w 12"/>
                  <a:gd name="T11" fmla="*/ 4 h 11"/>
                  <a:gd name="T12" fmla="*/ 7 w 12"/>
                  <a:gd name="T13" fmla="*/ 3 h 11"/>
                  <a:gd name="T14" fmla="*/ 7 w 12"/>
                  <a:gd name="T15" fmla="*/ 3 h 11"/>
                  <a:gd name="T16" fmla="*/ 8 w 12"/>
                  <a:gd name="T17" fmla="*/ 0 h 11"/>
                  <a:gd name="T18" fmla="*/ 10 w 12"/>
                  <a:gd name="T19" fmla="*/ 0 h 11"/>
                  <a:gd name="T20" fmla="*/ 11 w 12"/>
                  <a:gd name="T21" fmla="*/ 7 h 11"/>
                  <a:gd name="T22" fmla="*/ 12 w 12"/>
                  <a:gd name="T23" fmla="*/ 7 h 11"/>
                  <a:gd name="T24" fmla="*/ 11 w 12"/>
                  <a:gd name="T25" fmla="*/ 7 h 11"/>
                  <a:gd name="T26" fmla="*/ 11 w 12"/>
                  <a:gd name="T27" fmla="*/ 8 h 11"/>
                  <a:gd name="T28" fmla="*/ 11 w 12"/>
                  <a:gd name="T29" fmla="*/ 10 h 11"/>
                  <a:gd name="T30" fmla="*/ 11 w 12"/>
                  <a:gd name="T3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1">
                    <a:moveTo>
                      <a:pt x="11" y="11"/>
                    </a:moveTo>
                    <a:cubicBezTo>
                      <a:pt x="9" y="10"/>
                      <a:pt x="9" y="10"/>
                      <a:pt x="9" y="10"/>
                    </a:cubicBezTo>
                    <a:cubicBezTo>
                      <a:pt x="8" y="10"/>
                      <a:pt x="8" y="8"/>
                      <a:pt x="8" y="8"/>
                    </a:cubicBezTo>
                    <a:cubicBezTo>
                      <a:pt x="8" y="7"/>
                      <a:pt x="8" y="6"/>
                      <a:pt x="7" y="6"/>
                    </a:cubicBezTo>
                    <a:cubicBezTo>
                      <a:pt x="0" y="3"/>
                      <a:pt x="0" y="3"/>
                      <a:pt x="0" y="3"/>
                    </a:cubicBezTo>
                    <a:cubicBezTo>
                      <a:pt x="7" y="4"/>
                      <a:pt x="7" y="4"/>
                      <a:pt x="7" y="4"/>
                    </a:cubicBezTo>
                    <a:cubicBezTo>
                      <a:pt x="7" y="4"/>
                      <a:pt x="7" y="3"/>
                      <a:pt x="7" y="3"/>
                    </a:cubicBezTo>
                    <a:cubicBezTo>
                      <a:pt x="7" y="3"/>
                      <a:pt x="7" y="3"/>
                      <a:pt x="7" y="3"/>
                    </a:cubicBezTo>
                    <a:cubicBezTo>
                      <a:pt x="8" y="0"/>
                      <a:pt x="8" y="0"/>
                      <a:pt x="8" y="0"/>
                    </a:cubicBezTo>
                    <a:cubicBezTo>
                      <a:pt x="10" y="0"/>
                      <a:pt x="10" y="0"/>
                      <a:pt x="10" y="0"/>
                    </a:cubicBezTo>
                    <a:cubicBezTo>
                      <a:pt x="11" y="2"/>
                      <a:pt x="12" y="4"/>
                      <a:pt x="11" y="7"/>
                    </a:cubicBezTo>
                    <a:cubicBezTo>
                      <a:pt x="12" y="7"/>
                      <a:pt x="12" y="7"/>
                      <a:pt x="12" y="7"/>
                    </a:cubicBezTo>
                    <a:cubicBezTo>
                      <a:pt x="11" y="7"/>
                      <a:pt x="11" y="7"/>
                      <a:pt x="11" y="7"/>
                    </a:cubicBezTo>
                    <a:cubicBezTo>
                      <a:pt x="11" y="7"/>
                      <a:pt x="11" y="8"/>
                      <a:pt x="11" y="8"/>
                    </a:cubicBezTo>
                    <a:cubicBezTo>
                      <a:pt x="11" y="9"/>
                      <a:pt x="11" y="9"/>
                      <a:pt x="11" y="10"/>
                    </a:cubicBez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7" name="Freeform 135"/>
              <p:cNvSpPr/>
              <p:nvPr/>
            </p:nvSpPr>
            <p:spPr bwMode="auto">
              <a:xfrm>
                <a:off x="2340" y="2213"/>
                <a:ext cx="2" cy="4"/>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0" y="1"/>
                      <a:pt x="1" y="0"/>
                      <a:pt x="0" y="2"/>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8" name="Freeform 136"/>
              <p:cNvSpPr/>
              <p:nvPr/>
            </p:nvSpPr>
            <p:spPr bwMode="auto">
              <a:xfrm>
                <a:off x="2339" y="2211"/>
                <a:ext cx="3" cy="12"/>
              </a:xfrm>
              <a:custGeom>
                <a:avLst/>
                <a:gdLst>
                  <a:gd name="T0" fmla="*/ 0 w 2"/>
                  <a:gd name="T1" fmla="*/ 7 h 7"/>
                  <a:gd name="T2" fmla="*/ 0 w 2"/>
                  <a:gd name="T3" fmla="*/ 0 h 7"/>
                  <a:gd name="T4" fmla="*/ 1 w 2"/>
                  <a:gd name="T5" fmla="*/ 1 h 7"/>
                  <a:gd name="T6" fmla="*/ 1 w 2"/>
                  <a:gd name="T7" fmla="*/ 1 h 7"/>
                  <a:gd name="T8" fmla="*/ 1 w 2"/>
                  <a:gd name="T9" fmla="*/ 1 h 7"/>
                  <a:gd name="T10" fmla="*/ 2 w 2"/>
                  <a:gd name="T11" fmla="*/ 1 h 7"/>
                  <a:gd name="T12" fmla="*/ 1 w 2"/>
                  <a:gd name="T13" fmla="*/ 3 h 7"/>
                  <a:gd name="T14" fmla="*/ 0 w 2"/>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0" y="7"/>
                    </a:moveTo>
                    <a:cubicBezTo>
                      <a:pt x="0" y="0"/>
                      <a:pt x="0" y="0"/>
                      <a:pt x="0" y="0"/>
                    </a:cubicBezTo>
                    <a:cubicBezTo>
                      <a:pt x="1" y="1"/>
                      <a:pt x="1" y="1"/>
                      <a:pt x="1" y="1"/>
                    </a:cubicBezTo>
                    <a:cubicBezTo>
                      <a:pt x="1" y="1"/>
                      <a:pt x="1" y="1"/>
                      <a:pt x="1" y="1"/>
                    </a:cubicBezTo>
                    <a:cubicBezTo>
                      <a:pt x="1" y="1"/>
                      <a:pt x="1" y="1"/>
                      <a:pt x="1" y="1"/>
                    </a:cubicBezTo>
                    <a:cubicBezTo>
                      <a:pt x="2" y="1"/>
                      <a:pt x="2" y="1"/>
                      <a:pt x="2" y="1"/>
                    </a:cubicBezTo>
                    <a:cubicBezTo>
                      <a:pt x="2" y="2"/>
                      <a:pt x="2" y="2"/>
                      <a:pt x="1" y="3"/>
                    </a:cubicBez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29" name="Freeform 137"/>
              <p:cNvSpPr/>
              <p:nvPr/>
            </p:nvSpPr>
            <p:spPr bwMode="auto">
              <a:xfrm>
                <a:off x="2340" y="2210"/>
                <a:ext cx="2" cy="5"/>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0"/>
                      <a:pt x="1" y="1"/>
                      <a:pt x="1" y="3"/>
                    </a:cubicBezTo>
                    <a:cubicBezTo>
                      <a:pt x="0"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0" name="Freeform 138"/>
              <p:cNvSpPr/>
              <p:nvPr/>
            </p:nvSpPr>
            <p:spPr bwMode="auto">
              <a:xfrm>
                <a:off x="2337" y="2208"/>
                <a:ext cx="9" cy="15"/>
              </a:xfrm>
              <a:custGeom>
                <a:avLst/>
                <a:gdLst>
                  <a:gd name="T0" fmla="*/ 5 w 5"/>
                  <a:gd name="T1" fmla="*/ 9 h 9"/>
                  <a:gd name="T2" fmla="*/ 2 w 5"/>
                  <a:gd name="T3" fmla="*/ 3 h 9"/>
                  <a:gd name="T4" fmla="*/ 1 w 5"/>
                  <a:gd name="T5" fmla="*/ 2 h 9"/>
                  <a:gd name="T6" fmla="*/ 0 w 5"/>
                  <a:gd name="T7" fmla="*/ 1 h 9"/>
                  <a:gd name="T8" fmla="*/ 1 w 5"/>
                  <a:gd name="T9" fmla="*/ 0 h 9"/>
                  <a:gd name="T10" fmla="*/ 2 w 5"/>
                  <a:gd name="T11" fmla="*/ 0 h 9"/>
                  <a:gd name="T12" fmla="*/ 4 w 5"/>
                  <a:gd name="T13" fmla="*/ 4 h 9"/>
                  <a:gd name="T14" fmla="*/ 5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5" y="9"/>
                    </a:moveTo>
                    <a:cubicBezTo>
                      <a:pt x="2" y="3"/>
                      <a:pt x="2" y="3"/>
                      <a:pt x="2" y="3"/>
                    </a:cubicBezTo>
                    <a:cubicBezTo>
                      <a:pt x="1" y="3"/>
                      <a:pt x="1" y="2"/>
                      <a:pt x="1" y="2"/>
                    </a:cubicBezTo>
                    <a:cubicBezTo>
                      <a:pt x="0" y="1"/>
                      <a:pt x="0" y="1"/>
                      <a:pt x="0" y="1"/>
                    </a:cubicBezTo>
                    <a:cubicBezTo>
                      <a:pt x="1" y="0"/>
                      <a:pt x="1" y="0"/>
                      <a:pt x="1" y="0"/>
                    </a:cubicBezTo>
                    <a:cubicBezTo>
                      <a:pt x="1" y="0"/>
                      <a:pt x="2" y="0"/>
                      <a:pt x="2" y="0"/>
                    </a:cubicBezTo>
                    <a:cubicBezTo>
                      <a:pt x="3" y="0"/>
                      <a:pt x="4" y="2"/>
                      <a:pt x="4" y="4"/>
                    </a:cubicBezTo>
                    <a:lnTo>
                      <a:pt x="5"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1" name="Freeform 139"/>
              <p:cNvSpPr/>
              <p:nvPr/>
            </p:nvSpPr>
            <p:spPr bwMode="auto">
              <a:xfrm>
                <a:off x="2346" y="2204"/>
                <a:ext cx="1" cy="2"/>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1"/>
                      <a:pt x="0" y="0"/>
                    </a:cubicBezTo>
                    <a:cubicBezTo>
                      <a:pt x="0" y="0"/>
                      <a:pt x="0" y="0"/>
                      <a:pt x="0"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2" name="Freeform 140"/>
              <p:cNvSpPr/>
              <p:nvPr/>
            </p:nvSpPr>
            <p:spPr bwMode="auto">
              <a:xfrm>
                <a:off x="2342" y="2201"/>
                <a:ext cx="10" cy="10"/>
              </a:xfrm>
              <a:custGeom>
                <a:avLst/>
                <a:gdLst>
                  <a:gd name="T0" fmla="*/ 6 w 6"/>
                  <a:gd name="T1" fmla="*/ 6 h 6"/>
                  <a:gd name="T2" fmla="*/ 2 w 6"/>
                  <a:gd name="T3" fmla="*/ 4 h 6"/>
                  <a:gd name="T4" fmla="*/ 1 w 6"/>
                  <a:gd name="T5" fmla="*/ 3 h 6"/>
                  <a:gd name="T6" fmla="*/ 0 w 6"/>
                  <a:gd name="T7" fmla="*/ 2 h 6"/>
                  <a:gd name="T8" fmla="*/ 3 w 6"/>
                  <a:gd name="T9" fmla="*/ 0 h 6"/>
                  <a:gd name="T10" fmla="*/ 3 w 6"/>
                  <a:gd name="T11" fmla="*/ 1 h 6"/>
                  <a:gd name="T12" fmla="*/ 4 w 6"/>
                  <a:gd name="T13" fmla="*/ 3 h 6"/>
                  <a:gd name="T14" fmla="*/ 6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6"/>
                    </a:moveTo>
                    <a:cubicBezTo>
                      <a:pt x="2" y="4"/>
                      <a:pt x="2" y="4"/>
                      <a:pt x="2" y="4"/>
                    </a:cubicBezTo>
                    <a:cubicBezTo>
                      <a:pt x="2" y="4"/>
                      <a:pt x="2" y="3"/>
                      <a:pt x="1" y="3"/>
                    </a:cubicBezTo>
                    <a:cubicBezTo>
                      <a:pt x="0" y="2"/>
                      <a:pt x="0" y="2"/>
                      <a:pt x="0" y="2"/>
                    </a:cubicBezTo>
                    <a:cubicBezTo>
                      <a:pt x="3" y="0"/>
                      <a:pt x="3" y="0"/>
                      <a:pt x="3" y="0"/>
                    </a:cubicBezTo>
                    <a:cubicBezTo>
                      <a:pt x="3" y="1"/>
                      <a:pt x="3" y="1"/>
                      <a:pt x="3" y="1"/>
                    </a:cubicBezTo>
                    <a:cubicBezTo>
                      <a:pt x="3" y="2"/>
                      <a:pt x="4" y="2"/>
                      <a:pt x="4" y="3"/>
                    </a:cubicBez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3" name="Freeform 141"/>
              <p:cNvSpPr/>
              <p:nvPr/>
            </p:nvSpPr>
            <p:spPr bwMode="auto">
              <a:xfrm>
                <a:off x="2349" y="2179"/>
                <a:ext cx="2" cy="3"/>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1"/>
                      <a:pt x="1" y="0"/>
                      <a:pt x="1" y="2"/>
                    </a:cubicBezTo>
                    <a:cubicBezTo>
                      <a:pt x="1"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4" name="Freeform 142"/>
              <p:cNvSpPr/>
              <p:nvPr/>
            </p:nvSpPr>
            <p:spPr bwMode="auto">
              <a:xfrm>
                <a:off x="2340" y="2179"/>
                <a:ext cx="12" cy="7"/>
              </a:xfrm>
              <a:custGeom>
                <a:avLst/>
                <a:gdLst>
                  <a:gd name="T0" fmla="*/ 7 w 7"/>
                  <a:gd name="T1" fmla="*/ 4 h 4"/>
                  <a:gd name="T2" fmla="*/ 6 w 7"/>
                  <a:gd name="T3" fmla="*/ 3 h 4"/>
                  <a:gd name="T4" fmla="*/ 6 w 7"/>
                  <a:gd name="T5" fmla="*/ 2 h 4"/>
                  <a:gd name="T6" fmla="*/ 6 w 7"/>
                  <a:gd name="T7" fmla="*/ 3 h 4"/>
                  <a:gd name="T8" fmla="*/ 0 w 7"/>
                  <a:gd name="T9" fmla="*/ 0 h 4"/>
                  <a:gd name="T10" fmla="*/ 5 w 7"/>
                  <a:gd name="T11" fmla="*/ 0 h 4"/>
                  <a:gd name="T12" fmla="*/ 5 w 7"/>
                  <a:gd name="T13" fmla="*/ 0 h 4"/>
                  <a:gd name="T14" fmla="*/ 5 w 7"/>
                  <a:gd name="T15" fmla="*/ 0 h 4"/>
                  <a:gd name="T16" fmla="*/ 6 w 7"/>
                  <a:gd name="T17" fmla="*/ 0 h 4"/>
                  <a:gd name="T18" fmla="*/ 7 w 7"/>
                  <a:gd name="T19" fmla="*/ 2 h 4"/>
                  <a:gd name="T20" fmla="*/ 7 w 7"/>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7" y="4"/>
                    </a:moveTo>
                    <a:cubicBezTo>
                      <a:pt x="6" y="3"/>
                      <a:pt x="6" y="3"/>
                      <a:pt x="6" y="3"/>
                    </a:cubicBezTo>
                    <a:cubicBezTo>
                      <a:pt x="6" y="2"/>
                      <a:pt x="6" y="2"/>
                      <a:pt x="6" y="2"/>
                    </a:cubicBezTo>
                    <a:cubicBezTo>
                      <a:pt x="6" y="3"/>
                      <a:pt x="6" y="3"/>
                      <a:pt x="6" y="3"/>
                    </a:cubicBezTo>
                    <a:cubicBezTo>
                      <a:pt x="0" y="0"/>
                      <a:pt x="0" y="0"/>
                      <a:pt x="0" y="0"/>
                    </a:cubicBezTo>
                    <a:cubicBezTo>
                      <a:pt x="5" y="0"/>
                      <a:pt x="5" y="0"/>
                      <a:pt x="5" y="0"/>
                    </a:cubicBezTo>
                    <a:cubicBezTo>
                      <a:pt x="5" y="0"/>
                      <a:pt x="5" y="0"/>
                      <a:pt x="5" y="0"/>
                    </a:cubicBezTo>
                    <a:cubicBezTo>
                      <a:pt x="5" y="0"/>
                      <a:pt x="5" y="0"/>
                      <a:pt x="5" y="0"/>
                    </a:cubicBezTo>
                    <a:cubicBezTo>
                      <a:pt x="5" y="0"/>
                      <a:pt x="6" y="0"/>
                      <a:pt x="6" y="0"/>
                    </a:cubicBezTo>
                    <a:cubicBezTo>
                      <a:pt x="7" y="0"/>
                      <a:pt x="7" y="1"/>
                      <a:pt x="7" y="2"/>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5" name="Freeform 143"/>
              <p:cNvSpPr/>
              <p:nvPr/>
            </p:nvSpPr>
            <p:spPr bwMode="auto">
              <a:xfrm>
                <a:off x="2346" y="2173"/>
                <a:ext cx="17" cy="7"/>
              </a:xfrm>
              <a:custGeom>
                <a:avLst/>
                <a:gdLst>
                  <a:gd name="T0" fmla="*/ 6 w 10"/>
                  <a:gd name="T1" fmla="*/ 0 h 4"/>
                  <a:gd name="T2" fmla="*/ 6 w 10"/>
                  <a:gd name="T3" fmla="*/ 0 h 4"/>
                </a:gdLst>
                <a:ahLst/>
                <a:cxnLst>
                  <a:cxn ang="0">
                    <a:pos x="T0" y="T1"/>
                  </a:cxn>
                  <a:cxn ang="0">
                    <a:pos x="T2" y="T3"/>
                  </a:cxn>
                </a:cxnLst>
                <a:rect l="0" t="0" r="r" b="b"/>
                <a:pathLst>
                  <a:path w="10" h="4">
                    <a:moveTo>
                      <a:pt x="6" y="0"/>
                    </a:moveTo>
                    <a:cubicBezTo>
                      <a:pt x="10" y="4"/>
                      <a:pt x="0" y="2"/>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6" name="Freeform 144"/>
              <p:cNvSpPr/>
              <p:nvPr/>
            </p:nvSpPr>
            <p:spPr bwMode="auto">
              <a:xfrm>
                <a:off x="2351" y="2172"/>
                <a:ext cx="8" cy="7"/>
              </a:xfrm>
              <a:custGeom>
                <a:avLst/>
                <a:gdLst>
                  <a:gd name="T0" fmla="*/ 3 w 5"/>
                  <a:gd name="T1" fmla="*/ 4 h 4"/>
                  <a:gd name="T2" fmla="*/ 0 w 5"/>
                  <a:gd name="T3" fmla="*/ 2 h 4"/>
                  <a:gd name="T4" fmla="*/ 2 w 5"/>
                  <a:gd name="T5" fmla="*/ 0 h 4"/>
                  <a:gd name="T6" fmla="*/ 3 w 5"/>
                  <a:gd name="T7" fmla="*/ 0 h 4"/>
                  <a:gd name="T8" fmla="*/ 3 w 5"/>
                  <a:gd name="T9" fmla="*/ 0 h 4"/>
                  <a:gd name="T10" fmla="*/ 5 w 5"/>
                  <a:gd name="T11" fmla="*/ 3 h 4"/>
                  <a:gd name="T12" fmla="*/ 3 w 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3" y="4"/>
                    </a:moveTo>
                    <a:cubicBezTo>
                      <a:pt x="2" y="4"/>
                      <a:pt x="0" y="4"/>
                      <a:pt x="0" y="2"/>
                    </a:cubicBezTo>
                    <a:cubicBezTo>
                      <a:pt x="0" y="1"/>
                      <a:pt x="2" y="0"/>
                      <a:pt x="2" y="0"/>
                    </a:cubicBezTo>
                    <a:cubicBezTo>
                      <a:pt x="3" y="0"/>
                      <a:pt x="3" y="0"/>
                      <a:pt x="3" y="0"/>
                    </a:cubicBezTo>
                    <a:cubicBezTo>
                      <a:pt x="3" y="0"/>
                      <a:pt x="3" y="0"/>
                      <a:pt x="3" y="0"/>
                    </a:cubicBezTo>
                    <a:cubicBezTo>
                      <a:pt x="4" y="1"/>
                      <a:pt x="5" y="2"/>
                      <a:pt x="5" y="3"/>
                    </a:cubicBezTo>
                    <a:cubicBezTo>
                      <a:pt x="5" y="3"/>
                      <a:pt x="4"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7" name="Freeform 145"/>
              <p:cNvSpPr/>
              <p:nvPr/>
            </p:nvSpPr>
            <p:spPr bwMode="auto">
              <a:xfrm>
                <a:off x="2346" y="2149"/>
                <a:ext cx="8" cy="21"/>
              </a:xfrm>
              <a:custGeom>
                <a:avLst/>
                <a:gdLst>
                  <a:gd name="T0" fmla="*/ 3 w 5"/>
                  <a:gd name="T1" fmla="*/ 0 h 12"/>
                  <a:gd name="T2" fmla="*/ 3 w 5"/>
                  <a:gd name="T3" fmla="*/ 7 h 12"/>
                  <a:gd name="T4" fmla="*/ 3 w 5"/>
                  <a:gd name="T5" fmla="*/ 0 h 12"/>
                </a:gdLst>
                <a:ahLst/>
                <a:cxnLst>
                  <a:cxn ang="0">
                    <a:pos x="T0" y="T1"/>
                  </a:cxn>
                  <a:cxn ang="0">
                    <a:pos x="T2" y="T3"/>
                  </a:cxn>
                  <a:cxn ang="0">
                    <a:pos x="T4" y="T5"/>
                  </a:cxn>
                </a:cxnLst>
                <a:rect l="0" t="0" r="r" b="b"/>
                <a:pathLst>
                  <a:path w="5" h="12">
                    <a:moveTo>
                      <a:pt x="3" y="0"/>
                    </a:moveTo>
                    <a:cubicBezTo>
                      <a:pt x="5" y="1"/>
                      <a:pt x="4" y="6"/>
                      <a:pt x="3" y="7"/>
                    </a:cubicBezTo>
                    <a:cubicBezTo>
                      <a:pt x="0" y="12"/>
                      <a:pt x="1" y="2"/>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8" name="Freeform 146"/>
              <p:cNvSpPr>
                <a:spLocks noEditPoints="1"/>
              </p:cNvSpPr>
              <p:nvPr/>
            </p:nvSpPr>
            <p:spPr bwMode="auto">
              <a:xfrm>
                <a:off x="2344" y="2146"/>
                <a:ext cx="10" cy="21"/>
              </a:xfrm>
              <a:custGeom>
                <a:avLst/>
                <a:gdLst>
                  <a:gd name="T0" fmla="*/ 3 w 6"/>
                  <a:gd name="T1" fmla="*/ 12 h 12"/>
                  <a:gd name="T2" fmla="*/ 1 w 6"/>
                  <a:gd name="T3" fmla="*/ 10 h 12"/>
                  <a:gd name="T4" fmla="*/ 3 w 6"/>
                  <a:gd name="T5" fmla="*/ 1 h 12"/>
                  <a:gd name="T6" fmla="*/ 4 w 6"/>
                  <a:gd name="T7" fmla="*/ 0 h 12"/>
                  <a:gd name="T8" fmla="*/ 4 w 6"/>
                  <a:gd name="T9" fmla="*/ 1 h 12"/>
                  <a:gd name="T10" fmla="*/ 6 w 6"/>
                  <a:gd name="T11" fmla="*/ 4 h 12"/>
                  <a:gd name="T12" fmla="*/ 5 w 6"/>
                  <a:gd name="T13" fmla="*/ 10 h 12"/>
                  <a:gd name="T14" fmla="*/ 3 w 6"/>
                  <a:gd name="T15" fmla="*/ 12 h 12"/>
                  <a:gd name="T16" fmla="*/ 4 w 6"/>
                  <a:gd name="T17" fmla="*/ 3 h 12"/>
                  <a:gd name="T18" fmla="*/ 3 w 6"/>
                  <a:gd name="T19" fmla="*/ 9 h 12"/>
                  <a:gd name="T20" fmla="*/ 4 w 6"/>
                  <a:gd name="T21" fmla="*/ 9 h 12"/>
                  <a:gd name="T22" fmla="*/ 4 w 6"/>
                  <a:gd name="T2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3" y="12"/>
                    </a:moveTo>
                    <a:cubicBezTo>
                      <a:pt x="3" y="12"/>
                      <a:pt x="2" y="11"/>
                      <a:pt x="1" y="10"/>
                    </a:cubicBezTo>
                    <a:cubicBezTo>
                      <a:pt x="0" y="8"/>
                      <a:pt x="1" y="3"/>
                      <a:pt x="3" y="1"/>
                    </a:cubicBezTo>
                    <a:cubicBezTo>
                      <a:pt x="4" y="0"/>
                      <a:pt x="4" y="0"/>
                      <a:pt x="4" y="0"/>
                    </a:cubicBezTo>
                    <a:cubicBezTo>
                      <a:pt x="4" y="1"/>
                      <a:pt x="4" y="1"/>
                      <a:pt x="4" y="1"/>
                    </a:cubicBezTo>
                    <a:cubicBezTo>
                      <a:pt x="5" y="2"/>
                      <a:pt x="6" y="3"/>
                      <a:pt x="6" y="4"/>
                    </a:cubicBezTo>
                    <a:cubicBezTo>
                      <a:pt x="6" y="7"/>
                      <a:pt x="6" y="9"/>
                      <a:pt x="5" y="10"/>
                    </a:cubicBezTo>
                    <a:cubicBezTo>
                      <a:pt x="4" y="11"/>
                      <a:pt x="4" y="12"/>
                      <a:pt x="3" y="12"/>
                    </a:cubicBezTo>
                    <a:close/>
                    <a:moveTo>
                      <a:pt x="4" y="3"/>
                    </a:moveTo>
                    <a:cubicBezTo>
                      <a:pt x="3" y="5"/>
                      <a:pt x="3" y="8"/>
                      <a:pt x="3" y="9"/>
                    </a:cubicBezTo>
                    <a:cubicBezTo>
                      <a:pt x="3" y="9"/>
                      <a:pt x="3" y="9"/>
                      <a:pt x="4" y="9"/>
                    </a:cubicBezTo>
                    <a:cubicBezTo>
                      <a:pt x="4" y="8"/>
                      <a:pt x="5" y="5"/>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39" name="Freeform 147"/>
              <p:cNvSpPr/>
              <p:nvPr/>
            </p:nvSpPr>
            <p:spPr bwMode="auto">
              <a:xfrm>
                <a:off x="2299" y="1829"/>
                <a:ext cx="43" cy="46"/>
              </a:xfrm>
              <a:custGeom>
                <a:avLst/>
                <a:gdLst>
                  <a:gd name="T0" fmla="*/ 24 w 25"/>
                  <a:gd name="T1" fmla="*/ 7 h 27"/>
                  <a:gd name="T2" fmla="*/ 16 w 25"/>
                  <a:gd name="T3" fmla="*/ 5 h 27"/>
                  <a:gd name="T4" fmla="*/ 8 w 25"/>
                  <a:gd name="T5" fmla="*/ 2 h 27"/>
                  <a:gd name="T6" fmla="*/ 3 w 25"/>
                  <a:gd name="T7" fmla="*/ 10 h 27"/>
                  <a:gd name="T8" fmla="*/ 6 w 25"/>
                  <a:gd name="T9" fmla="*/ 15 h 27"/>
                  <a:gd name="T10" fmla="*/ 5 w 25"/>
                  <a:gd name="T11" fmla="*/ 19 h 27"/>
                  <a:gd name="T12" fmla="*/ 4 w 25"/>
                  <a:gd name="T13" fmla="*/ 24 h 27"/>
                  <a:gd name="T14" fmla="*/ 10 w 25"/>
                  <a:gd name="T15" fmla="*/ 25 h 27"/>
                  <a:gd name="T16" fmla="*/ 11 w 25"/>
                  <a:gd name="T17" fmla="*/ 22 h 27"/>
                  <a:gd name="T18" fmla="*/ 13 w 25"/>
                  <a:gd name="T19" fmla="*/ 19 h 27"/>
                  <a:gd name="T20" fmla="*/ 20 w 25"/>
                  <a:gd name="T21" fmla="*/ 15 h 27"/>
                  <a:gd name="T22" fmla="*/ 25 w 25"/>
                  <a:gd name="T23" fmla="*/ 10 h 27"/>
                  <a:gd name="T24" fmla="*/ 24 w 25"/>
                  <a:gd name="T25"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7">
                    <a:moveTo>
                      <a:pt x="24" y="7"/>
                    </a:moveTo>
                    <a:cubicBezTo>
                      <a:pt x="22" y="5"/>
                      <a:pt x="17" y="6"/>
                      <a:pt x="16" y="5"/>
                    </a:cubicBezTo>
                    <a:cubicBezTo>
                      <a:pt x="14" y="2"/>
                      <a:pt x="11" y="0"/>
                      <a:pt x="8" y="2"/>
                    </a:cubicBezTo>
                    <a:cubicBezTo>
                      <a:pt x="4" y="4"/>
                      <a:pt x="6" y="7"/>
                      <a:pt x="3" y="10"/>
                    </a:cubicBezTo>
                    <a:cubicBezTo>
                      <a:pt x="0" y="12"/>
                      <a:pt x="4" y="19"/>
                      <a:pt x="6" y="15"/>
                    </a:cubicBezTo>
                    <a:cubicBezTo>
                      <a:pt x="7" y="17"/>
                      <a:pt x="6" y="18"/>
                      <a:pt x="5" y="19"/>
                    </a:cubicBezTo>
                    <a:cubicBezTo>
                      <a:pt x="4" y="20"/>
                      <a:pt x="3" y="23"/>
                      <a:pt x="4" y="24"/>
                    </a:cubicBezTo>
                    <a:cubicBezTo>
                      <a:pt x="7" y="22"/>
                      <a:pt x="7" y="27"/>
                      <a:pt x="10" y="25"/>
                    </a:cubicBezTo>
                    <a:cubicBezTo>
                      <a:pt x="11" y="24"/>
                      <a:pt x="10" y="23"/>
                      <a:pt x="11" y="22"/>
                    </a:cubicBezTo>
                    <a:cubicBezTo>
                      <a:pt x="11" y="20"/>
                      <a:pt x="13" y="20"/>
                      <a:pt x="13" y="19"/>
                    </a:cubicBezTo>
                    <a:cubicBezTo>
                      <a:pt x="14" y="17"/>
                      <a:pt x="18" y="17"/>
                      <a:pt x="20" y="15"/>
                    </a:cubicBezTo>
                    <a:cubicBezTo>
                      <a:pt x="21" y="14"/>
                      <a:pt x="23" y="11"/>
                      <a:pt x="25" y="10"/>
                    </a:cubicBezTo>
                    <a:cubicBezTo>
                      <a:pt x="23" y="9"/>
                      <a:pt x="22" y="7"/>
                      <a:pt x="2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0" name="Freeform 148"/>
              <p:cNvSpPr>
                <a:spLocks noEditPoints="1"/>
              </p:cNvSpPr>
              <p:nvPr/>
            </p:nvSpPr>
            <p:spPr bwMode="auto">
              <a:xfrm>
                <a:off x="2301" y="1829"/>
                <a:ext cx="43" cy="46"/>
              </a:xfrm>
              <a:custGeom>
                <a:avLst/>
                <a:gdLst>
                  <a:gd name="T0" fmla="*/ 8 w 25"/>
                  <a:gd name="T1" fmla="*/ 27 h 27"/>
                  <a:gd name="T2" fmla="*/ 8 w 25"/>
                  <a:gd name="T3" fmla="*/ 27 h 27"/>
                  <a:gd name="T4" fmla="*/ 5 w 25"/>
                  <a:gd name="T5" fmla="*/ 25 h 27"/>
                  <a:gd name="T6" fmla="*/ 3 w 25"/>
                  <a:gd name="T7" fmla="*/ 25 h 27"/>
                  <a:gd name="T8" fmla="*/ 2 w 25"/>
                  <a:gd name="T9" fmla="*/ 25 h 27"/>
                  <a:gd name="T10" fmla="*/ 2 w 25"/>
                  <a:gd name="T11" fmla="*/ 24 h 27"/>
                  <a:gd name="T12" fmla="*/ 3 w 25"/>
                  <a:gd name="T13" fmla="*/ 19 h 27"/>
                  <a:gd name="T14" fmla="*/ 4 w 25"/>
                  <a:gd name="T15" fmla="*/ 17 h 27"/>
                  <a:gd name="T16" fmla="*/ 3 w 25"/>
                  <a:gd name="T17" fmla="*/ 17 h 27"/>
                  <a:gd name="T18" fmla="*/ 0 w 25"/>
                  <a:gd name="T19" fmla="*/ 14 h 27"/>
                  <a:gd name="T20" fmla="*/ 2 w 25"/>
                  <a:gd name="T21" fmla="*/ 9 h 27"/>
                  <a:gd name="T22" fmla="*/ 3 w 25"/>
                  <a:gd name="T23" fmla="*/ 6 h 27"/>
                  <a:gd name="T24" fmla="*/ 6 w 25"/>
                  <a:gd name="T25" fmla="*/ 1 h 27"/>
                  <a:gd name="T26" fmla="*/ 16 w 25"/>
                  <a:gd name="T27" fmla="*/ 4 h 27"/>
                  <a:gd name="T28" fmla="*/ 18 w 25"/>
                  <a:gd name="T29" fmla="*/ 5 h 27"/>
                  <a:gd name="T30" fmla="*/ 24 w 25"/>
                  <a:gd name="T31" fmla="*/ 6 h 27"/>
                  <a:gd name="T32" fmla="*/ 25 w 25"/>
                  <a:gd name="T33" fmla="*/ 7 h 27"/>
                  <a:gd name="T34" fmla="*/ 23 w 25"/>
                  <a:gd name="T35" fmla="*/ 7 h 27"/>
                  <a:gd name="T36" fmla="*/ 23 w 25"/>
                  <a:gd name="T37" fmla="*/ 8 h 27"/>
                  <a:gd name="T38" fmla="*/ 24 w 25"/>
                  <a:gd name="T39" fmla="*/ 9 h 27"/>
                  <a:gd name="T40" fmla="*/ 25 w 25"/>
                  <a:gd name="T41" fmla="*/ 10 h 27"/>
                  <a:gd name="T42" fmla="*/ 24 w 25"/>
                  <a:gd name="T43" fmla="*/ 11 h 27"/>
                  <a:gd name="T44" fmla="*/ 22 w 25"/>
                  <a:gd name="T45" fmla="*/ 14 h 27"/>
                  <a:gd name="T46" fmla="*/ 20 w 25"/>
                  <a:gd name="T47" fmla="*/ 16 h 27"/>
                  <a:gd name="T48" fmla="*/ 16 w 25"/>
                  <a:gd name="T49" fmla="*/ 18 h 27"/>
                  <a:gd name="T50" fmla="*/ 13 w 25"/>
                  <a:gd name="T51" fmla="*/ 20 h 27"/>
                  <a:gd name="T52" fmla="*/ 12 w 25"/>
                  <a:gd name="T53" fmla="*/ 21 h 27"/>
                  <a:gd name="T54" fmla="*/ 11 w 25"/>
                  <a:gd name="T55" fmla="*/ 22 h 27"/>
                  <a:gd name="T56" fmla="*/ 11 w 25"/>
                  <a:gd name="T57" fmla="*/ 23 h 27"/>
                  <a:gd name="T58" fmla="*/ 9 w 25"/>
                  <a:gd name="T59" fmla="*/ 26 h 27"/>
                  <a:gd name="T60" fmla="*/ 8 w 25"/>
                  <a:gd name="T61" fmla="*/ 27 h 27"/>
                  <a:gd name="T62" fmla="*/ 4 w 25"/>
                  <a:gd name="T63" fmla="*/ 23 h 27"/>
                  <a:gd name="T64" fmla="*/ 7 w 25"/>
                  <a:gd name="T65" fmla="*/ 24 h 27"/>
                  <a:gd name="T66" fmla="*/ 8 w 25"/>
                  <a:gd name="T67" fmla="*/ 24 h 27"/>
                  <a:gd name="T68" fmla="*/ 9 w 25"/>
                  <a:gd name="T69" fmla="*/ 23 h 27"/>
                  <a:gd name="T70" fmla="*/ 9 w 25"/>
                  <a:gd name="T71" fmla="*/ 21 h 27"/>
                  <a:gd name="T72" fmla="*/ 11 w 25"/>
                  <a:gd name="T73" fmla="*/ 19 h 27"/>
                  <a:gd name="T74" fmla="*/ 11 w 25"/>
                  <a:gd name="T75" fmla="*/ 19 h 27"/>
                  <a:gd name="T76" fmla="*/ 15 w 25"/>
                  <a:gd name="T77" fmla="*/ 16 h 27"/>
                  <a:gd name="T78" fmla="*/ 18 w 25"/>
                  <a:gd name="T79" fmla="*/ 14 h 27"/>
                  <a:gd name="T80" fmla="*/ 20 w 25"/>
                  <a:gd name="T81" fmla="*/ 12 h 27"/>
                  <a:gd name="T82" fmla="*/ 22 w 25"/>
                  <a:gd name="T83" fmla="*/ 10 h 27"/>
                  <a:gd name="T84" fmla="*/ 21 w 25"/>
                  <a:gd name="T85" fmla="*/ 7 h 27"/>
                  <a:gd name="T86" fmla="*/ 21 w 25"/>
                  <a:gd name="T87" fmla="*/ 7 h 27"/>
                  <a:gd name="T88" fmla="*/ 18 w 25"/>
                  <a:gd name="T89" fmla="*/ 7 h 27"/>
                  <a:gd name="T90" fmla="*/ 14 w 25"/>
                  <a:gd name="T91" fmla="*/ 5 h 27"/>
                  <a:gd name="T92" fmla="*/ 7 w 25"/>
                  <a:gd name="T93" fmla="*/ 3 h 27"/>
                  <a:gd name="T94" fmla="*/ 5 w 25"/>
                  <a:gd name="T95" fmla="*/ 6 h 27"/>
                  <a:gd name="T96" fmla="*/ 3 w 25"/>
                  <a:gd name="T97" fmla="*/ 10 h 27"/>
                  <a:gd name="T98" fmla="*/ 2 w 25"/>
                  <a:gd name="T99" fmla="*/ 13 h 27"/>
                  <a:gd name="T100" fmla="*/ 3 w 25"/>
                  <a:gd name="T101" fmla="*/ 15 h 27"/>
                  <a:gd name="T102" fmla="*/ 4 w 25"/>
                  <a:gd name="T103" fmla="*/ 14 h 27"/>
                  <a:gd name="T104" fmla="*/ 5 w 25"/>
                  <a:gd name="T105" fmla="*/ 13 h 27"/>
                  <a:gd name="T106" fmla="*/ 6 w 25"/>
                  <a:gd name="T107" fmla="*/ 14 h 27"/>
                  <a:gd name="T108" fmla="*/ 4 w 25"/>
                  <a:gd name="T109" fmla="*/ 20 h 27"/>
                  <a:gd name="T110" fmla="*/ 4 w 25"/>
                  <a:gd name="T111" fmla="*/ 23 h 27"/>
                  <a:gd name="T112" fmla="*/ 4 w 25"/>
                  <a:gd name="T113"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 h="27">
                    <a:moveTo>
                      <a:pt x="8" y="27"/>
                    </a:moveTo>
                    <a:cubicBezTo>
                      <a:pt x="8" y="27"/>
                      <a:pt x="8" y="27"/>
                      <a:pt x="8" y="27"/>
                    </a:cubicBezTo>
                    <a:cubicBezTo>
                      <a:pt x="7" y="27"/>
                      <a:pt x="6" y="26"/>
                      <a:pt x="5" y="25"/>
                    </a:cubicBezTo>
                    <a:cubicBezTo>
                      <a:pt x="5" y="25"/>
                      <a:pt x="4" y="24"/>
                      <a:pt x="3" y="25"/>
                    </a:cubicBezTo>
                    <a:cubicBezTo>
                      <a:pt x="2" y="25"/>
                      <a:pt x="2" y="25"/>
                      <a:pt x="2" y="25"/>
                    </a:cubicBezTo>
                    <a:cubicBezTo>
                      <a:pt x="2" y="24"/>
                      <a:pt x="2" y="24"/>
                      <a:pt x="2" y="24"/>
                    </a:cubicBezTo>
                    <a:cubicBezTo>
                      <a:pt x="2" y="23"/>
                      <a:pt x="2" y="20"/>
                      <a:pt x="3" y="19"/>
                    </a:cubicBezTo>
                    <a:cubicBezTo>
                      <a:pt x="4" y="18"/>
                      <a:pt x="4" y="18"/>
                      <a:pt x="4" y="17"/>
                    </a:cubicBezTo>
                    <a:cubicBezTo>
                      <a:pt x="4" y="17"/>
                      <a:pt x="4" y="17"/>
                      <a:pt x="3" y="17"/>
                    </a:cubicBezTo>
                    <a:cubicBezTo>
                      <a:pt x="2" y="17"/>
                      <a:pt x="1" y="16"/>
                      <a:pt x="0" y="14"/>
                    </a:cubicBezTo>
                    <a:cubicBezTo>
                      <a:pt x="0" y="13"/>
                      <a:pt x="0" y="10"/>
                      <a:pt x="2" y="9"/>
                    </a:cubicBezTo>
                    <a:cubicBezTo>
                      <a:pt x="3" y="8"/>
                      <a:pt x="3" y="7"/>
                      <a:pt x="3" y="6"/>
                    </a:cubicBezTo>
                    <a:cubicBezTo>
                      <a:pt x="3" y="4"/>
                      <a:pt x="4" y="2"/>
                      <a:pt x="6" y="1"/>
                    </a:cubicBezTo>
                    <a:cubicBezTo>
                      <a:pt x="9" y="0"/>
                      <a:pt x="13" y="1"/>
                      <a:pt x="16" y="4"/>
                    </a:cubicBezTo>
                    <a:cubicBezTo>
                      <a:pt x="16" y="5"/>
                      <a:pt x="17" y="5"/>
                      <a:pt x="18" y="5"/>
                    </a:cubicBezTo>
                    <a:cubicBezTo>
                      <a:pt x="20" y="5"/>
                      <a:pt x="22" y="5"/>
                      <a:pt x="24" y="6"/>
                    </a:cubicBezTo>
                    <a:cubicBezTo>
                      <a:pt x="25" y="7"/>
                      <a:pt x="25" y="7"/>
                      <a:pt x="25" y="7"/>
                    </a:cubicBezTo>
                    <a:cubicBezTo>
                      <a:pt x="23" y="7"/>
                      <a:pt x="23" y="7"/>
                      <a:pt x="23" y="7"/>
                    </a:cubicBezTo>
                    <a:cubicBezTo>
                      <a:pt x="23" y="8"/>
                      <a:pt x="23" y="8"/>
                      <a:pt x="23" y="8"/>
                    </a:cubicBezTo>
                    <a:cubicBezTo>
                      <a:pt x="23" y="8"/>
                      <a:pt x="23" y="8"/>
                      <a:pt x="24" y="9"/>
                    </a:cubicBezTo>
                    <a:cubicBezTo>
                      <a:pt x="25" y="10"/>
                      <a:pt x="25" y="10"/>
                      <a:pt x="25" y="10"/>
                    </a:cubicBezTo>
                    <a:cubicBezTo>
                      <a:pt x="24" y="11"/>
                      <a:pt x="24" y="11"/>
                      <a:pt x="24" y="11"/>
                    </a:cubicBezTo>
                    <a:cubicBezTo>
                      <a:pt x="23" y="11"/>
                      <a:pt x="22" y="13"/>
                      <a:pt x="22" y="14"/>
                    </a:cubicBezTo>
                    <a:cubicBezTo>
                      <a:pt x="21" y="14"/>
                      <a:pt x="20" y="15"/>
                      <a:pt x="20" y="16"/>
                    </a:cubicBezTo>
                    <a:cubicBezTo>
                      <a:pt x="19" y="17"/>
                      <a:pt x="17" y="17"/>
                      <a:pt x="16" y="18"/>
                    </a:cubicBezTo>
                    <a:cubicBezTo>
                      <a:pt x="15" y="18"/>
                      <a:pt x="13" y="19"/>
                      <a:pt x="13" y="20"/>
                    </a:cubicBezTo>
                    <a:cubicBezTo>
                      <a:pt x="13" y="20"/>
                      <a:pt x="12" y="21"/>
                      <a:pt x="12" y="21"/>
                    </a:cubicBezTo>
                    <a:cubicBezTo>
                      <a:pt x="11" y="21"/>
                      <a:pt x="11" y="22"/>
                      <a:pt x="11" y="22"/>
                    </a:cubicBezTo>
                    <a:cubicBezTo>
                      <a:pt x="11" y="22"/>
                      <a:pt x="11" y="23"/>
                      <a:pt x="11" y="23"/>
                    </a:cubicBezTo>
                    <a:cubicBezTo>
                      <a:pt x="11" y="24"/>
                      <a:pt x="11" y="25"/>
                      <a:pt x="9" y="26"/>
                    </a:cubicBezTo>
                    <a:cubicBezTo>
                      <a:pt x="9" y="26"/>
                      <a:pt x="8" y="27"/>
                      <a:pt x="8" y="27"/>
                    </a:cubicBezTo>
                    <a:close/>
                    <a:moveTo>
                      <a:pt x="4" y="23"/>
                    </a:moveTo>
                    <a:cubicBezTo>
                      <a:pt x="5" y="23"/>
                      <a:pt x="6" y="23"/>
                      <a:pt x="7" y="24"/>
                    </a:cubicBezTo>
                    <a:cubicBezTo>
                      <a:pt x="7" y="25"/>
                      <a:pt x="8" y="25"/>
                      <a:pt x="8" y="24"/>
                    </a:cubicBezTo>
                    <a:cubicBezTo>
                      <a:pt x="9" y="24"/>
                      <a:pt x="9" y="24"/>
                      <a:pt x="9" y="23"/>
                    </a:cubicBezTo>
                    <a:cubicBezTo>
                      <a:pt x="9" y="23"/>
                      <a:pt x="9" y="22"/>
                      <a:pt x="9" y="21"/>
                    </a:cubicBezTo>
                    <a:cubicBezTo>
                      <a:pt x="9" y="20"/>
                      <a:pt x="10" y="20"/>
                      <a:pt x="11" y="19"/>
                    </a:cubicBezTo>
                    <a:cubicBezTo>
                      <a:pt x="11" y="19"/>
                      <a:pt x="11" y="19"/>
                      <a:pt x="11" y="19"/>
                    </a:cubicBezTo>
                    <a:cubicBezTo>
                      <a:pt x="11" y="17"/>
                      <a:pt x="13" y="17"/>
                      <a:pt x="15" y="16"/>
                    </a:cubicBezTo>
                    <a:cubicBezTo>
                      <a:pt x="17" y="15"/>
                      <a:pt x="18" y="15"/>
                      <a:pt x="18" y="14"/>
                    </a:cubicBezTo>
                    <a:cubicBezTo>
                      <a:pt x="19" y="14"/>
                      <a:pt x="19" y="13"/>
                      <a:pt x="20" y="12"/>
                    </a:cubicBezTo>
                    <a:cubicBezTo>
                      <a:pt x="21" y="11"/>
                      <a:pt x="21" y="10"/>
                      <a:pt x="22" y="10"/>
                    </a:cubicBezTo>
                    <a:cubicBezTo>
                      <a:pt x="21" y="9"/>
                      <a:pt x="21" y="8"/>
                      <a:pt x="21" y="7"/>
                    </a:cubicBezTo>
                    <a:cubicBezTo>
                      <a:pt x="21" y="7"/>
                      <a:pt x="21" y="7"/>
                      <a:pt x="21" y="7"/>
                    </a:cubicBezTo>
                    <a:cubicBezTo>
                      <a:pt x="20" y="7"/>
                      <a:pt x="19" y="7"/>
                      <a:pt x="18" y="7"/>
                    </a:cubicBezTo>
                    <a:cubicBezTo>
                      <a:pt x="17" y="6"/>
                      <a:pt x="15" y="6"/>
                      <a:pt x="14" y="5"/>
                    </a:cubicBezTo>
                    <a:cubicBezTo>
                      <a:pt x="12" y="3"/>
                      <a:pt x="10" y="2"/>
                      <a:pt x="7" y="3"/>
                    </a:cubicBezTo>
                    <a:cubicBezTo>
                      <a:pt x="6" y="4"/>
                      <a:pt x="5" y="5"/>
                      <a:pt x="5" y="6"/>
                    </a:cubicBezTo>
                    <a:cubicBezTo>
                      <a:pt x="5" y="7"/>
                      <a:pt x="5" y="9"/>
                      <a:pt x="3" y="10"/>
                    </a:cubicBezTo>
                    <a:cubicBezTo>
                      <a:pt x="2" y="11"/>
                      <a:pt x="2" y="12"/>
                      <a:pt x="2" y="13"/>
                    </a:cubicBezTo>
                    <a:cubicBezTo>
                      <a:pt x="3" y="15"/>
                      <a:pt x="3" y="15"/>
                      <a:pt x="3" y="15"/>
                    </a:cubicBezTo>
                    <a:cubicBezTo>
                      <a:pt x="3" y="15"/>
                      <a:pt x="4" y="15"/>
                      <a:pt x="4" y="14"/>
                    </a:cubicBezTo>
                    <a:cubicBezTo>
                      <a:pt x="5" y="13"/>
                      <a:pt x="5" y="13"/>
                      <a:pt x="5" y="13"/>
                    </a:cubicBezTo>
                    <a:cubicBezTo>
                      <a:pt x="6" y="14"/>
                      <a:pt x="6" y="14"/>
                      <a:pt x="6" y="14"/>
                    </a:cubicBezTo>
                    <a:cubicBezTo>
                      <a:pt x="8" y="17"/>
                      <a:pt x="5" y="19"/>
                      <a:pt x="4" y="20"/>
                    </a:cubicBezTo>
                    <a:cubicBezTo>
                      <a:pt x="4" y="20"/>
                      <a:pt x="4" y="22"/>
                      <a:pt x="4" y="23"/>
                    </a:cubicBezTo>
                    <a:cubicBezTo>
                      <a:pt x="4" y="23"/>
                      <a:pt x="4" y="23"/>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1" name="Freeform 149"/>
              <p:cNvSpPr/>
              <p:nvPr/>
            </p:nvSpPr>
            <p:spPr bwMode="auto">
              <a:xfrm>
                <a:off x="2476" y="1794"/>
                <a:ext cx="26" cy="35"/>
              </a:xfrm>
              <a:custGeom>
                <a:avLst/>
                <a:gdLst>
                  <a:gd name="T0" fmla="*/ 3 w 15"/>
                  <a:gd name="T1" fmla="*/ 17 h 20"/>
                  <a:gd name="T2" fmla="*/ 10 w 15"/>
                  <a:gd name="T3" fmla="*/ 6 h 20"/>
                  <a:gd name="T4" fmla="*/ 12 w 15"/>
                  <a:gd name="T5" fmla="*/ 15 h 20"/>
                  <a:gd name="T6" fmla="*/ 3 w 15"/>
                  <a:gd name="T7" fmla="*/ 17 h 20"/>
                </a:gdLst>
                <a:ahLst/>
                <a:cxnLst>
                  <a:cxn ang="0">
                    <a:pos x="T0" y="T1"/>
                  </a:cxn>
                  <a:cxn ang="0">
                    <a:pos x="T2" y="T3"/>
                  </a:cxn>
                  <a:cxn ang="0">
                    <a:pos x="T4" y="T5"/>
                  </a:cxn>
                  <a:cxn ang="0">
                    <a:pos x="T6" y="T7"/>
                  </a:cxn>
                </a:cxnLst>
                <a:rect l="0" t="0" r="r" b="b"/>
                <a:pathLst>
                  <a:path w="15" h="20">
                    <a:moveTo>
                      <a:pt x="3" y="17"/>
                    </a:moveTo>
                    <a:cubicBezTo>
                      <a:pt x="7" y="14"/>
                      <a:pt x="0" y="0"/>
                      <a:pt x="10" y="6"/>
                    </a:cubicBezTo>
                    <a:cubicBezTo>
                      <a:pt x="15" y="9"/>
                      <a:pt x="14" y="11"/>
                      <a:pt x="12" y="15"/>
                    </a:cubicBezTo>
                    <a:cubicBezTo>
                      <a:pt x="10" y="18"/>
                      <a:pt x="6" y="20"/>
                      <a:pt x="3"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2" name="Freeform 150"/>
              <p:cNvSpPr>
                <a:spLocks noEditPoints="1"/>
              </p:cNvSpPr>
              <p:nvPr/>
            </p:nvSpPr>
            <p:spPr bwMode="auto">
              <a:xfrm>
                <a:off x="2480" y="1800"/>
                <a:ext cx="22" cy="27"/>
              </a:xfrm>
              <a:custGeom>
                <a:avLst/>
                <a:gdLst>
                  <a:gd name="T0" fmla="*/ 4 w 13"/>
                  <a:gd name="T1" fmla="*/ 16 h 16"/>
                  <a:gd name="T2" fmla="*/ 0 w 13"/>
                  <a:gd name="T3" fmla="*/ 15 h 16"/>
                  <a:gd name="T4" fmla="*/ 0 w 13"/>
                  <a:gd name="T5" fmla="*/ 14 h 16"/>
                  <a:gd name="T6" fmla="*/ 1 w 13"/>
                  <a:gd name="T7" fmla="*/ 13 h 16"/>
                  <a:gd name="T8" fmla="*/ 1 w 13"/>
                  <a:gd name="T9" fmla="*/ 7 h 16"/>
                  <a:gd name="T10" fmla="*/ 2 w 13"/>
                  <a:gd name="T11" fmla="*/ 1 h 16"/>
                  <a:gd name="T12" fmla="*/ 4 w 13"/>
                  <a:gd name="T13" fmla="*/ 0 h 16"/>
                  <a:gd name="T14" fmla="*/ 9 w 13"/>
                  <a:gd name="T15" fmla="*/ 2 h 16"/>
                  <a:gd name="T16" fmla="*/ 13 w 13"/>
                  <a:gd name="T17" fmla="*/ 6 h 16"/>
                  <a:gd name="T18" fmla="*/ 11 w 13"/>
                  <a:gd name="T19" fmla="*/ 12 h 16"/>
                  <a:gd name="T20" fmla="*/ 4 w 13"/>
                  <a:gd name="T21" fmla="*/ 16 h 16"/>
                  <a:gd name="T22" fmla="*/ 3 w 13"/>
                  <a:gd name="T23" fmla="*/ 14 h 16"/>
                  <a:gd name="T24" fmla="*/ 4 w 13"/>
                  <a:gd name="T25" fmla="*/ 14 h 16"/>
                  <a:gd name="T26" fmla="*/ 9 w 13"/>
                  <a:gd name="T27" fmla="*/ 11 h 16"/>
                  <a:gd name="T28" fmla="*/ 11 w 13"/>
                  <a:gd name="T29" fmla="*/ 7 h 16"/>
                  <a:gd name="T30" fmla="*/ 8 w 13"/>
                  <a:gd name="T31" fmla="*/ 4 h 16"/>
                  <a:gd name="T32" fmla="*/ 4 w 13"/>
                  <a:gd name="T33" fmla="*/ 3 h 16"/>
                  <a:gd name="T34" fmla="*/ 3 w 13"/>
                  <a:gd name="T35" fmla="*/ 7 h 16"/>
                  <a:gd name="T36" fmla="*/ 3 w 13"/>
                  <a:gd name="T3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6">
                    <a:moveTo>
                      <a:pt x="4" y="16"/>
                    </a:moveTo>
                    <a:cubicBezTo>
                      <a:pt x="3" y="16"/>
                      <a:pt x="1" y="16"/>
                      <a:pt x="0" y="15"/>
                    </a:cubicBezTo>
                    <a:cubicBezTo>
                      <a:pt x="0" y="14"/>
                      <a:pt x="0" y="14"/>
                      <a:pt x="0" y="14"/>
                    </a:cubicBezTo>
                    <a:cubicBezTo>
                      <a:pt x="1" y="13"/>
                      <a:pt x="1" y="13"/>
                      <a:pt x="1" y="13"/>
                    </a:cubicBezTo>
                    <a:cubicBezTo>
                      <a:pt x="2" y="12"/>
                      <a:pt x="1" y="10"/>
                      <a:pt x="1" y="7"/>
                    </a:cubicBezTo>
                    <a:cubicBezTo>
                      <a:pt x="1" y="5"/>
                      <a:pt x="1" y="2"/>
                      <a:pt x="2" y="1"/>
                    </a:cubicBezTo>
                    <a:cubicBezTo>
                      <a:pt x="2" y="1"/>
                      <a:pt x="3" y="0"/>
                      <a:pt x="4" y="0"/>
                    </a:cubicBezTo>
                    <a:cubicBezTo>
                      <a:pt x="5" y="0"/>
                      <a:pt x="7" y="1"/>
                      <a:pt x="9" y="2"/>
                    </a:cubicBezTo>
                    <a:cubicBezTo>
                      <a:pt x="11" y="4"/>
                      <a:pt x="12" y="5"/>
                      <a:pt x="13" y="6"/>
                    </a:cubicBezTo>
                    <a:cubicBezTo>
                      <a:pt x="13" y="8"/>
                      <a:pt x="12" y="10"/>
                      <a:pt x="11" y="12"/>
                    </a:cubicBezTo>
                    <a:cubicBezTo>
                      <a:pt x="9" y="14"/>
                      <a:pt x="7" y="16"/>
                      <a:pt x="4" y="16"/>
                    </a:cubicBezTo>
                    <a:close/>
                    <a:moveTo>
                      <a:pt x="3" y="14"/>
                    </a:moveTo>
                    <a:cubicBezTo>
                      <a:pt x="3" y="14"/>
                      <a:pt x="4" y="14"/>
                      <a:pt x="4" y="14"/>
                    </a:cubicBezTo>
                    <a:cubicBezTo>
                      <a:pt x="6" y="14"/>
                      <a:pt x="8" y="13"/>
                      <a:pt x="9" y="11"/>
                    </a:cubicBezTo>
                    <a:cubicBezTo>
                      <a:pt x="10" y="9"/>
                      <a:pt x="11" y="8"/>
                      <a:pt x="11" y="7"/>
                    </a:cubicBezTo>
                    <a:cubicBezTo>
                      <a:pt x="11" y="6"/>
                      <a:pt x="10" y="5"/>
                      <a:pt x="8" y="4"/>
                    </a:cubicBezTo>
                    <a:cubicBezTo>
                      <a:pt x="4" y="2"/>
                      <a:pt x="4" y="2"/>
                      <a:pt x="4" y="3"/>
                    </a:cubicBezTo>
                    <a:cubicBezTo>
                      <a:pt x="3" y="3"/>
                      <a:pt x="3" y="5"/>
                      <a:pt x="3" y="7"/>
                    </a:cubicBezTo>
                    <a:cubicBezTo>
                      <a:pt x="3" y="9"/>
                      <a:pt x="4" y="12"/>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3" name="Freeform 151"/>
              <p:cNvSpPr/>
              <p:nvPr/>
            </p:nvSpPr>
            <p:spPr bwMode="auto">
              <a:xfrm>
                <a:off x="2433" y="1782"/>
                <a:ext cx="37" cy="50"/>
              </a:xfrm>
              <a:custGeom>
                <a:avLst/>
                <a:gdLst>
                  <a:gd name="T0" fmla="*/ 4 w 21"/>
                  <a:gd name="T1" fmla="*/ 13 h 29"/>
                  <a:gd name="T2" fmla="*/ 4 w 21"/>
                  <a:gd name="T3" fmla="*/ 5 h 29"/>
                  <a:gd name="T4" fmla="*/ 8 w 21"/>
                  <a:gd name="T5" fmla="*/ 1 h 29"/>
                  <a:gd name="T6" fmla="*/ 12 w 21"/>
                  <a:gd name="T7" fmla="*/ 4 h 29"/>
                  <a:gd name="T8" fmla="*/ 16 w 21"/>
                  <a:gd name="T9" fmla="*/ 8 h 29"/>
                  <a:gd name="T10" fmla="*/ 14 w 21"/>
                  <a:gd name="T11" fmla="*/ 17 h 29"/>
                  <a:gd name="T12" fmla="*/ 17 w 21"/>
                  <a:gd name="T13" fmla="*/ 20 h 29"/>
                  <a:gd name="T14" fmla="*/ 20 w 21"/>
                  <a:gd name="T15" fmla="*/ 26 h 29"/>
                  <a:gd name="T16" fmla="*/ 12 w 21"/>
                  <a:gd name="T17" fmla="*/ 28 h 29"/>
                  <a:gd name="T18" fmla="*/ 7 w 21"/>
                  <a:gd name="T19" fmla="*/ 24 h 29"/>
                  <a:gd name="T20" fmla="*/ 8 w 21"/>
                  <a:gd name="T21" fmla="*/ 17 h 29"/>
                  <a:gd name="T22" fmla="*/ 4 w 21"/>
                  <a:gd name="T2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9">
                    <a:moveTo>
                      <a:pt x="4" y="13"/>
                    </a:moveTo>
                    <a:cubicBezTo>
                      <a:pt x="2" y="10"/>
                      <a:pt x="0" y="7"/>
                      <a:pt x="4" y="5"/>
                    </a:cubicBezTo>
                    <a:cubicBezTo>
                      <a:pt x="1" y="5"/>
                      <a:pt x="6" y="0"/>
                      <a:pt x="8" y="1"/>
                    </a:cubicBezTo>
                    <a:cubicBezTo>
                      <a:pt x="9" y="1"/>
                      <a:pt x="11" y="3"/>
                      <a:pt x="12" y="4"/>
                    </a:cubicBezTo>
                    <a:cubicBezTo>
                      <a:pt x="12" y="7"/>
                      <a:pt x="14" y="6"/>
                      <a:pt x="16" y="8"/>
                    </a:cubicBezTo>
                    <a:cubicBezTo>
                      <a:pt x="21" y="13"/>
                      <a:pt x="13" y="13"/>
                      <a:pt x="14" y="17"/>
                    </a:cubicBezTo>
                    <a:cubicBezTo>
                      <a:pt x="14" y="19"/>
                      <a:pt x="16" y="19"/>
                      <a:pt x="17" y="20"/>
                    </a:cubicBezTo>
                    <a:cubicBezTo>
                      <a:pt x="18" y="22"/>
                      <a:pt x="18" y="24"/>
                      <a:pt x="20" y="26"/>
                    </a:cubicBezTo>
                    <a:cubicBezTo>
                      <a:pt x="17" y="25"/>
                      <a:pt x="15" y="27"/>
                      <a:pt x="12" y="28"/>
                    </a:cubicBezTo>
                    <a:cubicBezTo>
                      <a:pt x="9" y="29"/>
                      <a:pt x="8" y="25"/>
                      <a:pt x="7" y="24"/>
                    </a:cubicBezTo>
                    <a:cubicBezTo>
                      <a:pt x="5" y="22"/>
                      <a:pt x="9" y="19"/>
                      <a:pt x="8" y="17"/>
                    </a:cubicBezTo>
                    <a:cubicBezTo>
                      <a:pt x="8" y="15"/>
                      <a:pt x="6"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4" name="Freeform 152"/>
              <p:cNvSpPr>
                <a:spLocks noEditPoints="1"/>
              </p:cNvSpPr>
              <p:nvPr/>
            </p:nvSpPr>
            <p:spPr bwMode="auto">
              <a:xfrm>
                <a:off x="2433" y="1782"/>
                <a:ext cx="43" cy="50"/>
              </a:xfrm>
              <a:custGeom>
                <a:avLst/>
                <a:gdLst>
                  <a:gd name="T0" fmla="*/ 11 w 25"/>
                  <a:gd name="T1" fmla="*/ 29 h 29"/>
                  <a:gd name="T2" fmla="*/ 7 w 25"/>
                  <a:gd name="T3" fmla="*/ 26 h 29"/>
                  <a:gd name="T4" fmla="*/ 6 w 25"/>
                  <a:gd name="T5" fmla="*/ 24 h 29"/>
                  <a:gd name="T6" fmla="*/ 7 w 25"/>
                  <a:gd name="T7" fmla="*/ 19 h 29"/>
                  <a:gd name="T8" fmla="*/ 7 w 25"/>
                  <a:gd name="T9" fmla="*/ 18 h 29"/>
                  <a:gd name="T10" fmla="*/ 4 w 25"/>
                  <a:gd name="T11" fmla="*/ 14 h 29"/>
                  <a:gd name="T12" fmla="*/ 3 w 25"/>
                  <a:gd name="T13" fmla="*/ 14 h 29"/>
                  <a:gd name="T14" fmla="*/ 3 w 25"/>
                  <a:gd name="T15" fmla="*/ 13 h 29"/>
                  <a:gd name="T16" fmla="*/ 1 w 25"/>
                  <a:gd name="T17" fmla="*/ 7 h 29"/>
                  <a:gd name="T18" fmla="*/ 2 w 25"/>
                  <a:gd name="T19" fmla="*/ 5 h 29"/>
                  <a:gd name="T20" fmla="*/ 2 w 25"/>
                  <a:gd name="T21" fmla="*/ 4 h 29"/>
                  <a:gd name="T22" fmla="*/ 8 w 25"/>
                  <a:gd name="T23" fmla="*/ 0 h 29"/>
                  <a:gd name="T24" fmla="*/ 8 w 25"/>
                  <a:gd name="T25" fmla="*/ 0 h 29"/>
                  <a:gd name="T26" fmla="*/ 13 w 25"/>
                  <a:gd name="T27" fmla="*/ 4 h 29"/>
                  <a:gd name="T28" fmla="*/ 14 w 25"/>
                  <a:gd name="T29" fmla="*/ 6 h 29"/>
                  <a:gd name="T30" fmla="*/ 17 w 25"/>
                  <a:gd name="T31" fmla="*/ 8 h 29"/>
                  <a:gd name="T32" fmla="*/ 19 w 25"/>
                  <a:gd name="T33" fmla="*/ 11 h 29"/>
                  <a:gd name="T34" fmla="*/ 16 w 25"/>
                  <a:gd name="T35" fmla="*/ 14 h 29"/>
                  <a:gd name="T36" fmla="*/ 15 w 25"/>
                  <a:gd name="T37" fmla="*/ 17 h 29"/>
                  <a:gd name="T38" fmla="*/ 16 w 25"/>
                  <a:gd name="T39" fmla="*/ 19 h 29"/>
                  <a:gd name="T40" fmla="*/ 18 w 25"/>
                  <a:gd name="T41" fmla="*/ 20 h 29"/>
                  <a:gd name="T42" fmla="*/ 19 w 25"/>
                  <a:gd name="T43" fmla="*/ 22 h 29"/>
                  <a:gd name="T44" fmla="*/ 21 w 25"/>
                  <a:gd name="T45" fmla="*/ 25 h 29"/>
                  <a:gd name="T46" fmla="*/ 25 w 25"/>
                  <a:gd name="T47" fmla="*/ 29 h 29"/>
                  <a:gd name="T48" fmla="*/ 20 w 25"/>
                  <a:gd name="T49" fmla="*/ 27 h 29"/>
                  <a:gd name="T50" fmla="*/ 14 w 25"/>
                  <a:gd name="T51" fmla="*/ 28 h 29"/>
                  <a:gd name="T52" fmla="*/ 12 w 25"/>
                  <a:gd name="T53" fmla="*/ 29 h 29"/>
                  <a:gd name="T54" fmla="*/ 11 w 25"/>
                  <a:gd name="T55" fmla="*/ 29 h 29"/>
                  <a:gd name="T56" fmla="*/ 4 w 25"/>
                  <a:gd name="T57" fmla="*/ 12 h 29"/>
                  <a:gd name="T58" fmla="*/ 9 w 25"/>
                  <a:gd name="T59" fmla="*/ 17 h 29"/>
                  <a:gd name="T60" fmla="*/ 8 w 25"/>
                  <a:gd name="T61" fmla="*/ 20 h 29"/>
                  <a:gd name="T62" fmla="*/ 8 w 25"/>
                  <a:gd name="T63" fmla="*/ 23 h 29"/>
                  <a:gd name="T64" fmla="*/ 9 w 25"/>
                  <a:gd name="T65" fmla="*/ 25 h 29"/>
                  <a:gd name="T66" fmla="*/ 12 w 25"/>
                  <a:gd name="T67" fmla="*/ 27 h 29"/>
                  <a:gd name="T68" fmla="*/ 13 w 25"/>
                  <a:gd name="T69" fmla="*/ 26 h 29"/>
                  <a:gd name="T70" fmla="*/ 18 w 25"/>
                  <a:gd name="T71" fmla="*/ 24 h 29"/>
                  <a:gd name="T72" fmla="*/ 17 w 25"/>
                  <a:gd name="T73" fmla="*/ 23 h 29"/>
                  <a:gd name="T74" fmla="*/ 16 w 25"/>
                  <a:gd name="T75" fmla="*/ 21 h 29"/>
                  <a:gd name="T76" fmla="*/ 15 w 25"/>
                  <a:gd name="T77" fmla="*/ 20 h 29"/>
                  <a:gd name="T78" fmla="*/ 13 w 25"/>
                  <a:gd name="T79" fmla="*/ 17 h 29"/>
                  <a:gd name="T80" fmla="*/ 15 w 25"/>
                  <a:gd name="T81" fmla="*/ 13 h 29"/>
                  <a:gd name="T82" fmla="*/ 17 w 25"/>
                  <a:gd name="T83" fmla="*/ 11 h 29"/>
                  <a:gd name="T84" fmla="*/ 15 w 25"/>
                  <a:gd name="T85" fmla="*/ 9 h 29"/>
                  <a:gd name="T86" fmla="*/ 14 w 25"/>
                  <a:gd name="T87" fmla="*/ 8 h 29"/>
                  <a:gd name="T88" fmla="*/ 11 w 25"/>
                  <a:gd name="T89" fmla="*/ 4 h 29"/>
                  <a:gd name="T90" fmla="*/ 8 w 25"/>
                  <a:gd name="T91" fmla="*/ 2 h 29"/>
                  <a:gd name="T92" fmla="*/ 4 w 25"/>
                  <a:gd name="T93" fmla="*/ 4 h 29"/>
                  <a:gd name="T94" fmla="*/ 4 w 25"/>
                  <a:gd name="T95" fmla="*/ 4 h 29"/>
                  <a:gd name="T96" fmla="*/ 5 w 25"/>
                  <a:gd name="T97" fmla="*/ 4 h 29"/>
                  <a:gd name="T98" fmla="*/ 8 w 25"/>
                  <a:gd name="T99" fmla="*/ 5 h 29"/>
                  <a:gd name="T100" fmla="*/ 5 w 25"/>
                  <a:gd name="T101" fmla="*/ 6 h 29"/>
                  <a:gd name="T102" fmla="*/ 3 w 25"/>
                  <a:gd name="T103" fmla="*/ 8 h 29"/>
                  <a:gd name="T104" fmla="*/ 4 w 25"/>
                  <a:gd name="T105" fmla="*/ 12 h 29"/>
                  <a:gd name="T106" fmla="*/ 4 w 25"/>
                  <a:gd name="T107"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29">
                    <a:moveTo>
                      <a:pt x="11" y="29"/>
                    </a:moveTo>
                    <a:cubicBezTo>
                      <a:pt x="9" y="29"/>
                      <a:pt x="8" y="27"/>
                      <a:pt x="7" y="26"/>
                    </a:cubicBezTo>
                    <a:cubicBezTo>
                      <a:pt x="7" y="25"/>
                      <a:pt x="7" y="25"/>
                      <a:pt x="6" y="24"/>
                    </a:cubicBezTo>
                    <a:cubicBezTo>
                      <a:pt x="5" y="23"/>
                      <a:pt x="6" y="21"/>
                      <a:pt x="7" y="19"/>
                    </a:cubicBezTo>
                    <a:cubicBezTo>
                      <a:pt x="7" y="19"/>
                      <a:pt x="7" y="18"/>
                      <a:pt x="7" y="18"/>
                    </a:cubicBezTo>
                    <a:cubicBezTo>
                      <a:pt x="7" y="16"/>
                      <a:pt x="5" y="13"/>
                      <a:pt x="4" y="14"/>
                    </a:cubicBezTo>
                    <a:cubicBezTo>
                      <a:pt x="3" y="14"/>
                      <a:pt x="3" y="14"/>
                      <a:pt x="3" y="14"/>
                    </a:cubicBezTo>
                    <a:cubicBezTo>
                      <a:pt x="3" y="13"/>
                      <a:pt x="3" y="13"/>
                      <a:pt x="3" y="13"/>
                    </a:cubicBezTo>
                    <a:cubicBezTo>
                      <a:pt x="2" y="11"/>
                      <a:pt x="0" y="9"/>
                      <a:pt x="1" y="7"/>
                    </a:cubicBezTo>
                    <a:cubicBezTo>
                      <a:pt x="1" y="6"/>
                      <a:pt x="2" y="6"/>
                      <a:pt x="2" y="5"/>
                    </a:cubicBezTo>
                    <a:cubicBezTo>
                      <a:pt x="2" y="5"/>
                      <a:pt x="2" y="4"/>
                      <a:pt x="2" y="4"/>
                    </a:cubicBezTo>
                    <a:cubicBezTo>
                      <a:pt x="2" y="2"/>
                      <a:pt x="6" y="0"/>
                      <a:pt x="8" y="0"/>
                    </a:cubicBezTo>
                    <a:cubicBezTo>
                      <a:pt x="8" y="0"/>
                      <a:pt x="8" y="0"/>
                      <a:pt x="8" y="0"/>
                    </a:cubicBezTo>
                    <a:cubicBezTo>
                      <a:pt x="10" y="0"/>
                      <a:pt x="12" y="2"/>
                      <a:pt x="13" y="4"/>
                    </a:cubicBezTo>
                    <a:cubicBezTo>
                      <a:pt x="13" y="5"/>
                      <a:pt x="13" y="5"/>
                      <a:pt x="14" y="6"/>
                    </a:cubicBezTo>
                    <a:cubicBezTo>
                      <a:pt x="15" y="6"/>
                      <a:pt x="16" y="7"/>
                      <a:pt x="17" y="8"/>
                    </a:cubicBezTo>
                    <a:cubicBezTo>
                      <a:pt x="18" y="9"/>
                      <a:pt x="19" y="10"/>
                      <a:pt x="19" y="11"/>
                    </a:cubicBezTo>
                    <a:cubicBezTo>
                      <a:pt x="18" y="13"/>
                      <a:pt x="17" y="13"/>
                      <a:pt x="16" y="14"/>
                    </a:cubicBezTo>
                    <a:cubicBezTo>
                      <a:pt x="15" y="15"/>
                      <a:pt x="14" y="16"/>
                      <a:pt x="15" y="17"/>
                    </a:cubicBezTo>
                    <a:cubicBezTo>
                      <a:pt x="15" y="18"/>
                      <a:pt x="15" y="18"/>
                      <a:pt x="16" y="19"/>
                    </a:cubicBezTo>
                    <a:cubicBezTo>
                      <a:pt x="17" y="19"/>
                      <a:pt x="17" y="19"/>
                      <a:pt x="18" y="20"/>
                    </a:cubicBezTo>
                    <a:cubicBezTo>
                      <a:pt x="18" y="21"/>
                      <a:pt x="19" y="21"/>
                      <a:pt x="19" y="22"/>
                    </a:cubicBezTo>
                    <a:cubicBezTo>
                      <a:pt x="20" y="23"/>
                      <a:pt x="20" y="24"/>
                      <a:pt x="21" y="25"/>
                    </a:cubicBezTo>
                    <a:cubicBezTo>
                      <a:pt x="25" y="29"/>
                      <a:pt x="25" y="29"/>
                      <a:pt x="25" y="29"/>
                    </a:cubicBezTo>
                    <a:cubicBezTo>
                      <a:pt x="20" y="27"/>
                      <a:pt x="20" y="27"/>
                      <a:pt x="20" y="27"/>
                    </a:cubicBezTo>
                    <a:cubicBezTo>
                      <a:pt x="18" y="26"/>
                      <a:pt x="16" y="27"/>
                      <a:pt x="14" y="28"/>
                    </a:cubicBezTo>
                    <a:cubicBezTo>
                      <a:pt x="13" y="28"/>
                      <a:pt x="13" y="29"/>
                      <a:pt x="12" y="29"/>
                    </a:cubicBezTo>
                    <a:cubicBezTo>
                      <a:pt x="12" y="29"/>
                      <a:pt x="11" y="29"/>
                      <a:pt x="11" y="29"/>
                    </a:cubicBezTo>
                    <a:close/>
                    <a:moveTo>
                      <a:pt x="4" y="12"/>
                    </a:moveTo>
                    <a:cubicBezTo>
                      <a:pt x="7" y="12"/>
                      <a:pt x="9" y="15"/>
                      <a:pt x="9" y="17"/>
                    </a:cubicBezTo>
                    <a:cubicBezTo>
                      <a:pt x="9" y="18"/>
                      <a:pt x="9" y="19"/>
                      <a:pt x="8" y="20"/>
                    </a:cubicBezTo>
                    <a:cubicBezTo>
                      <a:pt x="8" y="21"/>
                      <a:pt x="7" y="22"/>
                      <a:pt x="8" y="23"/>
                    </a:cubicBezTo>
                    <a:cubicBezTo>
                      <a:pt x="8" y="23"/>
                      <a:pt x="9" y="24"/>
                      <a:pt x="9" y="25"/>
                    </a:cubicBezTo>
                    <a:cubicBezTo>
                      <a:pt x="10" y="27"/>
                      <a:pt x="10" y="28"/>
                      <a:pt x="12" y="27"/>
                    </a:cubicBezTo>
                    <a:cubicBezTo>
                      <a:pt x="12" y="27"/>
                      <a:pt x="12" y="27"/>
                      <a:pt x="13" y="26"/>
                    </a:cubicBezTo>
                    <a:cubicBezTo>
                      <a:pt x="15" y="25"/>
                      <a:pt x="16" y="25"/>
                      <a:pt x="18" y="24"/>
                    </a:cubicBezTo>
                    <a:cubicBezTo>
                      <a:pt x="18" y="24"/>
                      <a:pt x="17" y="23"/>
                      <a:pt x="17" y="23"/>
                    </a:cubicBezTo>
                    <a:cubicBezTo>
                      <a:pt x="17" y="22"/>
                      <a:pt x="17" y="22"/>
                      <a:pt x="16" y="21"/>
                    </a:cubicBezTo>
                    <a:cubicBezTo>
                      <a:pt x="16" y="21"/>
                      <a:pt x="16" y="20"/>
                      <a:pt x="15" y="20"/>
                    </a:cubicBezTo>
                    <a:cubicBezTo>
                      <a:pt x="14" y="20"/>
                      <a:pt x="13" y="19"/>
                      <a:pt x="13" y="17"/>
                    </a:cubicBezTo>
                    <a:cubicBezTo>
                      <a:pt x="12" y="15"/>
                      <a:pt x="14" y="13"/>
                      <a:pt x="15" y="13"/>
                    </a:cubicBezTo>
                    <a:cubicBezTo>
                      <a:pt x="16" y="12"/>
                      <a:pt x="17" y="11"/>
                      <a:pt x="17" y="11"/>
                    </a:cubicBezTo>
                    <a:cubicBezTo>
                      <a:pt x="17" y="11"/>
                      <a:pt x="16" y="10"/>
                      <a:pt x="15" y="9"/>
                    </a:cubicBezTo>
                    <a:cubicBezTo>
                      <a:pt x="15" y="8"/>
                      <a:pt x="14" y="8"/>
                      <a:pt x="14" y="8"/>
                    </a:cubicBezTo>
                    <a:cubicBezTo>
                      <a:pt x="12" y="7"/>
                      <a:pt x="11" y="7"/>
                      <a:pt x="11" y="4"/>
                    </a:cubicBezTo>
                    <a:cubicBezTo>
                      <a:pt x="10" y="4"/>
                      <a:pt x="9" y="2"/>
                      <a:pt x="8" y="2"/>
                    </a:cubicBezTo>
                    <a:cubicBezTo>
                      <a:pt x="7" y="2"/>
                      <a:pt x="4" y="4"/>
                      <a:pt x="4" y="4"/>
                    </a:cubicBezTo>
                    <a:cubicBezTo>
                      <a:pt x="4" y="4"/>
                      <a:pt x="4" y="4"/>
                      <a:pt x="4" y="4"/>
                    </a:cubicBezTo>
                    <a:cubicBezTo>
                      <a:pt x="4" y="4"/>
                      <a:pt x="4" y="4"/>
                      <a:pt x="5" y="4"/>
                    </a:cubicBezTo>
                    <a:cubicBezTo>
                      <a:pt x="8" y="5"/>
                      <a:pt x="8" y="5"/>
                      <a:pt x="8" y="5"/>
                    </a:cubicBezTo>
                    <a:cubicBezTo>
                      <a:pt x="5" y="6"/>
                      <a:pt x="5" y="6"/>
                      <a:pt x="5" y="6"/>
                    </a:cubicBezTo>
                    <a:cubicBezTo>
                      <a:pt x="4" y="7"/>
                      <a:pt x="3" y="7"/>
                      <a:pt x="3" y="8"/>
                    </a:cubicBezTo>
                    <a:cubicBezTo>
                      <a:pt x="2" y="9"/>
                      <a:pt x="3" y="10"/>
                      <a:pt x="4" y="12"/>
                    </a:cubicBezTo>
                    <a:cubicBezTo>
                      <a:pt x="4" y="12"/>
                      <a:pt x="4" y="12"/>
                      <a:pt x="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5" name="Freeform 153"/>
              <p:cNvSpPr/>
              <p:nvPr/>
            </p:nvSpPr>
            <p:spPr bwMode="auto">
              <a:xfrm>
                <a:off x="2427" y="1968"/>
                <a:ext cx="56" cy="64"/>
              </a:xfrm>
              <a:custGeom>
                <a:avLst/>
                <a:gdLst>
                  <a:gd name="T0" fmla="*/ 18 w 33"/>
                  <a:gd name="T1" fmla="*/ 5 h 37"/>
                  <a:gd name="T2" fmla="*/ 5 w 33"/>
                  <a:gd name="T3" fmla="*/ 3 h 37"/>
                  <a:gd name="T4" fmla="*/ 0 w 33"/>
                  <a:gd name="T5" fmla="*/ 14 h 37"/>
                  <a:gd name="T6" fmla="*/ 7 w 33"/>
                  <a:gd name="T7" fmla="*/ 21 h 37"/>
                  <a:gd name="T8" fmla="*/ 12 w 33"/>
                  <a:gd name="T9" fmla="*/ 23 h 37"/>
                  <a:gd name="T10" fmla="*/ 18 w 33"/>
                  <a:gd name="T11" fmla="*/ 27 h 37"/>
                  <a:gd name="T12" fmla="*/ 16 w 33"/>
                  <a:gd name="T13" fmla="*/ 35 h 37"/>
                  <a:gd name="T14" fmla="*/ 27 w 33"/>
                  <a:gd name="T15" fmla="*/ 36 h 37"/>
                  <a:gd name="T16" fmla="*/ 32 w 33"/>
                  <a:gd name="T17" fmla="*/ 27 h 37"/>
                  <a:gd name="T18" fmla="*/ 32 w 33"/>
                  <a:gd name="T19" fmla="*/ 21 h 37"/>
                  <a:gd name="T20" fmla="*/ 28 w 33"/>
                  <a:gd name="T21" fmla="*/ 20 h 37"/>
                  <a:gd name="T22" fmla="*/ 27 w 33"/>
                  <a:gd name="T23" fmla="*/ 14 h 37"/>
                  <a:gd name="T24" fmla="*/ 22 w 33"/>
                  <a:gd name="T25" fmla="*/ 14 h 37"/>
                  <a:gd name="T26" fmla="*/ 18 w 33"/>
                  <a:gd name="T27"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7">
                    <a:moveTo>
                      <a:pt x="18" y="5"/>
                    </a:moveTo>
                    <a:cubicBezTo>
                      <a:pt x="15" y="0"/>
                      <a:pt x="10" y="2"/>
                      <a:pt x="5" y="3"/>
                    </a:cubicBezTo>
                    <a:cubicBezTo>
                      <a:pt x="0" y="4"/>
                      <a:pt x="1" y="10"/>
                      <a:pt x="0" y="14"/>
                    </a:cubicBezTo>
                    <a:cubicBezTo>
                      <a:pt x="3" y="15"/>
                      <a:pt x="4" y="20"/>
                      <a:pt x="7" y="21"/>
                    </a:cubicBezTo>
                    <a:cubicBezTo>
                      <a:pt x="8" y="22"/>
                      <a:pt x="10" y="22"/>
                      <a:pt x="12" y="23"/>
                    </a:cubicBezTo>
                    <a:cubicBezTo>
                      <a:pt x="14" y="24"/>
                      <a:pt x="16" y="25"/>
                      <a:pt x="18" y="27"/>
                    </a:cubicBezTo>
                    <a:cubicBezTo>
                      <a:pt x="21" y="29"/>
                      <a:pt x="15" y="32"/>
                      <a:pt x="16" y="35"/>
                    </a:cubicBezTo>
                    <a:cubicBezTo>
                      <a:pt x="17" y="36"/>
                      <a:pt x="26" y="37"/>
                      <a:pt x="27" y="36"/>
                    </a:cubicBezTo>
                    <a:cubicBezTo>
                      <a:pt x="31" y="34"/>
                      <a:pt x="31" y="30"/>
                      <a:pt x="32" y="27"/>
                    </a:cubicBezTo>
                    <a:cubicBezTo>
                      <a:pt x="32" y="26"/>
                      <a:pt x="33" y="22"/>
                      <a:pt x="32" y="21"/>
                    </a:cubicBezTo>
                    <a:cubicBezTo>
                      <a:pt x="31" y="20"/>
                      <a:pt x="28" y="22"/>
                      <a:pt x="28" y="20"/>
                    </a:cubicBezTo>
                    <a:cubicBezTo>
                      <a:pt x="28" y="19"/>
                      <a:pt x="28" y="15"/>
                      <a:pt x="27" y="14"/>
                    </a:cubicBezTo>
                    <a:cubicBezTo>
                      <a:pt x="25" y="13"/>
                      <a:pt x="23" y="15"/>
                      <a:pt x="22" y="14"/>
                    </a:cubicBezTo>
                    <a:cubicBezTo>
                      <a:pt x="17" y="13"/>
                      <a:pt x="18" y="10"/>
                      <a:pt x="1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6" name="Freeform 154"/>
              <p:cNvSpPr>
                <a:spLocks noEditPoints="1"/>
              </p:cNvSpPr>
              <p:nvPr/>
            </p:nvSpPr>
            <p:spPr bwMode="auto">
              <a:xfrm>
                <a:off x="2423" y="1970"/>
                <a:ext cx="62" cy="64"/>
              </a:xfrm>
              <a:custGeom>
                <a:avLst/>
                <a:gdLst>
                  <a:gd name="T0" fmla="*/ 26 w 36"/>
                  <a:gd name="T1" fmla="*/ 37 h 37"/>
                  <a:gd name="T2" fmla="*/ 18 w 36"/>
                  <a:gd name="T3" fmla="*/ 35 h 37"/>
                  <a:gd name="T4" fmla="*/ 19 w 36"/>
                  <a:gd name="T5" fmla="*/ 30 h 37"/>
                  <a:gd name="T6" fmla="*/ 20 w 36"/>
                  <a:gd name="T7" fmla="*/ 27 h 37"/>
                  <a:gd name="T8" fmla="*/ 19 w 36"/>
                  <a:gd name="T9" fmla="*/ 27 h 37"/>
                  <a:gd name="T10" fmla="*/ 13 w 36"/>
                  <a:gd name="T11" fmla="*/ 22 h 37"/>
                  <a:gd name="T12" fmla="*/ 11 w 36"/>
                  <a:gd name="T13" fmla="*/ 22 h 37"/>
                  <a:gd name="T14" fmla="*/ 8 w 36"/>
                  <a:gd name="T15" fmla="*/ 21 h 37"/>
                  <a:gd name="T16" fmla="*/ 5 w 36"/>
                  <a:gd name="T17" fmla="*/ 18 h 37"/>
                  <a:gd name="T18" fmla="*/ 1 w 36"/>
                  <a:gd name="T19" fmla="*/ 14 h 37"/>
                  <a:gd name="T20" fmla="*/ 0 w 36"/>
                  <a:gd name="T21" fmla="*/ 14 h 37"/>
                  <a:gd name="T22" fmla="*/ 1 w 36"/>
                  <a:gd name="T23" fmla="*/ 13 h 37"/>
                  <a:gd name="T24" fmla="*/ 1 w 36"/>
                  <a:gd name="T25" fmla="*/ 10 h 37"/>
                  <a:gd name="T26" fmla="*/ 7 w 36"/>
                  <a:gd name="T27" fmla="*/ 1 h 37"/>
                  <a:gd name="T28" fmla="*/ 8 w 36"/>
                  <a:gd name="T29" fmla="*/ 1 h 37"/>
                  <a:gd name="T30" fmla="*/ 14 w 36"/>
                  <a:gd name="T31" fmla="*/ 0 h 37"/>
                  <a:gd name="T32" fmla="*/ 20 w 36"/>
                  <a:gd name="T33" fmla="*/ 4 h 37"/>
                  <a:gd name="T34" fmla="*/ 21 w 36"/>
                  <a:gd name="T35" fmla="*/ 4 h 37"/>
                  <a:gd name="T36" fmla="*/ 21 w 36"/>
                  <a:gd name="T37" fmla="*/ 7 h 37"/>
                  <a:gd name="T38" fmla="*/ 24 w 36"/>
                  <a:gd name="T39" fmla="*/ 12 h 37"/>
                  <a:gd name="T40" fmla="*/ 25 w 36"/>
                  <a:gd name="T41" fmla="*/ 12 h 37"/>
                  <a:gd name="T42" fmla="*/ 29 w 36"/>
                  <a:gd name="T43" fmla="*/ 13 h 37"/>
                  <a:gd name="T44" fmla="*/ 31 w 36"/>
                  <a:gd name="T45" fmla="*/ 18 h 37"/>
                  <a:gd name="T46" fmla="*/ 31 w 36"/>
                  <a:gd name="T47" fmla="*/ 19 h 37"/>
                  <a:gd name="T48" fmla="*/ 32 w 36"/>
                  <a:gd name="T49" fmla="*/ 19 h 37"/>
                  <a:gd name="T50" fmla="*/ 33 w 36"/>
                  <a:gd name="T51" fmla="*/ 19 h 37"/>
                  <a:gd name="T52" fmla="*/ 35 w 36"/>
                  <a:gd name="T53" fmla="*/ 19 h 37"/>
                  <a:gd name="T54" fmla="*/ 35 w 36"/>
                  <a:gd name="T55" fmla="*/ 25 h 37"/>
                  <a:gd name="T56" fmla="*/ 35 w 36"/>
                  <a:gd name="T57" fmla="*/ 26 h 37"/>
                  <a:gd name="T58" fmla="*/ 35 w 36"/>
                  <a:gd name="T59" fmla="*/ 27 h 37"/>
                  <a:gd name="T60" fmla="*/ 30 w 36"/>
                  <a:gd name="T61" fmla="*/ 36 h 37"/>
                  <a:gd name="T62" fmla="*/ 26 w 36"/>
                  <a:gd name="T63" fmla="*/ 37 h 37"/>
                  <a:gd name="T64" fmla="*/ 3 w 36"/>
                  <a:gd name="T65" fmla="*/ 13 h 37"/>
                  <a:gd name="T66" fmla="*/ 6 w 36"/>
                  <a:gd name="T67" fmla="*/ 17 h 37"/>
                  <a:gd name="T68" fmla="*/ 9 w 36"/>
                  <a:gd name="T69" fmla="*/ 20 h 37"/>
                  <a:gd name="T70" fmla="*/ 11 w 36"/>
                  <a:gd name="T71" fmla="*/ 20 h 37"/>
                  <a:gd name="T72" fmla="*/ 14 w 36"/>
                  <a:gd name="T73" fmla="*/ 21 h 37"/>
                  <a:gd name="T74" fmla="*/ 20 w 36"/>
                  <a:gd name="T75" fmla="*/ 25 h 37"/>
                  <a:gd name="T76" fmla="*/ 22 w 36"/>
                  <a:gd name="T77" fmla="*/ 27 h 37"/>
                  <a:gd name="T78" fmla="*/ 20 w 36"/>
                  <a:gd name="T79" fmla="*/ 31 h 37"/>
                  <a:gd name="T80" fmla="*/ 19 w 36"/>
                  <a:gd name="T81" fmla="*/ 33 h 37"/>
                  <a:gd name="T82" fmla="*/ 26 w 36"/>
                  <a:gd name="T83" fmla="*/ 35 h 37"/>
                  <a:gd name="T84" fmla="*/ 29 w 36"/>
                  <a:gd name="T85" fmla="*/ 34 h 37"/>
                  <a:gd name="T86" fmla="*/ 33 w 36"/>
                  <a:gd name="T87" fmla="*/ 27 h 37"/>
                  <a:gd name="T88" fmla="*/ 33 w 36"/>
                  <a:gd name="T89" fmla="*/ 26 h 37"/>
                  <a:gd name="T90" fmla="*/ 33 w 36"/>
                  <a:gd name="T91" fmla="*/ 25 h 37"/>
                  <a:gd name="T92" fmla="*/ 33 w 36"/>
                  <a:gd name="T93" fmla="*/ 21 h 37"/>
                  <a:gd name="T94" fmla="*/ 33 w 36"/>
                  <a:gd name="T95" fmla="*/ 21 h 37"/>
                  <a:gd name="T96" fmla="*/ 32 w 36"/>
                  <a:gd name="T97" fmla="*/ 21 h 37"/>
                  <a:gd name="T98" fmla="*/ 31 w 36"/>
                  <a:gd name="T99" fmla="*/ 21 h 37"/>
                  <a:gd name="T100" fmla="*/ 29 w 36"/>
                  <a:gd name="T101" fmla="*/ 20 h 37"/>
                  <a:gd name="T102" fmla="*/ 29 w 36"/>
                  <a:gd name="T103" fmla="*/ 18 h 37"/>
                  <a:gd name="T104" fmla="*/ 28 w 36"/>
                  <a:gd name="T105" fmla="*/ 14 h 37"/>
                  <a:gd name="T106" fmla="*/ 26 w 36"/>
                  <a:gd name="T107" fmla="*/ 14 h 37"/>
                  <a:gd name="T108" fmla="*/ 23 w 36"/>
                  <a:gd name="T109" fmla="*/ 14 h 37"/>
                  <a:gd name="T110" fmla="*/ 19 w 36"/>
                  <a:gd name="T111" fmla="*/ 7 h 37"/>
                  <a:gd name="T112" fmla="*/ 19 w 36"/>
                  <a:gd name="T113" fmla="*/ 5 h 37"/>
                  <a:gd name="T114" fmla="*/ 14 w 36"/>
                  <a:gd name="T115" fmla="*/ 2 h 37"/>
                  <a:gd name="T116" fmla="*/ 9 w 36"/>
                  <a:gd name="T117" fmla="*/ 3 h 37"/>
                  <a:gd name="T118" fmla="*/ 7 w 36"/>
                  <a:gd name="T119" fmla="*/ 3 h 37"/>
                  <a:gd name="T120" fmla="*/ 3 w 36"/>
                  <a:gd name="T121" fmla="*/ 10 h 37"/>
                  <a:gd name="T122" fmla="*/ 3 w 36"/>
                  <a:gd name="T123"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 h="37">
                    <a:moveTo>
                      <a:pt x="26" y="37"/>
                    </a:moveTo>
                    <a:cubicBezTo>
                      <a:pt x="26" y="37"/>
                      <a:pt x="19" y="36"/>
                      <a:pt x="18" y="35"/>
                    </a:cubicBezTo>
                    <a:cubicBezTo>
                      <a:pt x="16" y="33"/>
                      <a:pt x="18" y="31"/>
                      <a:pt x="19" y="30"/>
                    </a:cubicBezTo>
                    <a:cubicBezTo>
                      <a:pt x="19" y="29"/>
                      <a:pt x="20" y="28"/>
                      <a:pt x="20" y="27"/>
                    </a:cubicBezTo>
                    <a:cubicBezTo>
                      <a:pt x="20" y="27"/>
                      <a:pt x="20" y="27"/>
                      <a:pt x="19" y="27"/>
                    </a:cubicBezTo>
                    <a:cubicBezTo>
                      <a:pt x="17" y="25"/>
                      <a:pt x="15" y="24"/>
                      <a:pt x="13" y="22"/>
                    </a:cubicBezTo>
                    <a:cubicBezTo>
                      <a:pt x="13" y="22"/>
                      <a:pt x="12" y="22"/>
                      <a:pt x="11" y="22"/>
                    </a:cubicBezTo>
                    <a:cubicBezTo>
                      <a:pt x="10" y="22"/>
                      <a:pt x="9" y="22"/>
                      <a:pt x="8" y="21"/>
                    </a:cubicBezTo>
                    <a:cubicBezTo>
                      <a:pt x="7" y="20"/>
                      <a:pt x="6" y="19"/>
                      <a:pt x="5" y="18"/>
                    </a:cubicBezTo>
                    <a:cubicBezTo>
                      <a:pt x="4" y="16"/>
                      <a:pt x="3" y="15"/>
                      <a:pt x="1" y="14"/>
                    </a:cubicBezTo>
                    <a:cubicBezTo>
                      <a:pt x="0" y="14"/>
                      <a:pt x="0" y="14"/>
                      <a:pt x="0" y="14"/>
                    </a:cubicBezTo>
                    <a:cubicBezTo>
                      <a:pt x="1" y="13"/>
                      <a:pt x="1" y="13"/>
                      <a:pt x="1" y="13"/>
                    </a:cubicBezTo>
                    <a:cubicBezTo>
                      <a:pt x="1" y="12"/>
                      <a:pt x="1" y="11"/>
                      <a:pt x="1" y="10"/>
                    </a:cubicBezTo>
                    <a:cubicBezTo>
                      <a:pt x="2" y="6"/>
                      <a:pt x="3" y="2"/>
                      <a:pt x="7" y="1"/>
                    </a:cubicBezTo>
                    <a:cubicBezTo>
                      <a:pt x="8" y="1"/>
                      <a:pt x="8" y="1"/>
                      <a:pt x="8" y="1"/>
                    </a:cubicBezTo>
                    <a:cubicBezTo>
                      <a:pt x="10" y="0"/>
                      <a:pt x="12" y="0"/>
                      <a:pt x="14" y="0"/>
                    </a:cubicBezTo>
                    <a:cubicBezTo>
                      <a:pt x="17" y="0"/>
                      <a:pt x="19" y="1"/>
                      <a:pt x="20" y="4"/>
                    </a:cubicBezTo>
                    <a:cubicBezTo>
                      <a:pt x="21" y="4"/>
                      <a:pt x="21" y="4"/>
                      <a:pt x="21" y="4"/>
                    </a:cubicBezTo>
                    <a:cubicBezTo>
                      <a:pt x="21" y="5"/>
                      <a:pt x="21" y="6"/>
                      <a:pt x="21" y="7"/>
                    </a:cubicBezTo>
                    <a:cubicBezTo>
                      <a:pt x="21" y="10"/>
                      <a:pt x="21" y="11"/>
                      <a:pt x="24" y="12"/>
                    </a:cubicBezTo>
                    <a:cubicBezTo>
                      <a:pt x="24" y="12"/>
                      <a:pt x="25" y="12"/>
                      <a:pt x="25" y="12"/>
                    </a:cubicBezTo>
                    <a:cubicBezTo>
                      <a:pt x="27" y="12"/>
                      <a:pt x="28" y="12"/>
                      <a:pt x="29" y="13"/>
                    </a:cubicBezTo>
                    <a:cubicBezTo>
                      <a:pt x="30" y="14"/>
                      <a:pt x="30" y="15"/>
                      <a:pt x="31" y="18"/>
                    </a:cubicBezTo>
                    <a:cubicBezTo>
                      <a:pt x="31" y="18"/>
                      <a:pt x="31" y="19"/>
                      <a:pt x="31" y="19"/>
                    </a:cubicBezTo>
                    <a:cubicBezTo>
                      <a:pt x="31" y="19"/>
                      <a:pt x="32" y="19"/>
                      <a:pt x="32" y="19"/>
                    </a:cubicBezTo>
                    <a:cubicBezTo>
                      <a:pt x="32" y="19"/>
                      <a:pt x="33" y="19"/>
                      <a:pt x="33" y="19"/>
                    </a:cubicBezTo>
                    <a:cubicBezTo>
                      <a:pt x="34" y="19"/>
                      <a:pt x="34" y="19"/>
                      <a:pt x="35" y="19"/>
                    </a:cubicBezTo>
                    <a:cubicBezTo>
                      <a:pt x="36" y="20"/>
                      <a:pt x="35" y="23"/>
                      <a:pt x="35" y="25"/>
                    </a:cubicBezTo>
                    <a:cubicBezTo>
                      <a:pt x="35" y="25"/>
                      <a:pt x="35" y="26"/>
                      <a:pt x="35" y="26"/>
                    </a:cubicBezTo>
                    <a:cubicBezTo>
                      <a:pt x="35" y="27"/>
                      <a:pt x="35" y="27"/>
                      <a:pt x="35" y="27"/>
                    </a:cubicBezTo>
                    <a:cubicBezTo>
                      <a:pt x="34" y="30"/>
                      <a:pt x="34" y="34"/>
                      <a:pt x="30" y="36"/>
                    </a:cubicBezTo>
                    <a:cubicBezTo>
                      <a:pt x="29" y="36"/>
                      <a:pt x="28" y="37"/>
                      <a:pt x="26" y="37"/>
                    </a:cubicBezTo>
                    <a:close/>
                    <a:moveTo>
                      <a:pt x="3" y="13"/>
                    </a:moveTo>
                    <a:cubicBezTo>
                      <a:pt x="4" y="14"/>
                      <a:pt x="5" y="15"/>
                      <a:pt x="6" y="17"/>
                    </a:cubicBezTo>
                    <a:cubicBezTo>
                      <a:pt x="7" y="18"/>
                      <a:pt x="8" y="19"/>
                      <a:pt x="9" y="20"/>
                    </a:cubicBezTo>
                    <a:cubicBezTo>
                      <a:pt x="10" y="20"/>
                      <a:pt x="10" y="20"/>
                      <a:pt x="11" y="20"/>
                    </a:cubicBezTo>
                    <a:cubicBezTo>
                      <a:pt x="12" y="20"/>
                      <a:pt x="13" y="20"/>
                      <a:pt x="14" y="21"/>
                    </a:cubicBezTo>
                    <a:cubicBezTo>
                      <a:pt x="16" y="22"/>
                      <a:pt x="18" y="24"/>
                      <a:pt x="20" y="25"/>
                    </a:cubicBezTo>
                    <a:cubicBezTo>
                      <a:pt x="21" y="26"/>
                      <a:pt x="22" y="26"/>
                      <a:pt x="22" y="27"/>
                    </a:cubicBezTo>
                    <a:cubicBezTo>
                      <a:pt x="22" y="29"/>
                      <a:pt x="21" y="30"/>
                      <a:pt x="20" y="31"/>
                    </a:cubicBezTo>
                    <a:cubicBezTo>
                      <a:pt x="19" y="32"/>
                      <a:pt x="19" y="33"/>
                      <a:pt x="19" y="33"/>
                    </a:cubicBezTo>
                    <a:cubicBezTo>
                      <a:pt x="20" y="34"/>
                      <a:pt x="23" y="35"/>
                      <a:pt x="26" y="35"/>
                    </a:cubicBezTo>
                    <a:cubicBezTo>
                      <a:pt x="28" y="35"/>
                      <a:pt x="29" y="34"/>
                      <a:pt x="29" y="34"/>
                    </a:cubicBezTo>
                    <a:cubicBezTo>
                      <a:pt x="32" y="33"/>
                      <a:pt x="32" y="30"/>
                      <a:pt x="33" y="27"/>
                    </a:cubicBezTo>
                    <a:cubicBezTo>
                      <a:pt x="33" y="26"/>
                      <a:pt x="33" y="26"/>
                      <a:pt x="33" y="26"/>
                    </a:cubicBezTo>
                    <a:cubicBezTo>
                      <a:pt x="33" y="25"/>
                      <a:pt x="33" y="25"/>
                      <a:pt x="33" y="25"/>
                    </a:cubicBezTo>
                    <a:cubicBezTo>
                      <a:pt x="33" y="23"/>
                      <a:pt x="34" y="21"/>
                      <a:pt x="33" y="21"/>
                    </a:cubicBezTo>
                    <a:cubicBezTo>
                      <a:pt x="33" y="21"/>
                      <a:pt x="33" y="21"/>
                      <a:pt x="33" y="21"/>
                    </a:cubicBezTo>
                    <a:cubicBezTo>
                      <a:pt x="33" y="21"/>
                      <a:pt x="33" y="21"/>
                      <a:pt x="32" y="21"/>
                    </a:cubicBezTo>
                    <a:cubicBezTo>
                      <a:pt x="32" y="21"/>
                      <a:pt x="31" y="21"/>
                      <a:pt x="31" y="21"/>
                    </a:cubicBezTo>
                    <a:cubicBezTo>
                      <a:pt x="29" y="21"/>
                      <a:pt x="29" y="20"/>
                      <a:pt x="29" y="20"/>
                    </a:cubicBezTo>
                    <a:cubicBezTo>
                      <a:pt x="29" y="19"/>
                      <a:pt x="29" y="19"/>
                      <a:pt x="29" y="18"/>
                    </a:cubicBezTo>
                    <a:cubicBezTo>
                      <a:pt x="29" y="17"/>
                      <a:pt x="28" y="15"/>
                      <a:pt x="28" y="14"/>
                    </a:cubicBezTo>
                    <a:cubicBezTo>
                      <a:pt x="27" y="13"/>
                      <a:pt x="27" y="14"/>
                      <a:pt x="26" y="14"/>
                    </a:cubicBezTo>
                    <a:cubicBezTo>
                      <a:pt x="25" y="14"/>
                      <a:pt x="24" y="14"/>
                      <a:pt x="23" y="14"/>
                    </a:cubicBezTo>
                    <a:cubicBezTo>
                      <a:pt x="19" y="13"/>
                      <a:pt x="19" y="10"/>
                      <a:pt x="19" y="7"/>
                    </a:cubicBezTo>
                    <a:cubicBezTo>
                      <a:pt x="19" y="6"/>
                      <a:pt x="19" y="5"/>
                      <a:pt x="19" y="5"/>
                    </a:cubicBezTo>
                    <a:cubicBezTo>
                      <a:pt x="18" y="3"/>
                      <a:pt x="16" y="2"/>
                      <a:pt x="14" y="2"/>
                    </a:cubicBezTo>
                    <a:cubicBezTo>
                      <a:pt x="12" y="2"/>
                      <a:pt x="10" y="2"/>
                      <a:pt x="9" y="3"/>
                    </a:cubicBezTo>
                    <a:cubicBezTo>
                      <a:pt x="7" y="3"/>
                      <a:pt x="7" y="3"/>
                      <a:pt x="7" y="3"/>
                    </a:cubicBezTo>
                    <a:cubicBezTo>
                      <a:pt x="4" y="4"/>
                      <a:pt x="4" y="7"/>
                      <a:pt x="3" y="10"/>
                    </a:cubicBezTo>
                    <a:cubicBezTo>
                      <a:pt x="3" y="11"/>
                      <a:pt x="3" y="12"/>
                      <a:pt x="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7" name="Freeform 155"/>
              <p:cNvSpPr/>
              <p:nvPr/>
            </p:nvSpPr>
            <p:spPr bwMode="auto">
              <a:xfrm>
                <a:off x="2299" y="1839"/>
                <a:ext cx="86" cy="129"/>
              </a:xfrm>
              <a:custGeom>
                <a:avLst/>
                <a:gdLst>
                  <a:gd name="T0" fmla="*/ 46 w 50"/>
                  <a:gd name="T1" fmla="*/ 70 h 75"/>
                  <a:gd name="T2" fmla="*/ 39 w 50"/>
                  <a:gd name="T3" fmla="*/ 69 h 75"/>
                  <a:gd name="T4" fmla="*/ 30 w 50"/>
                  <a:gd name="T5" fmla="*/ 64 h 75"/>
                  <a:gd name="T6" fmla="*/ 21 w 50"/>
                  <a:gd name="T7" fmla="*/ 57 h 75"/>
                  <a:gd name="T8" fmla="*/ 20 w 50"/>
                  <a:gd name="T9" fmla="*/ 53 h 75"/>
                  <a:gd name="T10" fmla="*/ 17 w 50"/>
                  <a:gd name="T11" fmla="*/ 48 h 75"/>
                  <a:gd name="T12" fmla="*/ 12 w 50"/>
                  <a:gd name="T13" fmla="*/ 38 h 75"/>
                  <a:gd name="T14" fmla="*/ 7 w 50"/>
                  <a:gd name="T15" fmla="*/ 29 h 75"/>
                  <a:gd name="T16" fmla="*/ 5 w 50"/>
                  <a:gd name="T17" fmla="*/ 26 h 75"/>
                  <a:gd name="T18" fmla="*/ 2 w 50"/>
                  <a:gd name="T19" fmla="*/ 23 h 75"/>
                  <a:gd name="T20" fmla="*/ 2 w 50"/>
                  <a:gd name="T21" fmla="*/ 22 h 75"/>
                  <a:gd name="T22" fmla="*/ 4 w 50"/>
                  <a:gd name="T23" fmla="*/ 14 h 75"/>
                  <a:gd name="T24" fmla="*/ 4 w 50"/>
                  <a:gd name="T25" fmla="*/ 18 h 75"/>
                  <a:gd name="T26" fmla="*/ 10 w 50"/>
                  <a:gd name="T27" fmla="*/ 19 h 75"/>
                  <a:gd name="T28" fmla="*/ 11 w 50"/>
                  <a:gd name="T29" fmla="*/ 16 h 75"/>
                  <a:gd name="T30" fmla="*/ 13 w 50"/>
                  <a:gd name="T31" fmla="*/ 13 h 75"/>
                  <a:gd name="T32" fmla="*/ 20 w 50"/>
                  <a:gd name="T33" fmla="*/ 9 h 75"/>
                  <a:gd name="T34" fmla="*/ 25 w 50"/>
                  <a:gd name="T35" fmla="*/ 4 h 75"/>
                  <a:gd name="T36" fmla="*/ 27 w 50"/>
                  <a:gd name="T37" fmla="*/ 2 h 75"/>
                  <a:gd name="T38" fmla="*/ 32 w 50"/>
                  <a:gd name="T39" fmla="*/ 8 h 75"/>
                  <a:gd name="T40" fmla="*/ 42 w 50"/>
                  <a:gd name="T41" fmla="*/ 15 h 75"/>
                  <a:gd name="T42" fmla="*/ 45 w 50"/>
                  <a:gd name="T43" fmla="*/ 16 h 75"/>
                  <a:gd name="T44" fmla="*/ 33 w 50"/>
                  <a:gd name="T45" fmla="*/ 24 h 75"/>
                  <a:gd name="T46" fmla="*/ 30 w 50"/>
                  <a:gd name="T47" fmla="*/ 30 h 75"/>
                  <a:gd name="T48" fmla="*/ 33 w 50"/>
                  <a:gd name="T49" fmla="*/ 37 h 75"/>
                  <a:gd name="T50" fmla="*/ 37 w 50"/>
                  <a:gd name="T51" fmla="*/ 39 h 75"/>
                  <a:gd name="T52" fmla="*/ 43 w 50"/>
                  <a:gd name="T53" fmla="*/ 36 h 75"/>
                  <a:gd name="T54" fmla="*/ 45 w 50"/>
                  <a:gd name="T55" fmla="*/ 43 h 75"/>
                  <a:gd name="T56" fmla="*/ 49 w 50"/>
                  <a:gd name="T57" fmla="*/ 48 h 75"/>
                  <a:gd name="T58" fmla="*/ 49 w 50"/>
                  <a:gd name="T59" fmla="*/ 52 h 75"/>
                  <a:gd name="T60" fmla="*/ 49 w 50"/>
                  <a:gd name="T61" fmla="*/ 57 h 75"/>
                  <a:gd name="T62" fmla="*/ 48 w 50"/>
                  <a:gd name="T63" fmla="*/ 59 h 75"/>
                  <a:gd name="T64" fmla="*/ 48 w 50"/>
                  <a:gd name="T65" fmla="*/ 61 h 75"/>
                  <a:gd name="T66" fmla="*/ 49 w 50"/>
                  <a:gd name="T67" fmla="*/ 65 h 75"/>
                  <a:gd name="T68" fmla="*/ 46 w 50"/>
                  <a:gd name="T69" fmla="*/ 7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75">
                    <a:moveTo>
                      <a:pt x="46" y="70"/>
                    </a:moveTo>
                    <a:cubicBezTo>
                      <a:pt x="45" y="75"/>
                      <a:pt x="41" y="71"/>
                      <a:pt x="39" y="69"/>
                    </a:cubicBezTo>
                    <a:cubicBezTo>
                      <a:pt x="36" y="67"/>
                      <a:pt x="33" y="66"/>
                      <a:pt x="30" y="64"/>
                    </a:cubicBezTo>
                    <a:cubicBezTo>
                      <a:pt x="26" y="62"/>
                      <a:pt x="24" y="60"/>
                      <a:pt x="21" y="57"/>
                    </a:cubicBezTo>
                    <a:cubicBezTo>
                      <a:pt x="20" y="56"/>
                      <a:pt x="20" y="55"/>
                      <a:pt x="20" y="53"/>
                    </a:cubicBezTo>
                    <a:cubicBezTo>
                      <a:pt x="20" y="51"/>
                      <a:pt x="18" y="49"/>
                      <a:pt x="17" y="48"/>
                    </a:cubicBezTo>
                    <a:cubicBezTo>
                      <a:pt x="15" y="45"/>
                      <a:pt x="14" y="42"/>
                      <a:pt x="12" y="38"/>
                    </a:cubicBezTo>
                    <a:cubicBezTo>
                      <a:pt x="11" y="35"/>
                      <a:pt x="9" y="33"/>
                      <a:pt x="7" y="29"/>
                    </a:cubicBezTo>
                    <a:cubicBezTo>
                      <a:pt x="6" y="28"/>
                      <a:pt x="6" y="27"/>
                      <a:pt x="5" y="26"/>
                    </a:cubicBezTo>
                    <a:cubicBezTo>
                      <a:pt x="4" y="25"/>
                      <a:pt x="3" y="24"/>
                      <a:pt x="2" y="23"/>
                    </a:cubicBezTo>
                    <a:cubicBezTo>
                      <a:pt x="1" y="23"/>
                      <a:pt x="2" y="23"/>
                      <a:pt x="2" y="22"/>
                    </a:cubicBezTo>
                    <a:cubicBezTo>
                      <a:pt x="0" y="18"/>
                      <a:pt x="1" y="17"/>
                      <a:pt x="4" y="14"/>
                    </a:cubicBezTo>
                    <a:cubicBezTo>
                      <a:pt x="5" y="16"/>
                      <a:pt x="3" y="16"/>
                      <a:pt x="4" y="18"/>
                    </a:cubicBezTo>
                    <a:cubicBezTo>
                      <a:pt x="7" y="16"/>
                      <a:pt x="7" y="21"/>
                      <a:pt x="10" y="19"/>
                    </a:cubicBezTo>
                    <a:cubicBezTo>
                      <a:pt x="11" y="18"/>
                      <a:pt x="10" y="17"/>
                      <a:pt x="11" y="16"/>
                    </a:cubicBezTo>
                    <a:cubicBezTo>
                      <a:pt x="11" y="14"/>
                      <a:pt x="13" y="14"/>
                      <a:pt x="13" y="13"/>
                    </a:cubicBezTo>
                    <a:cubicBezTo>
                      <a:pt x="14" y="11"/>
                      <a:pt x="18" y="11"/>
                      <a:pt x="20" y="9"/>
                    </a:cubicBezTo>
                    <a:cubicBezTo>
                      <a:pt x="21" y="8"/>
                      <a:pt x="23" y="5"/>
                      <a:pt x="25" y="4"/>
                    </a:cubicBezTo>
                    <a:cubicBezTo>
                      <a:pt x="22" y="1"/>
                      <a:pt x="25" y="0"/>
                      <a:pt x="27" y="2"/>
                    </a:cubicBezTo>
                    <a:cubicBezTo>
                      <a:pt x="28" y="4"/>
                      <a:pt x="32" y="6"/>
                      <a:pt x="32" y="8"/>
                    </a:cubicBezTo>
                    <a:cubicBezTo>
                      <a:pt x="34" y="13"/>
                      <a:pt x="49" y="5"/>
                      <a:pt x="42" y="15"/>
                    </a:cubicBezTo>
                    <a:cubicBezTo>
                      <a:pt x="43" y="15"/>
                      <a:pt x="44" y="16"/>
                      <a:pt x="45" y="16"/>
                    </a:cubicBezTo>
                    <a:cubicBezTo>
                      <a:pt x="41" y="17"/>
                      <a:pt x="33" y="19"/>
                      <a:pt x="33" y="24"/>
                    </a:cubicBezTo>
                    <a:cubicBezTo>
                      <a:pt x="33" y="26"/>
                      <a:pt x="30" y="27"/>
                      <a:pt x="30" y="30"/>
                    </a:cubicBezTo>
                    <a:cubicBezTo>
                      <a:pt x="30" y="33"/>
                      <a:pt x="34" y="34"/>
                      <a:pt x="33" y="37"/>
                    </a:cubicBezTo>
                    <a:cubicBezTo>
                      <a:pt x="36" y="36"/>
                      <a:pt x="35" y="39"/>
                      <a:pt x="37" y="39"/>
                    </a:cubicBezTo>
                    <a:cubicBezTo>
                      <a:pt x="39" y="39"/>
                      <a:pt x="41" y="37"/>
                      <a:pt x="43" y="36"/>
                    </a:cubicBezTo>
                    <a:cubicBezTo>
                      <a:pt x="43" y="40"/>
                      <a:pt x="41" y="44"/>
                      <a:pt x="45" y="43"/>
                    </a:cubicBezTo>
                    <a:cubicBezTo>
                      <a:pt x="47" y="43"/>
                      <a:pt x="48" y="46"/>
                      <a:pt x="49" y="48"/>
                    </a:cubicBezTo>
                    <a:cubicBezTo>
                      <a:pt x="50" y="49"/>
                      <a:pt x="49" y="50"/>
                      <a:pt x="49" y="52"/>
                    </a:cubicBezTo>
                    <a:cubicBezTo>
                      <a:pt x="49" y="54"/>
                      <a:pt x="49" y="55"/>
                      <a:pt x="49" y="57"/>
                    </a:cubicBezTo>
                    <a:cubicBezTo>
                      <a:pt x="49" y="58"/>
                      <a:pt x="47" y="57"/>
                      <a:pt x="48" y="59"/>
                    </a:cubicBezTo>
                    <a:cubicBezTo>
                      <a:pt x="48" y="60"/>
                      <a:pt x="48" y="60"/>
                      <a:pt x="48" y="61"/>
                    </a:cubicBezTo>
                    <a:cubicBezTo>
                      <a:pt x="46" y="63"/>
                      <a:pt x="49" y="63"/>
                      <a:pt x="49" y="65"/>
                    </a:cubicBezTo>
                    <a:cubicBezTo>
                      <a:pt x="48" y="67"/>
                      <a:pt x="46" y="68"/>
                      <a:pt x="46"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8" name="Freeform 156"/>
              <p:cNvSpPr>
                <a:spLocks noEditPoints="1"/>
              </p:cNvSpPr>
              <p:nvPr/>
            </p:nvSpPr>
            <p:spPr bwMode="auto">
              <a:xfrm>
                <a:off x="2297" y="1837"/>
                <a:ext cx="90" cy="128"/>
              </a:xfrm>
              <a:custGeom>
                <a:avLst/>
                <a:gdLst>
                  <a:gd name="T0" fmla="*/ 39 w 52"/>
                  <a:gd name="T1" fmla="*/ 71 h 74"/>
                  <a:gd name="T2" fmla="*/ 21 w 52"/>
                  <a:gd name="T3" fmla="*/ 59 h 74"/>
                  <a:gd name="T4" fmla="*/ 18 w 52"/>
                  <a:gd name="T5" fmla="*/ 51 h 74"/>
                  <a:gd name="T6" fmla="*/ 12 w 52"/>
                  <a:gd name="T7" fmla="*/ 40 h 74"/>
                  <a:gd name="T8" fmla="*/ 7 w 52"/>
                  <a:gd name="T9" fmla="*/ 30 h 74"/>
                  <a:gd name="T10" fmla="*/ 1 w 52"/>
                  <a:gd name="T11" fmla="*/ 24 h 74"/>
                  <a:gd name="T12" fmla="*/ 6 w 52"/>
                  <a:gd name="T13" fmla="*/ 13 h 74"/>
                  <a:gd name="T14" fmla="*/ 6 w 52"/>
                  <a:gd name="T15" fmla="*/ 18 h 74"/>
                  <a:gd name="T16" fmla="*/ 11 w 52"/>
                  <a:gd name="T17" fmla="*/ 18 h 74"/>
                  <a:gd name="T18" fmla="*/ 13 w 52"/>
                  <a:gd name="T19" fmla="*/ 14 h 74"/>
                  <a:gd name="T20" fmla="*/ 22 w 52"/>
                  <a:gd name="T21" fmla="*/ 7 h 74"/>
                  <a:gd name="T22" fmla="*/ 29 w 52"/>
                  <a:gd name="T23" fmla="*/ 3 h 74"/>
                  <a:gd name="T24" fmla="*/ 37 w 52"/>
                  <a:gd name="T25" fmla="*/ 10 h 74"/>
                  <a:gd name="T26" fmla="*/ 46 w 52"/>
                  <a:gd name="T27" fmla="*/ 11 h 74"/>
                  <a:gd name="T28" fmla="*/ 46 w 52"/>
                  <a:gd name="T29" fmla="*/ 16 h 74"/>
                  <a:gd name="T30" fmla="*/ 45 w 52"/>
                  <a:gd name="T31" fmla="*/ 18 h 74"/>
                  <a:gd name="T32" fmla="*/ 32 w 52"/>
                  <a:gd name="T33" fmla="*/ 31 h 74"/>
                  <a:gd name="T34" fmla="*/ 38 w 52"/>
                  <a:gd name="T35" fmla="*/ 38 h 74"/>
                  <a:gd name="T36" fmla="*/ 43 w 52"/>
                  <a:gd name="T37" fmla="*/ 37 h 74"/>
                  <a:gd name="T38" fmla="*/ 45 w 52"/>
                  <a:gd name="T39" fmla="*/ 40 h 74"/>
                  <a:gd name="T40" fmla="*/ 47 w 52"/>
                  <a:gd name="T41" fmla="*/ 43 h 74"/>
                  <a:gd name="T42" fmla="*/ 51 w 52"/>
                  <a:gd name="T43" fmla="*/ 51 h 74"/>
                  <a:gd name="T44" fmla="*/ 51 w 52"/>
                  <a:gd name="T45" fmla="*/ 58 h 74"/>
                  <a:gd name="T46" fmla="*/ 50 w 52"/>
                  <a:gd name="T47" fmla="*/ 62 h 74"/>
                  <a:gd name="T48" fmla="*/ 49 w 52"/>
                  <a:gd name="T49" fmla="*/ 69 h 74"/>
                  <a:gd name="T50" fmla="*/ 48 w 52"/>
                  <a:gd name="T51" fmla="*/ 71 h 74"/>
                  <a:gd name="T52" fmla="*/ 6 w 52"/>
                  <a:gd name="T53" fmla="*/ 26 h 74"/>
                  <a:gd name="T54" fmla="*/ 11 w 52"/>
                  <a:gd name="T55" fmla="*/ 33 h 74"/>
                  <a:gd name="T56" fmla="*/ 19 w 52"/>
                  <a:gd name="T57" fmla="*/ 49 h 74"/>
                  <a:gd name="T58" fmla="*/ 22 w 52"/>
                  <a:gd name="T59" fmla="*/ 55 h 74"/>
                  <a:gd name="T60" fmla="*/ 35 w 52"/>
                  <a:gd name="T61" fmla="*/ 66 h 74"/>
                  <a:gd name="T62" fmla="*/ 45 w 52"/>
                  <a:gd name="T63" fmla="*/ 72 h 74"/>
                  <a:gd name="T64" fmla="*/ 49 w 52"/>
                  <a:gd name="T65" fmla="*/ 66 h 74"/>
                  <a:gd name="T66" fmla="*/ 48 w 52"/>
                  <a:gd name="T67" fmla="*/ 61 h 74"/>
                  <a:gd name="T68" fmla="*/ 48 w 52"/>
                  <a:gd name="T69" fmla="*/ 58 h 74"/>
                  <a:gd name="T70" fmla="*/ 49 w 52"/>
                  <a:gd name="T71" fmla="*/ 53 h 74"/>
                  <a:gd name="T72" fmla="*/ 49 w 52"/>
                  <a:gd name="T73" fmla="*/ 48 h 74"/>
                  <a:gd name="T74" fmla="*/ 43 w 52"/>
                  <a:gd name="T75" fmla="*/ 40 h 74"/>
                  <a:gd name="T76" fmla="*/ 36 w 52"/>
                  <a:gd name="T77" fmla="*/ 40 h 74"/>
                  <a:gd name="T78" fmla="*/ 33 w 52"/>
                  <a:gd name="T79" fmla="*/ 38 h 74"/>
                  <a:gd name="T80" fmla="*/ 32 w 52"/>
                  <a:gd name="T81" fmla="*/ 27 h 74"/>
                  <a:gd name="T82" fmla="*/ 42 w 52"/>
                  <a:gd name="T83" fmla="*/ 17 h 74"/>
                  <a:gd name="T84" fmla="*/ 42 w 52"/>
                  <a:gd name="T85" fmla="*/ 12 h 74"/>
                  <a:gd name="T86" fmla="*/ 32 w 52"/>
                  <a:gd name="T87" fmla="*/ 9 h 74"/>
                  <a:gd name="T88" fmla="*/ 25 w 52"/>
                  <a:gd name="T89" fmla="*/ 3 h 74"/>
                  <a:gd name="T90" fmla="*/ 26 w 52"/>
                  <a:gd name="T91" fmla="*/ 6 h 74"/>
                  <a:gd name="T92" fmla="*/ 18 w 52"/>
                  <a:gd name="T93" fmla="*/ 13 h 74"/>
                  <a:gd name="T94" fmla="*/ 13 w 52"/>
                  <a:gd name="T95" fmla="*/ 17 h 74"/>
                  <a:gd name="T96" fmla="*/ 10 w 52"/>
                  <a:gd name="T97" fmla="*/ 22 h 74"/>
                  <a:gd name="T98" fmla="*/ 4 w 52"/>
                  <a:gd name="T99" fmla="*/ 20 h 74"/>
                  <a:gd name="T100" fmla="*/ 4 w 52"/>
                  <a:gd name="T101" fmla="*/ 2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 h="74">
                    <a:moveTo>
                      <a:pt x="45" y="74"/>
                    </a:moveTo>
                    <a:cubicBezTo>
                      <a:pt x="43" y="74"/>
                      <a:pt x="41" y="72"/>
                      <a:pt x="39" y="71"/>
                    </a:cubicBezTo>
                    <a:cubicBezTo>
                      <a:pt x="39" y="71"/>
                      <a:pt x="39" y="71"/>
                      <a:pt x="39" y="71"/>
                    </a:cubicBezTo>
                    <a:cubicBezTo>
                      <a:pt x="37" y="69"/>
                      <a:pt x="36" y="69"/>
                      <a:pt x="34" y="68"/>
                    </a:cubicBezTo>
                    <a:cubicBezTo>
                      <a:pt x="33" y="68"/>
                      <a:pt x="31" y="67"/>
                      <a:pt x="30" y="66"/>
                    </a:cubicBezTo>
                    <a:cubicBezTo>
                      <a:pt x="26" y="64"/>
                      <a:pt x="24" y="61"/>
                      <a:pt x="21" y="59"/>
                    </a:cubicBezTo>
                    <a:cubicBezTo>
                      <a:pt x="20" y="58"/>
                      <a:pt x="20" y="56"/>
                      <a:pt x="20" y="55"/>
                    </a:cubicBezTo>
                    <a:cubicBezTo>
                      <a:pt x="20" y="55"/>
                      <a:pt x="20" y="54"/>
                      <a:pt x="20" y="54"/>
                    </a:cubicBezTo>
                    <a:cubicBezTo>
                      <a:pt x="20" y="53"/>
                      <a:pt x="19" y="52"/>
                      <a:pt x="18" y="51"/>
                    </a:cubicBezTo>
                    <a:cubicBezTo>
                      <a:pt x="18" y="51"/>
                      <a:pt x="17" y="50"/>
                      <a:pt x="17" y="50"/>
                    </a:cubicBezTo>
                    <a:cubicBezTo>
                      <a:pt x="15" y="47"/>
                      <a:pt x="14" y="44"/>
                      <a:pt x="12" y="40"/>
                    </a:cubicBezTo>
                    <a:cubicBezTo>
                      <a:pt x="12" y="40"/>
                      <a:pt x="12" y="40"/>
                      <a:pt x="12" y="40"/>
                    </a:cubicBezTo>
                    <a:cubicBezTo>
                      <a:pt x="11" y="37"/>
                      <a:pt x="10" y="36"/>
                      <a:pt x="9" y="34"/>
                    </a:cubicBezTo>
                    <a:cubicBezTo>
                      <a:pt x="9" y="33"/>
                      <a:pt x="8" y="32"/>
                      <a:pt x="7" y="31"/>
                    </a:cubicBezTo>
                    <a:cubicBezTo>
                      <a:pt x="7" y="30"/>
                      <a:pt x="7" y="30"/>
                      <a:pt x="7" y="30"/>
                    </a:cubicBezTo>
                    <a:cubicBezTo>
                      <a:pt x="6" y="29"/>
                      <a:pt x="6" y="28"/>
                      <a:pt x="5" y="28"/>
                    </a:cubicBezTo>
                    <a:cubicBezTo>
                      <a:pt x="2" y="25"/>
                      <a:pt x="2" y="25"/>
                      <a:pt x="2" y="25"/>
                    </a:cubicBezTo>
                    <a:cubicBezTo>
                      <a:pt x="2" y="25"/>
                      <a:pt x="1" y="24"/>
                      <a:pt x="1" y="24"/>
                    </a:cubicBezTo>
                    <a:cubicBezTo>
                      <a:pt x="1" y="23"/>
                      <a:pt x="2" y="23"/>
                      <a:pt x="2" y="23"/>
                    </a:cubicBezTo>
                    <a:cubicBezTo>
                      <a:pt x="0" y="18"/>
                      <a:pt x="1" y="18"/>
                      <a:pt x="4" y="14"/>
                    </a:cubicBezTo>
                    <a:cubicBezTo>
                      <a:pt x="6" y="13"/>
                      <a:pt x="6" y="13"/>
                      <a:pt x="6" y="13"/>
                    </a:cubicBezTo>
                    <a:cubicBezTo>
                      <a:pt x="6" y="15"/>
                      <a:pt x="6" y="15"/>
                      <a:pt x="6" y="15"/>
                    </a:cubicBezTo>
                    <a:cubicBezTo>
                      <a:pt x="6" y="16"/>
                      <a:pt x="6" y="17"/>
                      <a:pt x="6" y="17"/>
                    </a:cubicBezTo>
                    <a:cubicBezTo>
                      <a:pt x="6" y="17"/>
                      <a:pt x="6" y="18"/>
                      <a:pt x="6" y="18"/>
                    </a:cubicBezTo>
                    <a:cubicBezTo>
                      <a:pt x="7" y="18"/>
                      <a:pt x="8" y="18"/>
                      <a:pt x="9" y="19"/>
                    </a:cubicBezTo>
                    <a:cubicBezTo>
                      <a:pt x="9" y="20"/>
                      <a:pt x="10" y="20"/>
                      <a:pt x="10" y="19"/>
                    </a:cubicBezTo>
                    <a:cubicBezTo>
                      <a:pt x="11" y="19"/>
                      <a:pt x="11" y="19"/>
                      <a:pt x="11" y="18"/>
                    </a:cubicBezTo>
                    <a:cubicBezTo>
                      <a:pt x="11" y="18"/>
                      <a:pt x="11" y="17"/>
                      <a:pt x="11" y="16"/>
                    </a:cubicBezTo>
                    <a:cubicBezTo>
                      <a:pt x="11" y="15"/>
                      <a:pt x="12" y="15"/>
                      <a:pt x="13" y="14"/>
                    </a:cubicBezTo>
                    <a:cubicBezTo>
                      <a:pt x="13" y="14"/>
                      <a:pt x="13" y="14"/>
                      <a:pt x="13" y="14"/>
                    </a:cubicBezTo>
                    <a:cubicBezTo>
                      <a:pt x="13" y="12"/>
                      <a:pt x="15" y="12"/>
                      <a:pt x="17" y="11"/>
                    </a:cubicBezTo>
                    <a:cubicBezTo>
                      <a:pt x="19" y="10"/>
                      <a:pt x="20" y="10"/>
                      <a:pt x="20" y="9"/>
                    </a:cubicBezTo>
                    <a:cubicBezTo>
                      <a:pt x="21" y="9"/>
                      <a:pt x="21" y="8"/>
                      <a:pt x="22" y="7"/>
                    </a:cubicBezTo>
                    <a:cubicBezTo>
                      <a:pt x="23" y="6"/>
                      <a:pt x="23" y="5"/>
                      <a:pt x="24" y="5"/>
                    </a:cubicBezTo>
                    <a:cubicBezTo>
                      <a:pt x="23" y="3"/>
                      <a:pt x="23" y="2"/>
                      <a:pt x="23" y="2"/>
                    </a:cubicBezTo>
                    <a:cubicBezTo>
                      <a:pt x="24" y="0"/>
                      <a:pt x="27" y="1"/>
                      <a:pt x="29" y="3"/>
                    </a:cubicBezTo>
                    <a:cubicBezTo>
                      <a:pt x="29" y="3"/>
                      <a:pt x="30" y="4"/>
                      <a:pt x="31" y="5"/>
                    </a:cubicBezTo>
                    <a:cubicBezTo>
                      <a:pt x="33" y="6"/>
                      <a:pt x="34" y="7"/>
                      <a:pt x="34" y="9"/>
                    </a:cubicBezTo>
                    <a:cubicBezTo>
                      <a:pt x="35" y="9"/>
                      <a:pt x="35" y="10"/>
                      <a:pt x="37" y="10"/>
                    </a:cubicBezTo>
                    <a:cubicBezTo>
                      <a:pt x="38" y="10"/>
                      <a:pt x="39" y="10"/>
                      <a:pt x="40" y="10"/>
                    </a:cubicBezTo>
                    <a:cubicBezTo>
                      <a:pt x="40" y="10"/>
                      <a:pt x="41" y="10"/>
                      <a:pt x="42" y="10"/>
                    </a:cubicBezTo>
                    <a:cubicBezTo>
                      <a:pt x="43" y="10"/>
                      <a:pt x="45" y="10"/>
                      <a:pt x="46" y="11"/>
                    </a:cubicBezTo>
                    <a:cubicBezTo>
                      <a:pt x="46" y="12"/>
                      <a:pt x="46" y="14"/>
                      <a:pt x="45" y="16"/>
                    </a:cubicBezTo>
                    <a:cubicBezTo>
                      <a:pt x="45" y="16"/>
                      <a:pt x="45" y="16"/>
                      <a:pt x="45" y="16"/>
                    </a:cubicBezTo>
                    <a:cubicBezTo>
                      <a:pt x="45" y="16"/>
                      <a:pt x="46" y="16"/>
                      <a:pt x="46" y="16"/>
                    </a:cubicBezTo>
                    <a:cubicBezTo>
                      <a:pt x="50" y="17"/>
                      <a:pt x="50" y="17"/>
                      <a:pt x="50" y="17"/>
                    </a:cubicBezTo>
                    <a:cubicBezTo>
                      <a:pt x="46" y="18"/>
                      <a:pt x="46" y="18"/>
                      <a:pt x="46" y="18"/>
                    </a:cubicBezTo>
                    <a:cubicBezTo>
                      <a:pt x="46" y="18"/>
                      <a:pt x="45" y="18"/>
                      <a:pt x="45" y="18"/>
                    </a:cubicBezTo>
                    <a:cubicBezTo>
                      <a:pt x="41" y="19"/>
                      <a:pt x="35" y="21"/>
                      <a:pt x="35" y="25"/>
                    </a:cubicBezTo>
                    <a:cubicBezTo>
                      <a:pt x="35" y="26"/>
                      <a:pt x="34" y="27"/>
                      <a:pt x="33" y="28"/>
                    </a:cubicBezTo>
                    <a:cubicBezTo>
                      <a:pt x="32" y="29"/>
                      <a:pt x="32" y="30"/>
                      <a:pt x="32" y="31"/>
                    </a:cubicBezTo>
                    <a:cubicBezTo>
                      <a:pt x="32" y="32"/>
                      <a:pt x="33" y="33"/>
                      <a:pt x="33" y="34"/>
                    </a:cubicBezTo>
                    <a:cubicBezTo>
                      <a:pt x="34" y="34"/>
                      <a:pt x="35" y="35"/>
                      <a:pt x="35" y="37"/>
                    </a:cubicBezTo>
                    <a:cubicBezTo>
                      <a:pt x="37" y="37"/>
                      <a:pt x="37" y="38"/>
                      <a:pt x="38" y="38"/>
                    </a:cubicBezTo>
                    <a:cubicBezTo>
                      <a:pt x="38" y="39"/>
                      <a:pt x="38" y="39"/>
                      <a:pt x="39" y="39"/>
                    </a:cubicBezTo>
                    <a:cubicBezTo>
                      <a:pt x="40" y="39"/>
                      <a:pt x="41" y="38"/>
                      <a:pt x="42" y="37"/>
                    </a:cubicBezTo>
                    <a:cubicBezTo>
                      <a:pt x="43" y="37"/>
                      <a:pt x="43" y="37"/>
                      <a:pt x="43" y="37"/>
                    </a:cubicBezTo>
                    <a:cubicBezTo>
                      <a:pt x="45" y="36"/>
                      <a:pt x="45" y="36"/>
                      <a:pt x="45" y="36"/>
                    </a:cubicBezTo>
                    <a:cubicBezTo>
                      <a:pt x="45" y="37"/>
                      <a:pt x="45" y="37"/>
                      <a:pt x="45" y="37"/>
                    </a:cubicBezTo>
                    <a:cubicBezTo>
                      <a:pt x="45" y="38"/>
                      <a:pt x="45" y="39"/>
                      <a:pt x="45" y="40"/>
                    </a:cubicBezTo>
                    <a:cubicBezTo>
                      <a:pt x="45" y="41"/>
                      <a:pt x="44" y="43"/>
                      <a:pt x="45" y="43"/>
                    </a:cubicBezTo>
                    <a:cubicBezTo>
                      <a:pt x="45" y="43"/>
                      <a:pt x="46" y="43"/>
                      <a:pt x="46" y="43"/>
                    </a:cubicBezTo>
                    <a:cubicBezTo>
                      <a:pt x="47" y="43"/>
                      <a:pt x="47" y="43"/>
                      <a:pt x="47" y="43"/>
                    </a:cubicBezTo>
                    <a:cubicBezTo>
                      <a:pt x="48" y="43"/>
                      <a:pt x="49" y="45"/>
                      <a:pt x="50" y="47"/>
                    </a:cubicBezTo>
                    <a:cubicBezTo>
                      <a:pt x="50" y="48"/>
                      <a:pt x="51" y="48"/>
                      <a:pt x="51" y="48"/>
                    </a:cubicBezTo>
                    <a:cubicBezTo>
                      <a:pt x="52" y="50"/>
                      <a:pt x="51" y="51"/>
                      <a:pt x="51" y="51"/>
                    </a:cubicBezTo>
                    <a:cubicBezTo>
                      <a:pt x="51" y="52"/>
                      <a:pt x="51" y="52"/>
                      <a:pt x="51" y="53"/>
                    </a:cubicBezTo>
                    <a:cubicBezTo>
                      <a:pt x="51" y="53"/>
                      <a:pt x="51" y="54"/>
                      <a:pt x="51" y="55"/>
                    </a:cubicBezTo>
                    <a:cubicBezTo>
                      <a:pt x="51" y="56"/>
                      <a:pt x="51" y="57"/>
                      <a:pt x="51" y="58"/>
                    </a:cubicBezTo>
                    <a:cubicBezTo>
                      <a:pt x="51" y="59"/>
                      <a:pt x="50" y="59"/>
                      <a:pt x="50" y="59"/>
                    </a:cubicBezTo>
                    <a:cubicBezTo>
                      <a:pt x="50" y="59"/>
                      <a:pt x="50" y="60"/>
                      <a:pt x="50" y="60"/>
                    </a:cubicBezTo>
                    <a:cubicBezTo>
                      <a:pt x="50" y="60"/>
                      <a:pt x="50" y="61"/>
                      <a:pt x="50" y="62"/>
                    </a:cubicBezTo>
                    <a:cubicBezTo>
                      <a:pt x="49" y="63"/>
                      <a:pt x="49" y="63"/>
                      <a:pt x="50" y="64"/>
                    </a:cubicBezTo>
                    <a:cubicBezTo>
                      <a:pt x="50" y="64"/>
                      <a:pt x="51" y="65"/>
                      <a:pt x="51" y="67"/>
                    </a:cubicBezTo>
                    <a:cubicBezTo>
                      <a:pt x="50" y="68"/>
                      <a:pt x="50" y="68"/>
                      <a:pt x="49" y="69"/>
                    </a:cubicBezTo>
                    <a:cubicBezTo>
                      <a:pt x="49" y="70"/>
                      <a:pt x="48" y="70"/>
                      <a:pt x="48" y="71"/>
                    </a:cubicBezTo>
                    <a:cubicBezTo>
                      <a:pt x="48" y="71"/>
                      <a:pt x="48" y="71"/>
                      <a:pt x="48" y="71"/>
                    </a:cubicBezTo>
                    <a:cubicBezTo>
                      <a:pt x="48" y="71"/>
                      <a:pt x="48" y="71"/>
                      <a:pt x="48" y="71"/>
                    </a:cubicBezTo>
                    <a:cubicBezTo>
                      <a:pt x="48" y="74"/>
                      <a:pt x="46" y="74"/>
                      <a:pt x="45" y="74"/>
                    </a:cubicBezTo>
                    <a:close/>
                    <a:moveTo>
                      <a:pt x="4" y="24"/>
                    </a:moveTo>
                    <a:cubicBezTo>
                      <a:pt x="6" y="26"/>
                      <a:pt x="6" y="26"/>
                      <a:pt x="6" y="26"/>
                    </a:cubicBezTo>
                    <a:cubicBezTo>
                      <a:pt x="8" y="27"/>
                      <a:pt x="8" y="28"/>
                      <a:pt x="9" y="29"/>
                    </a:cubicBezTo>
                    <a:cubicBezTo>
                      <a:pt x="9" y="30"/>
                      <a:pt x="9" y="30"/>
                      <a:pt x="9" y="30"/>
                    </a:cubicBezTo>
                    <a:cubicBezTo>
                      <a:pt x="10" y="31"/>
                      <a:pt x="10" y="32"/>
                      <a:pt x="11" y="33"/>
                    </a:cubicBezTo>
                    <a:cubicBezTo>
                      <a:pt x="12" y="35"/>
                      <a:pt x="13" y="37"/>
                      <a:pt x="14" y="39"/>
                    </a:cubicBezTo>
                    <a:cubicBezTo>
                      <a:pt x="14" y="39"/>
                      <a:pt x="14" y="39"/>
                      <a:pt x="14" y="39"/>
                    </a:cubicBezTo>
                    <a:cubicBezTo>
                      <a:pt x="16" y="43"/>
                      <a:pt x="17" y="46"/>
                      <a:pt x="19" y="49"/>
                    </a:cubicBezTo>
                    <a:cubicBezTo>
                      <a:pt x="19" y="49"/>
                      <a:pt x="19" y="49"/>
                      <a:pt x="20" y="50"/>
                    </a:cubicBezTo>
                    <a:cubicBezTo>
                      <a:pt x="21" y="51"/>
                      <a:pt x="22" y="52"/>
                      <a:pt x="22" y="54"/>
                    </a:cubicBezTo>
                    <a:cubicBezTo>
                      <a:pt x="22" y="54"/>
                      <a:pt x="22" y="55"/>
                      <a:pt x="22" y="55"/>
                    </a:cubicBezTo>
                    <a:cubicBezTo>
                      <a:pt x="22" y="56"/>
                      <a:pt x="22" y="57"/>
                      <a:pt x="23" y="58"/>
                    </a:cubicBezTo>
                    <a:cubicBezTo>
                      <a:pt x="25" y="60"/>
                      <a:pt x="28" y="62"/>
                      <a:pt x="31" y="64"/>
                    </a:cubicBezTo>
                    <a:cubicBezTo>
                      <a:pt x="32" y="65"/>
                      <a:pt x="34" y="66"/>
                      <a:pt x="35" y="66"/>
                    </a:cubicBezTo>
                    <a:cubicBezTo>
                      <a:pt x="37" y="67"/>
                      <a:pt x="38" y="68"/>
                      <a:pt x="40" y="69"/>
                    </a:cubicBezTo>
                    <a:cubicBezTo>
                      <a:pt x="41" y="70"/>
                      <a:pt x="41" y="70"/>
                      <a:pt x="41" y="70"/>
                    </a:cubicBezTo>
                    <a:cubicBezTo>
                      <a:pt x="42" y="71"/>
                      <a:pt x="44" y="72"/>
                      <a:pt x="45" y="72"/>
                    </a:cubicBezTo>
                    <a:cubicBezTo>
                      <a:pt x="45" y="72"/>
                      <a:pt x="46" y="72"/>
                      <a:pt x="46" y="71"/>
                    </a:cubicBezTo>
                    <a:cubicBezTo>
                      <a:pt x="46" y="69"/>
                      <a:pt x="47" y="68"/>
                      <a:pt x="48" y="68"/>
                    </a:cubicBezTo>
                    <a:cubicBezTo>
                      <a:pt x="48" y="67"/>
                      <a:pt x="49" y="67"/>
                      <a:pt x="49" y="66"/>
                    </a:cubicBezTo>
                    <a:cubicBezTo>
                      <a:pt x="49" y="66"/>
                      <a:pt x="49" y="66"/>
                      <a:pt x="48" y="65"/>
                    </a:cubicBezTo>
                    <a:cubicBezTo>
                      <a:pt x="48" y="64"/>
                      <a:pt x="47" y="63"/>
                      <a:pt x="48" y="61"/>
                    </a:cubicBezTo>
                    <a:cubicBezTo>
                      <a:pt x="48" y="61"/>
                      <a:pt x="48" y="61"/>
                      <a:pt x="48" y="61"/>
                    </a:cubicBezTo>
                    <a:cubicBezTo>
                      <a:pt x="48" y="61"/>
                      <a:pt x="48" y="61"/>
                      <a:pt x="48" y="61"/>
                    </a:cubicBezTo>
                    <a:cubicBezTo>
                      <a:pt x="48" y="60"/>
                      <a:pt x="48" y="60"/>
                      <a:pt x="48" y="60"/>
                    </a:cubicBezTo>
                    <a:cubicBezTo>
                      <a:pt x="48" y="60"/>
                      <a:pt x="47" y="59"/>
                      <a:pt x="48" y="58"/>
                    </a:cubicBezTo>
                    <a:cubicBezTo>
                      <a:pt x="48" y="58"/>
                      <a:pt x="48" y="58"/>
                      <a:pt x="49" y="58"/>
                    </a:cubicBezTo>
                    <a:cubicBezTo>
                      <a:pt x="49" y="57"/>
                      <a:pt x="49" y="56"/>
                      <a:pt x="49" y="55"/>
                    </a:cubicBezTo>
                    <a:cubicBezTo>
                      <a:pt x="49" y="54"/>
                      <a:pt x="49" y="53"/>
                      <a:pt x="49" y="53"/>
                    </a:cubicBezTo>
                    <a:cubicBezTo>
                      <a:pt x="49" y="52"/>
                      <a:pt x="49" y="51"/>
                      <a:pt x="49" y="51"/>
                    </a:cubicBezTo>
                    <a:cubicBezTo>
                      <a:pt x="49" y="50"/>
                      <a:pt x="49" y="50"/>
                      <a:pt x="49" y="49"/>
                    </a:cubicBezTo>
                    <a:cubicBezTo>
                      <a:pt x="49" y="49"/>
                      <a:pt x="49" y="48"/>
                      <a:pt x="49" y="48"/>
                    </a:cubicBezTo>
                    <a:cubicBezTo>
                      <a:pt x="48" y="47"/>
                      <a:pt x="47" y="45"/>
                      <a:pt x="47" y="45"/>
                    </a:cubicBezTo>
                    <a:cubicBezTo>
                      <a:pt x="45" y="45"/>
                      <a:pt x="44" y="45"/>
                      <a:pt x="43" y="44"/>
                    </a:cubicBezTo>
                    <a:cubicBezTo>
                      <a:pt x="42" y="43"/>
                      <a:pt x="43" y="41"/>
                      <a:pt x="43" y="40"/>
                    </a:cubicBezTo>
                    <a:cubicBezTo>
                      <a:pt x="43" y="40"/>
                      <a:pt x="43" y="39"/>
                      <a:pt x="43" y="39"/>
                    </a:cubicBezTo>
                    <a:cubicBezTo>
                      <a:pt x="41" y="40"/>
                      <a:pt x="40" y="41"/>
                      <a:pt x="38" y="41"/>
                    </a:cubicBezTo>
                    <a:cubicBezTo>
                      <a:pt x="37" y="41"/>
                      <a:pt x="36" y="40"/>
                      <a:pt x="36" y="40"/>
                    </a:cubicBezTo>
                    <a:cubicBezTo>
                      <a:pt x="36" y="39"/>
                      <a:pt x="35" y="39"/>
                      <a:pt x="34" y="39"/>
                    </a:cubicBezTo>
                    <a:cubicBezTo>
                      <a:pt x="33" y="39"/>
                      <a:pt x="33" y="39"/>
                      <a:pt x="33" y="39"/>
                    </a:cubicBezTo>
                    <a:cubicBezTo>
                      <a:pt x="33" y="38"/>
                      <a:pt x="33" y="38"/>
                      <a:pt x="33" y="38"/>
                    </a:cubicBezTo>
                    <a:cubicBezTo>
                      <a:pt x="34" y="37"/>
                      <a:pt x="33" y="36"/>
                      <a:pt x="32" y="35"/>
                    </a:cubicBezTo>
                    <a:cubicBezTo>
                      <a:pt x="31" y="34"/>
                      <a:pt x="30" y="33"/>
                      <a:pt x="30" y="31"/>
                    </a:cubicBezTo>
                    <a:cubicBezTo>
                      <a:pt x="30" y="29"/>
                      <a:pt x="31" y="28"/>
                      <a:pt x="32" y="27"/>
                    </a:cubicBezTo>
                    <a:cubicBezTo>
                      <a:pt x="32" y="26"/>
                      <a:pt x="33" y="26"/>
                      <a:pt x="33" y="25"/>
                    </a:cubicBezTo>
                    <a:cubicBezTo>
                      <a:pt x="33" y="20"/>
                      <a:pt x="39" y="18"/>
                      <a:pt x="43" y="17"/>
                    </a:cubicBezTo>
                    <a:cubicBezTo>
                      <a:pt x="42" y="17"/>
                      <a:pt x="42" y="17"/>
                      <a:pt x="42" y="17"/>
                    </a:cubicBezTo>
                    <a:cubicBezTo>
                      <a:pt x="43" y="15"/>
                      <a:pt x="43" y="15"/>
                      <a:pt x="43" y="15"/>
                    </a:cubicBezTo>
                    <a:cubicBezTo>
                      <a:pt x="44" y="13"/>
                      <a:pt x="44" y="12"/>
                      <a:pt x="44" y="12"/>
                    </a:cubicBezTo>
                    <a:cubicBezTo>
                      <a:pt x="44" y="12"/>
                      <a:pt x="44" y="12"/>
                      <a:pt x="42" y="12"/>
                    </a:cubicBezTo>
                    <a:cubicBezTo>
                      <a:pt x="41" y="12"/>
                      <a:pt x="40" y="12"/>
                      <a:pt x="40" y="12"/>
                    </a:cubicBezTo>
                    <a:cubicBezTo>
                      <a:pt x="39" y="12"/>
                      <a:pt x="38" y="12"/>
                      <a:pt x="37" y="12"/>
                    </a:cubicBezTo>
                    <a:cubicBezTo>
                      <a:pt x="36" y="12"/>
                      <a:pt x="33" y="12"/>
                      <a:pt x="32" y="9"/>
                    </a:cubicBezTo>
                    <a:cubicBezTo>
                      <a:pt x="32" y="8"/>
                      <a:pt x="31" y="7"/>
                      <a:pt x="30" y="6"/>
                    </a:cubicBezTo>
                    <a:cubicBezTo>
                      <a:pt x="29" y="5"/>
                      <a:pt x="28" y="5"/>
                      <a:pt x="27" y="4"/>
                    </a:cubicBezTo>
                    <a:cubicBezTo>
                      <a:pt x="26" y="3"/>
                      <a:pt x="26" y="3"/>
                      <a:pt x="25" y="3"/>
                    </a:cubicBezTo>
                    <a:cubicBezTo>
                      <a:pt x="25" y="3"/>
                      <a:pt x="25" y="3"/>
                      <a:pt x="26" y="4"/>
                    </a:cubicBezTo>
                    <a:cubicBezTo>
                      <a:pt x="27" y="5"/>
                      <a:pt x="27" y="5"/>
                      <a:pt x="27" y="5"/>
                    </a:cubicBezTo>
                    <a:cubicBezTo>
                      <a:pt x="26" y="6"/>
                      <a:pt x="26" y="6"/>
                      <a:pt x="26" y="6"/>
                    </a:cubicBezTo>
                    <a:cubicBezTo>
                      <a:pt x="25" y="6"/>
                      <a:pt x="24" y="8"/>
                      <a:pt x="24" y="9"/>
                    </a:cubicBezTo>
                    <a:cubicBezTo>
                      <a:pt x="23" y="9"/>
                      <a:pt x="22" y="10"/>
                      <a:pt x="22" y="11"/>
                    </a:cubicBezTo>
                    <a:cubicBezTo>
                      <a:pt x="21" y="12"/>
                      <a:pt x="19" y="12"/>
                      <a:pt x="18" y="13"/>
                    </a:cubicBezTo>
                    <a:cubicBezTo>
                      <a:pt x="17" y="13"/>
                      <a:pt x="15" y="14"/>
                      <a:pt x="15" y="15"/>
                    </a:cubicBezTo>
                    <a:cubicBezTo>
                      <a:pt x="15" y="15"/>
                      <a:pt x="14" y="16"/>
                      <a:pt x="14" y="16"/>
                    </a:cubicBezTo>
                    <a:cubicBezTo>
                      <a:pt x="13" y="16"/>
                      <a:pt x="13" y="17"/>
                      <a:pt x="13" y="17"/>
                    </a:cubicBezTo>
                    <a:cubicBezTo>
                      <a:pt x="13" y="17"/>
                      <a:pt x="13" y="18"/>
                      <a:pt x="13" y="18"/>
                    </a:cubicBezTo>
                    <a:cubicBezTo>
                      <a:pt x="13" y="19"/>
                      <a:pt x="13" y="20"/>
                      <a:pt x="11" y="21"/>
                    </a:cubicBezTo>
                    <a:cubicBezTo>
                      <a:pt x="11" y="21"/>
                      <a:pt x="10" y="22"/>
                      <a:pt x="10" y="22"/>
                    </a:cubicBezTo>
                    <a:cubicBezTo>
                      <a:pt x="9" y="22"/>
                      <a:pt x="8" y="21"/>
                      <a:pt x="7" y="20"/>
                    </a:cubicBezTo>
                    <a:cubicBezTo>
                      <a:pt x="7" y="20"/>
                      <a:pt x="6" y="19"/>
                      <a:pt x="5" y="20"/>
                    </a:cubicBezTo>
                    <a:cubicBezTo>
                      <a:pt x="4" y="20"/>
                      <a:pt x="4" y="20"/>
                      <a:pt x="4" y="20"/>
                    </a:cubicBezTo>
                    <a:cubicBezTo>
                      <a:pt x="4" y="19"/>
                      <a:pt x="4" y="19"/>
                      <a:pt x="4" y="19"/>
                    </a:cubicBezTo>
                    <a:cubicBezTo>
                      <a:pt x="4" y="19"/>
                      <a:pt x="4" y="18"/>
                      <a:pt x="4" y="18"/>
                    </a:cubicBezTo>
                    <a:cubicBezTo>
                      <a:pt x="3" y="19"/>
                      <a:pt x="3" y="20"/>
                      <a:pt x="4" y="22"/>
                    </a:cubicBezTo>
                    <a:cubicBezTo>
                      <a:pt x="4" y="23"/>
                      <a:pt x="4" y="24"/>
                      <a:pt x="4"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49" name="Freeform 157"/>
              <p:cNvSpPr/>
              <p:nvPr/>
            </p:nvSpPr>
            <p:spPr bwMode="auto">
              <a:xfrm>
                <a:off x="2456" y="1800"/>
                <a:ext cx="33" cy="29"/>
              </a:xfrm>
              <a:custGeom>
                <a:avLst/>
                <a:gdLst>
                  <a:gd name="T0" fmla="*/ 7 w 19"/>
                  <a:gd name="T1" fmla="*/ 16 h 17"/>
                  <a:gd name="T2" fmla="*/ 3 w 19"/>
                  <a:gd name="T3" fmla="*/ 10 h 17"/>
                  <a:gd name="T4" fmla="*/ 1 w 19"/>
                  <a:gd name="T5" fmla="*/ 4 h 17"/>
                  <a:gd name="T6" fmla="*/ 4 w 19"/>
                  <a:gd name="T7" fmla="*/ 2 h 17"/>
                  <a:gd name="T8" fmla="*/ 6 w 19"/>
                  <a:gd name="T9" fmla="*/ 0 h 17"/>
                  <a:gd name="T10" fmla="*/ 15 w 19"/>
                  <a:gd name="T11" fmla="*/ 0 h 17"/>
                  <a:gd name="T12" fmla="*/ 15 w 19"/>
                  <a:gd name="T13" fmla="*/ 4 h 17"/>
                  <a:gd name="T14" fmla="*/ 16 w 19"/>
                  <a:gd name="T15" fmla="*/ 12 h 17"/>
                  <a:gd name="T16" fmla="*/ 12 w 19"/>
                  <a:gd name="T17" fmla="*/ 13 h 17"/>
                  <a:gd name="T18" fmla="*/ 7 w 19"/>
                  <a:gd name="T1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7">
                    <a:moveTo>
                      <a:pt x="7" y="16"/>
                    </a:moveTo>
                    <a:cubicBezTo>
                      <a:pt x="6" y="14"/>
                      <a:pt x="5" y="11"/>
                      <a:pt x="3" y="10"/>
                    </a:cubicBezTo>
                    <a:cubicBezTo>
                      <a:pt x="1" y="9"/>
                      <a:pt x="0" y="6"/>
                      <a:pt x="1" y="4"/>
                    </a:cubicBezTo>
                    <a:cubicBezTo>
                      <a:pt x="2" y="3"/>
                      <a:pt x="3" y="4"/>
                      <a:pt x="4" y="2"/>
                    </a:cubicBezTo>
                    <a:cubicBezTo>
                      <a:pt x="5" y="0"/>
                      <a:pt x="5" y="0"/>
                      <a:pt x="6" y="0"/>
                    </a:cubicBezTo>
                    <a:cubicBezTo>
                      <a:pt x="9" y="0"/>
                      <a:pt x="12" y="0"/>
                      <a:pt x="15" y="0"/>
                    </a:cubicBezTo>
                    <a:cubicBezTo>
                      <a:pt x="19" y="1"/>
                      <a:pt x="15" y="2"/>
                      <a:pt x="15" y="4"/>
                    </a:cubicBezTo>
                    <a:cubicBezTo>
                      <a:pt x="16" y="8"/>
                      <a:pt x="17" y="9"/>
                      <a:pt x="16" y="12"/>
                    </a:cubicBezTo>
                    <a:cubicBezTo>
                      <a:pt x="16" y="15"/>
                      <a:pt x="13" y="13"/>
                      <a:pt x="12" y="13"/>
                    </a:cubicBezTo>
                    <a:cubicBezTo>
                      <a:pt x="9" y="14"/>
                      <a:pt x="10" y="17"/>
                      <a:pt x="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0" name="Freeform 158"/>
              <p:cNvSpPr>
                <a:spLocks noEditPoints="1"/>
              </p:cNvSpPr>
              <p:nvPr/>
            </p:nvSpPr>
            <p:spPr bwMode="auto">
              <a:xfrm>
                <a:off x="2456" y="1798"/>
                <a:ext cx="31" cy="31"/>
              </a:xfrm>
              <a:custGeom>
                <a:avLst/>
                <a:gdLst>
                  <a:gd name="T0" fmla="*/ 8 w 18"/>
                  <a:gd name="T1" fmla="*/ 18 h 18"/>
                  <a:gd name="T2" fmla="*/ 7 w 18"/>
                  <a:gd name="T3" fmla="*/ 18 h 18"/>
                  <a:gd name="T4" fmla="*/ 7 w 18"/>
                  <a:gd name="T5" fmla="*/ 17 h 18"/>
                  <a:gd name="T6" fmla="*/ 5 w 18"/>
                  <a:gd name="T7" fmla="*/ 14 h 18"/>
                  <a:gd name="T8" fmla="*/ 3 w 18"/>
                  <a:gd name="T9" fmla="*/ 12 h 18"/>
                  <a:gd name="T10" fmla="*/ 0 w 18"/>
                  <a:gd name="T11" fmla="*/ 10 h 18"/>
                  <a:gd name="T12" fmla="*/ 1 w 18"/>
                  <a:gd name="T13" fmla="*/ 5 h 18"/>
                  <a:gd name="T14" fmla="*/ 2 w 18"/>
                  <a:gd name="T15" fmla="*/ 4 h 18"/>
                  <a:gd name="T16" fmla="*/ 3 w 18"/>
                  <a:gd name="T17" fmla="*/ 3 h 18"/>
                  <a:gd name="T18" fmla="*/ 4 w 18"/>
                  <a:gd name="T19" fmla="*/ 2 h 18"/>
                  <a:gd name="T20" fmla="*/ 6 w 18"/>
                  <a:gd name="T21" fmla="*/ 0 h 18"/>
                  <a:gd name="T22" fmla="*/ 8 w 18"/>
                  <a:gd name="T23" fmla="*/ 0 h 18"/>
                  <a:gd name="T24" fmla="*/ 15 w 18"/>
                  <a:gd name="T25" fmla="*/ 0 h 18"/>
                  <a:gd name="T26" fmla="*/ 18 w 18"/>
                  <a:gd name="T27" fmla="*/ 2 h 18"/>
                  <a:gd name="T28" fmla="*/ 17 w 18"/>
                  <a:gd name="T29" fmla="*/ 4 h 18"/>
                  <a:gd name="T30" fmla="*/ 16 w 18"/>
                  <a:gd name="T31" fmla="*/ 5 h 18"/>
                  <a:gd name="T32" fmla="*/ 17 w 18"/>
                  <a:gd name="T33" fmla="*/ 8 h 18"/>
                  <a:gd name="T34" fmla="*/ 17 w 18"/>
                  <a:gd name="T35" fmla="*/ 13 h 18"/>
                  <a:gd name="T36" fmla="*/ 15 w 18"/>
                  <a:gd name="T37" fmla="*/ 16 h 18"/>
                  <a:gd name="T38" fmla="*/ 13 w 18"/>
                  <a:gd name="T39" fmla="*/ 16 h 18"/>
                  <a:gd name="T40" fmla="*/ 12 w 18"/>
                  <a:gd name="T41" fmla="*/ 15 h 18"/>
                  <a:gd name="T42" fmla="*/ 11 w 18"/>
                  <a:gd name="T43" fmla="*/ 16 h 18"/>
                  <a:gd name="T44" fmla="*/ 8 w 18"/>
                  <a:gd name="T45" fmla="*/ 18 h 18"/>
                  <a:gd name="T46" fmla="*/ 8 w 18"/>
                  <a:gd name="T47" fmla="*/ 16 h 18"/>
                  <a:gd name="T48" fmla="*/ 8 w 18"/>
                  <a:gd name="T49" fmla="*/ 16 h 18"/>
                  <a:gd name="T50" fmla="*/ 9 w 18"/>
                  <a:gd name="T51" fmla="*/ 15 h 18"/>
                  <a:gd name="T52" fmla="*/ 11 w 18"/>
                  <a:gd name="T53" fmla="*/ 13 h 18"/>
                  <a:gd name="T54" fmla="*/ 14 w 18"/>
                  <a:gd name="T55" fmla="*/ 14 h 18"/>
                  <a:gd name="T56" fmla="*/ 15 w 18"/>
                  <a:gd name="T57" fmla="*/ 14 h 18"/>
                  <a:gd name="T58" fmla="*/ 15 w 18"/>
                  <a:gd name="T59" fmla="*/ 13 h 18"/>
                  <a:gd name="T60" fmla="*/ 15 w 18"/>
                  <a:gd name="T61" fmla="*/ 9 h 18"/>
                  <a:gd name="T62" fmla="*/ 14 w 18"/>
                  <a:gd name="T63" fmla="*/ 5 h 18"/>
                  <a:gd name="T64" fmla="*/ 16 w 18"/>
                  <a:gd name="T65" fmla="*/ 3 h 18"/>
                  <a:gd name="T66" fmla="*/ 16 w 18"/>
                  <a:gd name="T67" fmla="*/ 3 h 18"/>
                  <a:gd name="T68" fmla="*/ 15 w 18"/>
                  <a:gd name="T69" fmla="*/ 2 h 18"/>
                  <a:gd name="T70" fmla="*/ 8 w 18"/>
                  <a:gd name="T71" fmla="*/ 2 h 18"/>
                  <a:gd name="T72" fmla="*/ 6 w 18"/>
                  <a:gd name="T73" fmla="*/ 2 h 18"/>
                  <a:gd name="T74" fmla="*/ 6 w 18"/>
                  <a:gd name="T75" fmla="*/ 2 h 18"/>
                  <a:gd name="T76" fmla="*/ 6 w 18"/>
                  <a:gd name="T77" fmla="*/ 2 h 18"/>
                  <a:gd name="T78" fmla="*/ 5 w 18"/>
                  <a:gd name="T79" fmla="*/ 3 h 18"/>
                  <a:gd name="T80" fmla="*/ 5 w 18"/>
                  <a:gd name="T81" fmla="*/ 3 h 18"/>
                  <a:gd name="T82" fmla="*/ 3 w 18"/>
                  <a:gd name="T83" fmla="*/ 5 h 18"/>
                  <a:gd name="T84" fmla="*/ 2 w 18"/>
                  <a:gd name="T85" fmla="*/ 6 h 18"/>
                  <a:gd name="T86" fmla="*/ 2 w 18"/>
                  <a:gd name="T87" fmla="*/ 9 h 18"/>
                  <a:gd name="T88" fmla="*/ 4 w 18"/>
                  <a:gd name="T89" fmla="*/ 10 h 18"/>
                  <a:gd name="T90" fmla="*/ 6 w 18"/>
                  <a:gd name="T91" fmla="*/ 13 h 18"/>
                  <a:gd name="T92" fmla="*/ 8 w 18"/>
                  <a:gd name="T9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 h="18">
                    <a:moveTo>
                      <a:pt x="8" y="18"/>
                    </a:moveTo>
                    <a:cubicBezTo>
                      <a:pt x="8" y="18"/>
                      <a:pt x="7" y="18"/>
                      <a:pt x="7" y="18"/>
                    </a:cubicBezTo>
                    <a:cubicBezTo>
                      <a:pt x="7" y="17"/>
                      <a:pt x="7" y="17"/>
                      <a:pt x="7" y="17"/>
                    </a:cubicBezTo>
                    <a:cubicBezTo>
                      <a:pt x="6" y="17"/>
                      <a:pt x="5" y="16"/>
                      <a:pt x="5" y="14"/>
                    </a:cubicBezTo>
                    <a:cubicBezTo>
                      <a:pt x="4" y="13"/>
                      <a:pt x="3" y="12"/>
                      <a:pt x="3" y="12"/>
                    </a:cubicBezTo>
                    <a:cubicBezTo>
                      <a:pt x="2" y="12"/>
                      <a:pt x="1" y="11"/>
                      <a:pt x="0" y="10"/>
                    </a:cubicBezTo>
                    <a:cubicBezTo>
                      <a:pt x="0" y="8"/>
                      <a:pt x="0" y="6"/>
                      <a:pt x="1" y="5"/>
                    </a:cubicBezTo>
                    <a:cubicBezTo>
                      <a:pt x="1" y="4"/>
                      <a:pt x="1" y="4"/>
                      <a:pt x="2" y="4"/>
                    </a:cubicBezTo>
                    <a:cubicBezTo>
                      <a:pt x="3" y="3"/>
                      <a:pt x="3" y="3"/>
                      <a:pt x="3" y="3"/>
                    </a:cubicBezTo>
                    <a:cubicBezTo>
                      <a:pt x="4" y="2"/>
                      <a:pt x="4" y="2"/>
                      <a:pt x="4" y="2"/>
                    </a:cubicBezTo>
                    <a:cubicBezTo>
                      <a:pt x="4" y="1"/>
                      <a:pt x="5" y="0"/>
                      <a:pt x="6" y="0"/>
                    </a:cubicBezTo>
                    <a:cubicBezTo>
                      <a:pt x="7" y="0"/>
                      <a:pt x="7" y="0"/>
                      <a:pt x="8" y="0"/>
                    </a:cubicBezTo>
                    <a:cubicBezTo>
                      <a:pt x="11" y="0"/>
                      <a:pt x="13" y="0"/>
                      <a:pt x="15" y="0"/>
                    </a:cubicBezTo>
                    <a:cubicBezTo>
                      <a:pt x="17" y="1"/>
                      <a:pt x="18" y="1"/>
                      <a:pt x="18" y="2"/>
                    </a:cubicBezTo>
                    <a:cubicBezTo>
                      <a:pt x="18" y="3"/>
                      <a:pt x="18" y="3"/>
                      <a:pt x="17" y="4"/>
                    </a:cubicBezTo>
                    <a:cubicBezTo>
                      <a:pt x="17" y="4"/>
                      <a:pt x="16" y="5"/>
                      <a:pt x="16" y="5"/>
                    </a:cubicBezTo>
                    <a:cubicBezTo>
                      <a:pt x="16" y="6"/>
                      <a:pt x="17" y="7"/>
                      <a:pt x="17" y="8"/>
                    </a:cubicBezTo>
                    <a:cubicBezTo>
                      <a:pt x="17" y="10"/>
                      <a:pt x="18" y="11"/>
                      <a:pt x="17" y="13"/>
                    </a:cubicBezTo>
                    <a:cubicBezTo>
                      <a:pt x="17" y="15"/>
                      <a:pt x="16" y="16"/>
                      <a:pt x="15" y="16"/>
                    </a:cubicBezTo>
                    <a:cubicBezTo>
                      <a:pt x="14" y="16"/>
                      <a:pt x="14" y="16"/>
                      <a:pt x="13" y="16"/>
                    </a:cubicBezTo>
                    <a:cubicBezTo>
                      <a:pt x="13" y="16"/>
                      <a:pt x="12" y="15"/>
                      <a:pt x="12" y="15"/>
                    </a:cubicBezTo>
                    <a:cubicBezTo>
                      <a:pt x="11" y="16"/>
                      <a:pt x="11" y="16"/>
                      <a:pt x="11" y="16"/>
                    </a:cubicBezTo>
                    <a:cubicBezTo>
                      <a:pt x="10" y="17"/>
                      <a:pt x="10" y="18"/>
                      <a:pt x="8" y="18"/>
                    </a:cubicBezTo>
                    <a:close/>
                    <a:moveTo>
                      <a:pt x="8" y="16"/>
                    </a:moveTo>
                    <a:cubicBezTo>
                      <a:pt x="8" y="16"/>
                      <a:pt x="8" y="16"/>
                      <a:pt x="8" y="16"/>
                    </a:cubicBezTo>
                    <a:cubicBezTo>
                      <a:pt x="8" y="16"/>
                      <a:pt x="9" y="16"/>
                      <a:pt x="9" y="15"/>
                    </a:cubicBezTo>
                    <a:cubicBezTo>
                      <a:pt x="9" y="15"/>
                      <a:pt x="10" y="14"/>
                      <a:pt x="11" y="13"/>
                    </a:cubicBezTo>
                    <a:cubicBezTo>
                      <a:pt x="12" y="13"/>
                      <a:pt x="13" y="14"/>
                      <a:pt x="14" y="14"/>
                    </a:cubicBezTo>
                    <a:cubicBezTo>
                      <a:pt x="14" y="14"/>
                      <a:pt x="14" y="14"/>
                      <a:pt x="15" y="14"/>
                    </a:cubicBezTo>
                    <a:cubicBezTo>
                      <a:pt x="15" y="14"/>
                      <a:pt x="15" y="14"/>
                      <a:pt x="15" y="13"/>
                    </a:cubicBezTo>
                    <a:cubicBezTo>
                      <a:pt x="16" y="11"/>
                      <a:pt x="15" y="10"/>
                      <a:pt x="15" y="9"/>
                    </a:cubicBezTo>
                    <a:cubicBezTo>
                      <a:pt x="15" y="8"/>
                      <a:pt x="15" y="7"/>
                      <a:pt x="14" y="5"/>
                    </a:cubicBezTo>
                    <a:cubicBezTo>
                      <a:pt x="14" y="4"/>
                      <a:pt x="15" y="3"/>
                      <a:pt x="16" y="3"/>
                    </a:cubicBezTo>
                    <a:cubicBezTo>
                      <a:pt x="16" y="3"/>
                      <a:pt x="16" y="3"/>
                      <a:pt x="16" y="3"/>
                    </a:cubicBezTo>
                    <a:cubicBezTo>
                      <a:pt x="15" y="2"/>
                      <a:pt x="15" y="2"/>
                      <a:pt x="15" y="2"/>
                    </a:cubicBezTo>
                    <a:cubicBezTo>
                      <a:pt x="13" y="2"/>
                      <a:pt x="11" y="2"/>
                      <a:pt x="8" y="2"/>
                    </a:cubicBezTo>
                    <a:cubicBezTo>
                      <a:pt x="8" y="2"/>
                      <a:pt x="7" y="2"/>
                      <a:pt x="6" y="2"/>
                    </a:cubicBezTo>
                    <a:cubicBezTo>
                      <a:pt x="6" y="2"/>
                      <a:pt x="6" y="2"/>
                      <a:pt x="6" y="2"/>
                    </a:cubicBezTo>
                    <a:cubicBezTo>
                      <a:pt x="6" y="2"/>
                      <a:pt x="6" y="2"/>
                      <a:pt x="6" y="2"/>
                    </a:cubicBezTo>
                    <a:cubicBezTo>
                      <a:pt x="6" y="2"/>
                      <a:pt x="5" y="3"/>
                      <a:pt x="5" y="3"/>
                    </a:cubicBezTo>
                    <a:cubicBezTo>
                      <a:pt x="5" y="3"/>
                      <a:pt x="5" y="3"/>
                      <a:pt x="5" y="3"/>
                    </a:cubicBezTo>
                    <a:cubicBezTo>
                      <a:pt x="5" y="5"/>
                      <a:pt x="3" y="5"/>
                      <a:pt x="3" y="5"/>
                    </a:cubicBezTo>
                    <a:cubicBezTo>
                      <a:pt x="3" y="5"/>
                      <a:pt x="2" y="6"/>
                      <a:pt x="2" y="6"/>
                    </a:cubicBezTo>
                    <a:cubicBezTo>
                      <a:pt x="2" y="7"/>
                      <a:pt x="2" y="8"/>
                      <a:pt x="2" y="9"/>
                    </a:cubicBezTo>
                    <a:cubicBezTo>
                      <a:pt x="2" y="10"/>
                      <a:pt x="3" y="10"/>
                      <a:pt x="4" y="10"/>
                    </a:cubicBezTo>
                    <a:cubicBezTo>
                      <a:pt x="5" y="11"/>
                      <a:pt x="6" y="12"/>
                      <a:pt x="6" y="13"/>
                    </a:cubicBezTo>
                    <a:cubicBezTo>
                      <a:pt x="7" y="14"/>
                      <a:pt x="7" y="15"/>
                      <a:pt x="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1" name="Freeform 159"/>
              <p:cNvSpPr/>
              <p:nvPr/>
            </p:nvSpPr>
            <p:spPr bwMode="auto">
              <a:xfrm>
                <a:off x="2432" y="1767"/>
                <a:ext cx="5" cy="5"/>
              </a:xfrm>
              <a:custGeom>
                <a:avLst/>
                <a:gdLst>
                  <a:gd name="T0" fmla="*/ 3 w 3"/>
                  <a:gd name="T1" fmla="*/ 0 h 3"/>
                  <a:gd name="T2" fmla="*/ 0 w 3"/>
                  <a:gd name="T3" fmla="*/ 3 h 3"/>
                  <a:gd name="T4" fmla="*/ 1 w 3"/>
                  <a:gd name="T5" fmla="*/ 0 h 3"/>
                  <a:gd name="T6" fmla="*/ 3 w 3"/>
                  <a:gd name="T7" fmla="*/ 0 h 3"/>
                </a:gdLst>
                <a:ahLst/>
                <a:cxnLst>
                  <a:cxn ang="0">
                    <a:pos x="T0" y="T1"/>
                  </a:cxn>
                  <a:cxn ang="0">
                    <a:pos x="T2" y="T3"/>
                  </a:cxn>
                  <a:cxn ang="0">
                    <a:pos x="T4" y="T5"/>
                  </a:cxn>
                  <a:cxn ang="0">
                    <a:pos x="T6" y="T7"/>
                  </a:cxn>
                </a:cxnLst>
                <a:rect l="0" t="0" r="r" b="b"/>
                <a:pathLst>
                  <a:path w="3" h="3">
                    <a:moveTo>
                      <a:pt x="3" y="0"/>
                    </a:moveTo>
                    <a:cubicBezTo>
                      <a:pt x="3" y="2"/>
                      <a:pt x="2" y="3"/>
                      <a:pt x="0" y="3"/>
                    </a:cubicBezTo>
                    <a:cubicBezTo>
                      <a:pt x="1" y="1"/>
                      <a:pt x="1" y="2"/>
                      <a:pt x="1" y="0"/>
                    </a:cubicBezTo>
                    <a:cubicBezTo>
                      <a:pt x="2" y="0"/>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2" name="Freeform 160"/>
              <p:cNvSpPr/>
              <p:nvPr/>
            </p:nvSpPr>
            <p:spPr bwMode="auto">
              <a:xfrm>
                <a:off x="2428" y="1765"/>
                <a:ext cx="12" cy="9"/>
              </a:xfrm>
              <a:custGeom>
                <a:avLst/>
                <a:gdLst>
                  <a:gd name="T0" fmla="*/ 3 w 7"/>
                  <a:gd name="T1" fmla="*/ 5 h 5"/>
                  <a:gd name="T2" fmla="*/ 2 w 7"/>
                  <a:gd name="T3" fmla="*/ 5 h 5"/>
                  <a:gd name="T4" fmla="*/ 0 w 7"/>
                  <a:gd name="T5" fmla="*/ 4 h 5"/>
                  <a:gd name="T6" fmla="*/ 1 w 7"/>
                  <a:gd name="T7" fmla="*/ 3 h 5"/>
                  <a:gd name="T8" fmla="*/ 2 w 7"/>
                  <a:gd name="T9" fmla="*/ 2 h 5"/>
                  <a:gd name="T10" fmla="*/ 2 w 7"/>
                  <a:gd name="T11" fmla="*/ 1 h 5"/>
                  <a:gd name="T12" fmla="*/ 2 w 7"/>
                  <a:gd name="T13" fmla="*/ 0 h 5"/>
                  <a:gd name="T14" fmla="*/ 3 w 7"/>
                  <a:gd name="T15" fmla="*/ 0 h 5"/>
                  <a:gd name="T16" fmla="*/ 4 w 7"/>
                  <a:gd name="T17" fmla="*/ 0 h 5"/>
                  <a:gd name="T18" fmla="*/ 6 w 7"/>
                  <a:gd name="T19" fmla="*/ 0 h 5"/>
                  <a:gd name="T20" fmla="*/ 7 w 7"/>
                  <a:gd name="T21" fmla="*/ 0 h 5"/>
                  <a:gd name="T22" fmla="*/ 6 w 7"/>
                  <a:gd name="T23" fmla="*/ 1 h 5"/>
                  <a:gd name="T24" fmla="*/ 3 w 7"/>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
                    <a:moveTo>
                      <a:pt x="3" y="5"/>
                    </a:moveTo>
                    <a:cubicBezTo>
                      <a:pt x="2" y="5"/>
                      <a:pt x="2" y="5"/>
                      <a:pt x="2" y="5"/>
                    </a:cubicBezTo>
                    <a:cubicBezTo>
                      <a:pt x="0" y="4"/>
                      <a:pt x="0" y="4"/>
                      <a:pt x="0" y="4"/>
                    </a:cubicBezTo>
                    <a:cubicBezTo>
                      <a:pt x="1" y="3"/>
                      <a:pt x="1" y="3"/>
                      <a:pt x="1" y="3"/>
                    </a:cubicBezTo>
                    <a:cubicBezTo>
                      <a:pt x="2" y="2"/>
                      <a:pt x="2" y="2"/>
                      <a:pt x="2" y="2"/>
                    </a:cubicBezTo>
                    <a:cubicBezTo>
                      <a:pt x="2" y="2"/>
                      <a:pt x="2" y="2"/>
                      <a:pt x="2" y="1"/>
                    </a:cubicBezTo>
                    <a:cubicBezTo>
                      <a:pt x="2" y="0"/>
                      <a:pt x="2" y="0"/>
                      <a:pt x="2" y="0"/>
                    </a:cubicBezTo>
                    <a:cubicBezTo>
                      <a:pt x="3" y="0"/>
                      <a:pt x="3" y="0"/>
                      <a:pt x="3" y="0"/>
                    </a:cubicBezTo>
                    <a:cubicBezTo>
                      <a:pt x="3" y="0"/>
                      <a:pt x="3" y="0"/>
                      <a:pt x="4" y="0"/>
                    </a:cubicBezTo>
                    <a:cubicBezTo>
                      <a:pt x="4" y="0"/>
                      <a:pt x="5" y="0"/>
                      <a:pt x="6" y="0"/>
                    </a:cubicBezTo>
                    <a:cubicBezTo>
                      <a:pt x="7" y="0"/>
                      <a:pt x="7" y="0"/>
                      <a:pt x="7" y="0"/>
                    </a:cubicBezTo>
                    <a:cubicBezTo>
                      <a:pt x="6" y="1"/>
                      <a:pt x="6" y="1"/>
                      <a:pt x="6" y="1"/>
                    </a:cubicBezTo>
                    <a:cubicBezTo>
                      <a:pt x="6" y="3"/>
                      <a:pt x="5"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3" name="Freeform 161"/>
              <p:cNvSpPr/>
              <p:nvPr/>
            </p:nvSpPr>
            <p:spPr bwMode="auto">
              <a:xfrm>
                <a:off x="2454" y="2051"/>
                <a:ext cx="36" cy="41"/>
              </a:xfrm>
              <a:custGeom>
                <a:avLst/>
                <a:gdLst>
                  <a:gd name="T0" fmla="*/ 3 w 21"/>
                  <a:gd name="T1" fmla="*/ 1 h 24"/>
                  <a:gd name="T2" fmla="*/ 10 w 21"/>
                  <a:gd name="T3" fmla="*/ 4 h 24"/>
                  <a:gd name="T4" fmla="*/ 21 w 21"/>
                  <a:gd name="T5" fmla="*/ 12 h 24"/>
                  <a:gd name="T6" fmla="*/ 17 w 21"/>
                  <a:gd name="T7" fmla="*/ 22 h 24"/>
                  <a:gd name="T8" fmla="*/ 5 w 21"/>
                  <a:gd name="T9" fmla="*/ 21 h 24"/>
                  <a:gd name="T10" fmla="*/ 1 w 21"/>
                  <a:gd name="T11" fmla="*/ 13 h 24"/>
                  <a:gd name="T12" fmla="*/ 3 w 21"/>
                  <a:gd name="T13" fmla="*/ 1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3" y="1"/>
                    </a:moveTo>
                    <a:cubicBezTo>
                      <a:pt x="6" y="0"/>
                      <a:pt x="9" y="1"/>
                      <a:pt x="10" y="4"/>
                    </a:cubicBezTo>
                    <a:cubicBezTo>
                      <a:pt x="13" y="2"/>
                      <a:pt x="18" y="11"/>
                      <a:pt x="21" y="12"/>
                    </a:cubicBezTo>
                    <a:cubicBezTo>
                      <a:pt x="18" y="15"/>
                      <a:pt x="21" y="20"/>
                      <a:pt x="17" y="22"/>
                    </a:cubicBezTo>
                    <a:cubicBezTo>
                      <a:pt x="12" y="24"/>
                      <a:pt x="9" y="22"/>
                      <a:pt x="5" y="21"/>
                    </a:cubicBezTo>
                    <a:cubicBezTo>
                      <a:pt x="0" y="19"/>
                      <a:pt x="0" y="19"/>
                      <a:pt x="1" y="13"/>
                    </a:cubicBezTo>
                    <a:cubicBezTo>
                      <a:pt x="2" y="9"/>
                      <a:pt x="1" y="4"/>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4" name="Freeform 162"/>
              <p:cNvSpPr>
                <a:spLocks noEditPoints="1"/>
              </p:cNvSpPr>
              <p:nvPr/>
            </p:nvSpPr>
            <p:spPr bwMode="auto">
              <a:xfrm>
                <a:off x="2452" y="2051"/>
                <a:ext cx="42" cy="41"/>
              </a:xfrm>
              <a:custGeom>
                <a:avLst/>
                <a:gdLst>
                  <a:gd name="T0" fmla="*/ 13 w 24"/>
                  <a:gd name="T1" fmla="*/ 24 h 24"/>
                  <a:gd name="T2" fmla="*/ 6 w 24"/>
                  <a:gd name="T3" fmla="*/ 22 h 24"/>
                  <a:gd name="T4" fmla="*/ 5 w 24"/>
                  <a:gd name="T5" fmla="*/ 21 h 24"/>
                  <a:gd name="T6" fmla="*/ 1 w 24"/>
                  <a:gd name="T7" fmla="*/ 15 h 24"/>
                  <a:gd name="T8" fmla="*/ 1 w 24"/>
                  <a:gd name="T9" fmla="*/ 13 h 24"/>
                  <a:gd name="T10" fmla="*/ 2 w 24"/>
                  <a:gd name="T11" fmla="*/ 9 h 24"/>
                  <a:gd name="T12" fmla="*/ 4 w 24"/>
                  <a:gd name="T13" fmla="*/ 0 h 24"/>
                  <a:gd name="T14" fmla="*/ 4 w 24"/>
                  <a:gd name="T15" fmla="*/ 0 h 24"/>
                  <a:gd name="T16" fmla="*/ 4 w 24"/>
                  <a:gd name="T17" fmla="*/ 0 h 24"/>
                  <a:gd name="T18" fmla="*/ 6 w 24"/>
                  <a:gd name="T19" fmla="*/ 0 h 24"/>
                  <a:gd name="T20" fmla="*/ 11 w 24"/>
                  <a:gd name="T21" fmla="*/ 3 h 24"/>
                  <a:gd name="T22" fmla="*/ 19 w 24"/>
                  <a:gd name="T23" fmla="*/ 9 h 24"/>
                  <a:gd name="T24" fmla="*/ 23 w 24"/>
                  <a:gd name="T25" fmla="*/ 12 h 24"/>
                  <a:gd name="T26" fmla="*/ 24 w 24"/>
                  <a:gd name="T27" fmla="*/ 12 h 24"/>
                  <a:gd name="T28" fmla="*/ 23 w 24"/>
                  <a:gd name="T29" fmla="*/ 13 h 24"/>
                  <a:gd name="T30" fmla="*/ 21 w 24"/>
                  <a:gd name="T31" fmla="*/ 17 h 24"/>
                  <a:gd name="T32" fmla="*/ 18 w 24"/>
                  <a:gd name="T33" fmla="*/ 23 h 24"/>
                  <a:gd name="T34" fmla="*/ 13 w 24"/>
                  <a:gd name="T35" fmla="*/ 24 h 24"/>
                  <a:gd name="T36" fmla="*/ 5 w 24"/>
                  <a:gd name="T37" fmla="*/ 2 h 24"/>
                  <a:gd name="T38" fmla="*/ 4 w 24"/>
                  <a:gd name="T39" fmla="*/ 9 h 24"/>
                  <a:gd name="T40" fmla="*/ 3 w 24"/>
                  <a:gd name="T41" fmla="*/ 13 h 24"/>
                  <a:gd name="T42" fmla="*/ 3 w 24"/>
                  <a:gd name="T43" fmla="*/ 15 h 24"/>
                  <a:gd name="T44" fmla="*/ 6 w 24"/>
                  <a:gd name="T45" fmla="*/ 19 h 24"/>
                  <a:gd name="T46" fmla="*/ 6 w 24"/>
                  <a:gd name="T47" fmla="*/ 20 h 24"/>
                  <a:gd name="T48" fmla="*/ 17 w 24"/>
                  <a:gd name="T49" fmla="*/ 21 h 24"/>
                  <a:gd name="T50" fmla="*/ 19 w 24"/>
                  <a:gd name="T51" fmla="*/ 16 h 24"/>
                  <a:gd name="T52" fmla="*/ 21 w 24"/>
                  <a:gd name="T53" fmla="*/ 13 h 24"/>
                  <a:gd name="T54" fmla="*/ 18 w 24"/>
                  <a:gd name="T55" fmla="*/ 10 h 24"/>
                  <a:gd name="T56" fmla="*/ 11 w 24"/>
                  <a:gd name="T57" fmla="*/ 5 h 24"/>
                  <a:gd name="T58" fmla="*/ 10 w 24"/>
                  <a:gd name="T59" fmla="*/ 6 h 24"/>
                  <a:gd name="T60" fmla="*/ 10 w 24"/>
                  <a:gd name="T61" fmla="*/ 5 h 24"/>
                  <a:gd name="T62" fmla="*/ 5 w 24"/>
                  <a:gd name="T6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24">
                    <a:moveTo>
                      <a:pt x="13" y="24"/>
                    </a:moveTo>
                    <a:cubicBezTo>
                      <a:pt x="11" y="24"/>
                      <a:pt x="8" y="23"/>
                      <a:pt x="6" y="22"/>
                    </a:cubicBezTo>
                    <a:cubicBezTo>
                      <a:pt x="5" y="21"/>
                      <a:pt x="5" y="21"/>
                      <a:pt x="5" y="21"/>
                    </a:cubicBezTo>
                    <a:cubicBezTo>
                      <a:pt x="1" y="20"/>
                      <a:pt x="0" y="19"/>
                      <a:pt x="1" y="15"/>
                    </a:cubicBezTo>
                    <a:cubicBezTo>
                      <a:pt x="1" y="13"/>
                      <a:pt x="1" y="13"/>
                      <a:pt x="1" y="13"/>
                    </a:cubicBezTo>
                    <a:cubicBezTo>
                      <a:pt x="2" y="12"/>
                      <a:pt x="2" y="11"/>
                      <a:pt x="2" y="9"/>
                    </a:cubicBezTo>
                    <a:cubicBezTo>
                      <a:pt x="2" y="6"/>
                      <a:pt x="2" y="3"/>
                      <a:pt x="4" y="0"/>
                    </a:cubicBezTo>
                    <a:cubicBezTo>
                      <a:pt x="4" y="0"/>
                      <a:pt x="4" y="0"/>
                      <a:pt x="4" y="0"/>
                    </a:cubicBezTo>
                    <a:cubicBezTo>
                      <a:pt x="4" y="0"/>
                      <a:pt x="4" y="0"/>
                      <a:pt x="4" y="0"/>
                    </a:cubicBezTo>
                    <a:cubicBezTo>
                      <a:pt x="5" y="0"/>
                      <a:pt x="5" y="0"/>
                      <a:pt x="6" y="0"/>
                    </a:cubicBezTo>
                    <a:cubicBezTo>
                      <a:pt x="9" y="0"/>
                      <a:pt x="11" y="1"/>
                      <a:pt x="11" y="3"/>
                    </a:cubicBezTo>
                    <a:cubicBezTo>
                      <a:pt x="14" y="3"/>
                      <a:pt x="17" y="6"/>
                      <a:pt x="19" y="9"/>
                    </a:cubicBezTo>
                    <a:cubicBezTo>
                      <a:pt x="21" y="10"/>
                      <a:pt x="22" y="11"/>
                      <a:pt x="23" y="12"/>
                    </a:cubicBezTo>
                    <a:cubicBezTo>
                      <a:pt x="24" y="12"/>
                      <a:pt x="24" y="12"/>
                      <a:pt x="24" y="12"/>
                    </a:cubicBezTo>
                    <a:cubicBezTo>
                      <a:pt x="23" y="13"/>
                      <a:pt x="23" y="13"/>
                      <a:pt x="23" y="13"/>
                    </a:cubicBezTo>
                    <a:cubicBezTo>
                      <a:pt x="22" y="14"/>
                      <a:pt x="22" y="15"/>
                      <a:pt x="21" y="17"/>
                    </a:cubicBezTo>
                    <a:cubicBezTo>
                      <a:pt x="21" y="19"/>
                      <a:pt x="21" y="21"/>
                      <a:pt x="18" y="23"/>
                    </a:cubicBezTo>
                    <a:cubicBezTo>
                      <a:pt x="17" y="23"/>
                      <a:pt x="15" y="24"/>
                      <a:pt x="13" y="24"/>
                    </a:cubicBezTo>
                    <a:close/>
                    <a:moveTo>
                      <a:pt x="5" y="2"/>
                    </a:moveTo>
                    <a:cubicBezTo>
                      <a:pt x="4" y="4"/>
                      <a:pt x="4" y="6"/>
                      <a:pt x="4" y="9"/>
                    </a:cubicBezTo>
                    <a:cubicBezTo>
                      <a:pt x="4" y="11"/>
                      <a:pt x="4" y="12"/>
                      <a:pt x="3" y="13"/>
                    </a:cubicBezTo>
                    <a:cubicBezTo>
                      <a:pt x="3" y="15"/>
                      <a:pt x="3" y="15"/>
                      <a:pt x="3" y="15"/>
                    </a:cubicBezTo>
                    <a:cubicBezTo>
                      <a:pt x="3" y="18"/>
                      <a:pt x="3" y="18"/>
                      <a:pt x="6" y="19"/>
                    </a:cubicBezTo>
                    <a:cubicBezTo>
                      <a:pt x="6" y="20"/>
                      <a:pt x="6" y="20"/>
                      <a:pt x="6" y="20"/>
                    </a:cubicBezTo>
                    <a:cubicBezTo>
                      <a:pt x="11" y="21"/>
                      <a:pt x="14" y="22"/>
                      <a:pt x="17" y="21"/>
                    </a:cubicBezTo>
                    <a:cubicBezTo>
                      <a:pt x="19" y="20"/>
                      <a:pt x="19" y="19"/>
                      <a:pt x="19" y="16"/>
                    </a:cubicBezTo>
                    <a:cubicBezTo>
                      <a:pt x="20" y="15"/>
                      <a:pt x="20" y="14"/>
                      <a:pt x="21" y="13"/>
                    </a:cubicBezTo>
                    <a:cubicBezTo>
                      <a:pt x="20" y="12"/>
                      <a:pt x="19" y="11"/>
                      <a:pt x="18" y="10"/>
                    </a:cubicBezTo>
                    <a:cubicBezTo>
                      <a:pt x="16" y="7"/>
                      <a:pt x="13" y="4"/>
                      <a:pt x="11" y="5"/>
                    </a:cubicBezTo>
                    <a:cubicBezTo>
                      <a:pt x="10" y="6"/>
                      <a:pt x="10" y="6"/>
                      <a:pt x="10" y="6"/>
                    </a:cubicBezTo>
                    <a:cubicBezTo>
                      <a:pt x="10" y="5"/>
                      <a:pt x="10" y="5"/>
                      <a:pt x="10" y="5"/>
                    </a:cubicBezTo>
                    <a:cubicBezTo>
                      <a:pt x="9" y="2"/>
                      <a:pt x="7" y="1"/>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5" name="Freeform 163"/>
              <p:cNvSpPr/>
              <p:nvPr/>
            </p:nvSpPr>
            <p:spPr bwMode="auto">
              <a:xfrm>
                <a:off x="2354" y="1756"/>
                <a:ext cx="100" cy="80"/>
              </a:xfrm>
              <a:custGeom>
                <a:avLst/>
                <a:gdLst>
                  <a:gd name="T0" fmla="*/ 8 w 58"/>
                  <a:gd name="T1" fmla="*/ 1 h 46"/>
                  <a:gd name="T2" fmla="*/ 0 w 58"/>
                  <a:gd name="T3" fmla="*/ 12 h 46"/>
                  <a:gd name="T4" fmla="*/ 9 w 58"/>
                  <a:gd name="T5" fmla="*/ 20 h 46"/>
                  <a:gd name="T6" fmla="*/ 15 w 58"/>
                  <a:gd name="T7" fmla="*/ 24 h 46"/>
                  <a:gd name="T8" fmla="*/ 23 w 58"/>
                  <a:gd name="T9" fmla="*/ 24 h 46"/>
                  <a:gd name="T10" fmla="*/ 22 w 58"/>
                  <a:gd name="T11" fmla="*/ 33 h 46"/>
                  <a:gd name="T12" fmla="*/ 22 w 58"/>
                  <a:gd name="T13" fmla="*/ 37 h 46"/>
                  <a:gd name="T14" fmla="*/ 24 w 58"/>
                  <a:gd name="T15" fmla="*/ 40 h 46"/>
                  <a:gd name="T16" fmla="*/ 32 w 58"/>
                  <a:gd name="T17" fmla="*/ 44 h 46"/>
                  <a:gd name="T18" fmla="*/ 39 w 58"/>
                  <a:gd name="T19" fmla="*/ 39 h 46"/>
                  <a:gd name="T20" fmla="*/ 35 w 58"/>
                  <a:gd name="T21" fmla="*/ 36 h 46"/>
                  <a:gd name="T22" fmla="*/ 35 w 58"/>
                  <a:gd name="T23" fmla="*/ 34 h 46"/>
                  <a:gd name="T24" fmla="*/ 34 w 58"/>
                  <a:gd name="T25" fmla="*/ 31 h 46"/>
                  <a:gd name="T26" fmla="*/ 48 w 58"/>
                  <a:gd name="T27" fmla="*/ 30 h 46"/>
                  <a:gd name="T28" fmla="*/ 50 w 58"/>
                  <a:gd name="T29" fmla="*/ 20 h 46"/>
                  <a:gd name="T30" fmla="*/ 48 w 58"/>
                  <a:gd name="T31" fmla="*/ 15 h 46"/>
                  <a:gd name="T32" fmla="*/ 46 w 58"/>
                  <a:gd name="T33" fmla="*/ 10 h 46"/>
                  <a:gd name="T34" fmla="*/ 43 w 58"/>
                  <a:gd name="T35" fmla="*/ 10 h 46"/>
                  <a:gd name="T36" fmla="*/ 41 w 58"/>
                  <a:gd name="T37" fmla="*/ 7 h 46"/>
                  <a:gd name="T38" fmla="*/ 44 w 58"/>
                  <a:gd name="T39" fmla="*/ 6 h 46"/>
                  <a:gd name="T40" fmla="*/ 36 w 58"/>
                  <a:gd name="T41" fmla="*/ 6 h 46"/>
                  <a:gd name="T42" fmla="*/ 37 w 58"/>
                  <a:gd name="T43" fmla="*/ 7 h 46"/>
                  <a:gd name="T44" fmla="*/ 30 w 58"/>
                  <a:gd name="T45" fmla="*/ 8 h 46"/>
                  <a:gd name="T46" fmla="*/ 28 w 58"/>
                  <a:gd name="T47" fmla="*/ 6 h 46"/>
                  <a:gd name="T48" fmla="*/ 23 w 58"/>
                  <a:gd name="T49" fmla="*/ 7 h 46"/>
                  <a:gd name="T50" fmla="*/ 19 w 58"/>
                  <a:gd name="T51" fmla="*/ 4 h 46"/>
                  <a:gd name="T52" fmla="*/ 13 w 58"/>
                  <a:gd name="T53" fmla="*/ 0 h 46"/>
                  <a:gd name="T54" fmla="*/ 12 w 58"/>
                  <a:gd name="T55" fmla="*/ 2 h 46"/>
                  <a:gd name="T56" fmla="*/ 14 w 58"/>
                  <a:gd name="T57" fmla="*/ 3 h 46"/>
                  <a:gd name="T58" fmla="*/ 7 w 58"/>
                  <a:gd name="T59" fmla="*/ 7 h 46"/>
                  <a:gd name="T60" fmla="*/ 7 w 58"/>
                  <a:gd name="T61" fmla="*/ 13 h 46"/>
                  <a:gd name="T62" fmla="*/ 6 w 58"/>
                  <a:gd name="T63" fmla="*/ 7 h 46"/>
                  <a:gd name="T64" fmla="*/ 8 w 58"/>
                  <a:gd name="T65"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6">
                    <a:moveTo>
                      <a:pt x="8" y="1"/>
                    </a:moveTo>
                    <a:cubicBezTo>
                      <a:pt x="3" y="2"/>
                      <a:pt x="1" y="8"/>
                      <a:pt x="0" y="12"/>
                    </a:cubicBezTo>
                    <a:cubicBezTo>
                      <a:pt x="5" y="11"/>
                      <a:pt x="2" y="22"/>
                      <a:pt x="9" y="20"/>
                    </a:cubicBezTo>
                    <a:cubicBezTo>
                      <a:pt x="12" y="20"/>
                      <a:pt x="13" y="22"/>
                      <a:pt x="15" y="24"/>
                    </a:cubicBezTo>
                    <a:cubicBezTo>
                      <a:pt x="16" y="25"/>
                      <a:pt x="21" y="24"/>
                      <a:pt x="23" y="24"/>
                    </a:cubicBezTo>
                    <a:cubicBezTo>
                      <a:pt x="22" y="27"/>
                      <a:pt x="20" y="30"/>
                      <a:pt x="22" y="33"/>
                    </a:cubicBezTo>
                    <a:cubicBezTo>
                      <a:pt x="23" y="35"/>
                      <a:pt x="24" y="35"/>
                      <a:pt x="22" y="37"/>
                    </a:cubicBezTo>
                    <a:cubicBezTo>
                      <a:pt x="21" y="38"/>
                      <a:pt x="23" y="39"/>
                      <a:pt x="24" y="40"/>
                    </a:cubicBezTo>
                    <a:cubicBezTo>
                      <a:pt x="26" y="44"/>
                      <a:pt x="28" y="46"/>
                      <a:pt x="32" y="44"/>
                    </a:cubicBezTo>
                    <a:cubicBezTo>
                      <a:pt x="34" y="43"/>
                      <a:pt x="38" y="41"/>
                      <a:pt x="39" y="39"/>
                    </a:cubicBezTo>
                    <a:cubicBezTo>
                      <a:pt x="35" y="40"/>
                      <a:pt x="37" y="38"/>
                      <a:pt x="35" y="36"/>
                    </a:cubicBezTo>
                    <a:cubicBezTo>
                      <a:pt x="35" y="35"/>
                      <a:pt x="36" y="34"/>
                      <a:pt x="35" y="34"/>
                    </a:cubicBezTo>
                    <a:cubicBezTo>
                      <a:pt x="34" y="33"/>
                      <a:pt x="34" y="33"/>
                      <a:pt x="34" y="31"/>
                    </a:cubicBezTo>
                    <a:cubicBezTo>
                      <a:pt x="40" y="33"/>
                      <a:pt x="42" y="33"/>
                      <a:pt x="48" y="30"/>
                    </a:cubicBezTo>
                    <a:cubicBezTo>
                      <a:pt x="52" y="29"/>
                      <a:pt x="44" y="23"/>
                      <a:pt x="50" y="20"/>
                    </a:cubicBezTo>
                    <a:cubicBezTo>
                      <a:pt x="46" y="19"/>
                      <a:pt x="58" y="15"/>
                      <a:pt x="48" y="15"/>
                    </a:cubicBezTo>
                    <a:cubicBezTo>
                      <a:pt x="50" y="13"/>
                      <a:pt x="48" y="11"/>
                      <a:pt x="46" y="10"/>
                    </a:cubicBezTo>
                    <a:cubicBezTo>
                      <a:pt x="45" y="10"/>
                      <a:pt x="44" y="10"/>
                      <a:pt x="43" y="10"/>
                    </a:cubicBezTo>
                    <a:cubicBezTo>
                      <a:pt x="42" y="9"/>
                      <a:pt x="42" y="8"/>
                      <a:pt x="41" y="7"/>
                    </a:cubicBezTo>
                    <a:cubicBezTo>
                      <a:pt x="42" y="7"/>
                      <a:pt x="43" y="7"/>
                      <a:pt x="44" y="6"/>
                    </a:cubicBezTo>
                    <a:cubicBezTo>
                      <a:pt x="41" y="6"/>
                      <a:pt x="38" y="6"/>
                      <a:pt x="36" y="6"/>
                    </a:cubicBezTo>
                    <a:cubicBezTo>
                      <a:pt x="36" y="7"/>
                      <a:pt x="37" y="7"/>
                      <a:pt x="37" y="7"/>
                    </a:cubicBezTo>
                    <a:cubicBezTo>
                      <a:pt x="35" y="8"/>
                      <a:pt x="32" y="9"/>
                      <a:pt x="30" y="8"/>
                    </a:cubicBezTo>
                    <a:cubicBezTo>
                      <a:pt x="29" y="8"/>
                      <a:pt x="29" y="6"/>
                      <a:pt x="28" y="6"/>
                    </a:cubicBezTo>
                    <a:cubicBezTo>
                      <a:pt x="26" y="7"/>
                      <a:pt x="25" y="7"/>
                      <a:pt x="23" y="7"/>
                    </a:cubicBezTo>
                    <a:cubicBezTo>
                      <a:pt x="19" y="7"/>
                      <a:pt x="22" y="4"/>
                      <a:pt x="19" y="4"/>
                    </a:cubicBezTo>
                    <a:cubicBezTo>
                      <a:pt x="16" y="3"/>
                      <a:pt x="14" y="3"/>
                      <a:pt x="13" y="0"/>
                    </a:cubicBezTo>
                    <a:cubicBezTo>
                      <a:pt x="13" y="1"/>
                      <a:pt x="12" y="1"/>
                      <a:pt x="12" y="2"/>
                    </a:cubicBezTo>
                    <a:cubicBezTo>
                      <a:pt x="13" y="2"/>
                      <a:pt x="13" y="3"/>
                      <a:pt x="14" y="3"/>
                    </a:cubicBezTo>
                    <a:cubicBezTo>
                      <a:pt x="12" y="3"/>
                      <a:pt x="7" y="4"/>
                      <a:pt x="7" y="7"/>
                    </a:cubicBezTo>
                    <a:cubicBezTo>
                      <a:pt x="7" y="9"/>
                      <a:pt x="11" y="12"/>
                      <a:pt x="7" y="13"/>
                    </a:cubicBezTo>
                    <a:cubicBezTo>
                      <a:pt x="5" y="11"/>
                      <a:pt x="5" y="9"/>
                      <a:pt x="6" y="7"/>
                    </a:cubicBezTo>
                    <a:cubicBezTo>
                      <a:pt x="7" y="5"/>
                      <a:pt x="4"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6" name="Freeform 164"/>
              <p:cNvSpPr>
                <a:spLocks noEditPoints="1"/>
              </p:cNvSpPr>
              <p:nvPr/>
            </p:nvSpPr>
            <p:spPr bwMode="auto">
              <a:xfrm>
                <a:off x="2351" y="1753"/>
                <a:ext cx="96" cy="83"/>
              </a:xfrm>
              <a:custGeom>
                <a:avLst/>
                <a:gdLst>
                  <a:gd name="T0" fmla="*/ 24 w 56"/>
                  <a:gd name="T1" fmla="*/ 42 h 48"/>
                  <a:gd name="T2" fmla="*/ 24 w 56"/>
                  <a:gd name="T3" fmla="*/ 36 h 48"/>
                  <a:gd name="T4" fmla="*/ 23 w 56"/>
                  <a:gd name="T5" fmla="*/ 27 h 48"/>
                  <a:gd name="T6" fmla="*/ 16 w 56"/>
                  <a:gd name="T7" fmla="*/ 27 h 48"/>
                  <a:gd name="T8" fmla="*/ 4 w 56"/>
                  <a:gd name="T9" fmla="*/ 18 h 48"/>
                  <a:gd name="T10" fmla="*/ 1 w 56"/>
                  <a:gd name="T11" fmla="*/ 14 h 48"/>
                  <a:gd name="T12" fmla="*/ 9 w 56"/>
                  <a:gd name="T13" fmla="*/ 3 h 48"/>
                  <a:gd name="T14" fmla="*/ 10 w 56"/>
                  <a:gd name="T15" fmla="*/ 4 h 48"/>
                  <a:gd name="T16" fmla="*/ 9 w 56"/>
                  <a:gd name="T17" fmla="*/ 5 h 48"/>
                  <a:gd name="T18" fmla="*/ 13 w 56"/>
                  <a:gd name="T19" fmla="*/ 5 h 48"/>
                  <a:gd name="T20" fmla="*/ 15 w 56"/>
                  <a:gd name="T21" fmla="*/ 1 h 48"/>
                  <a:gd name="T22" fmla="*/ 20 w 56"/>
                  <a:gd name="T23" fmla="*/ 5 h 48"/>
                  <a:gd name="T24" fmla="*/ 25 w 56"/>
                  <a:gd name="T25" fmla="*/ 8 h 48"/>
                  <a:gd name="T26" fmla="*/ 32 w 56"/>
                  <a:gd name="T27" fmla="*/ 9 h 48"/>
                  <a:gd name="T28" fmla="*/ 34 w 56"/>
                  <a:gd name="T29" fmla="*/ 8 h 48"/>
                  <a:gd name="T30" fmla="*/ 44 w 56"/>
                  <a:gd name="T31" fmla="*/ 7 h 48"/>
                  <a:gd name="T32" fmla="*/ 47 w 56"/>
                  <a:gd name="T33" fmla="*/ 9 h 48"/>
                  <a:gd name="T34" fmla="*/ 46 w 56"/>
                  <a:gd name="T35" fmla="*/ 11 h 48"/>
                  <a:gd name="T36" fmla="*/ 52 w 56"/>
                  <a:gd name="T37" fmla="*/ 15 h 48"/>
                  <a:gd name="T38" fmla="*/ 54 w 56"/>
                  <a:gd name="T39" fmla="*/ 21 h 48"/>
                  <a:gd name="T40" fmla="*/ 53 w 56"/>
                  <a:gd name="T41" fmla="*/ 23 h 48"/>
                  <a:gd name="T42" fmla="*/ 52 w 56"/>
                  <a:gd name="T43" fmla="*/ 32 h 48"/>
                  <a:gd name="T44" fmla="*/ 38 w 56"/>
                  <a:gd name="T45" fmla="*/ 35 h 48"/>
                  <a:gd name="T46" fmla="*/ 39 w 56"/>
                  <a:gd name="T47" fmla="*/ 39 h 48"/>
                  <a:gd name="T48" fmla="*/ 41 w 56"/>
                  <a:gd name="T49" fmla="*/ 40 h 48"/>
                  <a:gd name="T50" fmla="*/ 34 w 56"/>
                  <a:gd name="T51" fmla="*/ 47 h 48"/>
                  <a:gd name="T52" fmla="*/ 26 w 56"/>
                  <a:gd name="T53" fmla="*/ 40 h 48"/>
                  <a:gd name="T54" fmla="*/ 39 w 56"/>
                  <a:gd name="T55" fmla="*/ 42 h 48"/>
                  <a:gd name="T56" fmla="*/ 36 w 56"/>
                  <a:gd name="T57" fmla="*/ 37 h 48"/>
                  <a:gd name="T58" fmla="*/ 35 w 56"/>
                  <a:gd name="T59" fmla="*/ 34 h 48"/>
                  <a:gd name="T60" fmla="*/ 50 w 56"/>
                  <a:gd name="T61" fmla="*/ 31 h 48"/>
                  <a:gd name="T62" fmla="*/ 49 w 56"/>
                  <a:gd name="T63" fmla="*/ 24 h 48"/>
                  <a:gd name="T64" fmla="*/ 52 w 56"/>
                  <a:gd name="T65" fmla="*/ 19 h 48"/>
                  <a:gd name="T66" fmla="*/ 48 w 56"/>
                  <a:gd name="T67" fmla="*/ 18 h 48"/>
                  <a:gd name="T68" fmla="*/ 47 w 56"/>
                  <a:gd name="T69" fmla="*/ 13 h 48"/>
                  <a:gd name="T70" fmla="*/ 43 w 56"/>
                  <a:gd name="T71" fmla="*/ 11 h 48"/>
                  <a:gd name="T72" fmla="*/ 40 w 56"/>
                  <a:gd name="T73" fmla="*/ 10 h 48"/>
                  <a:gd name="T74" fmla="*/ 30 w 56"/>
                  <a:gd name="T75" fmla="*/ 10 h 48"/>
                  <a:gd name="T76" fmla="*/ 22 w 56"/>
                  <a:gd name="T77" fmla="*/ 8 h 48"/>
                  <a:gd name="T78" fmla="*/ 17 w 56"/>
                  <a:gd name="T79" fmla="*/ 6 h 48"/>
                  <a:gd name="T80" fmla="*/ 10 w 56"/>
                  <a:gd name="T81" fmla="*/ 9 h 48"/>
                  <a:gd name="T82" fmla="*/ 9 w 56"/>
                  <a:gd name="T83" fmla="*/ 16 h 48"/>
                  <a:gd name="T84" fmla="*/ 7 w 56"/>
                  <a:gd name="T85" fmla="*/ 8 h 48"/>
                  <a:gd name="T86" fmla="*/ 3 w 56"/>
                  <a:gd name="T87" fmla="*/ 13 h 48"/>
                  <a:gd name="T88" fmla="*/ 11 w 56"/>
                  <a:gd name="T89" fmla="*/ 22 h 48"/>
                  <a:gd name="T90" fmla="*/ 18 w 56"/>
                  <a:gd name="T91" fmla="*/ 25 h 48"/>
                  <a:gd name="T92" fmla="*/ 25 w 56"/>
                  <a:gd name="T93" fmla="*/ 25 h 48"/>
                  <a:gd name="T94" fmla="*/ 25 w 56"/>
                  <a:gd name="T95" fmla="*/ 28 h 48"/>
                  <a:gd name="T96" fmla="*/ 25 w 56"/>
                  <a:gd name="T97" fmla="*/ 39 h 48"/>
                  <a:gd name="T98" fmla="*/ 10 w 56"/>
                  <a:gd name="T99" fmla="*/ 1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 h="48">
                    <a:moveTo>
                      <a:pt x="31" y="48"/>
                    </a:moveTo>
                    <a:cubicBezTo>
                      <a:pt x="28" y="48"/>
                      <a:pt x="26" y="45"/>
                      <a:pt x="25" y="43"/>
                    </a:cubicBezTo>
                    <a:cubicBezTo>
                      <a:pt x="25" y="43"/>
                      <a:pt x="25" y="42"/>
                      <a:pt x="24" y="42"/>
                    </a:cubicBezTo>
                    <a:cubicBezTo>
                      <a:pt x="23" y="41"/>
                      <a:pt x="22" y="39"/>
                      <a:pt x="23" y="38"/>
                    </a:cubicBezTo>
                    <a:cubicBezTo>
                      <a:pt x="24" y="38"/>
                      <a:pt x="24" y="37"/>
                      <a:pt x="24" y="37"/>
                    </a:cubicBezTo>
                    <a:cubicBezTo>
                      <a:pt x="24" y="37"/>
                      <a:pt x="24" y="36"/>
                      <a:pt x="24" y="36"/>
                    </a:cubicBezTo>
                    <a:cubicBezTo>
                      <a:pt x="24" y="36"/>
                      <a:pt x="23" y="36"/>
                      <a:pt x="23" y="35"/>
                    </a:cubicBezTo>
                    <a:cubicBezTo>
                      <a:pt x="22" y="33"/>
                      <a:pt x="23" y="30"/>
                      <a:pt x="23" y="27"/>
                    </a:cubicBezTo>
                    <a:cubicBezTo>
                      <a:pt x="23" y="27"/>
                      <a:pt x="23" y="27"/>
                      <a:pt x="23" y="27"/>
                    </a:cubicBezTo>
                    <a:cubicBezTo>
                      <a:pt x="23" y="27"/>
                      <a:pt x="23" y="27"/>
                      <a:pt x="23" y="27"/>
                    </a:cubicBezTo>
                    <a:cubicBezTo>
                      <a:pt x="22" y="27"/>
                      <a:pt x="21" y="28"/>
                      <a:pt x="19" y="28"/>
                    </a:cubicBezTo>
                    <a:cubicBezTo>
                      <a:pt x="18" y="28"/>
                      <a:pt x="17" y="27"/>
                      <a:pt x="16" y="27"/>
                    </a:cubicBezTo>
                    <a:cubicBezTo>
                      <a:pt x="16" y="26"/>
                      <a:pt x="16" y="26"/>
                      <a:pt x="16" y="26"/>
                    </a:cubicBezTo>
                    <a:cubicBezTo>
                      <a:pt x="14" y="24"/>
                      <a:pt x="13" y="23"/>
                      <a:pt x="11" y="23"/>
                    </a:cubicBezTo>
                    <a:cubicBezTo>
                      <a:pt x="6" y="24"/>
                      <a:pt x="5" y="21"/>
                      <a:pt x="4" y="18"/>
                    </a:cubicBezTo>
                    <a:cubicBezTo>
                      <a:pt x="4" y="16"/>
                      <a:pt x="3" y="15"/>
                      <a:pt x="2" y="15"/>
                    </a:cubicBezTo>
                    <a:cubicBezTo>
                      <a:pt x="0" y="16"/>
                      <a:pt x="0" y="16"/>
                      <a:pt x="0" y="16"/>
                    </a:cubicBezTo>
                    <a:cubicBezTo>
                      <a:pt x="1" y="14"/>
                      <a:pt x="1" y="14"/>
                      <a:pt x="1" y="14"/>
                    </a:cubicBezTo>
                    <a:cubicBezTo>
                      <a:pt x="1" y="13"/>
                      <a:pt x="1" y="13"/>
                      <a:pt x="2" y="12"/>
                    </a:cubicBezTo>
                    <a:cubicBezTo>
                      <a:pt x="3" y="8"/>
                      <a:pt x="5" y="4"/>
                      <a:pt x="9" y="3"/>
                    </a:cubicBezTo>
                    <a:cubicBezTo>
                      <a:pt x="9" y="3"/>
                      <a:pt x="9" y="3"/>
                      <a:pt x="9" y="3"/>
                    </a:cubicBezTo>
                    <a:cubicBezTo>
                      <a:pt x="9" y="2"/>
                      <a:pt x="9" y="2"/>
                      <a:pt x="9" y="2"/>
                    </a:cubicBezTo>
                    <a:cubicBezTo>
                      <a:pt x="10" y="4"/>
                      <a:pt x="10" y="4"/>
                      <a:pt x="10" y="4"/>
                    </a:cubicBezTo>
                    <a:cubicBezTo>
                      <a:pt x="10" y="4"/>
                      <a:pt x="10" y="4"/>
                      <a:pt x="10" y="4"/>
                    </a:cubicBezTo>
                    <a:cubicBezTo>
                      <a:pt x="10" y="4"/>
                      <a:pt x="10" y="4"/>
                      <a:pt x="10" y="4"/>
                    </a:cubicBezTo>
                    <a:cubicBezTo>
                      <a:pt x="10" y="4"/>
                      <a:pt x="10" y="4"/>
                      <a:pt x="10" y="4"/>
                    </a:cubicBezTo>
                    <a:cubicBezTo>
                      <a:pt x="9" y="5"/>
                      <a:pt x="9" y="5"/>
                      <a:pt x="9" y="5"/>
                    </a:cubicBezTo>
                    <a:cubicBezTo>
                      <a:pt x="9" y="5"/>
                      <a:pt x="9" y="6"/>
                      <a:pt x="9" y="6"/>
                    </a:cubicBezTo>
                    <a:cubicBezTo>
                      <a:pt x="9" y="6"/>
                      <a:pt x="9" y="6"/>
                      <a:pt x="9" y="6"/>
                    </a:cubicBezTo>
                    <a:cubicBezTo>
                      <a:pt x="10" y="6"/>
                      <a:pt x="11" y="5"/>
                      <a:pt x="13" y="5"/>
                    </a:cubicBezTo>
                    <a:cubicBezTo>
                      <a:pt x="12" y="5"/>
                      <a:pt x="12" y="5"/>
                      <a:pt x="12" y="5"/>
                    </a:cubicBezTo>
                    <a:cubicBezTo>
                      <a:pt x="13" y="4"/>
                      <a:pt x="13" y="4"/>
                      <a:pt x="13" y="4"/>
                    </a:cubicBezTo>
                    <a:cubicBezTo>
                      <a:pt x="13" y="3"/>
                      <a:pt x="14" y="2"/>
                      <a:pt x="15" y="1"/>
                    </a:cubicBezTo>
                    <a:cubicBezTo>
                      <a:pt x="16" y="0"/>
                      <a:pt x="16" y="0"/>
                      <a:pt x="16" y="0"/>
                    </a:cubicBezTo>
                    <a:cubicBezTo>
                      <a:pt x="16" y="2"/>
                      <a:pt x="16" y="2"/>
                      <a:pt x="16" y="2"/>
                    </a:cubicBezTo>
                    <a:cubicBezTo>
                      <a:pt x="17" y="4"/>
                      <a:pt x="18" y="4"/>
                      <a:pt x="20" y="5"/>
                    </a:cubicBezTo>
                    <a:cubicBezTo>
                      <a:pt x="20" y="5"/>
                      <a:pt x="21" y="5"/>
                      <a:pt x="21" y="5"/>
                    </a:cubicBezTo>
                    <a:cubicBezTo>
                      <a:pt x="23" y="5"/>
                      <a:pt x="23" y="6"/>
                      <a:pt x="23" y="7"/>
                    </a:cubicBezTo>
                    <a:cubicBezTo>
                      <a:pt x="24" y="8"/>
                      <a:pt x="24" y="8"/>
                      <a:pt x="25" y="8"/>
                    </a:cubicBezTo>
                    <a:cubicBezTo>
                      <a:pt x="30" y="7"/>
                      <a:pt x="30" y="7"/>
                      <a:pt x="30" y="7"/>
                    </a:cubicBezTo>
                    <a:cubicBezTo>
                      <a:pt x="30" y="7"/>
                      <a:pt x="30" y="7"/>
                      <a:pt x="30" y="7"/>
                    </a:cubicBezTo>
                    <a:cubicBezTo>
                      <a:pt x="31" y="7"/>
                      <a:pt x="31" y="8"/>
                      <a:pt x="32" y="9"/>
                    </a:cubicBezTo>
                    <a:cubicBezTo>
                      <a:pt x="32" y="9"/>
                      <a:pt x="32" y="9"/>
                      <a:pt x="32" y="9"/>
                    </a:cubicBezTo>
                    <a:cubicBezTo>
                      <a:pt x="33" y="9"/>
                      <a:pt x="35" y="9"/>
                      <a:pt x="36" y="9"/>
                    </a:cubicBezTo>
                    <a:cubicBezTo>
                      <a:pt x="34" y="8"/>
                      <a:pt x="34" y="8"/>
                      <a:pt x="34" y="8"/>
                    </a:cubicBezTo>
                    <a:cubicBezTo>
                      <a:pt x="37" y="7"/>
                      <a:pt x="37" y="7"/>
                      <a:pt x="37" y="7"/>
                    </a:cubicBezTo>
                    <a:cubicBezTo>
                      <a:pt x="39" y="7"/>
                      <a:pt x="40" y="7"/>
                      <a:pt x="42" y="7"/>
                    </a:cubicBezTo>
                    <a:cubicBezTo>
                      <a:pt x="42" y="7"/>
                      <a:pt x="43" y="7"/>
                      <a:pt x="44" y="7"/>
                    </a:cubicBezTo>
                    <a:cubicBezTo>
                      <a:pt x="45" y="7"/>
                      <a:pt x="46" y="7"/>
                      <a:pt x="46" y="7"/>
                    </a:cubicBezTo>
                    <a:cubicBezTo>
                      <a:pt x="52" y="7"/>
                      <a:pt x="52" y="7"/>
                      <a:pt x="52" y="7"/>
                    </a:cubicBezTo>
                    <a:cubicBezTo>
                      <a:pt x="47" y="9"/>
                      <a:pt x="47" y="9"/>
                      <a:pt x="47" y="9"/>
                    </a:cubicBezTo>
                    <a:cubicBezTo>
                      <a:pt x="46" y="9"/>
                      <a:pt x="45" y="10"/>
                      <a:pt x="45" y="10"/>
                    </a:cubicBezTo>
                    <a:cubicBezTo>
                      <a:pt x="45" y="10"/>
                      <a:pt x="45" y="10"/>
                      <a:pt x="45" y="10"/>
                    </a:cubicBezTo>
                    <a:cubicBezTo>
                      <a:pt x="45" y="10"/>
                      <a:pt x="45" y="11"/>
                      <a:pt x="46" y="11"/>
                    </a:cubicBezTo>
                    <a:cubicBezTo>
                      <a:pt x="46" y="11"/>
                      <a:pt x="46" y="11"/>
                      <a:pt x="46" y="11"/>
                    </a:cubicBezTo>
                    <a:cubicBezTo>
                      <a:pt x="47" y="11"/>
                      <a:pt x="48" y="11"/>
                      <a:pt x="48" y="11"/>
                    </a:cubicBezTo>
                    <a:cubicBezTo>
                      <a:pt x="50" y="12"/>
                      <a:pt x="52" y="13"/>
                      <a:pt x="52" y="15"/>
                    </a:cubicBezTo>
                    <a:cubicBezTo>
                      <a:pt x="52" y="15"/>
                      <a:pt x="52" y="16"/>
                      <a:pt x="52" y="16"/>
                    </a:cubicBezTo>
                    <a:cubicBezTo>
                      <a:pt x="54" y="16"/>
                      <a:pt x="55" y="17"/>
                      <a:pt x="55" y="17"/>
                    </a:cubicBezTo>
                    <a:cubicBezTo>
                      <a:pt x="56" y="19"/>
                      <a:pt x="55" y="20"/>
                      <a:pt x="54" y="21"/>
                    </a:cubicBezTo>
                    <a:cubicBezTo>
                      <a:pt x="53" y="21"/>
                      <a:pt x="53" y="21"/>
                      <a:pt x="53" y="21"/>
                    </a:cubicBezTo>
                    <a:cubicBezTo>
                      <a:pt x="56" y="22"/>
                      <a:pt x="56" y="22"/>
                      <a:pt x="56" y="22"/>
                    </a:cubicBezTo>
                    <a:cubicBezTo>
                      <a:pt x="53" y="23"/>
                      <a:pt x="53" y="23"/>
                      <a:pt x="53" y="23"/>
                    </a:cubicBezTo>
                    <a:cubicBezTo>
                      <a:pt x="52" y="24"/>
                      <a:pt x="51" y="24"/>
                      <a:pt x="51" y="25"/>
                    </a:cubicBezTo>
                    <a:cubicBezTo>
                      <a:pt x="51" y="26"/>
                      <a:pt x="51" y="27"/>
                      <a:pt x="52" y="28"/>
                    </a:cubicBezTo>
                    <a:cubicBezTo>
                      <a:pt x="52" y="29"/>
                      <a:pt x="53" y="31"/>
                      <a:pt x="52" y="32"/>
                    </a:cubicBezTo>
                    <a:cubicBezTo>
                      <a:pt x="52" y="32"/>
                      <a:pt x="51" y="33"/>
                      <a:pt x="51" y="33"/>
                    </a:cubicBezTo>
                    <a:cubicBezTo>
                      <a:pt x="47" y="34"/>
                      <a:pt x="44" y="35"/>
                      <a:pt x="42" y="35"/>
                    </a:cubicBezTo>
                    <a:cubicBezTo>
                      <a:pt x="41" y="35"/>
                      <a:pt x="39" y="35"/>
                      <a:pt x="38" y="35"/>
                    </a:cubicBezTo>
                    <a:cubicBezTo>
                      <a:pt x="39" y="36"/>
                      <a:pt x="38" y="37"/>
                      <a:pt x="38" y="37"/>
                    </a:cubicBezTo>
                    <a:cubicBezTo>
                      <a:pt x="38" y="37"/>
                      <a:pt x="38" y="38"/>
                      <a:pt x="38" y="38"/>
                    </a:cubicBezTo>
                    <a:cubicBezTo>
                      <a:pt x="39" y="38"/>
                      <a:pt x="39" y="39"/>
                      <a:pt x="39" y="39"/>
                    </a:cubicBezTo>
                    <a:cubicBezTo>
                      <a:pt x="39" y="40"/>
                      <a:pt x="39" y="40"/>
                      <a:pt x="39" y="40"/>
                    </a:cubicBezTo>
                    <a:cubicBezTo>
                      <a:pt x="39" y="40"/>
                      <a:pt x="39" y="40"/>
                      <a:pt x="39" y="40"/>
                    </a:cubicBezTo>
                    <a:cubicBezTo>
                      <a:pt x="39" y="40"/>
                      <a:pt x="40" y="40"/>
                      <a:pt x="41" y="40"/>
                    </a:cubicBezTo>
                    <a:cubicBezTo>
                      <a:pt x="43" y="40"/>
                      <a:pt x="43" y="40"/>
                      <a:pt x="43" y="40"/>
                    </a:cubicBezTo>
                    <a:cubicBezTo>
                      <a:pt x="42" y="41"/>
                      <a:pt x="42" y="41"/>
                      <a:pt x="42" y="41"/>
                    </a:cubicBezTo>
                    <a:cubicBezTo>
                      <a:pt x="40" y="43"/>
                      <a:pt x="37" y="46"/>
                      <a:pt x="34" y="47"/>
                    </a:cubicBezTo>
                    <a:cubicBezTo>
                      <a:pt x="33" y="48"/>
                      <a:pt x="32" y="48"/>
                      <a:pt x="31" y="48"/>
                    </a:cubicBezTo>
                    <a:close/>
                    <a:moveTo>
                      <a:pt x="25" y="39"/>
                    </a:moveTo>
                    <a:cubicBezTo>
                      <a:pt x="25" y="40"/>
                      <a:pt x="26" y="40"/>
                      <a:pt x="26" y="40"/>
                    </a:cubicBezTo>
                    <a:cubicBezTo>
                      <a:pt x="26" y="41"/>
                      <a:pt x="27" y="42"/>
                      <a:pt x="27" y="42"/>
                    </a:cubicBezTo>
                    <a:cubicBezTo>
                      <a:pt x="29" y="46"/>
                      <a:pt x="30" y="47"/>
                      <a:pt x="33" y="45"/>
                    </a:cubicBezTo>
                    <a:cubicBezTo>
                      <a:pt x="34" y="45"/>
                      <a:pt x="37" y="43"/>
                      <a:pt x="39" y="42"/>
                    </a:cubicBezTo>
                    <a:cubicBezTo>
                      <a:pt x="37" y="42"/>
                      <a:pt x="37" y="41"/>
                      <a:pt x="37" y="40"/>
                    </a:cubicBezTo>
                    <a:cubicBezTo>
                      <a:pt x="37" y="40"/>
                      <a:pt x="37" y="39"/>
                      <a:pt x="36" y="39"/>
                    </a:cubicBezTo>
                    <a:cubicBezTo>
                      <a:pt x="36" y="38"/>
                      <a:pt x="36" y="37"/>
                      <a:pt x="36" y="37"/>
                    </a:cubicBezTo>
                    <a:cubicBezTo>
                      <a:pt x="36" y="37"/>
                      <a:pt x="37" y="36"/>
                      <a:pt x="37" y="36"/>
                    </a:cubicBezTo>
                    <a:cubicBezTo>
                      <a:pt x="35" y="36"/>
                      <a:pt x="35" y="35"/>
                      <a:pt x="35" y="34"/>
                    </a:cubicBezTo>
                    <a:cubicBezTo>
                      <a:pt x="35" y="34"/>
                      <a:pt x="35" y="34"/>
                      <a:pt x="35" y="34"/>
                    </a:cubicBezTo>
                    <a:cubicBezTo>
                      <a:pt x="34" y="32"/>
                      <a:pt x="34" y="32"/>
                      <a:pt x="34" y="32"/>
                    </a:cubicBezTo>
                    <a:cubicBezTo>
                      <a:pt x="36" y="32"/>
                      <a:pt x="36" y="32"/>
                      <a:pt x="36" y="32"/>
                    </a:cubicBezTo>
                    <a:cubicBezTo>
                      <a:pt x="42" y="34"/>
                      <a:pt x="43" y="34"/>
                      <a:pt x="50" y="31"/>
                    </a:cubicBezTo>
                    <a:cubicBezTo>
                      <a:pt x="50" y="31"/>
                      <a:pt x="50" y="31"/>
                      <a:pt x="50" y="31"/>
                    </a:cubicBezTo>
                    <a:cubicBezTo>
                      <a:pt x="51" y="31"/>
                      <a:pt x="50" y="30"/>
                      <a:pt x="50" y="29"/>
                    </a:cubicBezTo>
                    <a:cubicBezTo>
                      <a:pt x="49" y="27"/>
                      <a:pt x="48" y="26"/>
                      <a:pt x="49" y="24"/>
                    </a:cubicBezTo>
                    <a:cubicBezTo>
                      <a:pt x="49" y="23"/>
                      <a:pt x="50" y="23"/>
                      <a:pt x="51" y="22"/>
                    </a:cubicBezTo>
                    <a:cubicBezTo>
                      <a:pt x="51" y="22"/>
                      <a:pt x="51" y="22"/>
                      <a:pt x="51" y="22"/>
                    </a:cubicBezTo>
                    <a:cubicBezTo>
                      <a:pt x="50" y="21"/>
                      <a:pt x="51" y="20"/>
                      <a:pt x="52" y="19"/>
                    </a:cubicBezTo>
                    <a:cubicBezTo>
                      <a:pt x="53" y="19"/>
                      <a:pt x="53" y="18"/>
                      <a:pt x="53" y="18"/>
                    </a:cubicBezTo>
                    <a:cubicBezTo>
                      <a:pt x="53" y="18"/>
                      <a:pt x="52" y="18"/>
                      <a:pt x="50" y="18"/>
                    </a:cubicBezTo>
                    <a:cubicBezTo>
                      <a:pt x="48" y="18"/>
                      <a:pt x="48" y="18"/>
                      <a:pt x="48" y="18"/>
                    </a:cubicBezTo>
                    <a:cubicBezTo>
                      <a:pt x="50" y="16"/>
                      <a:pt x="50" y="16"/>
                      <a:pt x="50" y="16"/>
                    </a:cubicBezTo>
                    <a:cubicBezTo>
                      <a:pt x="50" y="16"/>
                      <a:pt x="50" y="15"/>
                      <a:pt x="50" y="15"/>
                    </a:cubicBezTo>
                    <a:cubicBezTo>
                      <a:pt x="50" y="14"/>
                      <a:pt x="48" y="13"/>
                      <a:pt x="47" y="13"/>
                    </a:cubicBezTo>
                    <a:cubicBezTo>
                      <a:pt x="47" y="13"/>
                      <a:pt x="47" y="13"/>
                      <a:pt x="47" y="13"/>
                    </a:cubicBezTo>
                    <a:cubicBezTo>
                      <a:pt x="46" y="13"/>
                      <a:pt x="45" y="13"/>
                      <a:pt x="45" y="13"/>
                    </a:cubicBezTo>
                    <a:cubicBezTo>
                      <a:pt x="44" y="12"/>
                      <a:pt x="44" y="12"/>
                      <a:pt x="43" y="11"/>
                    </a:cubicBezTo>
                    <a:cubicBezTo>
                      <a:pt x="43" y="11"/>
                      <a:pt x="43" y="11"/>
                      <a:pt x="42" y="10"/>
                    </a:cubicBezTo>
                    <a:cubicBezTo>
                      <a:pt x="41" y="10"/>
                      <a:pt x="41" y="10"/>
                      <a:pt x="41" y="10"/>
                    </a:cubicBezTo>
                    <a:cubicBezTo>
                      <a:pt x="40" y="10"/>
                      <a:pt x="40" y="10"/>
                      <a:pt x="40" y="10"/>
                    </a:cubicBezTo>
                    <a:cubicBezTo>
                      <a:pt x="39" y="10"/>
                      <a:pt x="39" y="10"/>
                      <a:pt x="38" y="10"/>
                    </a:cubicBezTo>
                    <a:cubicBezTo>
                      <a:pt x="36" y="11"/>
                      <a:pt x="34" y="12"/>
                      <a:pt x="32" y="11"/>
                    </a:cubicBezTo>
                    <a:cubicBezTo>
                      <a:pt x="31" y="11"/>
                      <a:pt x="31" y="10"/>
                      <a:pt x="30" y="10"/>
                    </a:cubicBezTo>
                    <a:cubicBezTo>
                      <a:pt x="30" y="10"/>
                      <a:pt x="30" y="9"/>
                      <a:pt x="30" y="9"/>
                    </a:cubicBezTo>
                    <a:cubicBezTo>
                      <a:pt x="25" y="10"/>
                      <a:pt x="25" y="10"/>
                      <a:pt x="25" y="10"/>
                    </a:cubicBezTo>
                    <a:cubicBezTo>
                      <a:pt x="22" y="10"/>
                      <a:pt x="22" y="9"/>
                      <a:pt x="22" y="8"/>
                    </a:cubicBezTo>
                    <a:cubicBezTo>
                      <a:pt x="21" y="7"/>
                      <a:pt x="21" y="7"/>
                      <a:pt x="21" y="7"/>
                    </a:cubicBezTo>
                    <a:cubicBezTo>
                      <a:pt x="20" y="7"/>
                      <a:pt x="20" y="7"/>
                      <a:pt x="20" y="7"/>
                    </a:cubicBezTo>
                    <a:cubicBezTo>
                      <a:pt x="19" y="6"/>
                      <a:pt x="18" y="6"/>
                      <a:pt x="17" y="6"/>
                    </a:cubicBezTo>
                    <a:cubicBezTo>
                      <a:pt x="16" y="6"/>
                      <a:pt x="16" y="6"/>
                      <a:pt x="16" y="6"/>
                    </a:cubicBezTo>
                    <a:cubicBezTo>
                      <a:pt x="16" y="6"/>
                      <a:pt x="15" y="6"/>
                      <a:pt x="15" y="6"/>
                    </a:cubicBezTo>
                    <a:cubicBezTo>
                      <a:pt x="13" y="7"/>
                      <a:pt x="10" y="7"/>
                      <a:pt x="10" y="9"/>
                    </a:cubicBezTo>
                    <a:cubicBezTo>
                      <a:pt x="10" y="9"/>
                      <a:pt x="11" y="10"/>
                      <a:pt x="11" y="11"/>
                    </a:cubicBezTo>
                    <a:cubicBezTo>
                      <a:pt x="11" y="12"/>
                      <a:pt x="12" y="13"/>
                      <a:pt x="12" y="14"/>
                    </a:cubicBezTo>
                    <a:cubicBezTo>
                      <a:pt x="11" y="15"/>
                      <a:pt x="10" y="15"/>
                      <a:pt x="9" y="16"/>
                    </a:cubicBezTo>
                    <a:cubicBezTo>
                      <a:pt x="8" y="16"/>
                      <a:pt x="8" y="16"/>
                      <a:pt x="8" y="16"/>
                    </a:cubicBezTo>
                    <a:cubicBezTo>
                      <a:pt x="8" y="15"/>
                      <a:pt x="8" y="15"/>
                      <a:pt x="8" y="15"/>
                    </a:cubicBezTo>
                    <a:cubicBezTo>
                      <a:pt x="6" y="13"/>
                      <a:pt x="6" y="11"/>
                      <a:pt x="7" y="8"/>
                    </a:cubicBezTo>
                    <a:cubicBezTo>
                      <a:pt x="8" y="8"/>
                      <a:pt x="7" y="7"/>
                      <a:pt x="7" y="6"/>
                    </a:cubicBezTo>
                    <a:cubicBezTo>
                      <a:pt x="7" y="6"/>
                      <a:pt x="7" y="6"/>
                      <a:pt x="7" y="6"/>
                    </a:cubicBezTo>
                    <a:cubicBezTo>
                      <a:pt x="5" y="8"/>
                      <a:pt x="4" y="10"/>
                      <a:pt x="3" y="13"/>
                    </a:cubicBezTo>
                    <a:cubicBezTo>
                      <a:pt x="3" y="13"/>
                      <a:pt x="3" y="13"/>
                      <a:pt x="3" y="13"/>
                    </a:cubicBezTo>
                    <a:cubicBezTo>
                      <a:pt x="5" y="14"/>
                      <a:pt x="6" y="16"/>
                      <a:pt x="6" y="18"/>
                    </a:cubicBezTo>
                    <a:cubicBezTo>
                      <a:pt x="7" y="20"/>
                      <a:pt x="8" y="22"/>
                      <a:pt x="11" y="22"/>
                    </a:cubicBezTo>
                    <a:cubicBezTo>
                      <a:pt x="14" y="21"/>
                      <a:pt x="16" y="23"/>
                      <a:pt x="17" y="25"/>
                    </a:cubicBezTo>
                    <a:cubicBezTo>
                      <a:pt x="18" y="25"/>
                      <a:pt x="18" y="25"/>
                      <a:pt x="18" y="25"/>
                    </a:cubicBezTo>
                    <a:cubicBezTo>
                      <a:pt x="18" y="25"/>
                      <a:pt x="18" y="25"/>
                      <a:pt x="18" y="25"/>
                    </a:cubicBezTo>
                    <a:cubicBezTo>
                      <a:pt x="18" y="25"/>
                      <a:pt x="18" y="26"/>
                      <a:pt x="19" y="26"/>
                    </a:cubicBezTo>
                    <a:cubicBezTo>
                      <a:pt x="20" y="26"/>
                      <a:pt x="22" y="25"/>
                      <a:pt x="23" y="25"/>
                    </a:cubicBezTo>
                    <a:cubicBezTo>
                      <a:pt x="24" y="25"/>
                      <a:pt x="24" y="25"/>
                      <a:pt x="25" y="25"/>
                    </a:cubicBezTo>
                    <a:cubicBezTo>
                      <a:pt x="26" y="25"/>
                      <a:pt x="26" y="25"/>
                      <a:pt x="26" y="25"/>
                    </a:cubicBezTo>
                    <a:cubicBezTo>
                      <a:pt x="26" y="26"/>
                      <a:pt x="26" y="26"/>
                      <a:pt x="26" y="26"/>
                    </a:cubicBezTo>
                    <a:cubicBezTo>
                      <a:pt x="26" y="27"/>
                      <a:pt x="25" y="27"/>
                      <a:pt x="25" y="28"/>
                    </a:cubicBezTo>
                    <a:cubicBezTo>
                      <a:pt x="24" y="30"/>
                      <a:pt x="24" y="32"/>
                      <a:pt x="25" y="34"/>
                    </a:cubicBezTo>
                    <a:cubicBezTo>
                      <a:pt x="25" y="35"/>
                      <a:pt x="25" y="35"/>
                      <a:pt x="25" y="35"/>
                    </a:cubicBezTo>
                    <a:cubicBezTo>
                      <a:pt x="27" y="37"/>
                      <a:pt x="27" y="37"/>
                      <a:pt x="25" y="39"/>
                    </a:cubicBezTo>
                    <a:close/>
                    <a:moveTo>
                      <a:pt x="9" y="10"/>
                    </a:moveTo>
                    <a:cubicBezTo>
                      <a:pt x="8" y="12"/>
                      <a:pt x="8" y="12"/>
                      <a:pt x="9" y="14"/>
                    </a:cubicBezTo>
                    <a:cubicBezTo>
                      <a:pt x="10" y="13"/>
                      <a:pt x="10" y="13"/>
                      <a:pt x="10" y="13"/>
                    </a:cubicBezTo>
                    <a:cubicBezTo>
                      <a:pt x="10" y="13"/>
                      <a:pt x="9" y="12"/>
                      <a:pt x="9" y="11"/>
                    </a:cubicBezTo>
                    <a:cubicBezTo>
                      <a:pt x="9" y="11"/>
                      <a:pt x="9" y="11"/>
                      <a:pt x="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7" name="Freeform 165"/>
              <p:cNvSpPr/>
              <p:nvPr/>
            </p:nvSpPr>
            <p:spPr bwMode="auto">
              <a:xfrm>
                <a:off x="2414" y="1763"/>
                <a:ext cx="4" cy="2"/>
              </a:xfrm>
              <a:custGeom>
                <a:avLst/>
                <a:gdLst>
                  <a:gd name="T0" fmla="*/ 2 w 2"/>
                  <a:gd name="T1" fmla="*/ 0 h 1"/>
                  <a:gd name="T2" fmla="*/ 2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2" y="1"/>
                      <a:pt x="2" y="1"/>
                    </a:cubicBezTo>
                    <a:cubicBezTo>
                      <a:pt x="1" y="1"/>
                      <a:pt x="1" y="1"/>
                      <a:pt x="0" y="1"/>
                    </a:cubicBezTo>
                    <a:cubicBezTo>
                      <a:pt x="1"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8" name="Freeform 166"/>
              <p:cNvSpPr/>
              <p:nvPr/>
            </p:nvSpPr>
            <p:spPr bwMode="auto">
              <a:xfrm>
                <a:off x="2411" y="1762"/>
                <a:ext cx="10" cy="5"/>
              </a:xfrm>
              <a:custGeom>
                <a:avLst/>
                <a:gdLst>
                  <a:gd name="T0" fmla="*/ 3 w 6"/>
                  <a:gd name="T1" fmla="*/ 3 h 3"/>
                  <a:gd name="T2" fmla="*/ 2 w 6"/>
                  <a:gd name="T3" fmla="*/ 3 h 3"/>
                  <a:gd name="T4" fmla="*/ 0 w 6"/>
                  <a:gd name="T5" fmla="*/ 2 h 3"/>
                  <a:gd name="T6" fmla="*/ 4 w 6"/>
                  <a:gd name="T7" fmla="*/ 0 h 3"/>
                  <a:gd name="T8" fmla="*/ 6 w 6"/>
                  <a:gd name="T9" fmla="*/ 3 h 3"/>
                  <a:gd name="T10" fmla="*/ 4 w 6"/>
                  <a:gd name="T11" fmla="*/ 3 h 3"/>
                  <a:gd name="T12" fmla="*/ 3 w 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3" y="3"/>
                    </a:moveTo>
                    <a:cubicBezTo>
                      <a:pt x="3" y="3"/>
                      <a:pt x="2" y="3"/>
                      <a:pt x="2" y="3"/>
                    </a:cubicBezTo>
                    <a:cubicBezTo>
                      <a:pt x="0" y="2"/>
                      <a:pt x="0" y="2"/>
                      <a:pt x="0" y="2"/>
                    </a:cubicBezTo>
                    <a:cubicBezTo>
                      <a:pt x="4" y="0"/>
                      <a:pt x="4" y="0"/>
                      <a:pt x="4" y="0"/>
                    </a:cubicBezTo>
                    <a:cubicBezTo>
                      <a:pt x="6" y="3"/>
                      <a:pt x="6" y="3"/>
                      <a:pt x="6" y="3"/>
                    </a:cubicBezTo>
                    <a:cubicBezTo>
                      <a:pt x="4" y="3"/>
                      <a:pt x="4" y="3"/>
                      <a:pt x="4" y="3"/>
                    </a:cubicBezTo>
                    <a:cubicBezTo>
                      <a:pt x="4" y="3"/>
                      <a:pt x="4"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59" name="Freeform 167"/>
              <p:cNvSpPr/>
              <p:nvPr/>
            </p:nvSpPr>
            <p:spPr bwMode="auto">
              <a:xfrm>
                <a:off x="2316" y="1753"/>
                <a:ext cx="83" cy="114"/>
              </a:xfrm>
              <a:custGeom>
                <a:avLst/>
                <a:gdLst>
                  <a:gd name="T0" fmla="*/ 4 w 48"/>
                  <a:gd name="T1" fmla="*/ 21 h 66"/>
                  <a:gd name="T2" fmla="*/ 6 w 48"/>
                  <a:gd name="T3" fmla="*/ 16 h 66"/>
                  <a:gd name="T4" fmla="*/ 8 w 48"/>
                  <a:gd name="T5" fmla="*/ 19 h 66"/>
                  <a:gd name="T6" fmla="*/ 13 w 48"/>
                  <a:gd name="T7" fmla="*/ 12 h 66"/>
                  <a:gd name="T8" fmla="*/ 17 w 48"/>
                  <a:gd name="T9" fmla="*/ 8 h 66"/>
                  <a:gd name="T10" fmla="*/ 23 w 48"/>
                  <a:gd name="T11" fmla="*/ 5 h 66"/>
                  <a:gd name="T12" fmla="*/ 30 w 48"/>
                  <a:gd name="T13" fmla="*/ 2 h 66"/>
                  <a:gd name="T14" fmla="*/ 25 w 48"/>
                  <a:gd name="T15" fmla="*/ 7 h 66"/>
                  <a:gd name="T16" fmla="*/ 22 w 48"/>
                  <a:gd name="T17" fmla="*/ 14 h 66"/>
                  <a:gd name="T18" fmla="*/ 31 w 48"/>
                  <a:gd name="T19" fmla="*/ 22 h 66"/>
                  <a:gd name="T20" fmla="*/ 37 w 48"/>
                  <a:gd name="T21" fmla="*/ 26 h 66"/>
                  <a:gd name="T22" fmla="*/ 45 w 48"/>
                  <a:gd name="T23" fmla="*/ 26 h 66"/>
                  <a:gd name="T24" fmla="*/ 45 w 48"/>
                  <a:gd name="T25" fmla="*/ 37 h 66"/>
                  <a:gd name="T26" fmla="*/ 44 w 48"/>
                  <a:gd name="T27" fmla="*/ 39 h 66"/>
                  <a:gd name="T28" fmla="*/ 45 w 48"/>
                  <a:gd name="T29" fmla="*/ 41 h 66"/>
                  <a:gd name="T30" fmla="*/ 46 w 48"/>
                  <a:gd name="T31" fmla="*/ 46 h 66"/>
                  <a:gd name="T32" fmla="*/ 42 w 48"/>
                  <a:gd name="T33" fmla="*/ 42 h 66"/>
                  <a:gd name="T34" fmla="*/ 35 w 48"/>
                  <a:gd name="T35" fmla="*/ 43 h 66"/>
                  <a:gd name="T36" fmla="*/ 38 w 48"/>
                  <a:gd name="T37" fmla="*/ 48 h 66"/>
                  <a:gd name="T38" fmla="*/ 37 w 48"/>
                  <a:gd name="T39" fmla="*/ 54 h 66"/>
                  <a:gd name="T40" fmla="*/ 35 w 48"/>
                  <a:gd name="T41" fmla="*/ 66 h 66"/>
                  <a:gd name="T42" fmla="*/ 32 w 48"/>
                  <a:gd name="T43" fmla="*/ 65 h 66"/>
                  <a:gd name="T44" fmla="*/ 25 w 48"/>
                  <a:gd name="T45" fmla="*/ 60 h 66"/>
                  <a:gd name="T46" fmla="*/ 15 w 48"/>
                  <a:gd name="T47" fmla="*/ 51 h 66"/>
                  <a:gd name="T48" fmla="*/ 8 w 48"/>
                  <a:gd name="T49" fmla="*/ 49 h 66"/>
                  <a:gd name="T50" fmla="*/ 1 w 48"/>
                  <a:gd name="T51" fmla="*/ 45 h 66"/>
                  <a:gd name="T52" fmla="*/ 0 w 48"/>
                  <a:gd name="T53" fmla="*/ 44 h 66"/>
                  <a:gd name="T54" fmla="*/ 1 w 48"/>
                  <a:gd name="T55" fmla="*/ 40 h 66"/>
                  <a:gd name="T56" fmla="*/ 5 w 48"/>
                  <a:gd name="T57" fmla="*/ 38 h 66"/>
                  <a:gd name="T58" fmla="*/ 8 w 48"/>
                  <a:gd name="T59" fmla="*/ 35 h 66"/>
                  <a:gd name="T60" fmla="*/ 6 w 48"/>
                  <a:gd name="T61" fmla="*/ 28 h 66"/>
                  <a:gd name="T62" fmla="*/ 4 w 48"/>
                  <a:gd name="T63"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66">
                    <a:moveTo>
                      <a:pt x="4" y="21"/>
                    </a:moveTo>
                    <a:cubicBezTo>
                      <a:pt x="5" y="19"/>
                      <a:pt x="7" y="19"/>
                      <a:pt x="6" y="16"/>
                    </a:cubicBezTo>
                    <a:cubicBezTo>
                      <a:pt x="6" y="17"/>
                      <a:pt x="7" y="18"/>
                      <a:pt x="8" y="19"/>
                    </a:cubicBezTo>
                    <a:cubicBezTo>
                      <a:pt x="7" y="15"/>
                      <a:pt x="12" y="15"/>
                      <a:pt x="13" y="12"/>
                    </a:cubicBezTo>
                    <a:cubicBezTo>
                      <a:pt x="13" y="10"/>
                      <a:pt x="15" y="5"/>
                      <a:pt x="17" y="8"/>
                    </a:cubicBezTo>
                    <a:cubicBezTo>
                      <a:pt x="18" y="5"/>
                      <a:pt x="21" y="6"/>
                      <a:pt x="23" y="5"/>
                    </a:cubicBezTo>
                    <a:cubicBezTo>
                      <a:pt x="24" y="5"/>
                      <a:pt x="29" y="0"/>
                      <a:pt x="30" y="2"/>
                    </a:cubicBezTo>
                    <a:cubicBezTo>
                      <a:pt x="30" y="3"/>
                      <a:pt x="26" y="6"/>
                      <a:pt x="25" y="7"/>
                    </a:cubicBezTo>
                    <a:cubicBezTo>
                      <a:pt x="23" y="9"/>
                      <a:pt x="23" y="12"/>
                      <a:pt x="22" y="14"/>
                    </a:cubicBezTo>
                    <a:cubicBezTo>
                      <a:pt x="27" y="13"/>
                      <a:pt x="24" y="24"/>
                      <a:pt x="31" y="22"/>
                    </a:cubicBezTo>
                    <a:cubicBezTo>
                      <a:pt x="34" y="22"/>
                      <a:pt x="35" y="24"/>
                      <a:pt x="37" y="26"/>
                    </a:cubicBezTo>
                    <a:cubicBezTo>
                      <a:pt x="38" y="27"/>
                      <a:pt x="43" y="26"/>
                      <a:pt x="45" y="26"/>
                    </a:cubicBezTo>
                    <a:cubicBezTo>
                      <a:pt x="44" y="31"/>
                      <a:pt x="43" y="33"/>
                      <a:pt x="45" y="37"/>
                    </a:cubicBezTo>
                    <a:cubicBezTo>
                      <a:pt x="46" y="37"/>
                      <a:pt x="45" y="38"/>
                      <a:pt x="44" y="39"/>
                    </a:cubicBezTo>
                    <a:cubicBezTo>
                      <a:pt x="43" y="40"/>
                      <a:pt x="45" y="40"/>
                      <a:pt x="45" y="41"/>
                    </a:cubicBezTo>
                    <a:cubicBezTo>
                      <a:pt x="46" y="43"/>
                      <a:pt x="48" y="44"/>
                      <a:pt x="46" y="46"/>
                    </a:cubicBezTo>
                    <a:cubicBezTo>
                      <a:pt x="45" y="42"/>
                      <a:pt x="44" y="43"/>
                      <a:pt x="42" y="42"/>
                    </a:cubicBezTo>
                    <a:cubicBezTo>
                      <a:pt x="41" y="44"/>
                      <a:pt x="37" y="43"/>
                      <a:pt x="35" y="43"/>
                    </a:cubicBezTo>
                    <a:cubicBezTo>
                      <a:pt x="35" y="47"/>
                      <a:pt x="38" y="45"/>
                      <a:pt x="38" y="48"/>
                    </a:cubicBezTo>
                    <a:cubicBezTo>
                      <a:pt x="32" y="47"/>
                      <a:pt x="36" y="52"/>
                      <a:pt x="37" y="54"/>
                    </a:cubicBezTo>
                    <a:cubicBezTo>
                      <a:pt x="38" y="58"/>
                      <a:pt x="36" y="63"/>
                      <a:pt x="35" y="66"/>
                    </a:cubicBezTo>
                    <a:cubicBezTo>
                      <a:pt x="34" y="66"/>
                      <a:pt x="33" y="65"/>
                      <a:pt x="32" y="65"/>
                    </a:cubicBezTo>
                    <a:cubicBezTo>
                      <a:pt x="37" y="57"/>
                      <a:pt x="29" y="60"/>
                      <a:pt x="25" y="60"/>
                    </a:cubicBezTo>
                    <a:cubicBezTo>
                      <a:pt x="21" y="60"/>
                      <a:pt x="20" y="52"/>
                      <a:pt x="15" y="51"/>
                    </a:cubicBezTo>
                    <a:cubicBezTo>
                      <a:pt x="12" y="50"/>
                      <a:pt x="11" y="49"/>
                      <a:pt x="8" y="49"/>
                    </a:cubicBezTo>
                    <a:cubicBezTo>
                      <a:pt x="6" y="49"/>
                      <a:pt x="4" y="47"/>
                      <a:pt x="1" y="45"/>
                    </a:cubicBezTo>
                    <a:cubicBezTo>
                      <a:pt x="0" y="45"/>
                      <a:pt x="0" y="45"/>
                      <a:pt x="0" y="44"/>
                    </a:cubicBezTo>
                    <a:cubicBezTo>
                      <a:pt x="0" y="45"/>
                      <a:pt x="2" y="40"/>
                      <a:pt x="1" y="40"/>
                    </a:cubicBezTo>
                    <a:cubicBezTo>
                      <a:pt x="2" y="39"/>
                      <a:pt x="5" y="40"/>
                      <a:pt x="5" y="38"/>
                    </a:cubicBezTo>
                    <a:cubicBezTo>
                      <a:pt x="5" y="37"/>
                      <a:pt x="7" y="36"/>
                      <a:pt x="8" y="35"/>
                    </a:cubicBezTo>
                    <a:cubicBezTo>
                      <a:pt x="4" y="36"/>
                      <a:pt x="6" y="31"/>
                      <a:pt x="6" y="28"/>
                    </a:cubicBezTo>
                    <a:cubicBezTo>
                      <a:pt x="6" y="25"/>
                      <a:pt x="5" y="24"/>
                      <a:pt x="4"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0" name="Freeform 168"/>
              <p:cNvSpPr>
                <a:spLocks noEditPoints="1"/>
              </p:cNvSpPr>
              <p:nvPr/>
            </p:nvSpPr>
            <p:spPr bwMode="auto">
              <a:xfrm>
                <a:off x="2315" y="1755"/>
                <a:ext cx="86" cy="113"/>
              </a:xfrm>
              <a:custGeom>
                <a:avLst/>
                <a:gdLst>
                  <a:gd name="T0" fmla="*/ 33 w 50"/>
                  <a:gd name="T1" fmla="*/ 65 h 66"/>
                  <a:gd name="T2" fmla="*/ 34 w 50"/>
                  <a:gd name="T3" fmla="*/ 60 h 66"/>
                  <a:gd name="T4" fmla="*/ 27 w 50"/>
                  <a:gd name="T5" fmla="*/ 60 h 66"/>
                  <a:gd name="T6" fmla="*/ 21 w 50"/>
                  <a:gd name="T7" fmla="*/ 55 h 66"/>
                  <a:gd name="T8" fmla="*/ 9 w 50"/>
                  <a:gd name="T9" fmla="*/ 49 h 66"/>
                  <a:gd name="T10" fmla="*/ 1 w 50"/>
                  <a:gd name="T11" fmla="*/ 45 h 66"/>
                  <a:gd name="T12" fmla="*/ 0 w 50"/>
                  <a:gd name="T13" fmla="*/ 43 h 66"/>
                  <a:gd name="T14" fmla="*/ 0 w 50"/>
                  <a:gd name="T15" fmla="*/ 43 h 66"/>
                  <a:gd name="T16" fmla="*/ 0 w 50"/>
                  <a:gd name="T17" fmla="*/ 42 h 66"/>
                  <a:gd name="T18" fmla="*/ 2 w 50"/>
                  <a:gd name="T19" fmla="*/ 39 h 66"/>
                  <a:gd name="T20" fmla="*/ 2 w 50"/>
                  <a:gd name="T21" fmla="*/ 38 h 66"/>
                  <a:gd name="T22" fmla="*/ 7 w 50"/>
                  <a:gd name="T23" fmla="*/ 35 h 66"/>
                  <a:gd name="T24" fmla="*/ 6 w 50"/>
                  <a:gd name="T25" fmla="*/ 27 h 66"/>
                  <a:gd name="T26" fmla="*/ 4 w 50"/>
                  <a:gd name="T27" fmla="*/ 20 h 66"/>
                  <a:gd name="T28" fmla="*/ 4 w 50"/>
                  <a:gd name="T29" fmla="*/ 9 h 66"/>
                  <a:gd name="T30" fmla="*/ 11 w 50"/>
                  <a:gd name="T31" fmla="*/ 13 h 66"/>
                  <a:gd name="T32" fmla="*/ 18 w 50"/>
                  <a:gd name="T33" fmla="*/ 5 h 66"/>
                  <a:gd name="T34" fmla="*/ 25 w 50"/>
                  <a:gd name="T35" fmla="*/ 2 h 66"/>
                  <a:gd name="T36" fmla="*/ 28 w 50"/>
                  <a:gd name="T37" fmla="*/ 5 h 66"/>
                  <a:gd name="T38" fmla="*/ 24 w 50"/>
                  <a:gd name="T39" fmla="*/ 12 h 66"/>
                  <a:gd name="T40" fmla="*/ 38 w 50"/>
                  <a:gd name="T41" fmla="*/ 24 h 66"/>
                  <a:gd name="T42" fmla="*/ 40 w 50"/>
                  <a:gd name="T43" fmla="*/ 25 h 66"/>
                  <a:gd name="T44" fmla="*/ 47 w 50"/>
                  <a:gd name="T45" fmla="*/ 24 h 66"/>
                  <a:gd name="T46" fmla="*/ 46 w 50"/>
                  <a:gd name="T47" fmla="*/ 38 h 66"/>
                  <a:gd name="T48" fmla="*/ 48 w 50"/>
                  <a:gd name="T49" fmla="*/ 41 h 66"/>
                  <a:gd name="T50" fmla="*/ 46 w 50"/>
                  <a:gd name="T51" fmla="*/ 45 h 66"/>
                  <a:gd name="T52" fmla="*/ 40 w 50"/>
                  <a:gd name="T53" fmla="*/ 43 h 66"/>
                  <a:gd name="T54" fmla="*/ 38 w 50"/>
                  <a:gd name="T55" fmla="*/ 44 h 66"/>
                  <a:gd name="T56" fmla="*/ 39 w 50"/>
                  <a:gd name="T57" fmla="*/ 48 h 66"/>
                  <a:gd name="T58" fmla="*/ 39 w 50"/>
                  <a:gd name="T59" fmla="*/ 53 h 66"/>
                  <a:gd name="T60" fmla="*/ 37 w 50"/>
                  <a:gd name="T61" fmla="*/ 66 h 66"/>
                  <a:gd name="T62" fmla="*/ 36 w 50"/>
                  <a:gd name="T63" fmla="*/ 62 h 66"/>
                  <a:gd name="T64" fmla="*/ 35 w 50"/>
                  <a:gd name="T65" fmla="*/ 47 h 66"/>
                  <a:gd name="T66" fmla="*/ 36 w 50"/>
                  <a:gd name="T67" fmla="*/ 41 h 66"/>
                  <a:gd name="T68" fmla="*/ 40 w 50"/>
                  <a:gd name="T69" fmla="*/ 41 h 66"/>
                  <a:gd name="T70" fmla="*/ 43 w 50"/>
                  <a:gd name="T71" fmla="*/ 40 h 66"/>
                  <a:gd name="T72" fmla="*/ 45 w 50"/>
                  <a:gd name="T73" fmla="*/ 40 h 66"/>
                  <a:gd name="T74" fmla="*/ 44 w 50"/>
                  <a:gd name="T75" fmla="*/ 37 h 66"/>
                  <a:gd name="T76" fmla="*/ 44 w 50"/>
                  <a:gd name="T77" fmla="*/ 26 h 66"/>
                  <a:gd name="T78" fmla="*/ 37 w 50"/>
                  <a:gd name="T79" fmla="*/ 26 h 66"/>
                  <a:gd name="T80" fmla="*/ 25 w 50"/>
                  <a:gd name="T81" fmla="*/ 17 h 66"/>
                  <a:gd name="T82" fmla="*/ 22 w 50"/>
                  <a:gd name="T83" fmla="*/ 13 h 66"/>
                  <a:gd name="T84" fmla="*/ 27 w 50"/>
                  <a:gd name="T85" fmla="*/ 4 h 66"/>
                  <a:gd name="T86" fmla="*/ 24 w 50"/>
                  <a:gd name="T87" fmla="*/ 5 h 66"/>
                  <a:gd name="T88" fmla="*/ 19 w 50"/>
                  <a:gd name="T89" fmla="*/ 9 h 66"/>
                  <a:gd name="T90" fmla="*/ 15 w 50"/>
                  <a:gd name="T91" fmla="*/ 11 h 66"/>
                  <a:gd name="T92" fmla="*/ 12 w 50"/>
                  <a:gd name="T93" fmla="*/ 24 h 66"/>
                  <a:gd name="T94" fmla="*/ 7 w 50"/>
                  <a:gd name="T95" fmla="*/ 20 h 66"/>
                  <a:gd name="T96" fmla="*/ 8 w 50"/>
                  <a:gd name="T97" fmla="*/ 29 h 66"/>
                  <a:gd name="T98" fmla="*/ 12 w 50"/>
                  <a:gd name="T99" fmla="*/ 33 h 66"/>
                  <a:gd name="T100" fmla="*/ 4 w 50"/>
                  <a:gd name="T101" fmla="*/ 40 h 66"/>
                  <a:gd name="T102" fmla="*/ 2 w 50"/>
                  <a:gd name="T103" fmla="*/ 43 h 66"/>
                  <a:gd name="T104" fmla="*/ 9 w 50"/>
                  <a:gd name="T105" fmla="*/ 47 h 66"/>
                  <a:gd name="T106" fmla="*/ 22 w 50"/>
                  <a:gd name="T107" fmla="*/ 54 h 66"/>
                  <a:gd name="T108" fmla="*/ 27 w 50"/>
                  <a:gd name="T109" fmla="*/ 58 h 66"/>
                  <a:gd name="T110" fmla="*/ 36 w 50"/>
                  <a:gd name="T111"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 h="66">
                    <a:moveTo>
                      <a:pt x="37" y="66"/>
                    </a:moveTo>
                    <a:cubicBezTo>
                      <a:pt x="36" y="66"/>
                      <a:pt x="36" y="66"/>
                      <a:pt x="36" y="66"/>
                    </a:cubicBezTo>
                    <a:cubicBezTo>
                      <a:pt x="35" y="66"/>
                      <a:pt x="33" y="65"/>
                      <a:pt x="33" y="65"/>
                    </a:cubicBezTo>
                    <a:cubicBezTo>
                      <a:pt x="32" y="64"/>
                      <a:pt x="32" y="64"/>
                      <a:pt x="32" y="64"/>
                    </a:cubicBezTo>
                    <a:cubicBezTo>
                      <a:pt x="33" y="63"/>
                      <a:pt x="33" y="63"/>
                      <a:pt x="33" y="63"/>
                    </a:cubicBezTo>
                    <a:cubicBezTo>
                      <a:pt x="34" y="61"/>
                      <a:pt x="34" y="60"/>
                      <a:pt x="34" y="60"/>
                    </a:cubicBezTo>
                    <a:cubicBezTo>
                      <a:pt x="34" y="60"/>
                      <a:pt x="34" y="60"/>
                      <a:pt x="32" y="60"/>
                    </a:cubicBezTo>
                    <a:cubicBezTo>
                      <a:pt x="31" y="60"/>
                      <a:pt x="30" y="60"/>
                      <a:pt x="29" y="60"/>
                    </a:cubicBezTo>
                    <a:cubicBezTo>
                      <a:pt x="28" y="60"/>
                      <a:pt x="27" y="60"/>
                      <a:pt x="27" y="60"/>
                    </a:cubicBezTo>
                    <a:cubicBezTo>
                      <a:pt x="27" y="60"/>
                      <a:pt x="27" y="60"/>
                      <a:pt x="27" y="60"/>
                    </a:cubicBezTo>
                    <a:cubicBezTo>
                      <a:pt x="26" y="60"/>
                      <a:pt x="26" y="60"/>
                      <a:pt x="26" y="60"/>
                    </a:cubicBezTo>
                    <a:cubicBezTo>
                      <a:pt x="23" y="60"/>
                      <a:pt x="22" y="58"/>
                      <a:pt x="21" y="55"/>
                    </a:cubicBezTo>
                    <a:cubicBezTo>
                      <a:pt x="19" y="53"/>
                      <a:pt x="18" y="51"/>
                      <a:pt x="16" y="51"/>
                    </a:cubicBezTo>
                    <a:cubicBezTo>
                      <a:pt x="14" y="51"/>
                      <a:pt x="14" y="50"/>
                      <a:pt x="13" y="50"/>
                    </a:cubicBezTo>
                    <a:cubicBezTo>
                      <a:pt x="12" y="50"/>
                      <a:pt x="11" y="49"/>
                      <a:pt x="9" y="49"/>
                    </a:cubicBezTo>
                    <a:cubicBezTo>
                      <a:pt x="7" y="49"/>
                      <a:pt x="6" y="48"/>
                      <a:pt x="4" y="47"/>
                    </a:cubicBezTo>
                    <a:cubicBezTo>
                      <a:pt x="3" y="46"/>
                      <a:pt x="3" y="46"/>
                      <a:pt x="2" y="45"/>
                    </a:cubicBezTo>
                    <a:cubicBezTo>
                      <a:pt x="1" y="45"/>
                      <a:pt x="1" y="45"/>
                      <a:pt x="1" y="45"/>
                    </a:cubicBezTo>
                    <a:cubicBezTo>
                      <a:pt x="1" y="45"/>
                      <a:pt x="0" y="45"/>
                      <a:pt x="0" y="44"/>
                    </a:cubicBezTo>
                    <a:cubicBezTo>
                      <a:pt x="0" y="44"/>
                      <a:pt x="0" y="44"/>
                      <a:pt x="0" y="44"/>
                    </a:cubicBezTo>
                    <a:cubicBezTo>
                      <a:pt x="0" y="44"/>
                      <a:pt x="0" y="43"/>
                      <a:pt x="0" y="43"/>
                    </a:cubicBezTo>
                    <a:cubicBezTo>
                      <a:pt x="0" y="43"/>
                      <a:pt x="0" y="43"/>
                      <a:pt x="0" y="43"/>
                    </a:cubicBezTo>
                    <a:cubicBezTo>
                      <a:pt x="0" y="43"/>
                      <a:pt x="0" y="43"/>
                      <a:pt x="0" y="43"/>
                    </a:cubicBezTo>
                    <a:cubicBezTo>
                      <a:pt x="0" y="43"/>
                      <a:pt x="0" y="43"/>
                      <a:pt x="0" y="43"/>
                    </a:cubicBezTo>
                    <a:cubicBezTo>
                      <a:pt x="1" y="43"/>
                      <a:pt x="1" y="43"/>
                      <a:pt x="1" y="43"/>
                    </a:cubicBezTo>
                    <a:cubicBezTo>
                      <a:pt x="1" y="42"/>
                      <a:pt x="1" y="42"/>
                      <a:pt x="1" y="42"/>
                    </a:cubicBezTo>
                    <a:cubicBezTo>
                      <a:pt x="0" y="42"/>
                      <a:pt x="0" y="42"/>
                      <a:pt x="0" y="42"/>
                    </a:cubicBezTo>
                    <a:cubicBezTo>
                      <a:pt x="1" y="42"/>
                      <a:pt x="1" y="40"/>
                      <a:pt x="1" y="39"/>
                    </a:cubicBezTo>
                    <a:cubicBezTo>
                      <a:pt x="2" y="39"/>
                      <a:pt x="2" y="39"/>
                      <a:pt x="2" y="39"/>
                    </a:cubicBezTo>
                    <a:cubicBezTo>
                      <a:pt x="2" y="39"/>
                      <a:pt x="2" y="39"/>
                      <a:pt x="2" y="39"/>
                    </a:cubicBezTo>
                    <a:cubicBezTo>
                      <a:pt x="1" y="39"/>
                      <a:pt x="1" y="39"/>
                      <a:pt x="1" y="39"/>
                    </a:cubicBezTo>
                    <a:cubicBezTo>
                      <a:pt x="1" y="39"/>
                      <a:pt x="2" y="39"/>
                      <a:pt x="2" y="39"/>
                    </a:cubicBezTo>
                    <a:cubicBezTo>
                      <a:pt x="2" y="38"/>
                      <a:pt x="2" y="38"/>
                      <a:pt x="2" y="38"/>
                    </a:cubicBezTo>
                    <a:cubicBezTo>
                      <a:pt x="3" y="38"/>
                      <a:pt x="3" y="38"/>
                      <a:pt x="4" y="38"/>
                    </a:cubicBezTo>
                    <a:cubicBezTo>
                      <a:pt x="5" y="38"/>
                      <a:pt x="5" y="38"/>
                      <a:pt x="5" y="37"/>
                    </a:cubicBezTo>
                    <a:cubicBezTo>
                      <a:pt x="5" y="36"/>
                      <a:pt x="6" y="35"/>
                      <a:pt x="7" y="35"/>
                    </a:cubicBezTo>
                    <a:cubicBezTo>
                      <a:pt x="6" y="35"/>
                      <a:pt x="6" y="34"/>
                      <a:pt x="6" y="34"/>
                    </a:cubicBezTo>
                    <a:cubicBezTo>
                      <a:pt x="5" y="33"/>
                      <a:pt x="5" y="31"/>
                      <a:pt x="6" y="29"/>
                    </a:cubicBezTo>
                    <a:cubicBezTo>
                      <a:pt x="6" y="28"/>
                      <a:pt x="6" y="28"/>
                      <a:pt x="6" y="27"/>
                    </a:cubicBezTo>
                    <a:cubicBezTo>
                      <a:pt x="6" y="24"/>
                      <a:pt x="6" y="24"/>
                      <a:pt x="4" y="21"/>
                    </a:cubicBezTo>
                    <a:cubicBezTo>
                      <a:pt x="4" y="20"/>
                      <a:pt x="4" y="20"/>
                      <a:pt x="4" y="20"/>
                    </a:cubicBezTo>
                    <a:cubicBezTo>
                      <a:pt x="4" y="20"/>
                      <a:pt x="4" y="20"/>
                      <a:pt x="4" y="20"/>
                    </a:cubicBezTo>
                    <a:cubicBezTo>
                      <a:pt x="4" y="19"/>
                      <a:pt x="5" y="19"/>
                      <a:pt x="5" y="18"/>
                    </a:cubicBezTo>
                    <a:cubicBezTo>
                      <a:pt x="6" y="17"/>
                      <a:pt x="6" y="17"/>
                      <a:pt x="6" y="15"/>
                    </a:cubicBezTo>
                    <a:cubicBezTo>
                      <a:pt x="4" y="9"/>
                      <a:pt x="4" y="9"/>
                      <a:pt x="4" y="9"/>
                    </a:cubicBezTo>
                    <a:cubicBezTo>
                      <a:pt x="8" y="15"/>
                      <a:pt x="8" y="15"/>
                      <a:pt x="8" y="15"/>
                    </a:cubicBezTo>
                    <a:cubicBezTo>
                      <a:pt x="8" y="15"/>
                      <a:pt x="8" y="15"/>
                      <a:pt x="8" y="15"/>
                    </a:cubicBezTo>
                    <a:cubicBezTo>
                      <a:pt x="9" y="14"/>
                      <a:pt x="10" y="13"/>
                      <a:pt x="11" y="13"/>
                    </a:cubicBezTo>
                    <a:cubicBezTo>
                      <a:pt x="12" y="12"/>
                      <a:pt x="13" y="12"/>
                      <a:pt x="13" y="11"/>
                    </a:cubicBezTo>
                    <a:cubicBezTo>
                      <a:pt x="13" y="9"/>
                      <a:pt x="14" y="5"/>
                      <a:pt x="17" y="5"/>
                    </a:cubicBezTo>
                    <a:cubicBezTo>
                      <a:pt x="17" y="5"/>
                      <a:pt x="18" y="5"/>
                      <a:pt x="18" y="5"/>
                    </a:cubicBezTo>
                    <a:cubicBezTo>
                      <a:pt x="19" y="4"/>
                      <a:pt x="20" y="4"/>
                      <a:pt x="21" y="4"/>
                    </a:cubicBezTo>
                    <a:cubicBezTo>
                      <a:pt x="22" y="4"/>
                      <a:pt x="23" y="4"/>
                      <a:pt x="23" y="3"/>
                    </a:cubicBezTo>
                    <a:cubicBezTo>
                      <a:pt x="24" y="3"/>
                      <a:pt x="24" y="3"/>
                      <a:pt x="25" y="2"/>
                    </a:cubicBezTo>
                    <a:cubicBezTo>
                      <a:pt x="27" y="1"/>
                      <a:pt x="29" y="0"/>
                      <a:pt x="30" y="0"/>
                    </a:cubicBezTo>
                    <a:cubicBezTo>
                      <a:pt x="31" y="0"/>
                      <a:pt x="32" y="0"/>
                      <a:pt x="32" y="1"/>
                    </a:cubicBezTo>
                    <a:cubicBezTo>
                      <a:pt x="32" y="2"/>
                      <a:pt x="32" y="3"/>
                      <a:pt x="28" y="5"/>
                    </a:cubicBezTo>
                    <a:cubicBezTo>
                      <a:pt x="28" y="6"/>
                      <a:pt x="27" y="6"/>
                      <a:pt x="27" y="6"/>
                    </a:cubicBezTo>
                    <a:cubicBezTo>
                      <a:pt x="26" y="8"/>
                      <a:pt x="25" y="10"/>
                      <a:pt x="24" y="11"/>
                    </a:cubicBezTo>
                    <a:cubicBezTo>
                      <a:pt x="24" y="12"/>
                      <a:pt x="24" y="12"/>
                      <a:pt x="24" y="12"/>
                    </a:cubicBezTo>
                    <a:cubicBezTo>
                      <a:pt x="26" y="13"/>
                      <a:pt x="27" y="15"/>
                      <a:pt x="27" y="17"/>
                    </a:cubicBezTo>
                    <a:cubicBezTo>
                      <a:pt x="28" y="19"/>
                      <a:pt x="29" y="21"/>
                      <a:pt x="32" y="21"/>
                    </a:cubicBezTo>
                    <a:cubicBezTo>
                      <a:pt x="35" y="20"/>
                      <a:pt x="37" y="22"/>
                      <a:pt x="38" y="24"/>
                    </a:cubicBezTo>
                    <a:cubicBezTo>
                      <a:pt x="39" y="24"/>
                      <a:pt x="39" y="24"/>
                      <a:pt x="39" y="24"/>
                    </a:cubicBezTo>
                    <a:cubicBezTo>
                      <a:pt x="39" y="24"/>
                      <a:pt x="39" y="24"/>
                      <a:pt x="39" y="24"/>
                    </a:cubicBezTo>
                    <a:cubicBezTo>
                      <a:pt x="39" y="24"/>
                      <a:pt x="39" y="25"/>
                      <a:pt x="40" y="25"/>
                    </a:cubicBezTo>
                    <a:cubicBezTo>
                      <a:pt x="41" y="25"/>
                      <a:pt x="43" y="24"/>
                      <a:pt x="44" y="24"/>
                    </a:cubicBezTo>
                    <a:cubicBezTo>
                      <a:pt x="45" y="24"/>
                      <a:pt x="45" y="24"/>
                      <a:pt x="46" y="24"/>
                    </a:cubicBezTo>
                    <a:cubicBezTo>
                      <a:pt x="47" y="24"/>
                      <a:pt x="47" y="24"/>
                      <a:pt x="47" y="24"/>
                    </a:cubicBezTo>
                    <a:cubicBezTo>
                      <a:pt x="46" y="26"/>
                      <a:pt x="46" y="26"/>
                      <a:pt x="46" y="26"/>
                    </a:cubicBezTo>
                    <a:cubicBezTo>
                      <a:pt x="45" y="30"/>
                      <a:pt x="45" y="32"/>
                      <a:pt x="47" y="35"/>
                    </a:cubicBezTo>
                    <a:cubicBezTo>
                      <a:pt x="48" y="36"/>
                      <a:pt x="47" y="38"/>
                      <a:pt x="46" y="38"/>
                    </a:cubicBezTo>
                    <a:cubicBezTo>
                      <a:pt x="46" y="38"/>
                      <a:pt x="46" y="38"/>
                      <a:pt x="46" y="38"/>
                    </a:cubicBezTo>
                    <a:cubicBezTo>
                      <a:pt x="46" y="39"/>
                      <a:pt x="47" y="39"/>
                      <a:pt x="47" y="40"/>
                    </a:cubicBezTo>
                    <a:cubicBezTo>
                      <a:pt x="47" y="40"/>
                      <a:pt x="48" y="41"/>
                      <a:pt x="48" y="41"/>
                    </a:cubicBezTo>
                    <a:cubicBezTo>
                      <a:pt x="49" y="42"/>
                      <a:pt x="50" y="44"/>
                      <a:pt x="48" y="45"/>
                    </a:cubicBezTo>
                    <a:cubicBezTo>
                      <a:pt x="47" y="46"/>
                      <a:pt x="47" y="46"/>
                      <a:pt x="47" y="46"/>
                    </a:cubicBezTo>
                    <a:cubicBezTo>
                      <a:pt x="46" y="45"/>
                      <a:pt x="46" y="45"/>
                      <a:pt x="46" y="45"/>
                    </a:cubicBezTo>
                    <a:cubicBezTo>
                      <a:pt x="46" y="43"/>
                      <a:pt x="46" y="43"/>
                      <a:pt x="45" y="43"/>
                    </a:cubicBezTo>
                    <a:cubicBezTo>
                      <a:pt x="44" y="43"/>
                      <a:pt x="44" y="43"/>
                      <a:pt x="43" y="42"/>
                    </a:cubicBezTo>
                    <a:cubicBezTo>
                      <a:pt x="42" y="43"/>
                      <a:pt x="41" y="43"/>
                      <a:pt x="40" y="43"/>
                    </a:cubicBezTo>
                    <a:cubicBezTo>
                      <a:pt x="39" y="43"/>
                      <a:pt x="39" y="43"/>
                      <a:pt x="38" y="43"/>
                    </a:cubicBezTo>
                    <a:cubicBezTo>
                      <a:pt x="38" y="43"/>
                      <a:pt x="37" y="43"/>
                      <a:pt x="37" y="43"/>
                    </a:cubicBezTo>
                    <a:cubicBezTo>
                      <a:pt x="37" y="44"/>
                      <a:pt x="38" y="44"/>
                      <a:pt x="38" y="44"/>
                    </a:cubicBezTo>
                    <a:cubicBezTo>
                      <a:pt x="39" y="44"/>
                      <a:pt x="40" y="45"/>
                      <a:pt x="40" y="47"/>
                    </a:cubicBezTo>
                    <a:cubicBezTo>
                      <a:pt x="40" y="48"/>
                      <a:pt x="40" y="48"/>
                      <a:pt x="40" y="48"/>
                    </a:cubicBezTo>
                    <a:cubicBezTo>
                      <a:pt x="39" y="48"/>
                      <a:pt x="39" y="48"/>
                      <a:pt x="39" y="48"/>
                    </a:cubicBezTo>
                    <a:cubicBezTo>
                      <a:pt x="37" y="48"/>
                      <a:pt x="37" y="48"/>
                      <a:pt x="37" y="48"/>
                    </a:cubicBezTo>
                    <a:cubicBezTo>
                      <a:pt x="37" y="48"/>
                      <a:pt x="37" y="50"/>
                      <a:pt x="38" y="51"/>
                    </a:cubicBezTo>
                    <a:cubicBezTo>
                      <a:pt x="38" y="51"/>
                      <a:pt x="39" y="52"/>
                      <a:pt x="39" y="53"/>
                    </a:cubicBezTo>
                    <a:cubicBezTo>
                      <a:pt x="40" y="56"/>
                      <a:pt x="39" y="59"/>
                      <a:pt x="38" y="62"/>
                    </a:cubicBezTo>
                    <a:cubicBezTo>
                      <a:pt x="37" y="63"/>
                      <a:pt x="37" y="64"/>
                      <a:pt x="37" y="65"/>
                    </a:cubicBezTo>
                    <a:lnTo>
                      <a:pt x="37" y="66"/>
                    </a:lnTo>
                    <a:close/>
                    <a:moveTo>
                      <a:pt x="35" y="64"/>
                    </a:moveTo>
                    <a:cubicBezTo>
                      <a:pt x="35" y="64"/>
                      <a:pt x="35" y="64"/>
                      <a:pt x="35" y="64"/>
                    </a:cubicBezTo>
                    <a:cubicBezTo>
                      <a:pt x="35" y="63"/>
                      <a:pt x="36" y="62"/>
                      <a:pt x="36" y="62"/>
                    </a:cubicBezTo>
                    <a:cubicBezTo>
                      <a:pt x="37" y="59"/>
                      <a:pt x="38" y="56"/>
                      <a:pt x="37" y="54"/>
                    </a:cubicBezTo>
                    <a:cubicBezTo>
                      <a:pt x="37" y="53"/>
                      <a:pt x="36" y="52"/>
                      <a:pt x="36" y="51"/>
                    </a:cubicBezTo>
                    <a:cubicBezTo>
                      <a:pt x="35" y="50"/>
                      <a:pt x="34" y="48"/>
                      <a:pt x="35" y="47"/>
                    </a:cubicBezTo>
                    <a:cubicBezTo>
                      <a:pt x="35" y="46"/>
                      <a:pt x="36" y="46"/>
                      <a:pt x="37" y="46"/>
                    </a:cubicBezTo>
                    <a:cubicBezTo>
                      <a:pt x="36" y="45"/>
                      <a:pt x="35" y="44"/>
                      <a:pt x="35" y="42"/>
                    </a:cubicBezTo>
                    <a:cubicBezTo>
                      <a:pt x="36" y="41"/>
                      <a:pt x="36" y="41"/>
                      <a:pt x="36" y="41"/>
                    </a:cubicBezTo>
                    <a:cubicBezTo>
                      <a:pt x="36" y="41"/>
                      <a:pt x="36" y="41"/>
                      <a:pt x="36" y="41"/>
                    </a:cubicBezTo>
                    <a:cubicBezTo>
                      <a:pt x="37" y="41"/>
                      <a:pt x="38" y="41"/>
                      <a:pt x="38" y="41"/>
                    </a:cubicBezTo>
                    <a:cubicBezTo>
                      <a:pt x="39" y="41"/>
                      <a:pt x="39" y="41"/>
                      <a:pt x="40" y="41"/>
                    </a:cubicBezTo>
                    <a:cubicBezTo>
                      <a:pt x="42" y="41"/>
                      <a:pt x="42" y="41"/>
                      <a:pt x="42" y="41"/>
                    </a:cubicBezTo>
                    <a:cubicBezTo>
                      <a:pt x="42" y="40"/>
                      <a:pt x="42" y="40"/>
                      <a:pt x="42" y="40"/>
                    </a:cubicBezTo>
                    <a:cubicBezTo>
                      <a:pt x="43" y="40"/>
                      <a:pt x="43" y="40"/>
                      <a:pt x="43" y="40"/>
                    </a:cubicBezTo>
                    <a:cubicBezTo>
                      <a:pt x="44" y="41"/>
                      <a:pt x="44" y="41"/>
                      <a:pt x="45" y="41"/>
                    </a:cubicBezTo>
                    <a:cubicBezTo>
                      <a:pt x="45" y="41"/>
                      <a:pt x="45" y="41"/>
                      <a:pt x="46" y="41"/>
                    </a:cubicBezTo>
                    <a:cubicBezTo>
                      <a:pt x="46" y="41"/>
                      <a:pt x="46" y="41"/>
                      <a:pt x="45" y="40"/>
                    </a:cubicBezTo>
                    <a:cubicBezTo>
                      <a:pt x="45" y="40"/>
                      <a:pt x="45" y="40"/>
                      <a:pt x="45" y="40"/>
                    </a:cubicBezTo>
                    <a:cubicBezTo>
                      <a:pt x="44" y="40"/>
                      <a:pt x="44" y="39"/>
                      <a:pt x="44" y="39"/>
                    </a:cubicBezTo>
                    <a:cubicBezTo>
                      <a:pt x="44" y="38"/>
                      <a:pt x="44" y="37"/>
                      <a:pt x="44" y="37"/>
                    </a:cubicBezTo>
                    <a:cubicBezTo>
                      <a:pt x="45" y="37"/>
                      <a:pt x="45" y="37"/>
                      <a:pt x="45" y="37"/>
                    </a:cubicBezTo>
                    <a:cubicBezTo>
                      <a:pt x="45" y="36"/>
                      <a:pt x="45" y="36"/>
                      <a:pt x="45" y="36"/>
                    </a:cubicBezTo>
                    <a:cubicBezTo>
                      <a:pt x="43" y="32"/>
                      <a:pt x="43" y="30"/>
                      <a:pt x="44" y="26"/>
                    </a:cubicBezTo>
                    <a:cubicBezTo>
                      <a:pt x="44" y="26"/>
                      <a:pt x="44" y="26"/>
                      <a:pt x="44" y="26"/>
                    </a:cubicBezTo>
                    <a:cubicBezTo>
                      <a:pt x="43" y="26"/>
                      <a:pt x="42" y="27"/>
                      <a:pt x="40" y="27"/>
                    </a:cubicBezTo>
                    <a:cubicBezTo>
                      <a:pt x="39" y="27"/>
                      <a:pt x="38" y="26"/>
                      <a:pt x="37" y="26"/>
                    </a:cubicBezTo>
                    <a:cubicBezTo>
                      <a:pt x="37" y="25"/>
                      <a:pt x="37" y="25"/>
                      <a:pt x="37" y="25"/>
                    </a:cubicBezTo>
                    <a:cubicBezTo>
                      <a:pt x="35" y="23"/>
                      <a:pt x="34" y="22"/>
                      <a:pt x="32" y="22"/>
                    </a:cubicBezTo>
                    <a:cubicBezTo>
                      <a:pt x="27" y="23"/>
                      <a:pt x="26" y="20"/>
                      <a:pt x="25" y="17"/>
                    </a:cubicBezTo>
                    <a:cubicBezTo>
                      <a:pt x="25" y="15"/>
                      <a:pt x="24" y="14"/>
                      <a:pt x="23" y="14"/>
                    </a:cubicBezTo>
                    <a:cubicBezTo>
                      <a:pt x="21" y="15"/>
                      <a:pt x="21" y="15"/>
                      <a:pt x="21" y="15"/>
                    </a:cubicBezTo>
                    <a:cubicBezTo>
                      <a:pt x="22" y="13"/>
                      <a:pt x="22" y="13"/>
                      <a:pt x="22" y="13"/>
                    </a:cubicBezTo>
                    <a:cubicBezTo>
                      <a:pt x="22" y="12"/>
                      <a:pt x="22" y="11"/>
                      <a:pt x="23" y="11"/>
                    </a:cubicBezTo>
                    <a:cubicBezTo>
                      <a:pt x="23" y="9"/>
                      <a:pt x="24" y="7"/>
                      <a:pt x="25" y="5"/>
                    </a:cubicBezTo>
                    <a:cubicBezTo>
                      <a:pt x="26" y="5"/>
                      <a:pt x="26" y="4"/>
                      <a:pt x="27" y="4"/>
                    </a:cubicBezTo>
                    <a:cubicBezTo>
                      <a:pt x="28" y="3"/>
                      <a:pt x="29" y="2"/>
                      <a:pt x="30" y="2"/>
                    </a:cubicBezTo>
                    <a:cubicBezTo>
                      <a:pt x="29" y="2"/>
                      <a:pt x="27" y="3"/>
                      <a:pt x="26" y="4"/>
                    </a:cubicBezTo>
                    <a:cubicBezTo>
                      <a:pt x="25" y="5"/>
                      <a:pt x="25" y="5"/>
                      <a:pt x="24" y="5"/>
                    </a:cubicBezTo>
                    <a:cubicBezTo>
                      <a:pt x="23" y="5"/>
                      <a:pt x="22" y="6"/>
                      <a:pt x="22" y="6"/>
                    </a:cubicBezTo>
                    <a:cubicBezTo>
                      <a:pt x="20" y="6"/>
                      <a:pt x="20" y="6"/>
                      <a:pt x="19" y="7"/>
                    </a:cubicBezTo>
                    <a:cubicBezTo>
                      <a:pt x="19" y="9"/>
                      <a:pt x="19" y="9"/>
                      <a:pt x="19" y="9"/>
                    </a:cubicBezTo>
                    <a:cubicBezTo>
                      <a:pt x="18" y="7"/>
                      <a:pt x="18" y="7"/>
                      <a:pt x="18" y="7"/>
                    </a:cubicBezTo>
                    <a:cubicBezTo>
                      <a:pt x="17" y="7"/>
                      <a:pt x="17" y="7"/>
                      <a:pt x="17" y="7"/>
                    </a:cubicBezTo>
                    <a:cubicBezTo>
                      <a:pt x="16" y="7"/>
                      <a:pt x="15" y="10"/>
                      <a:pt x="15" y="11"/>
                    </a:cubicBezTo>
                    <a:cubicBezTo>
                      <a:pt x="14" y="13"/>
                      <a:pt x="13" y="14"/>
                      <a:pt x="12" y="15"/>
                    </a:cubicBezTo>
                    <a:cubicBezTo>
                      <a:pt x="10" y="16"/>
                      <a:pt x="9" y="16"/>
                      <a:pt x="10" y="18"/>
                    </a:cubicBezTo>
                    <a:cubicBezTo>
                      <a:pt x="12" y="24"/>
                      <a:pt x="12" y="24"/>
                      <a:pt x="12" y="24"/>
                    </a:cubicBezTo>
                    <a:cubicBezTo>
                      <a:pt x="8" y="18"/>
                      <a:pt x="8" y="18"/>
                      <a:pt x="8" y="18"/>
                    </a:cubicBezTo>
                    <a:cubicBezTo>
                      <a:pt x="8" y="18"/>
                      <a:pt x="8" y="18"/>
                      <a:pt x="8" y="18"/>
                    </a:cubicBezTo>
                    <a:cubicBezTo>
                      <a:pt x="8" y="19"/>
                      <a:pt x="7" y="19"/>
                      <a:pt x="7" y="20"/>
                    </a:cubicBezTo>
                    <a:cubicBezTo>
                      <a:pt x="6" y="20"/>
                      <a:pt x="6" y="20"/>
                      <a:pt x="6" y="20"/>
                    </a:cubicBezTo>
                    <a:cubicBezTo>
                      <a:pt x="7" y="23"/>
                      <a:pt x="8" y="24"/>
                      <a:pt x="8" y="27"/>
                    </a:cubicBezTo>
                    <a:cubicBezTo>
                      <a:pt x="8" y="28"/>
                      <a:pt x="8" y="28"/>
                      <a:pt x="8" y="29"/>
                    </a:cubicBezTo>
                    <a:cubicBezTo>
                      <a:pt x="7" y="30"/>
                      <a:pt x="7" y="32"/>
                      <a:pt x="8" y="33"/>
                    </a:cubicBezTo>
                    <a:cubicBezTo>
                      <a:pt x="8" y="33"/>
                      <a:pt x="8" y="33"/>
                      <a:pt x="8" y="33"/>
                    </a:cubicBezTo>
                    <a:cubicBezTo>
                      <a:pt x="12" y="33"/>
                      <a:pt x="12" y="33"/>
                      <a:pt x="12" y="33"/>
                    </a:cubicBezTo>
                    <a:cubicBezTo>
                      <a:pt x="9" y="35"/>
                      <a:pt x="9" y="35"/>
                      <a:pt x="9" y="35"/>
                    </a:cubicBezTo>
                    <a:cubicBezTo>
                      <a:pt x="8" y="36"/>
                      <a:pt x="7" y="37"/>
                      <a:pt x="7" y="38"/>
                    </a:cubicBezTo>
                    <a:cubicBezTo>
                      <a:pt x="6" y="39"/>
                      <a:pt x="5" y="40"/>
                      <a:pt x="4" y="40"/>
                    </a:cubicBezTo>
                    <a:cubicBezTo>
                      <a:pt x="4" y="40"/>
                      <a:pt x="3" y="40"/>
                      <a:pt x="3" y="40"/>
                    </a:cubicBezTo>
                    <a:cubicBezTo>
                      <a:pt x="3" y="41"/>
                      <a:pt x="3" y="42"/>
                      <a:pt x="2" y="43"/>
                    </a:cubicBezTo>
                    <a:cubicBezTo>
                      <a:pt x="2" y="43"/>
                      <a:pt x="2" y="43"/>
                      <a:pt x="2" y="43"/>
                    </a:cubicBezTo>
                    <a:cubicBezTo>
                      <a:pt x="3" y="44"/>
                      <a:pt x="3" y="44"/>
                      <a:pt x="3" y="44"/>
                    </a:cubicBezTo>
                    <a:cubicBezTo>
                      <a:pt x="4" y="44"/>
                      <a:pt x="4" y="45"/>
                      <a:pt x="5" y="45"/>
                    </a:cubicBezTo>
                    <a:cubicBezTo>
                      <a:pt x="7" y="46"/>
                      <a:pt x="8" y="47"/>
                      <a:pt x="9" y="47"/>
                    </a:cubicBezTo>
                    <a:cubicBezTo>
                      <a:pt x="11" y="47"/>
                      <a:pt x="12" y="48"/>
                      <a:pt x="14" y="48"/>
                    </a:cubicBezTo>
                    <a:cubicBezTo>
                      <a:pt x="14" y="48"/>
                      <a:pt x="15" y="49"/>
                      <a:pt x="16" y="49"/>
                    </a:cubicBezTo>
                    <a:cubicBezTo>
                      <a:pt x="19" y="49"/>
                      <a:pt x="21" y="52"/>
                      <a:pt x="22" y="54"/>
                    </a:cubicBezTo>
                    <a:cubicBezTo>
                      <a:pt x="23" y="56"/>
                      <a:pt x="24" y="58"/>
                      <a:pt x="26" y="58"/>
                    </a:cubicBezTo>
                    <a:cubicBezTo>
                      <a:pt x="26" y="58"/>
                      <a:pt x="26" y="58"/>
                      <a:pt x="27" y="58"/>
                    </a:cubicBezTo>
                    <a:cubicBezTo>
                      <a:pt x="27" y="58"/>
                      <a:pt x="27" y="58"/>
                      <a:pt x="27" y="58"/>
                    </a:cubicBezTo>
                    <a:cubicBezTo>
                      <a:pt x="27" y="58"/>
                      <a:pt x="28" y="58"/>
                      <a:pt x="29" y="58"/>
                    </a:cubicBezTo>
                    <a:cubicBezTo>
                      <a:pt x="30" y="58"/>
                      <a:pt x="31" y="58"/>
                      <a:pt x="32" y="58"/>
                    </a:cubicBezTo>
                    <a:cubicBezTo>
                      <a:pt x="33" y="58"/>
                      <a:pt x="35" y="58"/>
                      <a:pt x="36" y="59"/>
                    </a:cubicBezTo>
                    <a:cubicBezTo>
                      <a:pt x="36" y="60"/>
                      <a:pt x="36" y="62"/>
                      <a:pt x="35"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1" name="Freeform 169"/>
              <p:cNvSpPr/>
              <p:nvPr/>
            </p:nvSpPr>
            <p:spPr bwMode="auto">
              <a:xfrm>
                <a:off x="1982" y="1438"/>
                <a:ext cx="34" cy="31"/>
              </a:xfrm>
              <a:custGeom>
                <a:avLst/>
                <a:gdLst>
                  <a:gd name="T0" fmla="*/ 3 w 20"/>
                  <a:gd name="T1" fmla="*/ 4 h 18"/>
                  <a:gd name="T2" fmla="*/ 0 w 20"/>
                  <a:gd name="T3" fmla="*/ 2 h 18"/>
                  <a:gd name="T4" fmla="*/ 8 w 20"/>
                  <a:gd name="T5" fmla="*/ 4 h 18"/>
                  <a:gd name="T6" fmla="*/ 14 w 20"/>
                  <a:gd name="T7" fmla="*/ 10 h 18"/>
                  <a:gd name="T8" fmla="*/ 19 w 20"/>
                  <a:gd name="T9" fmla="*/ 16 h 18"/>
                  <a:gd name="T10" fmla="*/ 14 w 20"/>
                  <a:gd name="T11" fmla="*/ 14 h 18"/>
                  <a:gd name="T12" fmla="*/ 12 w 20"/>
                  <a:gd name="T13" fmla="*/ 14 h 18"/>
                  <a:gd name="T14" fmla="*/ 13 w 20"/>
                  <a:gd name="T15" fmla="*/ 13 h 18"/>
                  <a:gd name="T16" fmla="*/ 10 w 20"/>
                  <a:gd name="T17" fmla="*/ 12 h 18"/>
                  <a:gd name="T18" fmla="*/ 11 w 20"/>
                  <a:gd name="T19" fmla="*/ 12 h 18"/>
                  <a:gd name="T20" fmla="*/ 7 w 20"/>
                  <a:gd name="T21" fmla="*/ 9 h 18"/>
                  <a:gd name="T22" fmla="*/ 9 w 20"/>
                  <a:gd name="T23" fmla="*/ 9 h 18"/>
                  <a:gd name="T24" fmla="*/ 4 w 20"/>
                  <a:gd name="T25" fmla="*/ 6 h 18"/>
                  <a:gd name="T26" fmla="*/ 1 w 20"/>
                  <a:gd name="T27" fmla="*/ 4 h 18"/>
                  <a:gd name="T28" fmla="*/ 3 w 20"/>
                  <a:gd name="T2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8">
                    <a:moveTo>
                      <a:pt x="3" y="4"/>
                    </a:moveTo>
                    <a:cubicBezTo>
                      <a:pt x="3" y="2"/>
                      <a:pt x="1" y="2"/>
                      <a:pt x="0" y="2"/>
                    </a:cubicBezTo>
                    <a:cubicBezTo>
                      <a:pt x="1" y="0"/>
                      <a:pt x="6" y="3"/>
                      <a:pt x="8" y="4"/>
                    </a:cubicBezTo>
                    <a:cubicBezTo>
                      <a:pt x="12" y="5"/>
                      <a:pt x="11" y="7"/>
                      <a:pt x="14" y="10"/>
                    </a:cubicBezTo>
                    <a:cubicBezTo>
                      <a:pt x="15" y="11"/>
                      <a:pt x="20" y="13"/>
                      <a:pt x="19" y="16"/>
                    </a:cubicBezTo>
                    <a:cubicBezTo>
                      <a:pt x="19" y="18"/>
                      <a:pt x="13" y="16"/>
                      <a:pt x="14" y="14"/>
                    </a:cubicBezTo>
                    <a:cubicBezTo>
                      <a:pt x="13" y="14"/>
                      <a:pt x="14" y="14"/>
                      <a:pt x="12" y="14"/>
                    </a:cubicBezTo>
                    <a:cubicBezTo>
                      <a:pt x="13" y="13"/>
                      <a:pt x="13" y="13"/>
                      <a:pt x="13" y="13"/>
                    </a:cubicBezTo>
                    <a:cubicBezTo>
                      <a:pt x="11" y="13"/>
                      <a:pt x="11" y="13"/>
                      <a:pt x="10" y="12"/>
                    </a:cubicBezTo>
                    <a:cubicBezTo>
                      <a:pt x="10" y="12"/>
                      <a:pt x="10" y="12"/>
                      <a:pt x="11" y="12"/>
                    </a:cubicBezTo>
                    <a:cubicBezTo>
                      <a:pt x="10" y="11"/>
                      <a:pt x="8" y="11"/>
                      <a:pt x="7" y="9"/>
                    </a:cubicBezTo>
                    <a:cubicBezTo>
                      <a:pt x="7" y="9"/>
                      <a:pt x="8" y="9"/>
                      <a:pt x="9" y="9"/>
                    </a:cubicBezTo>
                    <a:cubicBezTo>
                      <a:pt x="7" y="8"/>
                      <a:pt x="4" y="8"/>
                      <a:pt x="4" y="6"/>
                    </a:cubicBezTo>
                    <a:cubicBezTo>
                      <a:pt x="3" y="7"/>
                      <a:pt x="1" y="6"/>
                      <a:pt x="1" y="4"/>
                    </a:cubicBezTo>
                    <a:cubicBezTo>
                      <a:pt x="2" y="4"/>
                      <a:pt x="2"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2" name="Freeform 170"/>
              <p:cNvSpPr>
                <a:spLocks noEditPoints="1"/>
              </p:cNvSpPr>
              <p:nvPr/>
            </p:nvSpPr>
            <p:spPr bwMode="auto">
              <a:xfrm>
                <a:off x="1979" y="1439"/>
                <a:ext cx="39" cy="30"/>
              </a:xfrm>
              <a:custGeom>
                <a:avLst/>
                <a:gdLst>
                  <a:gd name="T0" fmla="*/ 20 w 23"/>
                  <a:gd name="T1" fmla="*/ 17 h 17"/>
                  <a:gd name="T2" fmla="*/ 15 w 23"/>
                  <a:gd name="T3" fmla="*/ 15 h 17"/>
                  <a:gd name="T4" fmla="*/ 15 w 23"/>
                  <a:gd name="T5" fmla="*/ 14 h 17"/>
                  <a:gd name="T6" fmla="*/ 15 w 23"/>
                  <a:gd name="T7" fmla="*/ 14 h 17"/>
                  <a:gd name="T8" fmla="*/ 14 w 23"/>
                  <a:gd name="T9" fmla="*/ 14 h 17"/>
                  <a:gd name="T10" fmla="*/ 13 w 23"/>
                  <a:gd name="T11" fmla="*/ 14 h 17"/>
                  <a:gd name="T12" fmla="*/ 13 w 23"/>
                  <a:gd name="T13" fmla="*/ 13 h 17"/>
                  <a:gd name="T14" fmla="*/ 12 w 23"/>
                  <a:gd name="T15" fmla="*/ 12 h 17"/>
                  <a:gd name="T16" fmla="*/ 11 w 23"/>
                  <a:gd name="T17" fmla="*/ 12 h 17"/>
                  <a:gd name="T18" fmla="*/ 7 w 23"/>
                  <a:gd name="T19" fmla="*/ 10 h 17"/>
                  <a:gd name="T20" fmla="*/ 9 w 23"/>
                  <a:gd name="T21" fmla="*/ 10 h 17"/>
                  <a:gd name="T22" fmla="*/ 8 w 23"/>
                  <a:gd name="T23" fmla="*/ 9 h 17"/>
                  <a:gd name="T24" fmla="*/ 8 w 23"/>
                  <a:gd name="T25" fmla="*/ 8 h 17"/>
                  <a:gd name="T26" fmla="*/ 5 w 23"/>
                  <a:gd name="T27" fmla="*/ 6 h 17"/>
                  <a:gd name="T28" fmla="*/ 3 w 23"/>
                  <a:gd name="T29" fmla="*/ 5 h 17"/>
                  <a:gd name="T30" fmla="*/ 2 w 23"/>
                  <a:gd name="T31" fmla="*/ 3 h 17"/>
                  <a:gd name="T32" fmla="*/ 3 w 23"/>
                  <a:gd name="T33" fmla="*/ 2 h 17"/>
                  <a:gd name="T34" fmla="*/ 2 w 23"/>
                  <a:gd name="T35" fmla="*/ 2 h 17"/>
                  <a:gd name="T36" fmla="*/ 0 w 23"/>
                  <a:gd name="T37" fmla="*/ 3 h 17"/>
                  <a:gd name="T38" fmla="*/ 1 w 23"/>
                  <a:gd name="T39" fmla="*/ 1 h 17"/>
                  <a:gd name="T40" fmla="*/ 4 w 23"/>
                  <a:gd name="T41" fmla="*/ 0 h 17"/>
                  <a:gd name="T42" fmla="*/ 9 w 23"/>
                  <a:gd name="T43" fmla="*/ 1 h 17"/>
                  <a:gd name="T44" fmla="*/ 11 w 23"/>
                  <a:gd name="T45" fmla="*/ 2 h 17"/>
                  <a:gd name="T46" fmla="*/ 15 w 23"/>
                  <a:gd name="T47" fmla="*/ 6 h 17"/>
                  <a:gd name="T48" fmla="*/ 16 w 23"/>
                  <a:gd name="T49" fmla="*/ 8 h 17"/>
                  <a:gd name="T50" fmla="*/ 18 w 23"/>
                  <a:gd name="T51" fmla="*/ 9 h 17"/>
                  <a:gd name="T52" fmla="*/ 22 w 23"/>
                  <a:gd name="T53" fmla="*/ 15 h 17"/>
                  <a:gd name="T54" fmla="*/ 20 w 23"/>
                  <a:gd name="T55" fmla="*/ 17 h 17"/>
                  <a:gd name="T56" fmla="*/ 18 w 23"/>
                  <a:gd name="T57" fmla="*/ 11 h 17"/>
                  <a:gd name="T58" fmla="*/ 17 w 23"/>
                  <a:gd name="T59" fmla="*/ 13 h 17"/>
                  <a:gd name="T60" fmla="*/ 17 w 23"/>
                  <a:gd name="T61" fmla="*/ 14 h 17"/>
                  <a:gd name="T62" fmla="*/ 20 w 23"/>
                  <a:gd name="T63" fmla="*/ 15 h 17"/>
                  <a:gd name="T64" fmla="*/ 20 w 23"/>
                  <a:gd name="T65" fmla="*/ 14 h 17"/>
                  <a:gd name="T66" fmla="*/ 18 w 23"/>
                  <a:gd name="T67" fmla="*/ 11 h 17"/>
                  <a:gd name="T68" fmla="*/ 14 w 23"/>
                  <a:gd name="T69" fmla="*/ 11 h 17"/>
                  <a:gd name="T70" fmla="*/ 15 w 23"/>
                  <a:gd name="T71" fmla="*/ 11 h 17"/>
                  <a:gd name="T72" fmla="*/ 17 w 23"/>
                  <a:gd name="T73" fmla="*/ 11 h 17"/>
                  <a:gd name="T74" fmla="*/ 15 w 23"/>
                  <a:gd name="T75" fmla="*/ 9 h 17"/>
                  <a:gd name="T76" fmla="*/ 14 w 23"/>
                  <a:gd name="T77" fmla="*/ 8 h 17"/>
                  <a:gd name="T78" fmla="*/ 11 w 23"/>
                  <a:gd name="T79" fmla="*/ 9 h 17"/>
                  <a:gd name="T80" fmla="*/ 11 w 23"/>
                  <a:gd name="T81" fmla="*/ 9 h 17"/>
                  <a:gd name="T82" fmla="*/ 11 w 23"/>
                  <a:gd name="T83" fmla="*/ 9 h 17"/>
                  <a:gd name="T84" fmla="*/ 14 w 23"/>
                  <a:gd name="T85" fmla="*/ 11 h 17"/>
                  <a:gd name="T86" fmla="*/ 6 w 23"/>
                  <a:gd name="T87" fmla="*/ 3 h 17"/>
                  <a:gd name="T88" fmla="*/ 7 w 23"/>
                  <a:gd name="T89" fmla="*/ 4 h 17"/>
                  <a:gd name="T90" fmla="*/ 10 w 23"/>
                  <a:gd name="T91" fmla="*/ 7 h 17"/>
                  <a:gd name="T92" fmla="*/ 11 w 23"/>
                  <a:gd name="T93" fmla="*/ 7 h 17"/>
                  <a:gd name="T94" fmla="*/ 14 w 23"/>
                  <a:gd name="T95" fmla="*/ 8 h 17"/>
                  <a:gd name="T96" fmla="*/ 13 w 23"/>
                  <a:gd name="T97" fmla="*/ 6 h 17"/>
                  <a:gd name="T98" fmla="*/ 10 w 23"/>
                  <a:gd name="T99" fmla="*/ 4 h 17"/>
                  <a:gd name="T100" fmla="*/ 8 w 23"/>
                  <a:gd name="T101" fmla="*/ 3 h 17"/>
                  <a:gd name="T102" fmla="*/ 6 w 23"/>
                  <a:gd name="T103" fmla="*/ 2 h 17"/>
                  <a:gd name="T104" fmla="*/ 6 w 23"/>
                  <a:gd name="T105" fmla="*/ 3 h 17"/>
                  <a:gd name="T106" fmla="*/ 6 w 23"/>
                  <a:gd name="T10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17">
                    <a:moveTo>
                      <a:pt x="20" y="17"/>
                    </a:moveTo>
                    <a:cubicBezTo>
                      <a:pt x="18" y="17"/>
                      <a:pt x="16" y="16"/>
                      <a:pt x="15" y="15"/>
                    </a:cubicBezTo>
                    <a:cubicBezTo>
                      <a:pt x="15" y="14"/>
                      <a:pt x="15" y="14"/>
                      <a:pt x="15" y="14"/>
                    </a:cubicBezTo>
                    <a:cubicBezTo>
                      <a:pt x="15" y="14"/>
                      <a:pt x="15" y="14"/>
                      <a:pt x="15" y="14"/>
                    </a:cubicBezTo>
                    <a:cubicBezTo>
                      <a:pt x="15" y="14"/>
                      <a:pt x="15" y="14"/>
                      <a:pt x="14" y="14"/>
                    </a:cubicBezTo>
                    <a:cubicBezTo>
                      <a:pt x="13" y="14"/>
                      <a:pt x="13" y="14"/>
                      <a:pt x="13" y="14"/>
                    </a:cubicBezTo>
                    <a:cubicBezTo>
                      <a:pt x="13" y="13"/>
                      <a:pt x="13" y="13"/>
                      <a:pt x="13" y="13"/>
                    </a:cubicBezTo>
                    <a:cubicBezTo>
                      <a:pt x="13" y="13"/>
                      <a:pt x="12" y="13"/>
                      <a:pt x="12" y="12"/>
                    </a:cubicBezTo>
                    <a:cubicBezTo>
                      <a:pt x="12" y="12"/>
                      <a:pt x="12" y="12"/>
                      <a:pt x="11" y="12"/>
                    </a:cubicBezTo>
                    <a:cubicBezTo>
                      <a:pt x="7" y="10"/>
                      <a:pt x="7" y="10"/>
                      <a:pt x="7" y="10"/>
                    </a:cubicBezTo>
                    <a:cubicBezTo>
                      <a:pt x="9" y="10"/>
                      <a:pt x="9" y="10"/>
                      <a:pt x="9" y="10"/>
                    </a:cubicBezTo>
                    <a:cubicBezTo>
                      <a:pt x="9" y="10"/>
                      <a:pt x="8" y="9"/>
                      <a:pt x="8" y="9"/>
                    </a:cubicBezTo>
                    <a:cubicBezTo>
                      <a:pt x="8" y="8"/>
                      <a:pt x="8" y="8"/>
                      <a:pt x="8" y="8"/>
                    </a:cubicBezTo>
                    <a:cubicBezTo>
                      <a:pt x="7" y="8"/>
                      <a:pt x="6" y="7"/>
                      <a:pt x="5" y="6"/>
                    </a:cubicBezTo>
                    <a:cubicBezTo>
                      <a:pt x="4" y="6"/>
                      <a:pt x="4" y="6"/>
                      <a:pt x="3" y="5"/>
                    </a:cubicBezTo>
                    <a:cubicBezTo>
                      <a:pt x="2" y="5"/>
                      <a:pt x="2" y="4"/>
                      <a:pt x="2" y="3"/>
                    </a:cubicBezTo>
                    <a:cubicBezTo>
                      <a:pt x="3" y="2"/>
                      <a:pt x="3" y="2"/>
                      <a:pt x="3" y="2"/>
                    </a:cubicBezTo>
                    <a:cubicBezTo>
                      <a:pt x="2" y="2"/>
                      <a:pt x="2" y="2"/>
                      <a:pt x="2" y="2"/>
                    </a:cubicBezTo>
                    <a:cubicBezTo>
                      <a:pt x="0" y="3"/>
                      <a:pt x="0" y="3"/>
                      <a:pt x="0" y="3"/>
                    </a:cubicBezTo>
                    <a:cubicBezTo>
                      <a:pt x="1" y="1"/>
                      <a:pt x="1" y="1"/>
                      <a:pt x="1" y="1"/>
                    </a:cubicBezTo>
                    <a:cubicBezTo>
                      <a:pt x="1" y="0"/>
                      <a:pt x="2" y="0"/>
                      <a:pt x="4" y="0"/>
                    </a:cubicBezTo>
                    <a:cubicBezTo>
                      <a:pt x="5" y="0"/>
                      <a:pt x="7" y="0"/>
                      <a:pt x="9" y="1"/>
                    </a:cubicBezTo>
                    <a:cubicBezTo>
                      <a:pt x="10" y="1"/>
                      <a:pt x="10" y="2"/>
                      <a:pt x="11" y="2"/>
                    </a:cubicBezTo>
                    <a:cubicBezTo>
                      <a:pt x="13" y="3"/>
                      <a:pt x="14" y="4"/>
                      <a:pt x="15" y="6"/>
                    </a:cubicBezTo>
                    <a:cubicBezTo>
                      <a:pt x="15" y="6"/>
                      <a:pt x="16" y="7"/>
                      <a:pt x="16" y="8"/>
                    </a:cubicBezTo>
                    <a:cubicBezTo>
                      <a:pt x="16" y="8"/>
                      <a:pt x="17" y="9"/>
                      <a:pt x="18" y="9"/>
                    </a:cubicBezTo>
                    <a:cubicBezTo>
                      <a:pt x="20" y="10"/>
                      <a:pt x="23" y="12"/>
                      <a:pt x="22" y="15"/>
                    </a:cubicBezTo>
                    <a:cubicBezTo>
                      <a:pt x="22" y="16"/>
                      <a:pt x="21" y="17"/>
                      <a:pt x="20" y="17"/>
                    </a:cubicBezTo>
                    <a:close/>
                    <a:moveTo>
                      <a:pt x="18" y="11"/>
                    </a:moveTo>
                    <a:cubicBezTo>
                      <a:pt x="17" y="13"/>
                      <a:pt x="17" y="13"/>
                      <a:pt x="17" y="13"/>
                    </a:cubicBezTo>
                    <a:cubicBezTo>
                      <a:pt x="17" y="13"/>
                      <a:pt x="17" y="13"/>
                      <a:pt x="17" y="14"/>
                    </a:cubicBezTo>
                    <a:cubicBezTo>
                      <a:pt x="17" y="14"/>
                      <a:pt x="19" y="15"/>
                      <a:pt x="20" y="15"/>
                    </a:cubicBezTo>
                    <a:cubicBezTo>
                      <a:pt x="20" y="15"/>
                      <a:pt x="20" y="15"/>
                      <a:pt x="20" y="14"/>
                    </a:cubicBezTo>
                    <a:cubicBezTo>
                      <a:pt x="21" y="13"/>
                      <a:pt x="19" y="12"/>
                      <a:pt x="18" y="11"/>
                    </a:cubicBezTo>
                    <a:close/>
                    <a:moveTo>
                      <a:pt x="14" y="11"/>
                    </a:moveTo>
                    <a:cubicBezTo>
                      <a:pt x="14" y="11"/>
                      <a:pt x="14" y="11"/>
                      <a:pt x="15" y="11"/>
                    </a:cubicBezTo>
                    <a:cubicBezTo>
                      <a:pt x="17" y="11"/>
                      <a:pt x="17" y="11"/>
                      <a:pt x="17" y="11"/>
                    </a:cubicBezTo>
                    <a:cubicBezTo>
                      <a:pt x="16" y="10"/>
                      <a:pt x="15" y="10"/>
                      <a:pt x="15" y="9"/>
                    </a:cubicBezTo>
                    <a:cubicBezTo>
                      <a:pt x="14" y="9"/>
                      <a:pt x="14" y="9"/>
                      <a:pt x="14" y="8"/>
                    </a:cubicBezTo>
                    <a:cubicBezTo>
                      <a:pt x="11" y="9"/>
                      <a:pt x="11" y="9"/>
                      <a:pt x="11" y="9"/>
                    </a:cubicBezTo>
                    <a:cubicBezTo>
                      <a:pt x="11" y="9"/>
                      <a:pt x="11" y="9"/>
                      <a:pt x="11" y="9"/>
                    </a:cubicBezTo>
                    <a:cubicBezTo>
                      <a:pt x="11" y="9"/>
                      <a:pt x="11" y="9"/>
                      <a:pt x="11" y="9"/>
                    </a:cubicBezTo>
                    <a:cubicBezTo>
                      <a:pt x="12" y="9"/>
                      <a:pt x="13" y="10"/>
                      <a:pt x="14" y="11"/>
                    </a:cubicBezTo>
                    <a:close/>
                    <a:moveTo>
                      <a:pt x="6" y="3"/>
                    </a:moveTo>
                    <a:cubicBezTo>
                      <a:pt x="7" y="4"/>
                      <a:pt x="7" y="4"/>
                      <a:pt x="7" y="4"/>
                    </a:cubicBezTo>
                    <a:cubicBezTo>
                      <a:pt x="7" y="6"/>
                      <a:pt x="8" y="6"/>
                      <a:pt x="10" y="7"/>
                    </a:cubicBezTo>
                    <a:cubicBezTo>
                      <a:pt x="10" y="7"/>
                      <a:pt x="11" y="7"/>
                      <a:pt x="11" y="7"/>
                    </a:cubicBezTo>
                    <a:cubicBezTo>
                      <a:pt x="14" y="8"/>
                      <a:pt x="14" y="8"/>
                      <a:pt x="14" y="8"/>
                    </a:cubicBezTo>
                    <a:cubicBezTo>
                      <a:pt x="13" y="7"/>
                      <a:pt x="13" y="7"/>
                      <a:pt x="13" y="6"/>
                    </a:cubicBezTo>
                    <a:cubicBezTo>
                      <a:pt x="12" y="5"/>
                      <a:pt x="12" y="4"/>
                      <a:pt x="10" y="4"/>
                    </a:cubicBezTo>
                    <a:cubicBezTo>
                      <a:pt x="10" y="4"/>
                      <a:pt x="9" y="3"/>
                      <a:pt x="8" y="3"/>
                    </a:cubicBezTo>
                    <a:cubicBezTo>
                      <a:pt x="7" y="3"/>
                      <a:pt x="6" y="2"/>
                      <a:pt x="6" y="2"/>
                    </a:cubicBezTo>
                    <a:cubicBezTo>
                      <a:pt x="6" y="2"/>
                      <a:pt x="6" y="3"/>
                      <a:pt x="6"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3" name="Freeform 171"/>
              <p:cNvSpPr/>
              <p:nvPr/>
            </p:nvSpPr>
            <p:spPr bwMode="auto">
              <a:xfrm>
                <a:off x="2154" y="1081"/>
                <a:ext cx="45" cy="64"/>
              </a:xfrm>
              <a:custGeom>
                <a:avLst/>
                <a:gdLst>
                  <a:gd name="T0" fmla="*/ 11 w 26"/>
                  <a:gd name="T1" fmla="*/ 28 h 37"/>
                  <a:gd name="T2" fmla="*/ 5 w 26"/>
                  <a:gd name="T3" fmla="*/ 24 h 37"/>
                  <a:gd name="T4" fmla="*/ 2 w 26"/>
                  <a:gd name="T5" fmla="*/ 15 h 37"/>
                  <a:gd name="T6" fmla="*/ 9 w 26"/>
                  <a:gd name="T7" fmla="*/ 18 h 37"/>
                  <a:gd name="T8" fmla="*/ 9 w 26"/>
                  <a:gd name="T9" fmla="*/ 12 h 37"/>
                  <a:gd name="T10" fmla="*/ 11 w 26"/>
                  <a:gd name="T11" fmla="*/ 12 h 37"/>
                  <a:gd name="T12" fmla="*/ 6 w 26"/>
                  <a:gd name="T13" fmla="*/ 8 h 37"/>
                  <a:gd name="T14" fmla="*/ 9 w 26"/>
                  <a:gd name="T15" fmla="*/ 8 h 37"/>
                  <a:gd name="T16" fmla="*/ 6 w 26"/>
                  <a:gd name="T17" fmla="*/ 5 h 37"/>
                  <a:gd name="T18" fmla="*/ 10 w 26"/>
                  <a:gd name="T19" fmla="*/ 4 h 37"/>
                  <a:gd name="T20" fmla="*/ 14 w 26"/>
                  <a:gd name="T21" fmla="*/ 4 h 37"/>
                  <a:gd name="T22" fmla="*/ 21 w 26"/>
                  <a:gd name="T23" fmla="*/ 2 h 37"/>
                  <a:gd name="T24" fmla="*/ 21 w 26"/>
                  <a:gd name="T25" fmla="*/ 8 h 37"/>
                  <a:gd name="T26" fmla="*/ 17 w 26"/>
                  <a:gd name="T27" fmla="*/ 16 h 37"/>
                  <a:gd name="T28" fmla="*/ 22 w 26"/>
                  <a:gd name="T29" fmla="*/ 19 h 37"/>
                  <a:gd name="T30" fmla="*/ 24 w 26"/>
                  <a:gd name="T31" fmla="*/ 17 h 37"/>
                  <a:gd name="T32" fmla="*/ 24 w 26"/>
                  <a:gd name="T33" fmla="*/ 26 h 37"/>
                  <a:gd name="T34" fmla="*/ 19 w 26"/>
                  <a:gd name="T35" fmla="*/ 32 h 37"/>
                  <a:gd name="T36" fmla="*/ 15 w 26"/>
                  <a:gd name="T37" fmla="*/ 35 h 37"/>
                  <a:gd name="T38" fmla="*/ 11 w 26"/>
                  <a:gd name="T39" fmla="*/ 2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7">
                    <a:moveTo>
                      <a:pt x="11" y="28"/>
                    </a:moveTo>
                    <a:cubicBezTo>
                      <a:pt x="11" y="24"/>
                      <a:pt x="7" y="27"/>
                      <a:pt x="5" y="24"/>
                    </a:cubicBezTo>
                    <a:cubicBezTo>
                      <a:pt x="4" y="23"/>
                      <a:pt x="0" y="17"/>
                      <a:pt x="2" y="15"/>
                    </a:cubicBezTo>
                    <a:cubicBezTo>
                      <a:pt x="4" y="13"/>
                      <a:pt x="5" y="20"/>
                      <a:pt x="9" y="18"/>
                    </a:cubicBezTo>
                    <a:cubicBezTo>
                      <a:pt x="11" y="17"/>
                      <a:pt x="11" y="14"/>
                      <a:pt x="9" y="12"/>
                    </a:cubicBezTo>
                    <a:cubicBezTo>
                      <a:pt x="10" y="12"/>
                      <a:pt x="11" y="12"/>
                      <a:pt x="11" y="12"/>
                    </a:cubicBezTo>
                    <a:cubicBezTo>
                      <a:pt x="9" y="11"/>
                      <a:pt x="8" y="9"/>
                      <a:pt x="6" y="8"/>
                    </a:cubicBezTo>
                    <a:cubicBezTo>
                      <a:pt x="7" y="8"/>
                      <a:pt x="8" y="8"/>
                      <a:pt x="9" y="8"/>
                    </a:cubicBezTo>
                    <a:cubicBezTo>
                      <a:pt x="9" y="7"/>
                      <a:pt x="8" y="5"/>
                      <a:pt x="6" y="5"/>
                    </a:cubicBezTo>
                    <a:cubicBezTo>
                      <a:pt x="8" y="5"/>
                      <a:pt x="9" y="4"/>
                      <a:pt x="10" y="4"/>
                    </a:cubicBezTo>
                    <a:cubicBezTo>
                      <a:pt x="8" y="0"/>
                      <a:pt x="12" y="3"/>
                      <a:pt x="14" y="4"/>
                    </a:cubicBezTo>
                    <a:cubicBezTo>
                      <a:pt x="16" y="5"/>
                      <a:pt x="19" y="1"/>
                      <a:pt x="21" y="2"/>
                    </a:cubicBezTo>
                    <a:cubicBezTo>
                      <a:pt x="25" y="3"/>
                      <a:pt x="20" y="6"/>
                      <a:pt x="21" y="8"/>
                    </a:cubicBezTo>
                    <a:cubicBezTo>
                      <a:pt x="22" y="10"/>
                      <a:pt x="18" y="13"/>
                      <a:pt x="17" y="16"/>
                    </a:cubicBezTo>
                    <a:cubicBezTo>
                      <a:pt x="20" y="13"/>
                      <a:pt x="23" y="15"/>
                      <a:pt x="22" y="19"/>
                    </a:cubicBezTo>
                    <a:cubicBezTo>
                      <a:pt x="23" y="18"/>
                      <a:pt x="24" y="18"/>
                      <a:pt x="24" y="17"/>
                    </a:cubicBezTo>
                    <a:cubicBezTo>
                      <a:pt x="26" y="21"/>
                      <a:pt x="24" y="23"/>
                      <a:pt x="24" y="26"/>
                    </a:cubicBezTo>
                    <a:cubicBezTo>
                      <a:pt x="25" y="29"/>
                      <a:pt x="23" y="33"/>
                      <a:pt x="19" y="32"/>
                    </a:cubicBezTo>
                    <a:cubicBezTo>
                      <a:pt x="20" y="34"/>
                      <a:pt x="18" y="37"/>
                      <a:pt x="15" y="35"/>
                    </a:cubicBezTo>
                    <a:cubicBezTo>
                      <a:pt x="14" y="35"/>
                      <a:pt x="13" y="30"/>
                      <a:pt x="1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4" name="Freeform 172"/>
              <p:cNvSpPr>
                <a:spLocks noEditPoints="1"/>
              </p:cNvSpPr>
              <p:nvPr/>
            </p:nvSpPr>
            <p:spPr bwMode="auto">
              <a:xfrm>
                <a:off x="2151" y="1081"/>
                <a:ext cx="48" cy="64"/>
              </a:xfrm>
              <a:custGeom>
                <a:avLst/>
                <a:gdLst>
                  <a:gd name="T0" fmla="*/ 16 w 28"/>
                  <a:gd name="T1" fmla="*/ 36 h 37"/>
                  <a:gd name="T2" fmla="*/ 12 w 28"/>
                  <a:gd name="T3" fmla="*/ 29 h 37"/>
                  <a:gd name="T4" fmla="*/ 12 w 28"/>
                  <a:gd name="T5" fmla="*/ 28 h 37"/>
                  <a:gd name="T6" fmla="*/ 6 w 28"/>
                  <a:gd name="T7" fmla="*/ 25 h 37"/>
                  <a:gd name="T8" fmla="*/ 3 w 28"/>
                  <a:gd name="T9" fmla="*/ 14 h 37"/>
                  <a:gd name="T10" fmla="*/ 8 w 28"/>
                  <a:gd name="T11" fmla="*/ 16 h 37"/>
                  <a:gd name="T12" fmla="*/ 12 w 28"/>
                  <a:gd name="T13" fmla="*/ 16 h 37"/>
                  <a:gd name="T14" fmla="*/ 9 w 28"/>
                  <a:gd name="T15" fmla="*/ 11 h 37"/>
                  <a:gd name="T16" fmla="*/ 0 w 28"/>
                  <a:gd name="T17" fmla="*/ 4 h 37"/>
                  <a:gd name="T18" fmla="*/ 9 w 28"/>
                  <a:gd name="T19" fmla="*/ 7 h 37"/>
                  <a:gd name="T20" fmla="*/ 8 w 28"/>
                  <a:gd name="T21" fmla="*/ 6 h 37"/>
                  <a:gd name="T22" fmla="*/ 11 w 28"/>
                  <a:gd name="T23" fmla="*/ 3 h 37"/>
                  <a:gd name="T24" fmla="*/ 12 w 28"/>
                  <a:gd name="T25" fmla="*/ 1 h 37"/>
                  <a:gd name="T26" fmla="*/ 16 w 28"/>
                  <a:gd name="T27" fmla="*/ 3 h 37"/>
                  <a:gd name="T28" fmla="*/ 23 w 28"/>
                  <a:gd name="T29" fmla="*/ 1 h 37"/>
                  <a:gd name="T30" fmla="*/ 24 w 28"/>
                  <a:gd name="T31" fmla="*/ 6 h 37"/>
                  <a:gd name="T32" fmla="*/ 22 w 28"/>
                  <a:gd name="T33" fmla="*/ 13 h 37"/>
                  <a:gd name="T34" fmla="*/ 24 w 28"/>
                  <a:gd name="T35" fmla="*/ 15 h 37"/>
                  <a:gd name="T36" fmla="*/ 25 w 28"/>
                  <a:gd name="T37" fmla="*/ 17 h 37"/>
                  <a:gd name="T38" fmla="*/ 27 w 28"/>
                  <a:gd name="T39" fmla="*/ 17 h 37"/>
                  <a:gd name="T40" fmla="*/ 27 w 28"/>
                  <a:gd name="T41" fmla="*/ 26 h 37"/>
                  <a:gd name="T42" fmla="*/ 22 w 28"/>
                  <a:gd name="T43" fmla="*/ 33 h 37"/>
                  <a:gd name="T44" fmla="*/ 19 w 28"/>
                  <a:gd name="T45" fmla="*/ 37 h 37"/>
                  <a:gd name="T46" fmla="*/ 16 w 28"/>
                  <a:gd name="T47" fmla="*/ 32 h 37"/>
                  <a:gd name="T48" fmla="*/ 20 w 28"/>
                  <a:gd name="T49" fmla="*/ 34 h 37"/>
                  <a:gd name="T50" fmla="*/ 19 w 28"/>
                  <a:gd name="T51" fmla="*/ 30 h 37"/>
                  <a:gd name="T52" fmla="*/ 24 w 28"/>
                  <a:gd name="T53" fmla="*/ 30 h 37"/>
                  <a:gd name="T54" fmla="*/ 26 w 28"/>
                  <a:gd name="T55" fmla="*/ 22 h 37"/>
                  <a:gd name="T56" fmla="*/ 25 w 28"/>
                  <a:gd name="T57" fmla="*/ 20 h 37"/>
                  <a:gd name="T58" fmla="*/ 23 w 28"/>
                  <a:gd name="T59" fmla="*/ 19 h 37"/>
                  <a:gd name="T60" fmla="*/ 20 w 28"/>
                  <a:gd name="T61" fmla="*/ 16 h 37"/>
                  <a:gd name="T62" fmla="*/ 18 w 28"/>
                  <a:gd name="T63" fmla="*/ 15 h 37"/>
                  <a:gd name="T64" fmla="*/ 22 w 28"/>
                  <a:gd name="T65" fmla="*/ 8 h 37"/>
                  <a:gd name="T66" fmla="*/ 24 w 28"/>
                  <a:gd name="T67" fmla="*/ 3 h 37"/>
                  <a:gd name="T68" fmla="*/ 20 w 28"/>
                  <a:gd name="T69" fmla="*/ 4 h 37"/>
                  <a:gd name="T70" fmla="*/ 15 w 28"/>
                  <a:gd name="T71" fmla="*/ 4 h 37"/>
                  <a:gd name="T72" fmla="*/ 13 w 28"/>
                  <a:gd name="T73" fmla="*/ 4 h 37"/>
                  <a:gd name="T74" fmla="*/ 11 w 28"/>
                  <a:gd name="T75" fmla="*/ 5 h 37"/>
                  <a:gd name="T76" fmla="*/ 12 w 28"/>
                  <a:gd name="T77" fmla="*/ 10 h 37"/>
                  <a:gd name="T78" fmla="*/ 17 w 28"/>
                  <a:gd name="T79" fmla="*/ 13 h 37"/>
                  <a:gd name="T80" fmla="*/ 13 w 28"/>
                  <a:gd name="T81" fmla="*/ 16 h 37"/>
                  <a:gd name="T82" fmla="*/ 10 w 28"/>
                  <a:gd name="T83" fmla="*/ 19 h 37"/>
                  <a:gd name="T84" fmla="*/ 5 w 28"/>
                  <a:gd name="T85" fmla="*/ 16 h 37"/>
                  <a:gd name="T86" fmla="*/ 7 w 28"/>
                  <a:gd name="T87" fmla="*/ 22 h 37"/>
                  <a:gd name="T88" fmla="*/ 10 w 28"/>
                  <a:gd name="T89"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 h="37">
                    <a:moveTo>
                      <a:pt x="19" y="37"/>
                    </a:moveTo>
                    <a:cubicBezTo>
                      <a:pt x="18" y="37"/>
                      <a:pt x="17" y="37"/>
                      <a:pt x="16" y="36"/>
                    </a:cubicBezTo>
                    <a:cubicBezTo>
                      <a:pt x="15" y="36"/>
                      <a:pt x="15" y="34"/>
                      <a:pt x="14" y="33"/>
                    </a:cubicBezTo>
                    <a:cubicBezTo>
                      <a:pt x="14" y="31"/>
                      <a:pt x="13" y="30"/>
                      <a:pt x="12" y="29"/>
                    </a:cubicBezTo>
                    <a:cubicBezTo>
                      <a:pt x="12" y="29"/>
                      <a:pt x="12" y="29"/>
                      <a:pt x="12" y="29"/>
                    </a:cubicBezTo>
                    <a:cubicBezTo>
                      <a:pt x="12" y="28"/>
                      <a:pt x="12" y="28"/>
                      <a:pt x="12" y="28"/>
                    </a:cubicBezTo>
                    <a:cubicBezTo>
                      <a:pt x="12" y="27"/>
                      <a:pt x="11" y="27"/>
                      <a:pt x="10" y="27"/>
                    </a:cubicBezTo>
                    <a:cubicBezTo>
                      <a:pt x="9" y="26"/>
                      <a:pt x="7" y="26"/>
                      <a:pt x="6" y="25"/>
                    </a:cubicBezTo>
                    <a:cubicBezTo>
                      <a:pt x="6" y="25"/>
                      <a:pt x="6" y="24"/>
                      <a:pt x="6" y="24"/>
                    </a:cubicBezTo>
                    <a:cubicBezTo>
                      <a:pt x="4" y="21"/>
                      <a:pt x="1" y="17"/>
                      <a:pt x="3" y="14"/>
                    </a:cubicBezTo>
                    <a:cubicBezTo>
                      <a:pt x="4" y="14"/>
                      <a:pt x="4" y="14"/>
                      <a:pt x="5" y="14"/>
                    </a:cubicBezTo>
                    <a:cubicBezTo>
                      <a:pt x="6" y="14"/>
                      <a:pt x="7" y="15"/>
                      <a:pt x="8" y="16"/>
                    </a:cubicBezTo>
                    <a:cubicBezTo>
                      <a:pt x="8" y="17"/>
                      <a:pt x="9" y="18"/>
                      <a:pt x="10" y="17"/>
                    </a:cubicBezTo>
                    <a:cubicBezTo>
                      <a:pt x="11" y="17"/>
                      <a:pt x="11" y="17"/>
                      <a:pt x="12" y="16"/>
                    </a:cubicBezTo>
                    <a:cubicBezTo>
                      <a:pt x="12" y="15"/>
                      <a:pt x="11" y="14"/>
                      <a:pt x="11" y="12"/>
                    </a:cubicBezTo>
                    <a:cubicBezTo>
                      <a:pt x="9" y="11"/>
                      <a:pt x="9" y="11"/>
                      <a:pt x="9" y="11"/>
                    </a:cubicBezTo>
                    <a:cubicBezTo>
                      <a:pt x="10" y="11"/>
                      <a:pt x="10" y="11"/>
                      <a:pt x="10" y="11"/>
                    </a:cubicBezTo>
                    <a:cubicBezTo>
                      <a:pt x="0" y="4"/>
                      <a:pt x="0" y="4"/>
                      <a:pt x="0" y="4"/>
                    </a:cubicBezTo>
                    <a:cubicBezTo>
                      <a:pt x="8" y="7"/>
                      <a:pt x="8" y="7"/>
                      <a:pt x="8" y="7"/>
                    </a:cubicBezTo>
                    <a:cubicBezTo>
                      <a:pt x="8" y="7"/>
                      <a:pt x="9" y="7"/>
                      <a:pt x="9" y="7"/>
                    </a:cubicBezTo>
                    <a:cubicBezTo>
                      <a:pt x="9" y="7"/>
                      <a:pt x="10" y="7"/>
                      <a:pt x="10" y="7"/>
                    </a:cubicBezTo>
                    <a:cubicBezTo>
                      <a:pt x="9" y="6"/>
                      <a:pt x="8" y="6"/>
                      <a:pt x="8" y="6"/>
                    </a:cubicBezTo>
                    <a:cubicBezTo>
                      <a:pt x="5" y="4"/>
                      <a:pt x="5" y="4"/>
                      <a:pt x="5" y="4"/>
                    </a:cubicBezTo>
                    <a:cubicBezTo>
                      <a:pt x="11" y="3"/>
                      <a:pt x="11" y="3"/>
                      <a:pt x="11" y="3"/>
                    </a:cubicBezTo>
                    <a:cubicBezTo>
                      <a:pt x="10" y="3"/>
                      <a:pt x="10" y="2"/>
                      <a:pt x="11" y="2"/>
                    </a:cubicBezTo>
                    <a:cubicBezTo>
                      <a:pt x="11" y="2"/>
                      <a:pt x="11" y="1"/>
                      <a:pt x="12" y="1"/>
                    </a:cubicBezTo>
                    <a:cubicBezTo>
                      <a:pt x="13" y="1"/>
                      <a:pt x="14" y="2"/>
                      <a:pt x="16" y="2"/>
                    </a:cubicBezTo>
                    <a:cubicBezTo>
                      <a:pt x="16" y="3"/>
                      <a:pt x="16" y="3"/>
                      <a:pt x="16" y="3"/>
                    </a:cubicBezTo>
                    <a:cubicBezTo>
                      <a:pt x="17" y="3"/>
                      <a:pt x="18" y="2"/>
                      <a:pt x="19" y="2"/>
                    </a:cubicBezTo>
                    <a:cubicBezTo>
                      <a:pt x="21" y="1"/>
                      <a:pt x="22" y="0"/>
                      <a:pt x="23" y="1"/>
                    </a:cubicBezTo>
                    <a:cubicBezTo>
                      <a:pt x="25" y="1"/>
                      <a:pt x="25" y="2"/>
                      <a:pt x="25" y="3"/>
                    </a:cubicBezTo>
                    <a:cubicBezTo>
                      <a:pt x="26" y="4"/>
                      <a:pt x="25" y="5"/>
                      <a:pt x="24" y="6"/>
                    </a:cubicBezTo>
                    <a:cubicBezTo>
                      <a:pt x="24" y="6"/>
                      <a:pt x="23" y="7"/>
                      <a:pt x="24" y="7"/>
                    </a:cubicBezTo>
                    <a:cubicBezTo>
                      <a:pt x="24" y="9"/>
                      <a:pt x="23" y="11"/>
                      <a:pt x="22" y="13"/>
                    </a:cubicBezTo>
                    <a:cubicBezTo>
                      <a:pt x="22" y="13"/>
                      <a:pt x="22" y="13"/>
                      <a:pt x="22" y="13"/>
                    </a:cubicBezTo>
                    <a:cubicBezTo>
                      <a:pt x="23" y="13"/>
                      <a:pt x="23" y="14"/>
                      <a:pt x="24" y="15"/>
                    </a:cubicBezTo>
                    <a:cubicBezTo>
                      <a:pt x="25" y="15"/>
                      <a:pt x="25" y="16"/>
                      <a:pt x="25" y="17"/>
                    </a:cubicBezTo>
                    <a:cubicBezTo>
                      <a:pt x="25" y="17"/>
                      <a:pt x="25" y="17"/>
                      <a:pt x="25" y="17"/>
                    </a:cubicBezTo>
                    <a:cubicBezTo>
                      <a:pt x="26" y="16"/>
                      <a:pt x="26" y="16"/>
                      <a:pt x="26" y="16"/>
                    </a:cubicBezTo>
                    <a:cubicBezTo>
                      <a:pt x="27" y="17"/>
                      <a:pt x="27" y="17"/>
                      <a:pt x="27" y="17"/>
                    </a:cubicBezTo>
                    <a:cubicBezTo>
                      <a:pt x="28" y="19"/>
                      <a:pt x="28" y="21"/>
                      <a:pt x="28" y="23"/>
                    </a:cubicBezTo>
                    <a:cubicBezTo>
                      <a:pt x="27" y="24"/>
                      <a:pt x="27" y="25"/>
                      <a:pt x="27" y="26"/>
                    </a:cubicBezTo>
                    <a:cubicBezTo>
                      <a:pt x="28" y="28"/>
                      <a:pt x="27" y="30"/>
                      <a:pt x="26" y="31"/>
                    </a:cubicBezTo>
                    <a:cubicBezTo>
                      <a:pt x="25" y="33"/>
                      <a:pt x="24" y="33"/>
                      <a:pt x="22" y="33"/>
                    </a:cubicBezTo>
                    <a:cubicBezTo>
                      <a:pt x="22" y="34"/>
                      <a:pt x="22" y="35"/>
                      <a:pt x="21" y="35"/>
                    </a:cubicBezTo>
                    <a:cubicBezTo>
                      <a:pt x="21" y="36"/>
                      <a:pt x="20" y="37"/>
                      <a:pt x="19" y="37"/>
                    </a:cubicBezTo>
                    <a:close/>
                    <a:moveTo>
                      <a:pt x="14" y="28"/>
                    </a:moveTo>
                    <a:cubicBezTo>
                      <a:pt x="15" y="29"/>
                      <a:pt x="16" y="30"/>
                      <a:pt x="16" y="32"/>
                    </a:cubicBezTo>
                    <a:cubicBezTo>
                      <a:pt x="17" y="33"/>
                      <a:pt x="17" y="34"/>
                      <a:pt x="17" y="35"/>
                    </a:cubicBezTo>
                    <a:cubicBezTo>
                      <a:pt x="18" y="35"/>
                      <a:pt x="19" y="35"/>
                      <a:pt x="20" y="34"/>
                    </a:cubicBezTo>
                    <a:cubicBezTo>
                      <a:pt x="20" y="34"/>
                      <a:pt x="20" y="33"/>
                      <a:pt x="20" y="32"/>
                    </a:cubicBezTo>
                    <a:cubicBezTo>
                      <a:pt x="19" y="30"/>
                      <a:pt x="19" y="30"/>
                      <a:pt x="19" y="30"/>
                    </a:cubicBezTo>
                    <a:cubicBezTo>
                      <a:pt x="21" y="31"/>
                      <a:pt x="21" y="31"/>
                      <a:pt x="21" y="31"/>
                    </a:cubicBezTo>
                    <a:cubicBezTo>
                      <a:pt x="22" y="31"/>
                      <a:pt x="24" y="31"/>
                      <a:pt x="24" y="30"/>
                    </a:cubicBezTo>
                    <a:cubicBezTo>
                      <a:pt x="25" y="29"/>
                      <a:pt x="26" y="28"/>
                      <a:pt x="26" y="26"/>
                    </a:cubicBezTo>
                    <a:cubicBezTo>
                      <a:pt x="25" y="25"/>
                      <a:pt x="25" y="24"/>
                      <a:pt x="26" y="22"/>
                    </a:cubicBezTo>
                    <a:cubicBezTo>
                      <a:pt x="26" y="21"/>
                      <a:pt x="26" y="20"/>
                      <a:pt x="26" y="19"/>
                    </a:cubicBezTo>
                    <a:cubicBezTo>
                      <a:pt x="25" y="19"/>
                      <a:pt x="25" y="20"/>
                      <a:pt x="25" y="20"/>
                    </a:cubicBezTo>
                    <a:cubicBezTo>
                      <a:pt x="23" y="23"/>
                      <a:pt x="23" y="23"/>
                      <a:pt x="23" y="23"/>
                    </a:cubicBezTo>
                    <a:cubicBezTo>
                      <a:pt x="23" y="19"/>
                      <a:pt x="23" y="19"/>
                      <a:pt x="23" y="19"/>
                    </a:cubicBezTo>
                    <a:cubicBezTo>
                      <a:pt x="23" y="18"/>
                      <a:pt x="23" y="17"/>
                      <a:pt x="23" y="16"/>
                    </a:cubicBezTo>
                    <a:cubicBezTo>
                      <a:pt x="22" y="15"/>
                      <a:pt x="21" y="15"/>
                      <a:pt x="20" y="16"/>
                    </a:cubicBezTo>
                    <a:cubicBezTo>
                      <a:pt x="16" y="19"/>
                      <a:pt x="16" y="19"/>
                      <a:pt x="16" y="19"/>
                    </a:cubicBezTo>
                    <a:cubicBezTo>
                      <a:pt x="18" y="15"/>
                      <a:pt x="18" y="15"/>
                      <a:pt x="18" y="15"/>
                    </a:cubicBezTo>
                    <a:cubicBezTo>
                      <a:pt x="19" y="14"/>
                      <a:pt x="19" y="13"/>
                      <a:pt x="20" y="12"/>
                    </a:cubicBezTo>
                    <a:cubicBezTo>
                      <a:pt x="21" y="11"/>
                      <a:pt x="22" y="9"/>
                      <a:pt x="22" y="8"/>
                    </a:cubicBezTo>
                    <a:cubicBezTo>
                      <a:pt x="21" y="7"/>
                      <a:pt x="22" y="6"/>
                      <a:pt x="23" y="5"/>
                    </a:cubicBezTo>
                    <a:cubicBezTo>
                      <a:pt x="23" y="4"/>
                      <a:pt x="24" y="3"/>
                      <a:pt x="24" y="3"/>
                    </a:cubicBezTo>
                    <a:cubicBezTo>
                      <a:pt x="24" y="3"/>
                      <a:pt x="23" y="3"/>
                      <a:pt x="23" y="3"/>
                    </a:cubicBezTo>
                    <a:cubicBezTo>
                      <a:pt x="22" y="2"/>
                      <a:pt x="21" y="3"/>
                      <a:pt x="20" y="4"/>
                    </a:cubicBezTo>
                    <a:cubicBezTo>
                      <a:pt x="19" y="4"/>
                      <a:pt x="17" y="5"/>
                      <a:pt x="15" y="4"/>
                    </a:cubicBezTo>
                    <a:cubicBezTo>
                      <a:pt x="15" y="4"/>
                      <a:pt x="15" y="4"/>
                      <a:pt x="15" y="4"/>
                    </a:cubicBezTo>
                    <a:cubicBezTo>
                      <a:pt x="14" y="4"/>
                      <a:pt x="14" y="4"/>
                      <a:pt x="13" y="3"/>
                    </a:cubicBezTo>
                    <a:cubicBezTo>
                      <a:pt x="13" y="3"/>
                      <a:pt x="13" y="4"/>
                      <a:pt x="13" y="4"/>
                    </a:cubicBezTo>
                    <a:cubicBezTo>
                      <a:pt x="14" y="5"/>
                      <a:pt x="14" y="5"/>
                      <a:pt x="14" y="5"/>
                    </a:cubicBezTo>
                    <a:cubicBezTo>
                      <a:pt x="11" y="5"/>
                      <a:pt x="11" y="5"/>
                      <a:pt x="11" y="5"/>
                    </a:cubicBezTo>
                    <a:cubicBezTo>
                      <a:pt x="11" y="6"/>
                      <a:pt x="12" y="7"/>
                      <a:pt x="12" y="8"/>
                    </a:cubicBezTo>
                    <a:cubicBezTo>
                      <a:pt x="12" y="10"/>
                      <a:pt x="12" y="10"/>
                      <a:pt x="12" y="10"/>
                    </a:cubicBezTo>
                    <a:cubicBezTo>
                      <a:pt x="12" y="10"/>
                      <a:pt x="12" y="10"/>
                      <a:pt x="12" y="10"/>
                    </a:cubicBezTo>
                    <a:cubicBezTo>
                      <a:pt x="17" y="13"/>
                      <a:pt x="17" y="13"/>
                      <a:pt x="17" y="13"/>
                    </a:cubicBezTo>
                    <a:cubicBezTo>
                      <a:pt x="13" y="13"/>
                      <a:pt x="13" y="13"/>
                      <a:pt x="13" y="13"/>
                    </a:cubicBezTo>
                    <a:cubicBezTo>
                      <a:pt x="14" y="14"/>
                      <a:pt x="14" y="15"/>
                      <a:pt x="13" y="16"/>
                    </a:cubicBezTo>
                    <a:cubicBezTo>
                      <a:pt x="13" y="18"/>
                      <a:pt x="12" y="19"/>
                      <a:pt x="11" y="19"/>
                    </a:cubicBezTo>
                    <a:cubicBezTo>
                      <a:pt x="11" y="19"/>
                      <a:pt x="10" y="19"/>
                      <a:pt x="10" y="19"/>
                    </a:cubicBezTo>
                    <a:cubicBezTo>
                      <a:pt x="8" y="19"/>
                      <a:pt x="7" y="18"/>
                      <a:pt x="6" y="17"/>
                    </a:cubicBezTo>
                    <a:cubicBezTo>
                      <a:pt x="6" y="16"/>
                      <a:pt x="5" y="16"/>
                      <a:pt x="5" y="16"/>
                    </a:cubicBezTo>
                    <a:cubicBezTo>
                      <a:pt x="5" y="16"/>
                      <a:pt x="5" y="16"/>
                      <a:pt x="5" y="16"/>
                    </a:cubicBezTo>
                    <a:cubicBezTo>
                      <a:pt x="3" y="17"/>
                      <a:pt x="6" y="21"/>
                      <a:pt x="7" y="22"/>
                    </a:cubicBezTo>
                    <a:cubicBezTo>
                      <a:pt x="8" y="23"/>
                      <a:pt x="8" y="24"/>
                      <a:pt x="8" y="24"/>
                    </a:cubicBezTo>
                    <a:cubicBezTo>
                      <a:pt x="8" y="24"/>
                      <a:pt x="9" y="25"/>
                      <a:pt x="10" y="25"/>
                    </a:cubicBezTo>
                    <a:cubicBezTo>
                      <a:pt x="11" y="25"/>
                      <a:pt x="13" y="25"/>
                      <a:pt x="1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5" name="Freeform 173"/>
              <p:cNvSpPr/>
              <p:nvPr/>
            </p:nvSpPr>
            <p:spPr bwMode="auto">
              <a:xfrm>
                <a:off x="2389" y="1322"/>
                <a:ext cx="1" cy="5"/>
              </a:xfrm>
              <a:custGeom>
                <a:avLst/>
                <a:gdLst>
                  <a:gd name="T0" fmla="*/ 0 w 1"/>
                  <a:gd name="T1" fmla="*/ 1 h 3"/>
                  <a:gd name="T2" fmla="*/ 0 w 1"/>
                  <a:gd name="T3" fmla="*/ 3 h 3"/>
                  <a:gd name="T4" fmla="*/ 1 w 1"/>
                  <a:gd name="T5" fmla="*/ 0 h 3"/>
                  <a:gd name="T6" fmla="*/ 0 w 1"/>
                  <a:gd name="T7" fmla="*/ 1 h 3"/>
                </a:gdLst>
                <a:ahLst/>
                <a:cxnLst>
                  <a:cxn ang="0">
                    <a:pos x="T0" y="T1"/>
                  </a:cxn>
                  <a:cxn ang="0">
                    <a:pos x="T2" y="T3"/>
                  </a:cxn>
                  <a:cxn ang="0">
                    <a:pos x="T4" y="T5"/>
                  </a:cxn>
                  <a:cxn ang="0">
                    <a:pos x="T6" y="T7"/>
                  </a:cxn>
                </a:cxnLst>
                <a:rect l="0" t="0" r="r" b="b"/>
                <a:pathLst>
                  <a:path w="1" h="3">
                    <a:moveTo>
                      <a:pt x="0" y="1"/>
                    </a:moveTo>
                    <a:cubicBezTo>
                      <a:pt x="0" y="2"/>
                      <a:pt x="0" y="2"/>
                      <a:pt x="0" y="3"/>
                    </a:cubicBezTo>
                    <a:cubicBezTo>
                      <a:pt x="1" y="2"/>
                      <a:pt x="1" y="2"/>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6" name="Freeform 174"/>
              <p:cNvSpPr/>
              <p:nvPr/>
            </p:nvSpPr>
            <p:spPr bwMode="auto">
              <a:xfrm>
                <a:off x="2385" y="1320"/>
                <a:ext cx="9" cy="11"/>
              </a:xfrm>
              <a:custGeom>
                <a:avLst/>
                <a:gdLst>
                  <a:gd name="T0" fmla="*/ 0 w 5"/>
                  <a:gd name="T1" fmla="*/ 6 h 6"/>
                  <a:gd name="T2" fmla="*/ 1 w 5"/>
                  <a:gd name="T3" fmla="*/ 1 h 6"/>
                  <a:gd name="T4" fmla="*/ 5 w 5"/>
                  <a:gd name="T5" fmla="*/ 0 h 6"/>
                  <a:gd name="T6" fmla="*/ 4 w 5"/>
                  <a:gd name="T7" fmla="*/ 2 h 6"/>
                  <a:gd name="T8" fmla="*/ 2 w 5"/>
                  <a:gd name="T9" fmla="*/ 4 h 6"/>
                  <a:gd name="T10" fmla="*/ 0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0" y="6"/>
                    </a:moveTo>
                    <a:cubicBezTo>
                      <a:pt x="1" y="1"/>
                      <a:pt x="1" y="1"/>
                      <a:pt x="1" y="1"/>
                    </a:cubicBezTo>
                    <a:cubicBezTo>
                      <a:pt x="5" y="0"/>
                      <a:pt x="5" y="0"/>
                      <a:pt x="5" y="0"/>
                    </a:cubicBezTo>
                    <a:cubicBezTo>
                      <a:pt x="4" y="2"/>
                      <a:pt x="4" y="2"/>
                      <a:pt x="4" y="2"/>
                    </a:cubicBezTo>
                    <a:cubicBezTo>
                      <a:pt x="4" y="3"/>
                      <a:pt x="4" y="3"/>
                      <a:pt x="2" y="4"/>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7" name="Freeform 175"/>
              <p:cNvSpPr/>
              <p:nvPr/>
            </p:nvSpPr>
            <p:spPr bwMode="auto">
              <a:xfrm>
                <a:off x="2287" y="1491"/>
                <a:ext cx="10" cy="4"/>
              </a:xfrm>
              <a:custGeom>
                <a:avLst/>
                <a:gdLst>
                  <a:gd name="T0" fmla="*/ 4 w 6"/>
                  <a:gd name="T1" fmla="*/ 0 h 2"/>
                  <a:gd name="T2" fmla="*/ 5 w 6"/>
                  <a:gd name="T3" fmla="*/ 1 h 2"/>
                  <a:gd name="T4" fmla="*/ 0 w 6"/>
                  <a:gd name="T5" fmla="*/ 0 h 2"/>
                  <a:gd name="T6" fmla="*/ 4 w 6"/>
                  <a:gd name="T7" fmla="*/ 0 h 2"/>
                </a:gdLst>
                <a:ahLst/>
                <a:cxnLst>
                  <a:cxn ang="0">
                    <a:pos x="T0" y="T1"/>
                  </a:cxn>
                  <a:cxn ang="0">
                    <a:pos x="T2" y="T3"/>
                  </a:cxn>
                  <a:cxn ang="0">
                    <a:pos x="T4" y="T5"/>
                  </a:cxn>
                  <a:cxn ang="0">
                    <a:pos x="T6" y="T7"/>
                  </a:cxn>
                </a:cxnLst>
                <a:rect l="0" t="0" r="r" b="b"/>
                <a:pathLst>
                  <a:path w="6" h="2">
                    <a:moveTo>
                      <a:pt x="4" y="0"/>
                    </a:moveTo>
                    <a:cubicBezTo>
                      <a:pt x="5" y="0"/>
                      <a:pt x="6" y="0"/>
                      <a:pt x="5" y="1"/>
                    </a:cubicBezTo>
                    <a:cubicBezTo>
                      <a:pt x="4" y="2"/>
                      <a:pt x="1" y="0"/>
                      <a:pt x="0" y="0"/>
                    </a:cubicBezTo>
                    <a:cubicBezTo>
                      <a:pt x="1"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8" name="Freeform 176"/>
              <p:cNvSpPr/>
              <p:nvPr/>
            </p:nvSpPr>
            <p:spPr bwMode="auto">
              <a:xfrm>
                <a:off x="2278" y="1489"/>
                <a:ext cx="21" cy="7"/>
              </a:xfrm>
              <a:custGeom>
                <a:avLst/>
                <a:gdLst>
                  <a:gd name="T0" fmla="*/ 10 w 12"/>
                  <a:gd name="T1" fmla="*/ 4 h 4"/>
                  <a:gd name="T2" fmla="*/ 6 w 12"/>
                  <a:gd name="T3" fmla="*/ 2 h 4"/>
                  <a:gd name="T4" fmla="*/ 5 w 12"/>
                  <a:gd name="T5" fmla="*/ 2 h 4"/>
                  <a:gd name="T6" fmla="*/ 0 w 12"/>
                  <a:gd name="T7" fmla="*/ 0 h 4"/>
                  <a:gd name="T8" fmla="*/ 9 w 12"/>
                  <a:gd name="T9" fmla="*/ 0 h 4"/>
                  <a:gd name="T10" fmla="*/ 12 w 12"/>
                  <a:gd name="T11" fmla="*/ 1 h 4"/>
                  <a:gd name="T12" fmla="*/ 11 w 12"/>
                  <a:gd name="T13" fmla="*/ 3 h 4"/>
                  <a:gd name="T14" fmla="*/ 10 w 12"/>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
                    <a:moveTo>
                      <a:pt x="10" y="4"/>
                    </a:moveTo>
                    <a:cubicBezTo>
                      <a:pt x="9" y="4"/>
                      <a:pt x="7" y="3"/>
                      <a:pt x="6" y="2"/>
                    </a:cubicBezTo>
                    <a:cubicBezTo>
                      <a:pt x="5" y="2"/>
                      <a:pt x="5" y="2"/>
                      <a:pt x="5" y="2"/>
                    </a:cubicBezTo>
                    <a:cubicBezTo>
                      <a:pt x="0" y="0"/>
                      <a:pt x="0" y="0"/>
                      <a:pt x="0" y="0"/>
                    </a:cubicBezTo>
                    <a:cubicBezTo>
                      <a:pt x="9" y="0"/>
                      <a:pt x="9" y="0"/>
                      <a:pt x="9" y="0"/>
                    </a:cubicBezTo>
                    <a:cubicBezTo>
                      <a:pt x="10" y="0"/>
                      <a:pt x="11" y="0"/>
                      <a:pt x="12" y="1"/>
                    </a:cubicBezTo>
                    <a:cubicBezTo>
                      <a:pt x="12" y="2"/>
                      <a:pt x="11" y="2"/>
                      <a:pt x="11" y="3"/>
                    </a:cubicBezTo>
                    <a:cubicBezTo>
                      <a:pt x="11" y="3"/>
                      <a:pt x="10"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69" name="Freeform 177"/>
              <p:cNvSpPr/>
              <p:nvPr/>
            </p:nvSpPr>
            <p:spPr bwMode="auto">
              <a:xfrm>
                <a:off x="2296" y="1415"/>
                <a:ext cx="8" cy="5"/>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2" y="0"/>
                      <a:pt x="4" y="0"/>
                      <a:pt x="5" y="3"/>
                    </a:cubicBezTo>
                    <a:cubicBezTo>
                      <a:pt x="3" y="2"/>
                      <a:pt x="0"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0" name="Freeform 178"/>
              <p:cNvSpPr/>
              <p:nvPr/>
            </p:nvSpPr>
            <p:spPr bwMode="auto">
              <a:xfrm>
                <a:off x="2294" y="1412"/>
                <a:ext cx="12" cy="10"/>
              </a:xfrm>
              <a:custGeom>
                <a:avLst/>
                <a:gdLst>
                  <a:gd name="T0" fmla="*/ 7 w 7"/>
                  <a:gd name="T1" fmla="*/ 6 h 6"/>
                  <a:gd name="T2" fmla="*/ 5 w 7"/>
                  <a:gd name="T3" fmla="*/ 6 h 6"/>
                  <a:gd name="T4" fmla="*/ 4 w 7"/>
                  <a:gd name="T5" fmla="*/ 5 h 6"/>
                  <a:gd name="T6" fmla="*/ 0 w 7"/>
                  <a:gd name="T7" fmla="*/ 2 h 6"/>
                  <a:gd name="T8" fmla="*/ 0 w 7"/>
                  <a:gd name="T9" fmla="*/ 1 h 6"/>
                  <a:gd name="T10" fmla="*/ 0 w 7"/>
                  <a:gd name="T11" fmla="*/ 1 h 6"/>
                  <a:gd name="T12" fmla="*/ 7 w 7"/>
                  <a:gd name="T13" fmla="*/ 5 h 6"/>
                  <a:gd name="T14" fmla="*/ 7 w 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7" y="6"/>
                    </a:moveTo>
                    <a:cubicBezTo>
                      <a:pt x="5" y="6"/>
                      <a:pt x="5" y="6"/>
                      <a:pt x="5" y="6"/>
                    </a:cubicBezTo>
                    <a:cubicBezTo>
                      <a:pt x="5" y="6"/>
                      <a:pt x="4" y="6"/>
                      <a:pt x="4" y="5"/>
                    </a:cubicBezTo>
                    <a:cubicBezTo>
                      <a:pt x="2" y="5"/>
                      <a:pt x="0" y="4"/>
                      <a:pt x="0" y="2"/>
                    </a:cubicBezTo>
                    <a:cubicBezTo>
                      <a:pt x="0" y="1"/>
                      <a:pt x="0" y="1"/>
                      <a:pt x="0" y="1"/>
                    </a:cubicBezTo>
                    <a:cubicBezTo>
                      <a:pt x="0" y="1"/>
                      <a:pt x="0" y="1"/>
                      <a:pt x="0" y="1"/>
                    </a:cubicBezTo>
                    <a:cubicBezTo>
                      <a:pt x="4" y="0"/>
                      <a:pt x="6" y="2"/>
                      <a:pt x="7" y="5"/>
                    </a:cubicBezTo>
                    <a:lnTo>
                      <a:pt x="7"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1" name="Freeform 179"/>
              <p:cNvSpPr/>
              <p:nvPr/>
            </p:nvSpPr>
            <p:spPr bwMode="auto">
              <a:xfrm>
                <a:off x="2306" y="1298"/>
                <a:ext cx="7" cy="10"/>
              </a:xfrm>
              <a:custGeom>
                <a:avLst/>
                <a:gdLst>
                  <a:gd name="T0" fmla="*/ 1 w 4"/>
                  <a:gd name="T1" fmla="*/ 0 h 6"/>
                  <a:gd name="T2" fmla="*/ 2 w 4"/>
                  <a:gd name="T3" fmla="*/ 6 h 6"/>
                  <a:gd name="T4" fmla="*/ 4 w 4"/>
                  <a:gd name="T5" fmla="*/ 0 h 6"/>
                  <a:gd name="T6" fmla="*/ 1 w 4"/>
                  <a:gd name="T7" fmla="*/ 0 h 6"/>
                </a:gdLst>
                <a:ahLst/>
                <a:cxnLst>
                  <a:cxn ang="0">
                    <a:pos x="T0" y="T1"/>
                  </a:cxn>
                  <a:cxn ang="0">
                    <a:pos x="T2" y="T3"/>
                  </a:cxn>
                  <a:cxn ang="0">
                    <a:pos x="T4" y="T5"/>
                  </a:cxn>
                  <a:cxn ang="0">
                    <a:pos x="T6" y="T7"/>
                  </a:cxn>
                </a:cxnLst>
                <a:rect l="0" t="0" r="r" b="b"/>
                <a:pathLst>
                  <a:path w="4" h="6">
                    <a:moveTo>
                      <a:pt x="1" y="0"/>
                    </a:moveTo>
                    <a:cubicBezTo>
                      <a:pt x="0" y="2"/>
                      <a:pt x="0" y="5"/>
                      <a:pt x="2" y="6"/>
                    </a:cubicBezTo>
                    <a:cubicBezTo>
                      <a:pt x="3" y="4"/>
                      <a:pt x="3" y="2"/>
                      <a:pt x="4"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2" name="Freeform 180"/>
              <p:cNvSpPr>
                <a:spLocks noEditPoints="1"/>
              </p:cNvSpPr>
              <p:nvPr/>
            </p:nvSpPr>
            <p:spPr bwMode="auto">
              <a:xfrm>
                <a:off x="2304" y="1296"/>
                <a:ext cx="11" cy="16"/>
              </a:xfrm>
              <a:custGeom>
                <a:avLst/>
                <a:gdLst>
                  <a:gd name="T0" fmla="*/ 4 w 6"/>
                  <a:gd name="T1" fmla="*/ 9 h 9"/>
                  <a:gd name="T2" fmla="*/ 2 w 6"/>
                  <a:gd name="T3" fmla="*/ 8 h 9"/>
                  <a:gd name="T4" fmla="*/ 1 w 6"/>
                  <a:gd name="T5" fmla="*/ 0 h 9"/>
                  <a:gd name="T6" fmla="*/ 2 w 6"/>
                  <a:gd name="T7" fmla="*/ 0 h 9"/>
                  <a:gd name="T8" fmla="*/ 2 w 6"/>
                  <a:gd name="T9" fmla="*/ 0 h 9"/>
                  <a:gd name="T10" fmla="*/ 2 w 6"/>
                  <a:gd name="T11" fmla="*/ 0 h 9"/>
                  <a:gd name="T12" fmla="*/ 4 w 6"/>
                  <a:gd name="T13" fmla="*/ 0 h 9"/>
                  <a:gd name="T14" fmla="*/ 5 w 6"/>
                  <a:gd name="T15" fmla="*/ 0 h 9"/>
                  <a:gd name="T16" fmla="*/ 6 w 6"/>
                  <a:gd name="T17" fmla="*/ 1 h 9"/>
                  <a:gd name="T18" fmla="*/ 4 w 6"/>
                  <a:gd name="T19" fmla="*/ 9 h 9"/>
                  <a:gd name="T20" fmla="*/ 3 w 6"/>
                  <a:gd name="T21" fmla="*/ 2 h 9"/>
                  <a:gd name="T22" fmla="*/ 3 w 6"/>
                  <a:gd name="T23" fmla="*/ 5 h 9"/>
                  <a:gd name="T24" fmla="*/ 4 w 6"/>
                  <a:gd name="T25" fmla="*/ 2 h 9"/>
                  <a:gd name="T26" fmla="*/ 3 w 6"/>
                  <a:gd name="T2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9">
                    <a:moveTo>
                      <a:pt x="4" y="9"/>
                    </a:moveTo>
                    <a:cubicBezTo>
                      <a:pt x="2" y="8"/>
                      <a:pt x="2" y="8"/>
                      <a:pt x="2" y="8"/>
                    </a:cubicBezTo>
                    <a:cubicBezTo>
                      <a:pt x="0" y="6"/>
                      <a:pt x="0" y="3"/>
                      <a:pt x="1" y="0"/>
                    </a:cubicBezTo>
                    <a:cubicBezTo>
                      <a:pt x="2" y="0"/>
                      <a:pt x="2" y="0"/>
                      <a:pt x="2" y="0"/>
                    </a:cubicBezTo>
                    <a:cubicBezTo>
                      <a:pt x="2" y="0"/>
                      <a:pt x="2" y="0"/>
                      <a:pt x="2" y="0"/>
                    </a:cubicBezTo>
                    <a:cubicBezTo>
                      <a:pt x="2" y="0"/>
                      <a:pt x="2" y="0"/>
                      <a:pt x="2" y="0"/>
                    </a:cubicBezTo>
                    <a:cubicBezTo>
                      <a:pt x="3" y="0"/>
                      <a:pt x="4" y="0"/>
                      <a:pt x="4" y="0"/>
                    </a:cubicBezTo>
                    <a:cubicBezTo>
                      <a:pt x="5" y="0"/>
                      <a:pt x="5" y="0"/>
                      <a:pt x="5" y="0"/>
                    </a:cubicBezTo>
                    <a:cubicBezTo>
                      <a:pt x="6" y="1"/>
                      <a:pt x="6" y="1"/>
                      <a:pt x="6" y="1"/>
                    </a:cubicBezTo>
                    <a:lnTo>
                      <a:pt x="4" y="9"/>
                    </a:lnTo>
                    <a:close/>
                    <a:moveTo>
                      <a:pt x="3" y="2"/>
                    </a:moveTo>
                    <a:cubicBezTo>
                      <a:pt x="2" y="3"/>
                      <a:pt x="2" y="4"/>
                      <a:pt x="3" y="5"/>
                    </a:cubicBezTo>
                    <a:cubicBezTo>
                      <a:pt x="4" y="2"/>
                      <a:pt x="4" y="2"/>
                      <a:pt x="4" y="2"/>
                    </a:cubicBezTo>
                    <a:cubicBezTo>
                      <a:pt x="3"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3" name="Freeform 181"/>
              <p:cNvSpPr/>
              <p:nvPr/>
            </p:nvSpPr>
            <p:spPr bwMode="auto">
              <a:xfrm>
                <a:off x="2282" y="1289"/>
                <a:ext cx="14" cy="13"/>
              </a:xfrm>
              <a:custGeom>
                <a:avLst/>
                <a:gdLst>
                  <a:gd name="T0" fmla="*/ 6 w 8"/>
                  <a:gd name="T1" fmla="*/ 0 h 7"/>
                  <a:gd name="T2" fmla="*/ 0 w 8"/>
                  <a:gd name="T3" fmla="*/ 7 h 7"/>
                  <a:gd name="T4" fmla="*/ 8 w 8"/>
                  <a:gd name="T5" fmla="*/ 0 h 7"/>
                  <a:gd name="T6" fmla="*/ 6 w 8"/>
                  <a:gd name="T7" fmla="*/ 0 h 7"/>
                </a:gdLst>
                <a:ahLst/>
                <a:cxnLst>
                  <a:cxn ang="0">
                    <a:pos x="T0" y="T1"/>
                  </a:cxn>
                  <a:cxn ang="0">
                    <a:pos x="T2" y="T3"/>
                  </a:cxn>
                  <a:cxn ang="0">
                    <a:pos x="T4" y="T5"/>
                  </a:cxn>
                  <a:cxn ang="0">
                    <a:pos x="T6" y="T7"/>
                  </a:cxn>
                </a:cxnLst>
                <a:rect l="0" t="0" r="r" b="b"/>
                <a:pathLst>
                  <a:path w="8" h="7">
                    <a:moveTo>
                      <a:pt x="6" y="0"/>
                    </a:moveTo>
                    <a:cubicBezTo>
                      <a:pt x="2" y="1"/>
                      <a:pt x="2" y="4"/>
                      <a:pt x="0" y="7"/>
                    </a:cubicBezTo>
                    <a:cubicBezTo>
                      <a:pt x="4" y="7"/>
                      <a:pt x="7" y="3"/>
                      <a:pt x="8" y="0"/>
                    </a:cubicBezTo>
                    <a:cubicBezTo>
                      <a:pt x="7"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4" name="Freeform 182"/>
              <p:cNvSpPr>
                <a:spLocks noEditPoints="1"/>
              </p:cNvSpPr>
              <p:nvPr/>
            </p:nvSpPr>
            <p:spPr bwMode="auto">
              <a:xfrm>
                <a:off x="2280" y="1288"/>
                <a:ext cx="17" cy="15"/>
              </a:xfrm>
              <a:custGeom>
                <a:avLst/>
                <a:gdLst>
                  <a:gd name="T0" fmla="*/ 0 w 10"/>
                  <a:gd name="T1" fmla="*/ 9 h 9"/>
                  <a:gd name="T2" fmla="*/ 1 w 10"/>
                  <a:gd name="T3" fmla="*/ 7 h 9"/>
                  <a:gd name="T4" fmla="*/ 1 w 10"/>
                  <a:gd name="T5" fmla="*/ 6 h 9"/>
                  <a:gd name="T6" fmla="*/ 6 w 10"/>
                  <a:gd name="T7" fmla="*/ 0 h 9"/>
                  <a:gd name="T8" fmla="*/ 6 w 10"/>
                  <a:gd name="T9" fmla="*/ 0 h 9"/>
                  <a:gd name="T10" fmla="*/ 10 w 10"/>
                  <a:gd name="T11" fmla="*/ 0 h 9"/>
                  <a:gd name="T12" fmla="*/ 10 w 10"/>
                  <a:gd name="T13" fmla="*/ 1 h 9"/>
                  <a:gd name="T14" fmla="*/ 2 w 10"/>
                  <a:gd name="T15" fmla="*/ 9 h 9"/>
                  <a:gd name="T16" fmla="*/ 0 w 10"/>
                  <a:gd name="T17" fmla="*/ 9 h 9"/>
                  <a:gd name="T18" fmla="*/ 7 w 10"/>
                  <a:gd name="T19" fmla="*/ 2 h 9"/>
                  <a:gd name="T20" fmla="*/ 3 w 10"/>
                  <a:gd name="T21" fmla="*/ 6 h 9"/>
                  <a:gd name="T22" fmla="*/ 7 w 10"/>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9">
                    <a:moveTo>
                      <a:pt x="0" y="9"/>
                    </a:moveTo>
                    <a:cubicBezTo>
                      <a:pt x="1" y="7"/>
                      <a:pt x="1" y="7"/>
                      <a:pt x="1" y="7"/>
                    </a:cubicBezTo>
                    <a:cubicBezTo>
                      <a:pt x="1" y="7"/>
                      <a:pt x="1" y="6"/>
                      <a:pt x="1" y="6"/>
                    </a:cubicBezTo>
                    <a:cubicBezTo>
                      <a:pt x="2" y="4"/>
                      <a:pt x="3" y="1"/>
                      <a:pt x="6" y="0"/>
                    </a:cubicBezTo>
                    <a:cubicBezTo>
                      <a:pt x="6" y="0"/>
                      <a:pt x="6" y="0"/>
                      <a:pt x="6" y="0"/>
                    </a:cubicBezTo>
                    <a:cubicBezTo>
                      <a:pt x="10" y="0"/>
                      <a:pt x="10" y="0"/>
                      <a:pt x="10" y="0"/>
                    </a:cubicBezTo>
                    <a:cubicBezTo>
                      <a:pt x="10" y="1"/>
                      <a:pt x="10" y="1"/>
                      <a:pt x="10" y="1"/>
                    </a:cubicBezTo>
                    <a:cubicBezTo>
                      <a:pt x="9" y="5"/>
                      <a:pt x="5" y="9"/>
                      <a:pt x="2" y="9"/>
                    </a:cubicBezTo>
                    <a:lnTo>
                      <a:pt x="0" y="9"/>
                    </a:lnTo>
                    <a:close/>
                    <a:moveTo>
                      <a:pt x="7" y="2"/>
                    </a:moveTo>
                    <a:cubicBezTo>
                      <a:pt x="5" y="3"/>
                      <a:pt x="4" y="4"/>
                      <a:pt x="3" y="6"/>
                    </a:cubicBezTo>
                    <a:cubicBezTo>
                      <a:pt x="5" y="6"/>
                      <a:pt x="6" y="4"/>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5" name="Freeform 183"/>
              <p:cNvSpPr/>
              <p:nvPr/>
            </p:nvSpPr>
            <p:spPr bwMode="auto">
              <a:xfrm>
                <a:off x="2433" y="1479"/>
                <a:ext cx="14" cy="16"/>
              </a:xfrm>
              <a:custGeom>
                <a:avLst/>
                <a:gdLst>
                  <a:gd name="T0" fmla="*/ 4 w 8"/>
                  <a:gd name="T1" fmla="*/ 0 h 9"/>
                  <a:gd name="T2" fmla="*/ 1 w 8"/>
                  <a:gd name="T3" fmla="*/ 8 h 9"/>
                  <a:gd name="T4" fmla="*/ 6 w 8"/>
                  <a:gd name="T5" fmla="*/ 4 h 9"/>
                  <a:gd name="T6" fmla="*/ 4 w 8"/>
                  <a:gd name="T7" fmla="*/ 6 h 9"/>
                  <a:gd name="T8" fmla="*/ 4 w 8"/>
                  <a:gd name="T9" fmla="*/ 0 h 9"/>
                </a:gdLst>
                <a:ahLst/>
                <a:cxnLst>
                  <a:cxn ang="0">
                    <a:pos x="T0" y="T1"/>
                  </a:cxn>
                  <a:cxn ang="0">
                    <a:pos x="T2" y="T3"/>
                  </a:cxn>
                  <a:cxn ang="0">
                    <a:pos x="T4" y="T5"/>
                  </a:cxn>
                  <a:cxn ang="0">
                    <a:pos x="T6" y="T7"/>
                  </a:cxn>
                  <a:cxn ang="0">
                    <a:pos x="T8" y="T9"/>
                  </a:cxn>
                </a:cxnLst>
                <a:rect l="0" t="0" r="r" b="b"/>
                <a:pathLst>
                  <a:path w="8" h="9">
                    <a:moveTo>
                      <a:pt x="4" y="0"/>
                    </a:moveTo>
                    <a:cubicBezTo>
                      <a:pt x="3" y="2"/>
                      <a:pt x="0" y="6"/>
                      <a:pt x="1" y="8"/>
                    </a:cubicBezTo>
                    <a:cubicBezTo>
                      <a:pt x="2" y="9"/>
                      <a:pt x="8" y="7"/>
                      <a:pt x="6" y="4"/>
                    </a:cubicBezTo>
                    <a:cubicBezTo>
                      <a:pt x="5" y="6"/>
                      <a:pt x="5" y="5"/>
                      <a:pt x="4" y="6"/>
                    </a:cubicBezTo>
                    <a:cubicBezTo>
                      <a:pt x="4" y="4"/>
                      <a:pt x="6" y="2"/>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6" name="Freeform 184"/>
              <p:cNvSpPr>
                <a:spLocks noEditPoints="1"/>
              </p:cNvSpPr>
              <p:nvPr/>
            </p:nvSpPr>
            <p:spPr bwMode="auto">
              <a:xfrm>
                <a:off x="2432" y="1477"/>
                <a:ext cx="15" cy="18"/>
              </a:xfrm>
              <a:custGeom>
                <a:avLst/>
                <a:gdLst>
                  <a:gd name="T0" fmla="*/ 4 w 9"/>
                  <a:gd name="T1" fmla="*/ 10 h 10"/>
                  <a:gd name="T2" fmla="*/ 1 w 9"/>
                  <a:gd name="T3" fmla="*/ 9 h 10"/>
                  <a:gd name="T4" fmla="*/ 4 w 9"/>
                  <a:gd name="T5" fmla="*/ 2 h 10"/>
                  <a:gd name="T6" fmla="*/ 4 w 9"/>
                  <a:gd name="T7" fmla="*/ 1 h 10"/>
                  <a:gd name="T8" fmla="*/ 5 w 9"/>
                  <a:gd name="T9" fmla="*/ 0 h 10"/>
                  <a:gd name="T10" fmla="*/ 6 w 9"/>
                  <a:gd name="T11" fmla="*/ 1 h 10"/>
                  <a:gd name="T12" fmla="*/ 6 w 9"/>
                  <a:gd name="T13" fmla="*/ 5 h 10"/>
                  <a:gd name="T14" fmla="*/ 7 w 9"/>
                  <a:gd name="T15" fmla="*/ 5 h 10"/>
                  <a:gd name="T16" fmla="*/ 7 w 9"/>
                  <a:gd name="T17" fmla="*/ 4 h 10"/>
                  <a:gd name="T18" fmla="*/ 8 w 9"/>
                  <a:gd name="T19" fmla="*/ 5 h 10"/>
                  <a:gd name="T20" fmla="*/ 8 w 9"/>
                  <a:gd name="T21" fmla="*/ 8 h 10"/>
                  <a:gd name="T22" fmla="*/ 4 w 9"/>
                  <a:gd name="T23" fmla="*/ 10 h 10"/>
                  <a:gd name="T24" fmla="*/ 5 w 9"/>
                  <a:gd name="T25" fmla="*/ 4 h 10"/>
                  <a:gd name="T26" fmla="*/ 3 w 9"/>
                  <a:gd name="T27" fmla="*/ 8 h 10"/>
                  <a:gd name="T28" fmla="*/ 4 w 9"/>
                  <a:gd name="T29" fmla="*/ 8 h 10"/>
                  <a:gd name="T30" fmla="*/ 6 w 9"/>
                  <a:gd name="T31" fmla="*/ 7 h 10"/>
                  <a:gd name="T32" fmla="*/ 6 w 9"/>
                  <a:gd name="T33" fmla="*/ 7 h 10"/>
                  <a:gd name="T34" fmla="*/ 5 w 9"/>
                  <a:gd name="T35" fmla="*/ 7 h 10"/>
                  <a:gd name="T36" fmla="*/ 3 w 9"/>
                  <a:gd name="T37" fmla="*/ 8 h 10"/>
                  <a:gd name="T38" fmla="*/ 4 w 9"/>
                  <a:gd name="T39" fmla="*/ 6 h 10"/>
                  <a:gd name="T40" fmla="*/ 4 w 9"/>
                  <a:gd name="T41" fmla="*/ 5 h 10"/>
                  <a:gd name="T42" fmla="*/ 5 w 9"/>
                  <a:gd name="T4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10">
                    <a:moveTo>
                      <a:pt x="4" y="10"/>
                    </a:moveTo>
                    <a:cubicBezTo>
                      <a:pt x="3" y="10"/>
                      <a:pt x="2" y="10"/>
                      <a:pt x="1" y="9"/>
                    </a:cubicBezTo>
                    <a:cubicBezTo>
                      <a:pt x="0" y="7"/>
                      <a:pt x="2" y="4"/>
                      <a:pt x="4" y="2"/>
                    </a:cubicBezTo>
                    <a:cubicBezTo>
                      <a:pt x="4" y="1"/>
                      <a:pt x="4" y="1"/>
                      <a:pt x="4" y="1"/>
                    </a:cubicBezTo>
                    <a:cubicBezTo>
                      <a:pt x="5" y="0"/>
                      <a:pt x="5" y="0"/>
                      <a:pt x="5" y="0"/>
                    </a:cubicBezTo>
                    <a:cubicBezTo>
                      <a:pt x="6" y="1"/>
                      <a:pt x="6" y="1"/>
                      <a:pt x="6" y="1"/>
                    </a:cubicBezTo>
                    <a:cubicBezTo>
                      <a:pt x="7" y="2"/>
                      <a:pt x="7" y="3"/>
                      <a:pt x="6" y="5"/>
                    </a:cubicBezTo>
                    <a:cubicBezTo>
                      <a:pt x="6" y="5"/>
                      <a:pt x="7" y="5"/>
                      <a:pt x="7" y="5"/>
                    </a:cubicBezTo>
                    <a:cubicBezTo>
                      <a:pt x="7" y="4"/>
                      <a:pt x="7" y="4"/>
                      <a:pt x="7" y="4"/>
                    </a:cubicBezTo>
                    <a:cubicBezTo>
                      <a:pt x="8" y="5"/>
                      <a:pt x="8" y="5"/>
                      <a:pt x="8" y="5"/>
                    </a:cubicBezTo>
                    <a:cubicBezTo>
                      <a:pt x="9" y="6"/>
                      <a:pt x="9" y="7"/>
                      <a:pt x="8" y="8"/>
                    </a:cubicBezTo>
                    <a:cubicBezTo>
                      <a:pt x="7" y="9"/>
                      <a:pt x="5" y="10"/>
                      <a:pt x="4" y="10"/>
                    </a:cubicBezTo>
                    <a:close/>
                    <a:moveTo>
                      <a:pt x="5" y="4"/>
                    </a:moveTo>
                    <a:cubicBezTo>
                      <a:pt x="3" y="6"/>
                      <a:pt x="2" y="8"/>
                      <a:pt x="3" y="8"/>
                    </a:cubicBezTo>
                    <a:cubicBezTo>
                      <a:pt x="3" y="8"/>
                      <a:pt x="3" y="8"/>
                      <a:pt x="4" y="8"/>
                    </a:cubicBezTo>
                    <a:cubicBezTo>
                      <a:pt x="5" y="8"/>
                      <a:pt x="6" y="8"/>
                      <a:pt x="6" y="7"/>
                    </a:cubicBezTo>
                    <a:cubicBezTo>
                      <a:pt x="6" y="7"/>
                      <a:pt x="6" y="7"/>
                      <a:pt x="6" y="7"/>
                    </a:cubicBezTo>
                    <a:cubicBezTo>
                      <a:pt x="6" y="7"/>
                      <a:pt x="5" y="7"/>
                      <a:pt x="5" y="7"/>
                    </a:cubicBezTo>
                    <a:cubicBezTo>
                      <a:pt x="3" y="8"/>
                      <a:pt x="3" y="8"/>
                      <a:pt x="3" y="8"/>
                    </a:cubicBezTo>
                    <a:cubicBezTo>
                      <a:pt x="4" y="6"/>
                      <a:pt x="4" y="6"/>
                      <a:pt x="4" y="6"/>
                    </a:cubicBezTo>
                    <a:cubicBezTo>
                      <a:pt x="4" y="6"/>
                      <a:pt x="4" y="5"/>
                      <a:pt x="4" y="5"/>
                    </a:cubicBezTo>
                    <a:cubicBezTo>
                      <a:pt x="5"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7" name="Freeform 185"/>
              <p:cNvSpPr/>
              <p:nvPr/>
            </p:nvSpPr>
            <p:spPr bwMode="auto">
              <a:xfrm>
                <a:off x="2408" y="1307"/>
                <a:ext cx="5" cy="5"/>
              </a:xfrm>
              <a:custGeom>
                <a:avLst/>
                <a:gdLst>
                  <a:gd name="T0" fmla="*/ 1 w 3"/>
                  <a:gd name="T1" fmla="*/ 0 h 3"/>
                  <a:gd name="T2" fmla="*/ 2 w 3"/>
                  <a:gd name="T3" fmla="*/ 3 h 3"/>
                  <a:gd name="T4" fmla="*/ 0 w 3"/>
                  <a:gd name="T5" fmla="*/ 1 h 3"/>
                  <a:gd name="T6" fmla="*/ 1 w 3"/>
                  <a:gd name="T7" fmla="*/ 0 h 3"/>
                </a:gdLst>
                <a:ahLst/>
                <a:cxnLst>
                  <a:cxn ang="0">
                    <a:pos x="T0" y="T1"/>
                  </a:cxn>
                  <a:cxn ang="0">
                    <a:pos x="T2" y="T3"/>
                  </a:cxn>
                  <a:cxn ang="0">
                    <a:pos x="T4" y="T5"/>
                  </a:cxn>
                  <a:cxn ang="0">
                    <a:pos x="T6" y="T7"/>
                  </a:cxn>
                </a:cxnLst>
                <a:rect l="0" t="0" r="r" b="b"/>
                <a:pathLst>
                  <a:path w="3" h="3">
                    <a:moveTo>
                      <a:pt x="1" y="0"/>
                    </a:moveTo>
                    <a:cubicBezTo>
                      <a:pt x="2" y="1"/>
                      <a:pt x="3" y="1"/>
                      <a:pt x="2" y="3"/>
                    </a:cubicBezTo>
                    <a:cubicBezTo>
                      <a:pt x="2" y="3"/>
                      <a:pt x="0" y="2"/>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8" name="Freeform 186"/>
              <p:cNvSpPr/>
              <p:nvPr/>
            </p:nvSpPr>
            <p:spPr bwMode="auto">
              <a:xfrm>
                <a:off x="2404" y="1305"/>
                <a:ext cx="10" cy="9"/>
              </a:xfrm>
              <a:custGeom>
                <a:avLst/>
                <a:gdLst>
                  <a:gd name="T0" fmla="*/ 5 w 6"/>
                  <a:gd name="T1" fmla="*/ 5 h 5"/>
                  <a:gd name="T2" fmla="*/ 4 w 6"/>
                  <a:gd name="T3" fmla="*/ 5 h 5"/>
                  <a:gd name="T4" fmla="*/ 1 w 6"/>
                  <a:gd name="T5" fmla="*/ 3 h 5"/>
                  <a:gd name="T6" fmla="*/ 0 w 6"/>
                  <a:gd name="T7" fmla="*/ 2 h 5"/>
                  <a:gd name="T8" fmla="*/ 1 w 6"/>
                  <a:gd name="T9" fmla="*/ 2 h 5"/>
                  <a:gd name="T10" fmla="*/ 1 w 6"/>
                  <a:gd name="T11" fmla="*/ 1 h 5"/>
                  <a:gd name="T12" fmla="*/ 3 w 6"/>
                  <a:gd name="T13" fmla="*/ 0 h 5"/>
                  <a:gd name="T14" fmla="*/ 4 w 6"/>
                  <a:gd name="T15" fmla="*/ 0 h 5"/>
                  <a:gd name="T16" fmla="*/ 4 w 6"/>
                  <a:gd name="T17" fmla="*/ 0 h 5"/>
                  <a:gd name="T18" fmla="*/ 5 w 6"/>
                  <a:gd name="T19" fmla="*/ 4 h 5"/>
                  <a:gd name="T20" fmla="*/ 5 w 6"/>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5" y="5"/>
                    </a:moveTo>
                    <a:cubicBezTo>
                      <a:pt x="4" y="5"/>
                      <a:pt x="4" y="5"/>
                      <a:pt x="4" y="5"/>
                    </a:cubicBezTo>
                    <a:cubicBezTo>
                      <a:pt x="3" y="5"/>
                      <a:pt x="2" y="4"/>
                      <a:pt x="1" y="3"/>
                    </a:cubicBezTo>
                    <a:cubicBezTo>
                      <a:pt x="0" y="2"/>
                      <a:pt x="0" y="2"/>
                      <a:pt x="0" y="2"/>
                    </a:cubicBezTo>
                    <a:cubicBezTo>
                      <a:pt x="1" y="2"/>
                      <a:pt x="1" y="2"/>
                      <a:pt x="1" y="2"/>
                    </a:cubicBezTo>
                    <a:cubicBezTo>
                      <a:pt x="1" y="1"/>
                      <a:pt x="1" y="1"/>
                      <a:pt x="1" y="1"/>
                    </a:cubicBezTo>
                    <a:cubicBezTo>
                      <a:pt x="2" y="1"/>
                      <a:pt x="2" y="1"/>
                      <a:pt x="3" y="0"/>
                    </a:cubicBezTo>
                    <a:cubicBezTo>
                      <a:pt x="4" y="0"/>
                      <a:pt x="4" y="0"/>
                      <a:pt x="4" y="0"/>
                    </a:cubicBezTo>
                    <a:cubicBezTo>
                      <a:pt x="4" y="0"/>
                      <a:pt x="4" y="0"/>
                      <a:pt x="4" y="0"/>
                    </a:cubicBezTo>
                    <a:cubicBezTo>
                      <a:pt x="5" y="1"/>
                      <a:pt x="6" y="2"/>
                      <a:pt x="5" y="4"/>
                    </a:cubicBez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79" name="Freeform 187"/>
              <p:cNvSpPr/>
              <p:nvPr/>
            </p:nvSpPr>
            <p:spPr bwMode="auto">
              <a:xfrm>
                <a:off x="2414" y="1450"/>
                <a:ext cx="18" cy="10"/>
              </a:xfrm>
              <a:custGeom>
                <a:avLst/>
                <a:gdLst>
                  <a:gd name="T0" fmla="*/ 2 w 10"/>
                  <a:gd name="T1" fmla="*/ 0 h 6"/>
                  <a:gd name="T2" fmla="*/ 10 w 10"/>
                  <a:gd name="T3" fmla="*/ 5 h 6"/>
                  <a:gd name="T4" fmla="*/ 0 w 10"/>
                  <a:gd name="T5" fmla="*/ 1 h 6"/>
                  <a:gd name="T6" fmla="*/ 2 w 10"/>
                  <a:gd name="T7" fmla="*/ 0 h 6"/>
                </a:gdLst>
                <a:ahLst/>
                <a:cxnLst>
                  <a:cxn ang="0">
                    <a:pos x="T0" y="T1"/>
                  </a:cxn>
                  <a:cxn ang="0">
                    <a:pos x="T2" y="T3"/>
                  </a:cxn>
                  <a:cxn ang="0">
                    <a:pos x="T4" y="T5"/>
                  </a:cxn>
                  <a:cxn ang="0">
                    <a:pos x="T6" y="T7"/>
                  </a:cxn>
                </a:cxnLst>
                <a:rect l="0" t="0" r="r" b="b"/>
                <a:pathLst>
                  <a:path w="10" h="6">
                    <a:moveTo>
                      <a:pt x="2" y="0"/>
                    </a:moveTo>
                    <a:cubicBezTo>
                      <a:pt x="4" y="1"/>
                      <a:pt x="10" y="2"/>
                      <a:pt x="10" y="5"/>
                    </a:cubicBezTo>
                    <a:cubicBezTo>
                      <a:pt x="6" y="6"/>
                      <a:pt x="4" y="2"/>
                      <a:pt x="0" y="1"/>
                    </a:cubicBezTo>
                    <a:cubicBezTo>
                      <a:pt x="0" y="0"/>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0" name="Freeform 188"/>
              <p:cNvSpPr>
                <a:spLocks noEditPoints="1"/>
              </p:cNvSpPr>
              <p:nvPr/>
            </p:nvSpPr>
            <p:spPr bwMode="auto">
              <a:xfrm>
                <a:off x="2408" y="1448"/>
                <a:ext cx="27" cy="12"/>
              </a:xfrm>
              <a:custGeom>
                <a:avLst/>
                <a:gdLst>
                  <a:gd name="T0" fmla="*/ 13 w 16"/>
                  <a:gd name="T1" fmla="*/ 7 h 7"/>
                  <a:gd name="T2" fmla="*/ 7 w 16"/>
                  <a:gd name="T3" fmla="*/ 5 h 7"/>
                  <a:gd name="T4" fmla="*/ 3 w 16"/>
                  <a:gd name="T5" fmla="*/ 3 h 7"/>
                  <a:gd name="T6" fmla="*/ 0 w 16"/>
                  <a:gd name="T7" fmla="*/ 2 h 7"/>
                  <a:gd name="T8" fmla="*/ 3 w 16"/>
                  <a:gd name="T9" fmla="*/ 1 h 7"/>
                  <a:gd name="T10" fmla="*/ 5 w 16"/>
                  <a:gd name="T11" fmla="*/ 0 h 7"/>
                  <a:gd name="T12" fmla="*/ 6 w 16"/>
                  <a:gd name="T13" fmla="*/ 0 h 7"/>
                  <a:gd name="T14" fmla="*/ 6 w 16"/>
                  <a:gd name="T15" fmla="*/ 0 h 7"/>
                  <a:gd name="T16" fmla="*/ 8 w 16"/>
                  <a:gd name="T17" fmla="*/ 1 h 7"/>
                  <a:gd name="T18" fmla="*/ 15 w 16"/>
                  <a:gd name="T19" fmla="*/ 6 h 7"/>
                  <a:gd name="T20" fmla="*/ 16 w 16"/>
                  <a:gd name="T21" fmla="*/ 7 h 7"/>
                  <a:gd name="T22" fmla="*/ 15 w 16"/>
                  <a:gd name="T23" fmla="*/ 7 h 7"/>
                  <a:gd name="T24" fmla="*/ 13 w 16"/>
                  <a:gd name="T25" fmla="*/ 7 h 7"/>
                  <a:gd name="T26" fmla="*/ 8 w 16"/>
                  <a:gd name="T27" fmla="*/ 3 h 7"/>
                  <a:gd name="T28" fmla="*/ 8 w 16"/>
                  <a:gd name="T29" fmla="*/ 3 h 7"/>
                  <a:gd name="T30" fmla="*/ 13 w 16"/>
                  <a:gd name="T31" fmla="*/ 5 h 7"/>
                  <a:gd name="T32" fmla="*/ 8 w 16"/>
                  <a:gd name="T3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7">
                    <a:moveTo>
                      <a:pt x="13" y="7"/>
                    </a:moveTo>
                    <a:cubicBezTo>
                      <a:pt x="10" y="7"/>
                      <a:pt x="9" y="6"/>
                      <a:pt x="7" y="5"/>
                    </a:cubicBezTo>
                    <a:cubicBezTo>
                      <a:pt x="6" y="4"/>
                      <a:pt x="5" y="3"/>
                      <a:pt x="3" y="3"/>
                    </a:cubicBezTo>
                    <a:cubicBezTo>
                      <a:pt x="0" y="2"/>
                      <a:pt x="0" y="2"/>
                      <a:pt x="0" y="2"/>
                    </a:cubicBezTo>
                    <a:cubicBezTo>
                      <a:pt x="3" y="1"/>
                      <a:pt x="3" y="1"/>
                      <a:pt x="3" y="1"/>
                    </a:cubicBezTo>
                    <a:cubicBezTo>
                      <a:pt x="4" y="1"/>
                      <a:pt x="4" y="0"/>
                      <a:pt x="5" y="0"/>
                    </a:cubicBezTo>
                    <a:cubicBezTo>
                      <a:pt x="6" y="0"/>
                      <a:pt x="6" y="0"/>
                      <a:pt x="6" y="0"/>
                    </a:cubicBezTo>
                    <a:cubicBezTo>
                      <a:pt x="6" y="0"/>
                      <a:pt x="6" y="0"/>
                      <a:pt x="6" y="0"/>
                    </a:cubicBezTo>
                    <a:cubicBezTo>
                      <a:pt x="6" y="0"/>
                      <a:pt x="7" y="0"/>
                      <a:pt x="8" y="1"/>
                    </a:cubicBezTo>
                    <a:cubicBezTo>
                      <a:pt x="11" y="1"/>
                      <a:pt x="15" y="3"/>
                      <a:pt x="15" y="6"/>
                    </a:cubicBezTo>
                    <a:cubicBezTo>
                      <a:pt x="16" y="7"/>
                      <a:pt x="16" y="7"/>
                      <a:pt x="16" y="7"/>
                    </a:cubicBezTo>
                    <a:cubicBezTo>
                      <a:pt x="15" y="7"/>
                      <a:pt x="15" y="7"/>
                      <a:pt x="15" y="7"/>
                    </a:cubicBezTo>
                    <a:cubicBezTo>
                      <a:pt x="14" y="7"/>
                      <a:pt x="13" y="7"/>
                      <a:pt x="13" y="7"/>
                    </a:cubicBezTo>
                    <a:close/>
                    <a:moveTo>
                      <a:pt x="8" y="3"/>
                    </a:moveTo>
                    <a:cubicBezTo>
                      <a:pt x="8" y="3"/>
                      <a:pt x="8" y="3"/>
                      <a:pt x="8" y="3"/>
                    </a:cubicBezTo>
                    <a:cubicBezTo>
                      <a:pt x="10" y="4"/>
                      <a:pt x="11" y="5"/>
                      <a:pt x="13" y="5"/>
                    </a:cubicBezTo>
                    <a:cubicBezTo>
                      <a:pt x="12" y="4"/>
                      <a:pt x="10"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1" name="Freeform 189"/>
              <p:cNvSpPr/>
              <p:nvPr/>
            </p:nvSpPr>
            <p:spPr bwMode="auto">
              <a:xfrm>
                <a:off x="2302" y="1088"/>
                <a:ext cx="33" cy="29"/>
              </a:xfrm>
              <a:custGeom>
                <a:avLst/>
                <a:gdLst>
                  <a:gd name="T0" fmla="*/ 8 w 19"/>
                  <a:gd name="T1" fmla="*/ 2 h 17"/>
                  <a:gd name="T2" fmla="*/ 19 w 19"/>
                  <a:gd name="T3" fmla="*/ 12 h 17"/>
                  <a:gd name="T4" fmla="*/ 3 w 19"/>
                  <a:gd name="T5" fmla="*/ 10 h 17"/>
                  <a:gd name="T6" fmla="*/ 0 w 19"/>
                  <a:gd name="T7" fmla="*/ 4 h 17"/>
                  <a:gd name="T8" fmla="*/ 8 w 19"/>
                  <a:gd name="T9" fmla="*/ 2 h 17"/>
                </a:gdLst>
                <a:ahLst/>
                <a:cxnLst>
                  <a:cxn ang="0">
                    <a:pos x="T0" y="T1"/>
                  </a:cxn>
                  <a:cxn ang="0">
                    <a:pos x="T2" y="T3"/>
                  </a:cxn>
                  <a:cxn ang="0">
                    <a:pos x="T4" y="T5"/>
                  </a:cxn>
                  <a:cxn ang="0">
                    <a:pos x="T6" y="T7"/>
                  </a:cxn>
                  <a:cxn ang="0">
                    <a:pos x="T8" y="T9"/>
                  </a:cxn>
                </a:cxnLst>
                <a:rect l="0" t="0" r="r" b="b"/>
                <a:pathLst>
                  <a:path w="19" h="17">
                    <a:moveTo>
                      <a:pt x="8" y="2"/>
                    </a:moveTo>
                    <a:cubicBezTo>
                      <a:pt x="14" y="4"/>
                      <a:pt x="15" y="5"/>
                      <a:pt x="19" y="12"/>
                    </a:cubicBezTo>
                    <a:cubicBezTo>
                      <a:pt x="15" y="12"/>
                      <a:pt x="4" y="17"/>
                      <a:pt x="3" y="10"/>
                    </a:cubicBezTo>
                    <a:cubicBezTo>
                      <a:pt x="3" y="7"/>
                      <a:pt x="0" y="7"/>
                      <a:pt x="0" y="4"/>
                    </a:cubicBezTo>
                    <a:cubicBezTo>
                      <a:pt x="1" y="0"/>
                      <a:pt x="5" y="2"/>
                      <a:pt x="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2" name="Freeform 190"/>
              <p:cNvSpPr>
                <a:spLocks noEditPoints="1"/>
              </p:cNvSpPr>
              <p:nvPr/>
            </p:nvSpPr>
            <p:spPr bwMode="auto">
              <a:xfrm>
                <a:off x="2301" y="1088"/>
                <a:ext cx="36" cy="26"/>
              </a:xfrm>
              <a:custGeom>
                <a:avLst/>
                <a:gdLst>
                  <a:gd name="T0" fmla="*/ 9 w 21"/>
                  <a:gd name="T1" fmla="*/ 15 h 15"/>
                  <a:gd name="T2" fmla="*/ 3 w 21"/>
                  <a:gd name="T3" fmla="*/ 11 h 15"/>
                  <a:gd name="T4" fmla="*/ 2 w 21"/>
                  <a:gd name="T5" fmla="*/ 8 h 15"/>
                  <a:gd name="T6" fmla="*/ 0 w 21"/>
                  <a:gd name="T7" fmla="*/ 3 h 15"/>
                  <a:gd name="T8" fmla="*/ 4 w 21"/>
                  <a:gd name="T9" fmla="*/ 0 h 15"/>
                  <a:gd name="T10" fmla="*/ 7 w 21"/>
                  <a:gd name="T11" fmla="*/ 0 h 15"/>
                  <a:gd name="T12" fmla="*/ 9 w 21"/>
                  <a:gd name="T13" fmla="*/ 1 h 15"/>
                  <a:gd name="T14" fmla="*/ 9 w 21"/>
                  <a:gd name="T15" fmla="*/ 1 h 15"/>
                  <a:gd name="T16" fmla="*/ 20 w 21"/>
                  <a:gd name="T17" fmla="*/ 10 h 15"/>
                  <a:gd name="T18" fmla="*/ 21 w 21"/>
                  <a:gd name="T19" fmla="*/ 12 h 15"/>
                  <a:gd name="T20" fmla="*/ 20 w 21"/>
                  <a:gd name="T21" fmla="*/ 12 h 15"/>
                  <a:gd name="T22" fmla="*/ 17 w 21"/>
                  <a:gd name="T23" fmla="*/ 13 h 15"/>
                  <a:gd name="T24" fmla="*/ 9 w 21"/>
                  <a:gd name="T25" fmla="*/ 15 h 15"/>
                  <a:gd name="T26" fmla="*/ 4 w 21"/>
                  <a:gd name="T27" fmla="*/ 2 h 15"/>
                  <a:gd name="T28" fmla="*/ 2 w 21"/>
                  <a:gd name="T29" fmla="*/ 4 h 15"/>
                  <a:gd name="T30" fmla="*/ 3 w 21"/>
                  <a:gd name="T31" fmla="*/ 6 h 15"/>
                  <a:gd name="T32" fmla="*/ 5 w 21"/>
                  <a:gd name="T33" fmla="*/ 10 h 15"/>
                  <a:gd name="T34" fmla="*/ 9 w 21"/>
                  <a:gd name="T35" fmla="*/ 13 h 15"/>
                  <a:gd name="T36" fmla="*/ 17 w 21"/>
                  <a:gd name="T37" fmla="*/ 11 h 15"/>
                  <a:gd name="T38" fmla="*/ 18 w 21"/>
                  <a:gd name="T39" fmla="*/ 11 h 15"/>
                  <a:gd name="T40" fmla="*/ 9 w 21"/>
                  <a:gd name="T41" fmla="*/ 3 h 15"/>
                  <a:gd name="T42" fmla="*/ 6 w 21"/>
                  <a:gd name="T43" fmla="*/ 2 h 15"/>
                  <a:gd name="T44" fmla="*/ 4 w 21"/>
                  <a:gd name="T4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15">
                    <a:moveTo>
                      <a:pt x="9" y="15"/>
                    </a:moveTo>
                    <a:cubicBezTo>
                      <a:pt x="4" y="15"/>
                      <a:pt x="3" y="12"/>
                      <a:pt x="3" y="11"/>
                    </a:cubicBezTo>
                    <a:cubicBezTo>
                      <a:pt x="3" y="9"/>
                      <a:pt x="2" y="8"/>
                      <a:pt x="2" y="8"/>
                    </a:cubicBezTo>
                    <a:cubicBezTo>
                      <a:pt x="1" y="7"/>
                      <a:pt x="0" y="5"/>
                      <a:pt x="0" y="3"/>
                    </a:cubicBezTo>
                    <a:cubicBezTo>
                      <a:pt x="0" y="1"/>
                      <a:pt x="2" y="0"/>
                      <a:pt x="4" y="0"/>
                    </a:cubicBezTo>
                    <a:cubicBezTo>
                      <a:pt x="5" y="0"/>
                      <a:pt x="6" y="0"/>
                      <a:pt x="7" y="0"/>
                    </a:cubicBezTo>
                    <a:cubicBezTo>
                      <a:pt x="7" y="1"/>
                      <a:pt x="8" y="1"/>
                      <a:pt x="9" y="1"/>
                    </a:cubicBezTo>
                    <a:cubicBezTo>
                      <a:pt x="9" y="1"/>
                      <a:pt x="9" y="1"/>
                      <a:pt x="9" y="1"/>
                    </a:cubicBezTo>
                    <a:cubicBezTo>
                      <a:pt x="16" y="3"/>
                      <a:pt x="17" y="5"/>
                      <a:pt x="20" y="10"/>
                    </a:cubicBezTo>
                    <a:cubicBezTo>
                      <a:pt x="21" y="12"/>
                      <a:pt x="21" y="12"/>
                      <a:pt x="21" y="12"/>
                    </a:cubicBezTo>
                    <a:cubicBezTo>
                      <a:pt x="20" y="12"/>
                      <a:pt x="20" y="12"/>
                      <a:pt x="20" y="12"/>
                    </a:cubicBezTo>
                    <a:cubicBezTo>
                      <a:pt x="19" y="13"/>
                      <a:pt x="18" y="13"/>
                      <a:pt x="17" y="13"/>
                    </a:cubicBezTo>
                    <a:cubicBezTo>
                      <a:pt x="15" y="14"/>
                      <a:pt x="12" y="15"/>
                      <a:pt x="9" y="15"/>
                    </a:cubicBezTo>
                    <a:close/>
                    <a:moveTo>
                      <a:pt x="4" y="2"/>
                    </a:moveTo>
                    <a:cubicBezTo>
                      <a:pt x="3" y="2"/>
                      <a:pt x="2" y="3"/>
                      <a:pt x="2" y="4"/>
                    </a:cubicBezTo>
                    <a:cubicBezTo>
                      <a:pt x="2" y="5"/>
                      <a:pt x="2" y="5"/>
                      <a:pt x="3" y="6"/>
                    </a:cubicBezTo>
                    <a:cubicBezTo>
                      <a:pt x="4" y="7"/>
                      <a:pt x="5" y="8"/>
                      <a:pt x="5" y="10"/>
                    </a:cubicBezTo>
                    <a:cubicBezTo>
                      <a:pt x="5" y="11"/>
                      <a:pt x="6" y="13"/>
                      <a:pt x="9" y="13"/>
                    </a:cubicBezTo>
                    <a:cubicBezTo>
                      <a:pt x="11" y="13"/>
                      <a:pt x="14" y="12"/>
                      <a:pt x="17" y="11"/>
                    </a:cubicBezTo>
                    <a:cubicBezTo>
                      <a:pt x="17" y="11"/>
                      <a:pt x="18" y="11"/>
                      <a:pt x="18" y="11"/>
                    </a:cubicBezTo>
                    <a:cubicBezTo>
                      <a:pt x="15" y="6"/>
                      <a:pt x="14" y="4"/>
                      <a:pt x="9" y="3"/>
                    </a:cubicBezTo>
                    <a:cubicBezTo>
                      <a:pt x="8" y="3"/>
                      <a:pt x="7" y="2"/>
                      <a:pt x="6" y="2"/>
                    </a:cubicBezTo>
                    <a:cubicBezTo>
                      <a:pt x="6" y="2"/>
                      <a:pt x="5"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3" name="Freeform 191"/>
              <p:cNvSpPr/>
              <p:nvPr/>
            </p:nvSpPr>
            <p:spPr bwMode="auto">
              <a:xfrm>
                <a:off x="2344" y="1202"/>
                <a:ext cx="8" cy="10"/>
              </a:xfrm>
              <a:custGeom>
                <a:avLst/>
                <a:gdLst>
                  <a:gd name="T0" fmla="*/ 0 w 5"/>
                  <a:gd name="T1" fmla="*/ 3 h 6"/>
                  <a:gd name="T2" fmla="*/ 5 w 5"/>
                  <a:gd name="T3" fmla="*/ 5 h 6"/>
                  <a:gd name="T4" fmla="*/ 0 w 5"/>
                  <a:gd name="T5" fmla="*/ 3 h 6"/>
                </a:gdLst>
                <a:ahLst/>
                <a:cxnLst>
                  <a:cxn ang="0">
                    <a:pos x="T0" y="T1"/>
                  </a:cxn>
                  <a:cxn ang="0">
                    <a:pos x="T2" y="T3"/>
                  </a:cxn>
                  <a:cxn ang="0">
                    <a:pos x="T4" y="T5"/>
                  </a:cxn>
                </a:cxnLst>
                <a:rect l="0" t="0" r="r" b="b"/>
                <a:pathLst>
                  <a:path w="5" h="6">
                    <a:moveTo>
                      <a:pt x="0" y="3"/>
                    </a:moveTo>
                    <a:cubicBezTo>
                      <a:pt x="2" y="0"/>
                      <a:pt x="3" y="3"/>
                      <a:pt x="5" y="5"/>
                    </a:cubicBezTo>
                    <a:cubicBezTo>
                      <a:pt x="3" y="6"/>
                      <a:pt x="1"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4" name="Freeform 192"/>
              <p:cNvSpPr>
                <a:spLocks noEditPoints="1"/>
              </p:cNvSpPr>
              <p:nvPr/>
            </p:nvSpPr>
            <p:spPr bwMode="auto">
              <a:xfrm>
                <a:off x="2342" y="1203"/>
                <a:ext cx="14" cy="9"/>
              </a:xfrm>
              <a:custGeom>
                <a:avLst/>
                <a:gdLst>
                  <a:gd name="T0" fmla="*/ 4 w 8"/>
                  <a:gd name="T1" fmla="*/ 5 h 5"/>
                  <a:gd name="T2" fmla="*/ 0 w 8"/>
                  <a:gd name="T3" fmla="*/ 2 h 5"/>
                  <a:gd name="T4" fmla="*/ 0 w 8"/>
                  <a:gd name="T5" fmla="*/ 2 h 5"/>
                  <a:gd name="T6" fmla="*/ 0 w 8"/>
                  <a:gd name="T7" fmla="*/ 1 h 5"/>
                  <a:gd name="T8" fmla="*/ 2 w 8"/>
                  <a:gd name="T9" fmla="*/ 0 h 5"/>
                  <a:gd name="T10" fmla="*/ 6 w 8"/>
                  <a:gd name="T11" fmla="*/ 2 h 5"/>
                  <a:gd name="T12" fmla="*/ 7 w 8"/>
                  <a:gd name="T13" fmla="*/ 3 h 5"/>
                  <a:gd name="T14" fmla="*/ 8 w 8"/>
                  <a:gd name="T15" fmla="*/ 4 h 5"/>
                  <a:gd name="T16" fmla="*/ 6 w 8"/>
                  <a:gd name="T17" fmla="*/ 5 h 5"/>
                  <a:gd name="T18" fmla="*/ 4 w 8"/>
                  <a:gd name="T19" fmla="*/ 5 h 5"/>
                  <a:gd name="T20" fmla="*/ 2 w 8"/>
                  <a:gd name="T21" fmla="*/ 2 h 5"/>
                  <a:gd name="T22" fmla="*/ 4 w 8"/>
                  <a:gd name="T23" fmla="*/ 3 h 5"/>
                  <a:gd name="T24" fmla="*/ 2 w 8"/>
                  <a:gd name="T25" fmla="*/ 2 h 5"/>
                  <a:gd name="T26" fmla="*/ 2 w 8"/>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5">
                    <a:moveTo>
                      <a:pt x="4" y="5"/>
                    </a:moveTo>
                    <a:cubicBezTo>
                      <a:pt x="2" y="5"/>
                      <a:pt x="0" y="4"/>
                      <a:pt x="0" y="2"/>
                    </a:cubicBezTo>
                    <a:cubicBezTo>
                      <a:pt x="0" y="2"/>
                      <a:pt x="0" y="2"/>
                      <a:pt x="0" y="2"/>
                    </a:cubicBezTo>
                    <a:cubicBezTo>
                      <a:pt x="0" y="1"/>
                      <a:pt x="0" y="1"/>
                      <a:pt x="0" y="1"/>
                    </a:cubicBezTo>
                    <a:cubicBezTo>
                      <a:pt x="1" y="0"/>
                      <a:pt x="2" y="0"/>
                      <a:pt x="2" y="0"/>
                    </a:cubicBezTo>
                    <a:cubicBezTo>
                      <a:pt x="4" y="0"/>
                      <a:pt x="5" y="1"/>
                      <a:pt x="6" y="2"/>
                    </a:cubicBezTo>
                    <a:cubicBezTo>
                      <a:pt x="6" y="3"/>
                      <a:pt x="6" y="3"/>
                      <a:pt x="7" y="3"/>
                    </a:cubicBezTo>
                    <a:cubicBezTo>
                      <a:pt x="8" y="4"/>
                      <a:pt x="8" y="4"/>
                      <a:pt x="8" y="4"/>
                    </a:cubicBezTo>
                    <a:cubicBezTo>
                      <a:pt x="6" y="5"/>
                      <a:pt x="6" y="5"/>
                      <a:pt x="6" y="5"/>
                    </a:cubicBezTo>
                    <a:cubicBezTo>
                      <a:pt x="5" y="5"/>
                      <a:pt x="5" y="5"/>
                      <a:pt x="4" y="5"/>
                    </a:cubicBezTo>
                    <a:close/>
                    <a:moveTo>
                      <a:pt x="2" y="2"/>
                    </a:moveTo>
                    <a:cubicBezTo>
                      <a:pt x="2" y="3"/>
                      <a:pt x="3" y="3"/>
                      <a:pt x="4" y="3"/>
                    </a:cubicBezTo>
                    <a:cubicBezTo>
                      <a:pt x="4" y="3"/>
                      <a:pt x="3" y="2"/>
                      <a:pt x="2" y="2"/>
                    </a:cubicBezTo>
                    <a:cubicBezTo>
                      <a:pt x="2" y="2"/>
                      <a:pt x="2"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5" name="Freeform 193"/>
              <p:cNvSpPr/>
              <p:nvPr/>
            </p:nvSpPr>
            <p:spPr bwMode="auto">
              <a:xfrm>
                <a:off x="2327" y="1202"/>
                <a:ext cx="17" cy="20"/>
              </a:xfrm>
              <a:custGeom>
                <a:avLst/>
                <a:gdLst>
                  <a:gd name="T0" fmla="*/ 4 w 10"/>
                  <a:gd name="T1" fmla="*/ 0 h 12"/>
                  <a:gd name="T2" fmla="*/ 9 w 10"/>
                  <a:gd name="T3" fmla="*/ 3 h 12"/>
                  <a:gd name="T4" fmla="*/ 6 w 10"/>
                  <a:gd name="T5" fmla="*/ 10 h 12"/>
                  <a:gd name="T6" fmla="*/ 0 w 10"/>
                  <a:gd name="T7" fmla="*/ 7 h 12"/>
                  <a:gd name="T8" fmla="*/ 4 w 10"/>
                  <a:gd name="T9" fmla="*/ 0 h 12"/>
                </a:gdLst>
                <a:ahLst/>
                <a:cxnLst>
                  <a:cxn ang="0">
                    <a:pos x="T0" y="T1"/>
                  </a:cxn>
                  <a:cxn ang="0">
                    <a:pos x="T2" y="T3"/>
                  </a:cxn>
                  <a:cxn ang="0">
                    <a:pos x="T4" y="T5"/>
                  </a:cxn>
                  <a:cxn ang="0">
                    <a:pos x="T6" y="T7"/>
                  </a:cxn>
                  <a:cxn ang="0">
                    <a:pos x="T8" y="T9"/>
                  </a:cxn>
                </a:cxnLst>
                <a:rect l="0" t="0" r="r" b="b"/>
                <a:pathLst>
                  <a:path w="10" h="12">
                    <a:moveTo>
                      <a:pt x="4" y="0"/>
                    </a:moveTo>
                    <a:cubicBezTo>
                      <a:pt x="7" y="0"/>
                      <a:pt x="8" y="0"/>
                      <a:pt x="9" y="3"/>
                    </a:cubicBezTo>
                    <a:cubicBezTo>
                      <a:pt x="10" y="5"/>
                      <a:pt x="9" y="9"/>
                      <a:pt x="6" y="10"/>
                    </a:cubicBezTo>
                    <a:cubicBezTo>
                      <a:pt x="4" y="12"/>
                      <a:pt x="0" y="10"/>
                      <a:pt x="0" y="7"/>
                    </a:cubicBezTo>
                    <a:cubicBezTo>
                      <a:pt x="0" y="4"/>
                      <a:pt x="2" y="2"/>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6" name="Freeform 194"/>
              <p:cNvSpPr>
                <a:spLocks noEditPoints="1"/>
              </p:cNvSpPr>
              <p:nvPr/>
            </p:nvSpPr>
            <p:spPr bwMode="auto">
              <a:xfrm>
                <a:off x="2325" y="1200"/>
                <a:ext cx="21" cy="22"/>
              </a:xfrm>
              <a:custGeom>
                <a:avLst/>
                <a:gdLst>
                  <a:gd name="T0" fmla="*/ 5 w 12"/>
                  <a:gd name="T1" fmla="*/ 13 h 13"/>
                  <a:gd name="T2" fmla="*/ 0 w 12"/>
                  <a:gd name="T3" fmla="*/ 9 h 13"/>
                  <a:gd name="T4" fmla="*/ 3 w 12"/>
                  <a:gd name="T5" fmla="*/ 1 h 13"/>
                  <a:gd name="T6" fmla="*/ 4 w 12"/>
                  <a:gd name="T7" fmla="*/ 0 h 13"/>
                  <a:gd name="T8" fmla="*/ 4 w 12"/>
                  <a:gd name="T9" fmla="*/ 0 h 13"/>
                  <a:gd name="T10" fmla="*/ 5 w 12"/>
                  <a:gd name="T11" fmla="*/ 0 h 13"/>
                  <a:gd name="T12" fmla="*/ 6 w 12"/>
                  <a:gd name="T13" fmla="*/ 0 h 13"/>
                  <a:gd name="T14" fmla="*/ 11 w 12"/>
                  <a:gd name="T15" fmla="*/ 4 h 13"/>
                  <a:gd name="T16" fmla="*/ 8 w 12"/>
                  <a:gd name="T17" fmla="*/ 12 h 13"/>
                  <a:gd name="T18" fmla="*/ 5 w 12"/>
                  <a:gd name="T19" fmla="*/ 13 h 13"/>
                  <a:gd name="T20" fmla="*/ 5 w 12"/>
                  <a:gd name="T21" fmla="*/ 2 h 13"/>
                  <a:gd name="T22" fmla="*/ 4 w 12"/>
                  <a:gd name="T23" fmla="*/ 3 h 13"/>
                  <a:gd name="T24" fmla="*/ 2 w 12"/>
                  <a:gd name="T25" fmla="*/ 8 h 13"/>
                  <a:gd name="T26" fmla="*/ 7 w 12"/>
                  <a:gd name="T27" fmla="*/ 11 h 13"/>
                  <a:gd name="T28" fmla="*/ 9 w 12"/>
                  <a:gd name="T29" fmla="*/ 4 h 13"/>
                  <a:gd name="T30" fmla="*/ 6 w 12"/>
                  <a:gd name="T31" fmla="*/ 2 h 13"/>
                  <a:gd name="T32" fmla="*/ 5 w 12"/>
                  <a:gd name="T33"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3">
                    <a:moveTo>
                      <a:pt x="5" y="13"/>
                    </a:moveTo>
                    <a:cubicBezTo>
                      <a:pt x="3" y="13"/>
                      <a:pt x="0" y="11"/>
                      <a:pt x="0" y="9"/>
                    </a:cubicBezTo>
                    <a:cubicBezTo>
                      <a:pt x="0" y="6"/>
                      <a:pt x="1" y="3"/>
                      <a:pt x="3" y="1"/>
                    </a:cubicBezTo>
                    <a:cubicBezTo>
                      <a:pt x="3" y="1"/>
                      <a:pt x="4" y="1"/>
                      <a:pt x="4" y="0"/>
                    </a:cubicBezTo>
                    <a:cubicBezTo>
                      <a:pt x="4" y="0"/>
                      <a:pt x="4" y="0"/>
                      <a:pt x="4" y="0"/>
                    </a:cubicBezTo>
                    <a:cubicBezTo>
                      <a:pt x="5" y="0"/>
                      <a:pt x="5" y="0"/>
                      <a:pt x="5" y="0"/>
                    </a:cubicBezTo>
                    <a:cubicBezTo>
                      <a:pt x="5" y="0"/>
                      <a:pt x="6" y="0"/>
                      <a:pt x="6" y="0"/>
                    </a:cubicBezTo>
                    <a:cubicBezTo>
                      <a:pt x="8" y="0"/>
                      <a:pt x="10" y="1"/>
                      <a:pt x="11" y="4"/>
                    </a:cubicBezTo>
                    <a:cubicBezTo>
                      <a:pt x="12" y="6"/>
                      <a:pt x="10" y="11"/>
                      <a:pt x="8" y="12"/>
                    </a:cubicBezTo>
                    <a:cubicBezTo>
                      <a:pt x="7" y="13"/>
                      <a:pt x="6" y="13"/>
                      <a:pt x="5" y="13"/>
                    </a:cubicBezTo>
                    <a:close/>
                    <a:moveTo>
                      <a:pt x="5" y="2"/>
                    </a:moveTo>
                    <a:cubicBezTo>
                      <a:pt x="5" y="2"/>
                      <a:pt x="5" y="2"/>
                      <a:pt x="4" y="3"/>
                    </a:cubicBezTo>
                    <a:cubicBezTo>
                      <a:pt x="3" y="4"/>
                      <a:pt x="2" y="6"/>
                      <a:pt x="2" y="8"/>
                    </a:cubicBezTo>
                    <a:cubicBezTo>
                      <a:pt x="2" y="10"/>
                      <a:pt x="5" y="12"/>
                      <a:pt x="7" y="11"/>
                    </a:cubicBezTo>
                    <a:cubicBezTo>
                      <a:pt x="9" y="10"/>
                      <a:pt x="9" y="6"/>
                      <a:pt x="9" y="4"/>
                    </a:cubicBezTo>
                    <a:cubicBezTo>
                      <a:pt x="8" y="2"/>
                      <a:pt x="8" y="2"/>
                      <a:pt x="6" y="2"/>
                    </a:cubicBezTo>
                    <a:cubicBezTo>
                      <a:pt x="6" y="2"/>
                      <a:pt x="5"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7" name="Freeform 195"/>
              <p:cNvSpPr/>
              <p:nvPr/>
            </p:nvSpPr>
            <p:spPr bwMode="auto">
              <a:xfrm>
                <a:off x="2278" y="1239"/>
                <a:ext cx="7" cy="9"/>
              </a:xfrm>
              <a:custGeom>
                <a:avLst/>
                <a:gdLst>
                  <a:gd name="T0" fmla="*/ 2 w 4"/>
                  <a:gd name="T1" fmla="*/ 1 h 5"/>
                  <a:gd name="T2" fmla="*/ 4 w 4"/>
                  <a:gd name="T3" fmla="*/ 5 h 5"/>
                  <a:gd name="T4" fmla="*/ 0 w 4"/>
                  <a:gd name="T5" fmla="*/ 0 h 5"/>
                  <a:gd name="T6" fmla="*/ 2 w 4"/>
                  <a:gd name="T7" fmla="*/ 1 h 5"/>
                </a:gdLst>
                <a:ahLst/>
                <a:cxnLst>
                  <a:cxn ang="0">
                    <a:pos x="T0" y="T1"/>
                  </a:cxn>
                  <a:cxn ang="0">
                    <a:pos x="T2" y="T3"/>
                  </a:cxn>
                  <a:cxn ang="0">
                    <a:pos x="T4" y="T5"/>
                  </a:cxn>
                  <a:cxn ang="0">
                    <a:pos x="T6" y="T7"/>
                  </a:cxn>
                </a:cxnLst>
                <a:rect l="0" t="0" r="r" b="b"/>
                <a:pathLst>
                  <a:path w="4" h="5">
                    <a:moveTo>
                      <a:pt x="2" y="1"/>
                    </a:moveTo>
                    <a:cubicBezTo>
                      <a:pt x="3" y="2"/>
                      <a:pt x="4" y="4"/>
                      <a:pt x="4" y="5"/>
                    </a:cubicBezTo>
                    <a:cubicBezTo>
                      <a:pt x="2" y="3"/>
                      <a:pt x="1" y="2"/>
                      <a:pt x="0" y="0"/>
                    </a:cubicBezTo>
                    <a:cubicBezTo>
                      <a:pt x="1" y="0"/>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8" name="Freeform 196"/>
              <p:cNvSpPr/>
              <p:nvPr/>
            </p:nvSpPr>
            <p:spPr bwMode="auto">
              <a:xfrm>
                <a:off x="2275" y="1234"/>
                <a:ext cx="15" cy="18"/>
              </a:xfrm>
              <a:custGeom>
                <a:avLst/>
                <a:gdLst>
                  <a:gd name="T0" fmla="*/ 9 w 9"/>
                  <a:gd name="T1" fmla="*/ 10 h 10"/>
                  <a:gd name="T2" fmla="*/ 6 w 9"/>
                  <a:gd name="T3" fmla="*/ 8 h 10"/>
                  <a:gd name="T4" fmla="*/ 1 w 9"/>
                  <a:gd name="T5" fmla="*/ 3 h 10"/>
                  <a:gd name="T6" fmla="*/ 0 w 9"/>
                  <a:gd name="T7" fmla="*/ 0 h 10"/>
                  <a:gd name="T8" fmla="*/ 3 w 9"/>
                  <a:gd name="T9" fmla="*/ 2 h 10"/>
                  <a:gd name="T10" fmla="*/ 5 w 9"/>
                  <a:gd name="T11" fmla="*/ 4 h 10"/>
                  <a:gd name="T12" fmla="*/ 5 w 9"/>
                  <a:gd name="T13" fmla="*/ 4 h 10"/>
                  <a:gd name="T14" fmla="*/ 7 w 9"/>
                  <a:gd name="T15" fmla="*/ 6 h 10"/>
                  <a:gd name="T16" fmla="*/ 9 w 9"/>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9" y="10"/>
                    </a:moveTo>
                    <a:cubicBezTo>
                      <a:pt x="6" y="8"/>
                      <a:pt x="6" y="8"/>
                      <a:pt x="6" y="8"/>
                    </a:cubicBezTo>
                    <a:cubicBezTo>
                      <a:pt x="4" y="7"/>
                      <a:pt x="2" y="6"/>
                      <a:pt x="1" y="3"/>
                    </a:cubicBezTo>
                    <a:cubicBezTo>
                      <a:pt x="0" y="0"/>
                      <a:pt x="0" y="0"/>
                      <a:pt x="0" y="0"/>
                    </a:cubicBezTo>
                    <a:cubicBezTo>
                      <a:pt x="3" y="2"/>
                      <a:pt x="3" y="2"/>
                      <a:pt x="3" y="2"/>
                    </a:cubicBezTo>
                    <a:cubicBezTo>
                      <a:pt x="4" y="3"/>
                      <a:pt x="4" y="3"/>
                      <a:pt x="5" y="4"/>
                    </a:cubicBezTo>
                    <a:cubicBezTo>
                      <a:pt x="5" y="4"/>
                      <a:pt x="5" y="4"/>
                      <a:pt x="5" y="4"/>
                    </a:cubicBezTo>
                    <a:cubicBezTo>
                      <a:pt x="6" y="5"/>
                      <a:pt x="6" y="5"/>
                      <a:pt x="7" y="6"/>
                    </a:cubicBezTo>
                    <a:lnTo>
                      <a:pt x="9"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89" name="Freeform 197"/>
              <p:cNvSpPr/>
              <p:nvPr/>
            </p:nvSpPr>
            <p:spPr bwMode="auto">
              <a:xfrm>
                <a:off x="2253" y="1241"/>
                <a:ext cx="55" cy="48"/>
              </a:xfrm>
              <a:custGeom>
                <a:avLst/>
                <a:gdLst>
                  <a:gd name="T0" fmla="*/ 10 w 32"/>
                  <a:gd name="T1" fmla="*/ 2 h 28"/>
                  <a:gd name="T2" fmla="*/ 13 w 32"/>
                  <a:gd name="T3" fmla="*/ 7 h 28"/>
                  <a:gd name="T4" fmla="*/ 16 w 32"/>
                  <a:gd name="T5" fmla="*/ 7 h 28"/>
                  <a:gd name="T6" fmla="*/ 24 w 32"/>
                  <a:gd name="T7" fmla="*/ 12 h 28"/>
                  <a:gd name="T8" fmla="*/ 26 w 32"/>
                  <a:gd name="T9" fmla="*/ 18 h 28"/>
                  <a:gd name="T10" fmla="*/ 29 w 32"/>
                  <a:gd name="T11" fmla="*/ 18 h 28"/>
                  <a:gd name="T12" fmla="*/ 32 w 32"/>
                  <a:gd name="T13" fmla="*/ 20 h 28"/>
                  <a:gd name="T14" fmla="*/ 26 w 32"/>
                  <a:gd name="T15" fmla="*/ 22 h 28"/>
                  <a:gd name="T16" fmla="*/ 20 w 32"/>
                  <a:gd name="T17" fmla="*/ 18 h 28"/>
                  <a:gd name="T18" fmla="*/ 21 w 32"/>
                  <a:gd name="T19" fmla="*/ 17 h 28"/>
                  <a:gd name="T20" fmla="*/ 18 w 32"/>
                  <a:gd name="T21" fmla="*/ 20 h 28"/>
                  <a:gd name="T22" fmla="*/ 14 w 32"/>
                  <a:gd name="T23" fmla="*/ 24 h 28"/>
                  <a:gd name="T24" fmla="*/ 10 w 32"/>
                  <a:gd name="T25" fmla="*/ 19 h 28"/>
                  <a:gd name="T26" fmla="*/ 7 w 32"/>
                  <a:gd name="T27" fmla="*/ 17 h 28"/>
                  <a:gd name="T28" fmla="*/ 8 w 32"/>
                  <a:gd name="T29" fmla="*/ 11 h 28"/>
                  <a:gd name="T30" fmla="*/ 10 w 32"/>
                  <a:gd name="T3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28">
                    <a:moveTo>
                      <a:pt x="10" y="2"/>
                    </a:moveTo>
                    <a:cubicBezTo>
                      <a:pt x="13" y="0"/>
                      <a:pt x="13" y="5"/>
                      <a:pt x="13" y="7"/>
                    </a:cubicBezTo>
                    <a:cubicBezTo>
                      <a:pt x="15" y="3"/>
                      <a:pt x="15" y="7"/>
                      <a:pt x="16" y="7"/>
                    </a:cubicBezTo>
                    <a:cubicBezTo>
                      <a:pt x="19" y="9"/>
                      <a:pt x="21" y="10"/>
                      <a:pt x="24" y="12"/>
                    </a:cubicBezTo>
                    <a:cubicBezTo>
                      <a:pt x="26" y="13"/>
                      <a:pt x="24" y="16"/>
                      <a:pt x="26" y="18"/>
                    </a:cubicBezTo>
                    <a:cubicBezTo>
                      <a:pt x="26" y="18"/>
                      <a:pt x="28" y="17"/>
                      <a:pt x="29" y="18"/>
                    </a:cubicBezTo>
                    <a:cubicBezTo>
                      <a:pt x="30" y="19"/>
                      <a:pt x="31" y="20"/>
                      <a:pt x="32" y="20"/>
                    </a:cubicBezTo>
                    <a:cubicBezTo>
                      <a:pt x="29" y="23"/>
                      <a:pt x="29" y="24"/>
                      <a:pt x="26" y="22"/>
                    </a:cubicBezTo>
                    <a:cubicBezTo>
                      <a:pt x="23" y="21"/>
                      <a:pt x="24" y="18"/>
                      <a:pt x="20" y="18"/>
                    </a:cubicBezTo>
                    <a:cubicBezTo>
                      <a:pt x="20" y="18"/>
                      <a:pt x="21" y="17"/>
                      <a:pt x="21" y="17"/>
                    </a:cubicBezTo>
                    <a:cubicBezTo>
                      <a:pt x="19" y="17"/>
                      <a:pt x="18" y="18"/>
                      <a:pt x="18" y="20"/>
                    </a:cubicBezTo>
                    <a:cubicBezTo>
                      <a:pt x="18" y="22"/>
                      <a:pt x="15" y="23"/>
                      <a:pt x="14" y="24"/>
                    </a:cubicBezTo>
                    <a:cubicBezTo>
                      <a:pt x="10" y="28"/>
                      <a:pt x="10" y="23"/>
                      <a:pt x="10" y="19"/>
                    </a:cubicBezTo>
                    <a:cubicBezTo>
                      <a:pt x="9" y="23"/>
                      <a:pt x="0" y="23"/>
                      <a:pt x="7" y="17"/>
                    </a:cubicBezTo>
                    <a:cubicBezTo>
                      <a:pt x="8" y="17"/>
                      <a:pt x="8" y="12"/>
                      <a:pt x="8" y="11"/>
                    </a:cubicBezTo>
                    <a:cubicBezTo>
                      <a:pt x="8" y="8"/>
                      <a:pt x="8" y="5"/>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90" name="Freeform 198"/>
              <p:cNvSpPr>
                <a:spLocks noEditPoints="1"/>
              </p:cNvSpPr>
              <p:nvPr/>
            </p:nvSpPr>
            <p:spPr bwMode="auto">
              <a:xfrm>
                <a:off x="2258" y="1241"/>
                <a:ext cx="51" cy="47"/>
              </a:xfrm>
              <a:custGeom>
                <a:avLst/>
                <a:gdLst>
                  <a:gd name="T0" fmla="*/ 6 w 30"/>
                  <a:gd name="T1" fmla="*/ 22 h 27"/>
                  <a:gd name="T2" fmla="*/ 1 w 30"/>
                  <a:gd name="T3" fmla="*/ 22 h 27"/>
                  <a:gd name="T4" fmla="*/ 4 w 30"/>
                  <a:gd name="T5" fmla="*/ 13 h 27"/>
                  <a:gd name="T6" fmla="*/ 4 w 30"/>
                  <a:gd name="T7" fmla="*/ 10 h 27"/>
                  <a:gd name="T8" fmla="*/ 6 w 30"/>
                  <a:gd name="T9" fmla="*/ 1 h 27"/>
                  <a:gd name="T10" fmla="*/ 10 w 30"/>
                  <a:gd name="T11" fmla="*/ 1 h 27"/>
                  <a:gd name="T12" fmla="*/ 12 w 30"/>
                  <a:gd name="T13" fmla="*/ 4 h 27"/>
                  <a:gd name="T14" fmla="*/ 14 w 30"/>
                  <a:gd name="T15" fmla="*/ 7 h 27"/>
                  <a:gd name="T16" fmla="*/ 21 w 30"/>
                  <a:gd name="T17" fmla="*/ 11 h 27"/>
                  <a:gd name="T18" fmla="*/ 23 w 30"/>
                  <a:gd name="T19" fmla="*/ 17 h 27"/>
                  <a:gd name="T20" fmla="*/ 25 w 30"/>
                  <a:gd name="T21" fmla="*/ 16 h 27"/>
                  <a:gd name="T22" fmla="*/ 30 w 30"/>
                  <a:gd name="T23" fmla="*/ 20 h 27"/>
                  <a:gd name="T24" fmla="*/ 29 w 30"/>
                  <a:gd name="T25" fmla="*/ 21 h 27"/>
                  <a:gd name="T26" fmla="*/ 22 w 30"/>
                  <a:gd name="T27" fmla="*/ 23 h 27"/>
                  <a:gd name="T28" fmla="*/ 17 w 30"/>
                  <a:gd name="T29" fmla="*/ 19 h 27"/>
                  <a:gd name="T30" fmla="*/ 16 w 30"/>
                  <a:gd name="T31" fmla="*/ 20 h 27"/>
                  <a:gd name="T32" fmla="*/ 12 w 30"/>
                  <a:gd name="T33" fmla="*/ 25 h 27"/>
                  <a:gd name="T34" fmla="*/ 8 w 30"/>
                  <a:gd name="T35" fmla="*/ 10 h 27"/>
                  <a:gd name="T36" fmla="*/ 9 w 30"/>
                  <a:gd name="T37" fmla="*/ 25 h 27"/>
                  <a:gd name="T38" fmla="*/ 11 w 30"/>
                  <a:gd name="T39" fmla="*/ 23 h 27"/>
                  <a:gd name="T40" fmla="*/ 18 w 30"/>
                  <a:gd name="T41" fmla="*/ 16 h 27"/>
                  <a:gd name="T42" fmla="*/ 19 w 30"/>
                  <a:gd name="T43" fmla="*/ 18 h 27"/>
                  <a:gd name="T44" fmla="*/ 23 w 30"/>
                  <a:gd name="T45" fmla="*/ 21 h 27"/>
                  <a:gd name="T46" fmla="*/ 27 w 30"/>
                  <a:gd name="T47" fmla="*/ 20 h 27"/>
                  <a:gd name="T48" fmla="*/ 25 w 30"/>
                  <a:gd name="T49" fmla="*/ 19 h 27"/>
                  <a:gd name="T50" fmla="*/ 22 w 30"/>
                  <a:gd name="T51" fmla="*/ 18 h 27"/>
                  <a:gd name="T52" fmla="*/ 20 w 30"/>
                  <a:gd name="T53" fmla="*/ 13 h 27"/>
                  <a:gd name="T54" fmla="*/ 13 w 30"/>
                  <a:gd name="T55" fmla="*/ 8 h 27"/>
                  <a:gd name="T56" fmla="*/ 11 w 30"/>
                  <a:gd name="T57" fmla="*/ 6 h 27"/>
                  <a:gd name="T58" fmla="*/ 9 w 30"/>
                  <a:gd name="T59" fmla="*/ 11 h 27"/>
                  <a:gd name="T60" fmla="*/ 8 w 30"/>
                  <a:gd name="T61" fmla="*/ 3 h 27"/>
                  <a:gd name="T62" fmla="*/ 6 w 30"/>
                  <a:gd name="T63" fmla="*/ 10 h 27"/>
                  <a:gd name="T64" fmla="*/ 6 w 30"/>
                  <a:gd name="T65" fmla="*/ 13 h 27"/>
                  <a:gd name="T66" fmla="*/ 3 w 30"/>
                  <a:gd name="T67" fmla="*/ 21 h 27"/>
                  <a:gd name="T68" fmla="*/ 6 w 30"/>
                  <a:gd name="T69"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 h="27">
                    <a:moveTo>
                      <a:pt x="9" y="27"/>
                    </a:moveTo>
                    <a:cubicBezTo>
                      <a:pt x="7" y="27"/>
                      <a:pt x="6" y="24"/>
                      <a:pt x="6" y="22"/>
                    </a:cubicBezTo>
                    <a:cubicBezTo>
                      <a:pt x="5" y="23"/>
                      <a:pt x="4" y="23"/>
                      <a:pt x="3" y="23"/>
                    </a:cubicBezTo>
                    <a:cubicBezTo>
                      <a:pt x="2" y="23"/>
                      <a:pt x="1" y="22"/>
                      <a:pt x="1" y="22"/>
                    </a:cubicBezTo>
                    <a:cubicBezTo>
                      <a:pt x="0" y="20"/>
                      <a:pt x="1" y="19"/>
                      <a:pt x="4" y="17"/>
                    </a:cubicBezTo>
                    <a:cubicBezTo>
                      <a:pt x="4" y="16"/>
                      <a:pt x="4" y="14"/>
                      <a:pt x="4" y="13"/>
                    </a:cubicBezTo>
                    <a:cubicBezTo>
                      <a:pt x="4" y="12"/>
                      <a:pt x="4" y="11"/>
                      <a:pt x="4" y="11"/>
                    </a:cubicBezTo>
                    <a:cubicBezTo>
                      <a:pt x="4" y="10"/>
                      <a:pt x="4" y="10"/>
                      <a:pt x="4" y="10"/>
                    </a:cubicBezTo>
                    <a:cubicBezTo>
                      <a:pt x="4" y="7"/>
                      <a:pt x="4" y="5"/>
                      <a:pt x="6" y="2"/>
                    </a:cubicBezTo>
                    <a:cubicBezTo>
                      <a:pt x="6" y="1"/>
                      <a:pt x="6" y="1"/>
                      <a:pt x="6" y="1"/>
                    </a:cubicBezTo>
                    <a:cubicBezTo>
                      <a:pt x="6" y="1"/>
                      <a:pt x="6" y="1"/>
                      <a:pt x="6" y="1"/>
                    </a:cubicBezTo>
                    <a:cubicBezTo>
                      <a:pt x="8" y="0"/>
                      <a:pt x="9" y="1"/>
                      <a:pt x="10" y="1"/>
                    </a:cubicBezTo>
                    <a:cubicBezTo>
                      <a:pt x="10" y="2"/>
                      <a:pt x="11" y="3"/>
                      <a:pt x="11" y="4"/>
                    </a:cubicBezTo>
                    <a:cubicBezTo>
                      <a:pt x="11" y="4"/>
                      <a:pt x="11" y="4"/>
                      <a:pt x="12" y="4"/>
                    </a:cubicBezTo>
                    <a:cubicBezTo>
                      <a:pt x="13" y="4"/>
                      <a:pt x="13" y="5"/>
                      <a:pt x="13" y="6"/>
                    </a:cubicBezTo>
                    <a:cubicBezTo>
                      <a:pt x="14" y="6"/>
                      <a:pt x="14" y="7"/>
                      <a:pt x="14" y="7"/>
                    </a:cubicBezTo>
                    <a:cubicBezTo>
                      <a:pt x="15" y="7"/>
                      <a:pt x="17" y="9"/>
                      <a:pt x="19" y="10"/>
                    </a:cubicBezTo>
                    <a:cubicBezTo>
                      <a:pt x="20" y="10"/>
                      <a:pt x="20" y="11"/>
                      <a:pt x="21" y="11"/>
                    </a:cubicBezTo>
                    <a:cubicBezTo>
                      <a:pt x="23" y="12"/>
                      <a:pt x="23" y="14"/>
                      <a:pt x="23" y="15"/>
                    </a:cubicBezTo>
                    <a:cubicBezTo>
                      <a:pt x="23" y="16"/>
                      <a:pt x="23" y="16"/>
                      <a:pt x="23" y="17"/>
                    </a:cubicBezTo>
                    <a:cubicBezTo>
                      <a:pt x="24" y="17"/>
                      <a:pt x="24" y="17"/>
                      <a:pt x="24" y="17"/>
                    </a:cubicBezTo>
                    <a:cubicBezTo>
                      <a:pt x="24" y="17"/>
                      <a:pt x="25" y="16"/>
                      <a:pt x="25" y="16"/>
                    </a:cubicBezTo>
                    <a:cubicBezTo>
                      <a:pt x="26" y="16"/>
                      <a:pt x="27" y="17"/>
                      <a:pt x="27" y="17"/>
                    </a:cubicBezTo>
                    <a:cubicBezTo>
                      <a:pt x="28" y="18"/>
                      <a:pt x="29" y="19"/>
                      <a:pt x="30" y="20"/>
                    </a:cubicBezTo>
                    <a:cubicBezTo>
                      <a:pt x="30" y="21"/>
                      <a:pt x="30" y="21"/>
                      <a:pt x="30" y="21"/>
                    </a:cubicBezTo>
                    <a:cubicBezTo>
                      <a:pt x="29" y="21"/>
                      <a:pt x="29" y="21"/>
                      <a:pt x="29" y="21"/>
                    </a:cubicBezTo>
                    <a:cubicBezTo>
                      <a:pt x="29" y="22"/>
                      <a:pt x="29" y="22"/>
                      <a:pt x="28" y="22"/>
                    </a:cubicBezTo>
                    <a:cubicBezTo>
                      <a:pt x="26" y="24"/>
                      <a:pt x="25" y="24"/>
                      <a:pt x="22" y="23"/>
                    </a:cubicBezTo>
                    <a:cubicBezTo>
                      <a:pt x="21" y="23"/>
                      <a:pt x="20" y="21"/>
                      <a:pt x="19" y="21"/>
                    </a:cubicBezTo>
                    <a:cubicBezTo>
                      <a:pt x="19" y="19"/>
                      <a:pt x="19" y="19"/>
                      <a:pt x="17" y="19"/>
                    </a:cubicBezTo>
                    <a:cubicBezTo>
                      <a:pt x="16" y="20"/>
                      <a:pt x="16" y="20"/>
                      <a:pt x="16" y="20"/>
                    </a:cubicBezTo>
                    <a:cubicBezTo>
                      <a:pt x="16" y="20"/>
                      <a:pt x="16" y="20"/>
                      <a:pt x="16" y="20"/>
                    </a:cubicBezTo>
                    <a:cubicBezTo>
                      <a:pt x="16" y="22"/>
                      <a:pt x="14" y="23"/>
                      <a:pt x="13" y="24"/>
                    </a:cubicBezTo>
                    <a:cubicBezTo>
                      <a:pt x="12" y="24"/>
                      <a:pt x="12" y="25"/>
                      <a:pt x="12" y="25"/>
                    </a:cubicBezTo>
                    <a:cubicBezTo>
                      <a:pt x="10" y="26"/>
                      <a:pt x="9" y="27"/>
                      <a:pt x="9" y="27"/>
                    </a:cubicBezTo>
                    <a:close/>
                    <a:moveTo>
                      <a:pt x="8" y="10"/>
                    </a:moveTo>
                    <a:cubicBezTo>
                      <a:pt x="8" y="21"/>
                      <a:pt x="8" y="21"/>
                      <a:pt x="8" y="21"/>
                    </a:cubicBezTo>
                    <a:cubicBezTo>
                      <a:pt x="8" y="22"/>
                      <a:pt x="8" y="24"/>
                      <a:pt x="9" y="25"/>
                    </a:cubicBezTo>
                    <a:cubicBezTo>
                      <a:pt x="9" y="25"/>
                      <a:pt x="9" y="24"/>
                      <a:pt x="10" y="24"/>
                    </a:cubicBezTo>
                    <a:cubicBezTo>
                      <a:pt x="11" y="23"/>
                      <a:pt x="11" y="23"/>
                      <a:pt x="11" y="23"/>
                    </a:cubicBezTo>
                    <a:cubicBezTo>
                      <a:pt x="12" y="22"/>
                      <a:pt x="14" y="21"/>
                      <a:pt x="14" y="20"/>
                    </a:cubicBezTo>
                    <a:cubicBezTo>
                      <a:pt x="14" y="18"/>
                      <a:pt x="15" y="16"/>
                      <a:pt x="18" y="16"/>
                    </a:cubicBezTo>
                    <a:cubicBezTo>
                      <a:pt x="19" y="16"/>
                      <a:pt x="19" y="16"/>
                      <a:pt x="19" y="16"/>
                    </a:cubicBezTo>
                    <a:cubicBezTo>
                      <a:pt x="19" y="18"/>
                      <a:pt x="19" y="18"/>
                      <a:pt x="19" y="18"/>
                    </a:cubicBezTo>
                    <a:cubicBezTo>
                      <a:pt x="20" y="18"/>
                      <a:pt x="21" y="19"/>
                      <a:pt x="21" y="20"/>
                    </a:cubicBezTo>
                    <a:cubicBezTo>
                      <a:pt x="22" y="20"/>
                      <a:pt x="22" y="21"/>
                      <a:pt x="23" y="21"/>
                    </a:cubicBezTo>
                    <a:cubicBezTo>
                      <a:pt x="25" y="22"/>
                      <a:pt x="25" y="22"/>
                      <a:pt x="27" y="21"/>
                    </a:cubicBezTo>
                    <a:cubicBezTo>
                      <a:pt x="27" y="21"/>
                      <a:pt x="27" y="20"/>
                      <a:pt x="27" y="20"/>
                    </a:cubicBezTo>
                    <a:cubicBezTo>
                      <a:pt x="27" y="20"/>
                      <a:pt x="26" y="19"/>
                      <a:pt x="25" y="18"/>
                    </a:cubicBezTo>
                    <a:cubicBezTo>
                      <a:pt x="25" y="18"/>
                      <a:pt x="25" y="18"/>
                      <a:pt x="25" y="19"/>
                    </a:cubicBezTo>
                    <a:cubicBezTo>
                      <a:pt x="24" y="19"/>
                      <a:pt x="24" y="19"/>
                      <a:pt x="23" y="19"/>
                    </a:cubicBezTo>
                    <a:cubicBezTo>
                      <a:pt x="23" y="19"/>
                      <a:pt x="22" y="19"/>
                      <a:pt x="22" y="18"/>
                    </a:cubicBezTo>
                    <a:cubicBezTo>
                      <a:pt x="21" y="17"/>
                      <a:pt x="21" y="16"/>
                      <a:pt x="21" y="15"/>
                    </a:cubicBezTo>
                    <a:cubicBezTo>
                      <a:pt x="21" y="14"/>
                      <a:pt x="21" y="13"/>
                      <a:pt x="20" y="13"/>
                    </a:cubicBezTo>
                    <a:cubicBezTo>
                      <a:pt x="19" y="12"/>
                      <a:pt x="19" y="12"/>
                      <a:pt x="18" y="11"/>
                    </a:cubicBezTo>
                    <a:cubicBezTo>
                      <a:pt x="16" y="10"/>
                      <a:pt x="14" y="9"/>
                      <a:pt x="13" y="8"/>
                    </a:cubicBezTo>
                    <a:cubicBezTo>
                      <a:pt x="12" y="8"/>
                      <a:pt x="12" y="7"/>
                      <a:pt x="12" y="7"/>
                    </a:cubicBezTo>
                    <a:cubicBezTo>
                      <a:pt x="12" y="7"/>
                      <a:pt x="11" y="6"/>
                      <a:pt x="11" y="6"/>
                    </a:cubicBezTo>
                    <a:cubicBezTo>
                      <a:pt x="11" y="6"/>
                      <a:pt x="11" y="7"/>
                      <a:pt x="11" y="7"/>
                    </a:cubicBezTo>
                    <a:cubicBezTo>
                      <a:pt x="9" y="11"/>
                      <a:pt x="9" y="11"/>
                      <a:pt x="9" y="11"/>
                    </a:cubicBezTo>
                    <a:cubicBezTo>
                      <a:pt x="9" y="7"/>
                      <a:pt x="9" y="7"/>
                      <a:pt x="9" y="7"/>
                    </a:cubicBezTo>
                    <a:cubicBezTo>
                      <a:pt x="9" y="5"/>
                      <a:pt x="9" y="3"/>
                      <a:pt x="8" y="3"/>
                    </a:cubicBezTo>
                    <a:cubicBezTo>
                      <a:pt x="8" y="3"/>
                      <a:pt x="8" y="3"/>
                      <a:pt x="7" y="3"/>
                    </a:cubicBezTo>
                    <a:cubicBezTo>
                      <a:pt x="6" y="5"/>
                      <a:pt x="6" y="7"/>
                      <a:pt x="6" y="10"/>
                    </a:cubicBezTo>
                    <a:cubicBezTo>
                      <a:pt x="6" y="11"/>
                      <a:pt x="6" y="11"/>
                      <a:pt x="6" y="11"/>
                    </a:cubicBezTo>
                    <a:cubicBezTo>
                      <a:pt x="6" y="11"/>
                      <a:pt x="6" y="12"/>
                      <a:pt x="6" y="13"/>
                    </a:cubicBezTo>
                    <a:cubicBezTo>
                      <a:pt x="6" y="16"/>
                      <a:pt x="6" y="17"/>
                      <a:pt x="5" y="18"/>
                    </a:cubicBezTo>
                    <a:cubicBezTo>
                      <a:pt x="3" y="20"/>
                      <a:pt x="3" y="21"/>
                      <a:pt x="3" y="21"/>
                    </a:cubicBezTo>
                    <a:cubicBezTo>
                      <a:pt x="3" y="21"/>
                      <a:pt x="3" y="21"/>
                      <a:pt x="3" y="21"/>
                    </a:cubicBezTo>
                    <a:cubicBezTo>
                      <a:pt x="4" y="21"/>
                      <a:pt x="6" y="20"/>
                      <a:pt x="6" y="19"/>
                    </a:cubicBezTo>
                    <a:lnTo>
                      <a:pt x="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91" name="Freeform 199"/>
              <p:cNvSpPr/>
              <p:nvPr/>
            </p:nvSpPr>
            <p:spPr bwMode="auto">
              <a:xfrm>
                <a:off x="2259" y="1202"/>
                <a:ext cx="6" cy="8"/>
              </a:xfrm>
              <a:custGeom>
                <a:avLst/>
                <a:gdLst>
                  <a:gd name="T0" fmla="*/ 2 w 3"/>
                  <a:gd name="T1" fmla="*/ 0 h 5"/>
                  <a:gd name="T2" fmla="*/ 3 w 3"/>
                  <a:gd name="T3" fmla="*/ 5 h 5"/>
                  <a:gd name="T4" fmla="*/ 2 w 3"/>
                  <a:gd name="T5" fmla="*/ 0 h 5"/>
                </a:gdLst>
                <a:ahLst/>
                <a:cxnLst>
                  <a:cxn ang="0">
                    <a:pos x="T0" y="T1"/>
                  </a:cxn>
                  <a:cxn ang="0">
                    <a:pos x="T2" y="T3"/>
                  </a:cxn>
                  <a:cxn ang="0">
                    <a:pos x="T4" y="T5"/>
                  </a:cxn>
                </a:cxnLst>
                <a:rect l="0" t="0" r="r" b="b"/>
                <a:pathLst>
                  <a:path w="3" h="5">
                    <a:moveTo>
                      <a:pt x="2" y="0"/>
                    </a:moveTo>
                    <a:cubicBezTo>
                      <a:pt x="2" y="2"/>
                      <a:pt x="3" y="4"/>
                      <a:pt x="3" y="5"/>
                    </a:cubicBezTo>
                    <a:cubicBezTo>
                      <a:pt x="1" y="4"/>
                      <a:pt x="0"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92" name="Freeform 200"/>
              <p:cNvSpPr/>
              <p:nvPr/>
            </p:nvSpPr>
            <p:spPr bwMode="auto">
              <a:xfrm>
                <a:off x="2259" y="1200"/>
                <a:ext cx="7" cy="14"/>
              </a:xfrm>
              <a:custGeom>
                <a:avLst/>
                <a:gdLst>
                  <a:gd name="T0" fmla="*/ 4 w 4"/>
                  <a:gd name="T1" fmla="*/ 8 h 8"/>
                  <a:gd name="T2" fmla="*/ 2 w 4"/>
                  <a:gd name="T3" fmla="*/ 7 h 8"/>
                  <a:gd name="T4" fmla="*/ 0 w 4"/>
                  <a:gd name="T5" fmla="*/ 3 h 8"/>
                  <a:gd name="T6" fmla="*/ 2 w 4"/>
                  <a:gd name="T7" fmla="*/ 0 h 8"/>
                  <a:gd name="T8" fmla="*/ 3 w 4"/>
                  <a:gd name="T9" fmla="*/ 0 h 8"/>
                  <a:gd name="T10" fmla="*/ 3 w 4"/>
                  <a:gd name="T11" fmla="*/ 3 h 8"/>
                  <a:gd name="T12" fmla="*/ 4 w 4"/>
                  <a:gd name="T13" fmla="*/ 6 h 8"/>
                  <a:gd name="T14" fmla="*/ 4 w 4"/>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4" y="8"/>
                    </a:moveTo>
                    <a:cubicBezTo>
                      <a:pt x="2" y="7"/>
                      <a:pt x="2" y="7"/>
                      <a:pt x="2" y="7"/>
                    </a:cubicBezTo>
                    <a:cubicBezTo>
                      <a:pt x="1" y="7"/>
                      <a:pt x="0" y="5"/>
                      <a:pt x="0" y="3"/>
                    </a:cubicBezTo>
                    <a:cubicBezTo>
                      <a:pt x="0" y="2"/>
                      <a:pt x="1" y="1"/>
                      <a:pt x="2" y="0"/>
                    </a:cubicBezTo>
                    <a:cubicBezTo>
                      <a:pt x="3" y="0"/>
                      <a:pt x="3" y="0"/>
                      <a:pt x="3" y="0"/>
                    </a:cubicBezTo>
                    <a:cubicBezTo>
                      <a:pt x="3" y="3"/>
                      <a:pt x="3" y="3"/>
                      <a:pt x="3" y="3"/>
                    </a:cubicBezTo>
                    <a:cubicBezTo>
                      <a:pt x="4" y="4"/>
                      <a:pt x="4" y="5"/>
                      <a:pt x="4" y="6"/>
                    </a:cubicBezTo>
                    <a:lnTo>
                      <a:pt x="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93" name="Freeform 201"/>
              <p:cNvSpPr/>
              <p:nvPr/>
            </p:nvSpPr>
            <p:spPr bwMode="auto">
              <a:xfrm>
                <a:off x="2203" y="1076"/>
                <a:ext cx="36" cy="53"/>
              </a:xfrm>
              <a:custGeom>
                <a:avLst/>
                <a:gdLst>
                  <a:gd name="T0" fmla="*/ 2 w 21"/>
                  <a:gd name="T1" fmla="*/ 2 h 31"/>
                  <a:gd name="T2" fmla="*/ 21 w 21"/>
                  <a:gd name="T3" fmla="*/ 4 h 31"/>
                  <a:gd name="T4" fmla="*/ 20 w 21"/>
                  <a:gd name="T5" fmla="*/ 7 h 31"/>
                  <a:gd name="T6" fmla="*/ 18 w 21"/>
                  <a:gd name="T7" fmla="*/ 9 h 31"/>
                  <a:gd name="T8" fmla="*/ 16 w 21"/>
                  <a:gd name="T9" fmla="*/ 14 h 31"/>
                  <a:gd name="T10" fmla="*/ 14 w 21"/>
                  <a:gd name="T11" fmla="*/ 20 h 31"/>
                  <a:gd name="T12" fmla="*/ 5 w 21"/>
                  <a:gd name="T13" fmla="*/ 20 h 31"/>
                  <a:gd name="T14" fmla="*/ 7 w 21"/>
                  <a:gd name="T15" fmla="*/ 26 h 31"/>
                  <a:gd name="T16" fmla="*/ 2 w 21"/>
                  <a:gd name="T17" fmla="*/ 29 h 31"/>
                  <a:gd name="T18" fmla="*/ 3 w 21"/>
                  <a:gd name="T19" fmla="*/ 28 h 31"/>
                  <a:gd name="T20" fmla="*/ 2 w 21"/>
                  <a:gd name="T21" fmla="*/ 24 h 31"/>
                  <a:gd name="T22" fmla="*/ 0 w 21"/>
                  <a:gd name="T23" fmla="*/ 20 h 31"/>
                  <a:gd name="T24" fmla="*/ 0 w 21"/>
                  <a:gd name="T25" fmla="*/ 7 h 31"/>
                  <a:gd name="T26" fmla="*/ 4 w 21"/>
                  <a:gd name="T27" fmla="*/ 8 h 31"/>
                  <a:gd name="T28" fmla="*/ 2 w 21"/>
                  <a:gd name="T29"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1">
                    <a:moveTo>
                      <a:pt x="2" y="2"/>
                    </a:moveTo>
                    <a:cubicBezTo>
                      <a:pt x="9" y="0"/>
                      <a:pt x="14" y="2"/>
                      <a:pt x="21" y="4"/>
                    </a:cubicBezTo>
                    <a:cubicBezTo>
                      <a:pt x="21" y="5"/>
                      <a:pt x="20" y="6"/>
                      <a:pt x="20" y="7"/>
                    </a:cubicBezTo>
                    <a:cubicBezTo>
                      <a:pt x="19" y="8"/>
                      <a:pt x="18" y="9"/>
                      <a:pt x="18" y="9"/>
                    </a:cubicBezTo>
                    <a:cubicBezTo>
                      <a:pt x="17" y="11"/>
                      <a:pt x="18" y="13"/>
                      <a:pt x="16" y="14"/>
                    </a:cubicBezTo>
                    <a:cubicBezTo>
                      <a:pt x="17" y="15"/>
                      <a:pt x="15" y="19"/>
                      <a:pt x="14" y="20"/>
                    </a:cubicBezTo>
                    <a:cubicBezTo>
                      <a:pt x="13" y="21"/>
                      <a:pt x="7" y="20"/>
                      <a:pt x="5" y="20"/>
                    </a:cubicBezTo>
                    <a:cubicBezTo>
                      <a:pt x="8" y="23"/>
                      <a:pt x="9" y="23"/>
                      <a:pt x="7" y="26"/>
                    </a:cubicBezTo>
                    <a:cubicBezTo>
                      <a:pt x="6" y="28"/>
                      <a:pt x="4" y="31"/>
                      <a:pt x="2" y="29"/>
                    </a:cubicBezTo>
                    <a:cubicBezTo>
                      <a:pt x="2" y="29"/>
                      <a:pt x="3" y="28"/>
                      <a:pt x="3" y="28"/>
                    </a:cubicBezTo>
                    <a:cubicBezTo>
                      <a:pt x="2" y="27"/>
                      <a:pt x="1" y="26"/>
                      <a:pt x="2" y="24"/>
                    </a:cubicBezTo>
                    <a:cubicBezTo>
                      <a:pt x="4" y="21"/>
                      <a:pt x="0" y="23"/>
                      <a:pt x="0" y="20"/>
                    </a:cubicBezTo>
                    <a:cubicBezTo>
                      <a:pt x="0" y="16"/>
                      <a:pt x="0" y="11"/>
                      <a:pt x="0" y="7"/>
                    </a:cubicBezTo>
                    <a:cubicBezTo>
                      <a:pt x="1" y="7"/>
                      <a:pt x="3" y="8"/>
                      <a:pt x="4" y="8"/>
                    </a:cubicBezTo>
                    <a:cubicBezTo>
                      <a:pt x="2" y="6"/>
                      <a:pt x="0" y="4"/>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94" name="Freeform 202"/>
              <p:cNvSpPr>
                <a:spLocks noEditPoints="1"/>
              </p:cNvSpPr>
              <p:nvPr/>
            </p:nvSpPr>
            <p:spPr bwMode="auto">
              <a:xfrm>
                <a:off x="2201" y="1076"/>
                <a:ext cx="39" cy="53"/>
              </a:xfrm>
              <a:custGeom>
                <a:avLst/>
                <a:gdLst>
                  <a:gd name="T0" fmla="*/ 2 w 23"/>
                  <a:gd name="T1" fmla="*/ 30 h 31"/>
                  <a:gd name="T2" fmla="*/ 2 w 23"/>
                  <a:gd name="T3" fmla="*/ 29 h 31"/>
                  <a:gd name="T4" fmla="*/ 2 w 23"/>
                  <a:gd name="T5" fmla="*/ 24 h 31"/>
                  <a:gd name="T6" fmla="*/ 2 w 23"/>
                  <a:gd name="T7" fmla="*/ 23 h 31"/>
                  <a:gd name="T8" fmla="*/ 0 w 23"/>
                  <a:gd name="T9" fmla="*/ 10 h 31"/>
                  <a:gd name="T10" fmla="*/ 0 w 23"/>
                  <a:gd name="T11" fmla="*/ 5 h 31"/>
                  <a:gd name="T12" fmla="*/ 3 w 23"/>
                  <a:gd name="T13" fmla="*/ 1 h 31"/>
                  <a:gd name="T14" fmla="*/ 3 w 23"/>
                  <a:gd name="T15" fmla="*/ 1 h 31"/>
                  <a:gd name="T16" fmla="*/ 20 w 23"/>
                  <a:gd name="T17" fmla="*/ 3 h 31"/>
                  <a:gd name="T18" fmla="*/ 23 w 23"/>
                  <a:gd name="T19" fmla="*/ 5 h 31"/>
                  <a:gd name="T20" fmla="*/ 22 w 23"/>
                  <a:gd name="T21" fmla="*/ 8 h 31"/>
                  <a:gd name="T22" fmla="*/ 20 w 23"/>
                  <a:gd name="T23" fmla="*/ 11 h 31"/>
                  <a:gd name="T24" fmla="*/ 17 w 23"/>
                  <a:gd name="T25" fmla="*/ 19 h 31"/>
                  <a:gd name="T26" fmla="*/ 13 w 23"/>
                  <a:gd name="T27" fmla="*/ 22 h 31"/>
                  <a:gd name="T28" fmla="*/ 9 w 23"/>
                  <a:gd name="T29" fmla="*/ 27 h 31"/>
                  <a:gd name="T30" fmla="*/ 4 w 23"/>
                  <a:gd name="T31" fmla="*/ 29 h 31"/>
                  <a:gd name="T32" fmla="*/ 7 w 23"/>
                  <a:gd name="T33" fmla="*/ 22 h 31"/>
                  <a:gd name="T34" fmla="*/ 4 w 23"/>
                  <a:gd name="T35" fmla="*/ 19 h 31"/>
                  <a:gd name="T36" fmla="*/ 8 w 23"/>
                  <a:gd name="T37" fmla="*/ 19 h 31"/>
                  <a:gd name="T38" fmla="*/ 14 w 23"/>
                  <a:gd name="T39" fmla="*/ 20 h 31"/>
                  <a:gd name="T40" fmla="*/ 16 w 23"/>
                  <a:gd name="T41" fmla="*/ 14 h 31"/>
                  <a:gd name="T42" fmla="*/ 17 w 23"/>
                  <a:gd name="T43" fmla="*/ 13 h 31"/>
                  <a:gd name="T44" fmla="*/ 18 w 23"/>
                  <a:gd name="T45" fmla="*/ 8 h 31"/>
                  <a:gd name="T46" fmla="*/ 20 w 23"/>
                  <a:gd name="T47" fmla="*/ 7 h 31"/>
                  <a:gd name="T48" fmla="*/ 21 w 23"/>
                  <a:gd name="T49" fmla="*/ 5 h 31"/>
                  <a:gd name="T50" fmla="*/ 4 w 23"/>
                  <a:gd name="T51" fmla="*/ 3 h 31"/>
                  <a:gd name="T52" fmla="*/ 6 w 23"/>
                  <a:gd name="T53" fmla="*/ 8 h 31"/>
                  <a:gd name="T54" fmla="*/ 5 w 23"/>
                  <a:gd name="T55" fmla="*/ 9 h 31"/>
                  <a:gd name="T56" fmla="*/ 2 w 23"/>
                  <a:gd name="T57" fmla="*/ 10 h 31"/>
                  <a:gd name="T58" fmla="*/ 3 w 23"/>
                  <a:gd name="T59" fmla="*/ 21 h 31"/>
                  <a:gd name="T60" fmla="*/ 4 w 23"/>
                  <a:gd name="T61" fmla="*/ 27 h 31"/>
                  <a:gd name="T62" fmla="*/ 4 w 23"/>
                  <a:gd name="T63"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 h="31">
                    <a:moveTo>
                      <a:pt x="5" y="31"/>
                    </a:moveTo>
                    <a:cubicBezTo>
                      <a:pt x="4" y="31"/>
                      <a:pt x="3" y="31"/>
                      <a:pt x="2" y="30"/>
                    </a:cubicBezTo>
                    <a:cubicBezTo>
                      <a:pt x="1" y="30"/>
                      <a:pt x="1" y="30"/>
                      <a:pt x="1" y="30"/>
                    </a:cubicBezTo>
                    <a:cubicBezTo>
                      <a:pt x="2" y="29"/>
                      <a:pt x="2" y="29"/>
                      <a:pt x="2" y="29"/>
                    </a:cubicBezTo>
                    <a:cubicBezTo>
                      <a:pt x="2" y="28"/>
                      <a:pt x="2" y="28"/>
                      <a:pt x="3" y="28"/>
                    </a:cubicBezTo>
                    <a:cubicBezTo>
                      <a:pt x="2" y="27"/>
                      <a:pt x="1" y="25"/>
                      <a:pt x="2" y="24"/>
                    </a:cubicBezTo>
                    <a:cubicBezTo>
                      <a:pt x="3" y="23"/>
                      <a:pt x="3" y="23"/>
                      <a:pt x="3" y="23"/>
                    </a:cubicBezTo>
                    <a:cubicBezTo>
                      <a:pt x="3" y="23"/>
                      <a:pt x="2" y="23"/>
                      <a:pt x="2" y="23"/>
                    </a:cubicBezTo>
                    <a:cubicBezTo>
                      <a:pt x="1" y="22"/>
                      <a:pt x="0" y="22"/>
                      <a:pt x="0" y="20"/>
                    </a:cubicBezTo>
                    <a:cubicBezTo>
                      <a:pt x="0" y="17"/>
                      <a:pt x="0" y="13"/>
                      <a:pt x="0" y="10"/>
                    </a:cubicBezTo>
                    <a:cubicBezTo>
                      <a:pt x="0" y="9"/>
                      <a:pt x="0" y="8"/>
                      <a:pt x="0" y="7"/>
                    </a:cubicBezTo>
                    <a:cubicBezTo>
                      <a:pt x="0" y="5"/>
                      <a:pt x="0" y="5"/>
                      <a:pt x="0" y="5"/>
                    </a:cubicBezTo>
                    <a:cubicBezTo>
                      <a:pt x="2" y="6"/>
                      <a:pt x="2" y="6"/>
                      <a:pt x="2" y="6"/>
                    </a:cubicBezTo>
                    <a:cubicBezTo>
                      <a:pt x="1" y="5"/>
                      <a:pt x="1" y="3"/>
                      <a:pt x="3" y="1"/>
                    </a:cubicBezTo>
                    <a:cubicBezTo>
                      <a:pt x="3" y="1"/>
                      <a:pt x="3" y="1"/>
                      <a:pt x="3" y="1"/>
                    </a:cubicBezTo>
                    <a:cubicBezTo>
                      <a:pt x="3" y="1"/>
                      <a:pt x="3" y="1"/>
                      <a:pt x="3" y="1"/>
                    </a:cubicBezTo>
                    <a:cubicBezTo>
                      <a:pt x="5" y="0"/>
                      <a:pt x="7" y="0"/>
                      <a:pt x="8" y="0"/>
                    </a:cubicBezTo>
                    <a:cubicBezTo>
                      <a:pt x="12" y="0"/>
                      <a:pt x="16" y="1"/>
                      <a:pt x="20" y="3"/>
                    </a:cubicBezTo>
                    <a:cubicBezTo>
                      <a:pt x="23" y="4"/>
                      <a:pt x="23" y="4"/>
                      <a:pt x="23" y="4"/>
                    </a:cubicBezTo>
                    <a:cubicBezTo>
                      <a:pt x="23" y="5"/>
                      <a:pt x="23" y="5"/>
                      <a:pt x="23" y="5"/>
                    </a:cubicBezTo>
                    <a:cubicBezTo>
                      <a:pt x="23" y="5"/>
                      <a:pt x="22" y="6"/>
                      <a:pt x="22" y="7"/>
                    </a:cubicBezTo>
                    <a:cubicBezTo>
                      <a:pt x="22" y="8"/>
                      <a:pt x="22" y="8"/>
                      <a:pt x="22" y="8"/>
                    </a:cubicBezTo>
                    <a:cubicBezTo>
                      <a:pt x="21" y="9"/>
                      <a:pt x="20" y="9"/>
                      <a:pt x="20" y="9"/>
                    </a:cubicBezTo>
                    <a:cubicBezTo>
                      <a:pt x="20" y="10"/>
                      <a:pt x="20" y="10"/>
                      <a:pt x="20" y="11"/>
                    </a:cubicBezTo>
                    <a:cubicBezTo>
                      <a:pt x="20" y="12"/>
                      <a:pt x="20" y="13"/>
                      <a:pt x="18" y="14"/>
                    </a:cubicBezTo>
                    <a:cubicBezTo>
                      <a:pt x="19" y="16"/>
                      <a:pt x="18" y="18"/>
                      <a:pt x="17" y="19"/>
                    </a:cubicBezTo>
                    <a:cubicBezTo>
                      <a:pt x="16" y="20"/>
                      <a:pt x="16" y="20"/>
                      <a:pt x="16" y="21"/>
                    </a:cubicBezTo>
                    <a:cubicBezTo>
                      <a:pt x="15" y="22"/>
                      <a:pt x="14" y="22"/>
                      <a:pt x="13" y="22"/>
                    </a:cubicBezTo>
                    <a:cubicBezTo>
                      <a:pt x="12" y="22"/>
                      <a:pt x="10" y="22"/>
                      <a:pt x="9" y="21"/>
                    </a:cubicBezTo>
                    <a:cubicBezTo>
                      <a:pt x="10" y="23"/>
                      <a:pt x="11" y="24"/>
                      <a:pt x="9" y="27"/>
                    </a:cubicBezTo>
                    <a:cubicBezTo>
                      <a:pt x="8" y="29"/>
                      <a:pt x="6" y="31"/>
                      <a:pt x="5" y="31"/>
                    </a:cubicBezTo>
                    <a:close/>
                    <a:moveTo>
                      <a:pt x="4" y="29"/>
                    </a:moveTo>
                    <a:cubicBezTo>
                      <a:pt x="6" y="29"/>
                      <a:pt x="7" y="27"/>
                      <a:pt x="7" y="26"/>
                    </a:cubicBezTo>
                    <a:cubicBezTo>
                      <a:pt x="9" y="24"/>
                      <a:pt x="8" y="24"/>
                      <a:pt x="7" y="22"/>
                    </a:cubicBezTo>
                    <a:cubicBezTo>
                      <a:pt x="6" y="22"/>
                      <a:pt x="6" y="21"/>
                      <a:pt x="5" y="21"/>
                    </a:cubicBezTo>
                    <a:cubicBezTo>
                      <a:pt x="4" y="19"/>
                      <a:pt x="4" y="19"/>
                      <a:pt x="4" y="19"/>
                    </a:cubicBezTo>
                    <a:cubicBezTo>
                      <a:pt x="6" y="19"/>
                      <a:pt x="6" y="19"/>
                      <a:pt x="6" y="19"/>
                    </a:cubicBezTo>
                    <a:cubicBezTo>
                      <a:pt x="6" y="19"/>
                      <a:pt x="7" y="19"/>
                      <a:pt x="8" y="19"/>
                    </a:cubicBezTo>
                    <a:cubicBezTo>
                      <a:pt x="9" y="20"/>
                      <a:pt x="11" y="20"/>
                      <a:pt x="13" y="20"/>
                    </a:cubicBezTo>
                    <a:cubicBezTo>
                      <a:pt x="14" y="20"/>
                      <a:pt x="14" y="20"/>
                      <a:pt x="14" y="20"/>
                    </a:cubicBezTo>
                    <a:cubicBezTo>
                      <a:pt x="14" y="19"/>
                      <a:pt x="15" y="19"/>
                      <a:pt x="15" y="18"/>
                    </a:cubicBezTo>
                    <a:cubicBezTo>
                      <a:pt x="15" y="18"/>
                      <a:pt x="17" y="15"/>
                      <a:pt x="16" y="14"/>
                    </a:cubicBezTo>
                    <a:cubicBezTo>
                      <a:pt x="15" y="13"/>
                      <a:pt x="15" y="13"/>
                      <a:pt x="15" y="13"/>
                    </a:cubicBezTo>
                    <a:cubicBezTo>
                      <a:pt x="17" y="13"/>
                      <a:pt x="17" y="13"/>
                      <a:pt x="17" y="13"/>
                    </a:cubicBezTo>
                    <a:cubicBezTo>
                      <a:pt x="18" y="12"/>
                      <a:pt x="18" y="12"/>
                      <a:pt x="18" y="11"/>
                    </a:cubicBezTo>
                    <a:cubicBezTo>
                      <a:pt x="18" y="10"/>
                      <a:pt x="18" y="9"/>
                      <a:pt x="18" y="8"/>
                    </a:cubicBezTo>
                    <a:cubicBezTo>
                      <a:pt x="18" y="8"/>
                      <a:pt x="19" y="8"/>
                      <a:pt x="19" y="8"/>
                    </a:cubicBezTo>
                    <a:cubicBezTo>
                      <a:pt x="19" y="8"/>
                      <a:pt x="20" y="7"/>
                      <a:pt x="20" y="7"/>
                    </a:cubicBezTo>
                    <a:cubicBezTo>
                      <a:pt x="20" y="6"/>
                      <a:pt x="20" y="6"/>
                      <a:pt x="20" y="6"/>
                    </a:cubicBezTo>
                    <a:cubicBezTo>
                      <a:pt x="20" y="6"/>
                      <a:pt x="21" y="5"/>
                      <a:pt x="21" y="5"/>
                    </a:cubicBezTo>
                    <a:cubicBezTo>
                      <a:pt x="20" y="5"/>
                      <a:pt x="20" y="5"/>
                      <a:pt x="20" y="5"/>
                    </a:cubicBezTo>
                    <a:cubicBezTo>
                      <a:pt x="14" y="3"/>
                      <a:pt x="10" y="2"/>
                      <a:pt x="4" y="3"/>
                    </a:cubicBezTo>
                    <a:cubicBezTo>
                      <a:pt x="3" y="4"/>
                      <a:pt x="3" y="5"/>
                      <a:pt x="5" y="6"/>
                    </a:cubicBezTo>
                    <a:cubicBezTo>
                      <a:pt x="5" y="7"/>
                      <a:pt x="6" y="7"/>
                      <a:pt x="6" y="8"/>
                    </a:cubicBezTo>
                    <a:cubicBezTo>
                      <a:pt x="8" y="10"/>
                      <a:pt x="8" y="10"/>
                      <a:pt x="8" y="10"/>
                    </a:cubicBezTo>
                    <a:cubicBezTo>
                      <a:pt x="5" y="9"/>
                      <a:pt x="5" y="9"/>
                      <a:pt x="5" y="9"/>
                    </a:cubicBezTo>
                    <a:cubicBezTo>
                      <a:pt x="4" y="9"/>
                      <a:pt x="3" y="8"/>
                      <a:pt x="2" y="8"/>
                    </a:cubicBezTo>
                    <a:cubicBezTo>
                      <a:pt x="2" y="9"/>
                      <a:pt x="2" y="10"/>
                      <a:pt x="2" y="10"/>
                    </a:cubicBezTo>
                    <a:cubicBezTo>
                      <a:pt x="2" y="13"/>
                      <a:pt x="2" y="17"/>
                      <a:pt x="2" y="20"/>
                    </a:cubicBezTo>
                    <a:cubicBezTo>
                      <a:pt x="2" y="21"/>
                      <a:pt x="2" y="21"/>
                      <a:pt x="3" y="21"/>
                    </a:cubicBezTo>
                    <a:cubicBezTo>
                      <a:pt x="4" y="21"/>
                      <a:pt x="5" y="22"/>
                      <a:pt x="4" y="25"/>
                    </a:cubicBezTo>
                    <a:cubicBezTo>
                      <a:pt x="4" y="25"/>
                      <a:pt x="3" y="26"/>
                      <a:pt x="4" y="27"/>
                    </a:cubicBezTo>
                    <a:cubicBezTo>
                      <a:pt x="5" y="28"/>
                      <a:pt x="5" y="28"/>
                      <a:pt x="5" y="28"/>
                    </a:cubicBezTo>
                    <a:lnTo>
                      <a:pt x="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95" name="Freeform 203"/>
              <p:cNvSpPr/>
              <p:nvPr/>
            </p:nvSpPr>
            <p:spPr bwMode="auto">
              <a:xfrm>
                <a:off x="2411" y="1479"/>
                <a:ext cx="19" cy="10"/>
              </a:xfrm>
              <a:custGeom>
                <a:avLst/>
                <a:gdLst>
                  <a:gd name="T0" fmla="*/ 4 w 11"/>
                  <a:gd name="T1" fmla="*/ 0 h 6"/>
                  <a:gd name="T2" fmla="*/ 11 w 11"/>
                  <a:gd name="T3" fmla="*/ 4 h 6"/>
                  <a:gd name="T4" fmla="*/ 9 w 11"/>
                  <a:gd name="T5" fmla="*/ 6 h 6"/>
                  <a:gd name="T6" fmla="*/ 4 w 11"/>
                  <a:gd name="T7" fmla="*/ 0 h 6"/>
                </a:gdLst>
                <a:ahLst/>
                <a:cxnLst>
                  <a:cxn ang="0">
                    <a:pos x="T0" y="T1"/>
                  </a:cxn>
                  <a:cxn ang="0">
                    <a:pos x="T2" y="T3"/>
                  </a:cxn>
                  <a:cxn ang="0">
                    <a:pos x="T4" y="T5"/>
                  </a:cxn>
                  <a:cxn ang="0">
                    <a:pos x="T6" y="T7"/>
                  </a:cxn>
                </a:cxnLst>
                <a:rect l="0" t="0" r="r" b="b"/>
                <a:pathLst>
                  <a:path w="11" h="6">
                    <a:moveTo>
                      <a:pt x="4" y="0"/>
                    </a:moveTo>
                    <a:cubicBezTo>
                      <a:pt x="3" y="4"/>
                      <a:pt x="9" y="4"/>
                      <a:pt x="11" y="4"/>
                    </a:cubicBezTo>
                    <a:cubicBezTo>
                      <a:pt x="11" y="4"/>
                      <a:pt x="10" y="6"/>
                      <a:pt x="9" y="6"/>
                    </a:cubicBezTo>
                    <a:cubicBezTo>
                      <a:pt x="8" y="4"/>
                      <a:pt x="0" y="4"/>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796" name="Freeform 204"/>
              <p:cNvSpPr/>
              <p:nvPr/>
            </p:nvSpPr>
            <p:spPr bwMode="auto">
              <a:xfrm>
                <a:off x="2413" y="1476"/>
                <a:ext cx="20" cy="17"/>
              </a:xfrm>
              <a:custGeom>
                <a:avLst/>
                <a:gdLst>
                  <a:gd name="T0" fmla="*/ 8 w 12"/>
                  <a:gd name="T1" fmla="*/ 10 h 10"/>
                  <a:gd name="T2" fmla="*/ 7 w 12"/>
                  <a:gd name="T3" fmla="*/ 9 h 10"/>
                  <a:gd name="T4" fmla="*/ 5 w 12"/>
                  <a:gd name="T5" fmla="*/ 7 h 10"/>
                  <a:gd name="T6" fmla="*/ 1 w 12"/>
                  <a:gd name="T7" fmla="*/ 4 h 10"/>
                  <a:gd name="T8" fmla="*/ 2 w 12"/>
                  <a:gd name="T9" fmla="*/ 2 h 10"/>
                  <a:gd name="T10" fmla="*/ 4 w 12"/>
                  <a:gd name="T11" fmla="*/ 0 h 10"/>
                  <a:gd name="T12" fmla="*/ 4 w 12"/>
                  <a:gd name="T13" fmla="*/ 3 h 10"/>
                  <a:gd name="T14" fmla="*/ 4 w 12"/>
                  <a:gd name="T15" fmla="*/ 4 h 10"/>
                  <a:gd name="T16" fmla="*/ 9 w 12"/>
                  <a:gd name="T17" fmla="*/ 5 h 10"/>
                  <a:gd name="T18" fmla="*/ 10 w 12"/>
                  <a:gd name="T19" fmla="*/ 5 h 10"/>
                  <a:gd name="T20" fmla="*/ 12 w 12"/>
                  <a:gd name="T21" fmla="*/ 5 h 10"/>
                  <a:gd name="T22" fmla="*/ 11 w 12"/>
                  <a:gd name="T23" fmla="*/ 6 h 10"/>
                  <a:gd name="T24" fmla="*/ 9 w 12"/>
                  <a:gd name="T25" fmla="*/ 9 h 10"/>
                  <a:gd name="T26" fmla="*/ 8 w 12"/>
                  <a:gd name="T2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0">
                    <a:moveTo>
                      <a:pt x="8" y="10"/>
                    </a:moveTo>
                    <a:cubicBezTo>
                      <a:pt x="7" y="9"/>
                      <a:pt x="7" y="9"/>
                      <a:pt x="7" y="9"/>
                    </a:cubicBezTo>
                    <a:cubicBezTo>
                      <a:pt x="7" y="8"/>
                      <a:pt x="6" y="8"/>
                      <a:pt x="5" y="7"/>
                    </a:cubicBezTo>
                    <a:cubicBezTo>
                      <a:pt x="3" y="7"/>
                      <a:pt x="1" y="6"/>
                      <a:pt x="1" y="4"/>
                    </a:cubicBezTo>
                    <a:cubicBezTo>
                      <a:pt x="0" y="3"/>
                      <a:pt x="1" y="3"/>
                      <a:pt x="2" y="2"/>
                    </a:cubicBezTo>
                    <a:cubicBezTo>
                      <a:pt x="4" y="0"/>
                      <a:pt x="4" y="0"/>
                      <a:pt x="4" y="0"/>
                    </a:cubicBezTo>
                    <a:cubicBezTo>
                      <a:pt x="4" y="3"/>
                      <a:pt x="4" y="3"/>
                      <a:pt x="4" y="3"/>
                    </a:cubicBezTo>
                    <a:cubicBezTo>
                      <a:pt x="3" y="3"/>
                      <a:pt x="4" y="4"/>
                      <a:pt x="4" y="4"/>
                    </a:cubicBezTo>
                    <a:cubicBezTo>
                      <a:pt x="4" y="5"/>
                      <a:pt x="7" y="5"/>
                      <a:pt x="9" y="5"/>
                    </a:cubicBezTo>
                    <a:cubicBezTo>
                      <a:pt x="9" y="5"/>
                      <a:pt x="10" y="5"/>
                      <a:pt x="10" y="5"/>
                    </a:cubicBezTo>
                    <a:cubicBezTo>
                      <a:pt x="12" y="5"/>
                      <a:pt x="12" y="5"/>
                      <a:pt x="12" y="5"/>
                    </a:cubicBezTo>
                    <a:cubicBezTo>
                      <a:pt x="11" y="6"/>
                      <a:pt x="11" y="6"/>
                      <a:pt x="11" y="6"/>
                    </a:cubicBezTo>
                    <a:cubicBezTo>
                      <a:pt x="11" y="7"/>
                      <a:pt x="10" y="8"/>
                      <a:pt x="9" y="9"/>
                    </a:cubicBezTo>
                    <a:lnTo>
                      <a:pt x="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grpSp>
        <p:sp>
          <p:nvSpPr>
            <p:cNvPr id="100397" name="Freeform 206"/>
            <p:cNvSpPr/>
            <p:nvPr/>
          </p:nvSpPr>
          <p:spPr bwMode="auto">
            <a:xfrm>
              <a:off x="3683000" y="1874665"/>
              <a:ext cx="12700" cy="22225"/>
            </a:xfrm>
            <a:custGeom>
              <a:avLst/>
              <a:gdLst>
                <a:gd name="T0" fmla="*/ 0 w 5"/>
                <a:gd name="T1" fmla="*/ 2 h 8"/>
                <a:gd name="T2" fmla="*/ 0 w 5"/>
                <a:gd name="T3" fmla="*/ 2 h 8"/>
              </a:gdLst>
              <a:ahLst/>
              <a:cxnLst>
                <a:cxn ang="0">
                  <a:pos x="T0" y="T1"/>
                </a:cxn>
                <a:cxn ang="0">
                  <a:pos x="T2" y="T3"/>
                </a:cxn>
              </a:cxnLst>
              <a:rect l="0" t="0" r="r" b="b"/>
              <a:pathLst>
                <a:path w="5" h="8">
                  <a:moveTo>
                    <a:pt x="0" y="2"/>
                  </a:moveTo>
                  <a:cubicBezTo>
                    <a:pt x="5" y="0"/>
                    <a:pt x="3" y="8"/>
                    <a:pt x="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98" name="Freeform 207"/>
            <p:cNvSpPr>
              <a:spLocks noEditPoints="1"/>
            </p:cNvSpPr>
            <p:nvPr/>
          </p:nvSpPr>
          <p:spPr bwMode="auto">
            <a:xfrm>
              <a:off x="3684588" y="1874665"/>
              <a:ext cx="9525" cy="14288"/>
            </a:xfrm>
            <a:custGeom>
              <a:avLst/>
              <a:gdLst>
                <a:gd name="T0" fmla="*/ 1 w 3"/>
                <a:gd name="T1" fmla="*/ 5 h 5"/>
                <a:gd name="T2" fmla="*/ 1 w 3"/>
                <a:gd name="T3" fmla="*/ 3 h 5"/>
                <a:gd name="T4" fmla="*/ 3 w 3"/>
                <a:gd name="T5" fmla="*/ 3 h 5"/>
                <a:gd name="T6" fmla="*/ 1 w 3"/>
                <a:gd name="T7" fmla="*/ 5 h 5"/>
                <a:gd name="T8" fmla="*/ 3 w 3"/>
                <a:gd name="T9" fmla="*/ 3 h 5"/>
                <a:gd name="T10" fmla="*/ 1 w 3"/>
                <a:gd name="T11" fmla="*/ 3 h 5"/>
                <a:gd name="T12" fmla="*/ 1 w 3"/>
                <a:gd name="T13" fmla="*/ 3 h 5"/>
                <a:gd name="T14" fmla="*/ 1 w 3"/>
                <a:gd name="T15" fmla="*/ 3 h 5"/>
                <a:gd name="T16" fmla="*/ 0 w 3"/>
                <a:gd name="T17" fmla="*/ 2 h 5"/>
                <a:gd name="T18" fmla="*/ 0 w 3"/>
                <a:gd name="T19" fmla="*/ 0 h 5"/>
                <a:gd name="T20" fmla="*/ 2 w 3"/>
                <a:gd name="T21" fmla="*/ 1 h 5"/>
                <a:gd name="T22" fmla="*/ 3 w 3"/>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
                  <a:moveTo>
                    <a:pt x="1" y="5"/>
                  </a:moveTo>
                  <a:cubicBezTo>
                    <a:pt x="1" y="3"/>
                    <a:pt x="1" y="3"/>
                    <a:pt x="1" y="3"/>
                  </a:cubicBezTo>
                  <a:cubicBezTo>
                    <a:pt x="3" y="3"/>
                    <a:pt x="3" y="3"/>
                    <a:pt x="3" y="3"/>
                  </a:cubicBezTo>
                  <a:cubicBezTo>
                    <a:pt x="3" y="4"/>
                    <a:pt x="2" y="5"/>
                    <a:pt x="1" y="5"/>
                  </a:cubicBezTo>
                  <a:close/>
                  <a:moveTo>
                    <a:pt x="3" y="3"/>
                  </a:moveTo>
                  <a:cubicBezTo>
                    <a:pt x="1" y="3"/>
                    <a:pt x="1" y="3"/>
                    <a:pt x="1" y="3"/>
                  </a:cubicBezTo>
                  <a:cubicBezTo>
                    <a:pt x="1" y="3"/>
                    <a:pt x="1" y="3"/>
                    <a:pt x="1" y="3"/>
                  </a:cubicBezTo>
                  <a:cubicBezTo>
                    <a:pt x="1" y="3"/>
                    <a:pt x="1" y="3"/>
                    <a:pt x="1" y="3"/>
                  </a:cubicBezTo>
                  <a:cubicBezTo>
                    <a:pt x="0" y="3"/>
                    <a:pt x="0" y="2"/>
                    <a:pt x="0" y="2"/>
                  </a:cubicBezTo>
                  <a:cubicBezTo>
                    <a:pt x="0" y="0"/>
                    <a:pt x="0" y="0"/>
                    <a:pt x="0" y="0"/>
                  </a:cubicBezTo>
                  <a:cubicBezTo>
                    <a:pt x="1" y="0"/>
                    <a:pt x="2" y="1"/>
                    <a:pt x="2" y="1"/>
                  </a:cubicBezTo>
                  <a:cubicBezTo>
                    <a:pt x="2" y="2"/>
                    <a:pt x="3" y="2"/>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99" name="Freeform 208"/>
            <p:cNvSpPr/>
            <p:nvPr/>
          </p:nvSpPr>
          <p:spPr bwMode="auto">
            <a:xfrm>
              <a:off x="3660775" y="1704802"/>
              <a:ext cx="11113" cy="11113"/>
            </a:xfrm>
            <a:custGeom>
              <a:avLst/>
              <a:gdLst>
                <a:gd name="T0" fmla="*/ 1 w 4"/>
                <a:gd name="T1" fmla="*/ 0 h 4"/>
                <a:gd name="T2" fmla="*/ 4 w 4"/>
                <a:gd name="T3" fmla="*/ 1 h 4"/>
                <a:gd name="T4" fmla="*/ 1 w 4"/>
                <a:gd name="T5" fmla="*/ 4 h 4"/>
                <a:gd name="T6" fmla="*/ 0 w 4"/>
                <a:gd name="T7" fmla="*/ 1 h 4"/>
                <a:gd name="T8" fmla="*/ 1 w 4"/>
                <a:gd name="T9" fmla="*/ 0 h 4"/>
              </a:gdLst>
              <a:ahLst/>
              <a:cxnLst>
                <a:cxn ang="0">
                  <a:pos x="T0" y="T1"/>
                </a:cxn>
                <a:cxn ang="0">
                  <a:pos x="T2" y="T3"/>
                </a:cxn>
                <a:cxn ang="0">
                  <a:pos x="T4" y="T5"/>
                </a:cxn>
                <a:cxn ang="0">
                  <a:pos x="T6" y="T7"/>
                </a:cxn>
                <a:cxn ang="0">
                  <a:pos x="T8" y="T9"/>
                </a:cxn>
              </a:cxnLst>
              <a:rect l="0" t="0" r="r" b="b"/>
              <a:pathLst>
                <a:path w="4" h="4">
                  <a:moveTo>
                    <a:pt x="1" y="0"/>
                  </a:moveTo>
                  <a:cubicBezTo>
                    <a:pt x="2" y="0"/>
                    <a:pt x="3" y="1"/>
                    <a:pt x="4" y="1"/>
                  </a:cubicBezTo>
                  <a:cubicBezTo>
                    <a:pt x="2" y="1"/>
                    <a:pt x="1" y="2"/>
                    <a:pt x="1" y="4"/>
                  </a:cubicBezTo>
                  <a:cubicBezTo>
                    <a:pt x="1" y="3"/>
                    <a:pt x="0" y="2"/>
                    <a:pt x="0" y="1"/>
                  </a:cubicBezTo>
                  <a:cubicBezTo>
                    <a:pt x="0" y="0"/>
                    <a:pt x="0" y="0"/>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0" name="Freeform 209"/>
            <p:cNvSpPr/>
            <p:nvPr/>
          </p:nvSpPr>
          <p:spPr bwMode="auto">
            <a:xfrm>
              <a:off x="3654425" y="1703215"/>
              <a:ext cx="30163" cy="23813"/>
            </a:xfrm>
            <a:custGeom>
              <a:avLst/>
              <a:gdLst>
                <a:gd name="T0" fmla="*/ 5 w 11"/>
                <a:gd name="T1" fmla="*/ 9 h 9"/>
                <a:gd name="T2" fmla="*/ 2 w 11"/>
                <a:gd name="T3" fmla="*/ 6 h 9"/>
                <a:gd name="T4" fmla="*/ 1 w 11"/>
                <a:gd name="T5" fmla="*/ 2 h 9"/>
                <a:gd name="T6" fmla="*/ 0 w 11"/>
                <a:gd name="T7" fmla="*/ 1 h 9"/>
                <a:gd name="T8" fmla="*/ 3 w 11"/>
                <a:gd name="T9" fmla="*/ 0 h 9"/>
                <a:gd name="T10" fmla="*/ 3 w 11"/>
                <a:gd name="T11" fmla="*/ 0 h 9"/>
                <a:gd name="T12" fmla="*/ 5 w 11"/>
                <a:gd name="T13" fmla="*/ 1 h 9"/>
                <a:gd name="T14" fmla="*/ 6 w 11"/>
                <a:gd name="T15" fmla="*/ 1 h 9"/>
                <a:gd name="T16" fmla="*/ 11 w 11"/>
                <a:gd name="T17" fmla="*/ 2 h 9"/>
                <a:gd name="T18" fmla="*/ 6 w 11"/>
                <a:gd name="T19" fmla="*/ 3 h 9"/>
                <a:gd name="T20" fmla="*/ 4 w 11"/>
                <a:gd name="T21" fmla="*/ 5 h 9"/>
                <a:gd name="T22" fmla="*/ 5 w 11"/>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9">
                  <a:moveTo>
                    <a:pt x="5" y="9"/>
                  </a:moveTo>
                  <a:cubicBezTo>
                    <a:pt x="2" y="6"/>
                    <a:pt x="2" y="6"/>
                    <a:pt x="2" y="6"/>
                  </a:cubicBezTo>
                  <a:cubicBezTo>
                    <a:pt x="2" y="5"/>
                    <a:pt x="1" y="3"/>
                    <a:pt x="1" y="2"/>
                  </a:cubicBezTo>
                  <a:cubicBezTo>
                    <a:pt x="0" y="1"/>
                    <a:pt x="0" y="1"/>
                    <a:pt x="0" y="1"/>
                  </a:cubicBezTo>
                  <a:cubicBezTo>
                    <a:pt x="3" y="0"/>
                    <a:pt x="3" y="0"/>
                    <a:pt x="3" y="0"/>
                  </a:cubicBezTo>
                  <a:cubicBezTo>
                    <a:pt x="3" y="0"/>
                    <a:pt x="3" y="0"/>
                    <a:pt x="3" y="0"/>
                  </a:cubicBezTo>
                  <a:cubicBezTo>
                    <a:pt x="3" y="0"/>
                    <a:pt x="4" y="1"/>
                    <a:pt x="5" y="1"/>
                  </a:cubicBezTo>
                  <a:cubicBezTo>
                    <a:pt x="5" y="1"/>
                    <a:pt x="6" y="1"/>
                    <a:pt x="6" y="1"/>
                  </a:cubicBezTo>
                  <a:cubicBezTo>
                    <a:pt x="11" y="2"/>
                    <a:pt x="11" y="2"/>
                    <a:pt x="11" y="2"/>
                  </a:cubicBezTo>
                  <a:cubicBezTo>
                    <a:pt x="6" y="3"/>
                    <a:pt x="6" y="3"/>
                    <a:pt x="6" y="3"/>
                  </a:cubicBezTo>
                  <a:cubicBezTo>
                    <a:pt x="5" y="3"/>
                    <a:pt x="4" y="4"/>
                    <a:pt x="4" y="5"/>
                  </a:cubicBezTo>
                  <a:lnTo>
                    <a:pt x="5"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1" name="Freeform 210"/>
            <p:cNvSpPr/>
            <p:nvPr/>
          </p:nvSpPr>
          <p:spPr bwMode="auto">
            <a:xfrm>
              <a:off x="3762375" y="1893715"/>
              <a:ext cx="4763" cy="6350"/>
            </a:xfrm>
            <a:custGeom>
              <a:avLst/>
              <a:gdLst>
                <a:gd name="T0" fmla="*/ 0 w 2"/>
                <a:gd name="T1" fmla="*/ 0 h 2"/>
                <a:gd name="T2" fmla="*/ 2 w 2"/>
                <a:gd name="T3" fmla="*/ 1 h 2"/>
                <a:gd name="T4" fmla="*/ 0 w 2"/>
                <a:gd name="T5" fmla="*/ 0 h 2"/>
              </a:gdLst>
              <a:ahLst/>
              <a:cxnLst>
                <a:cxn ang="0">
                  <a:pos x="T0" y="T1"/>
                </a:cxn>
                <a:cxn ang="0">
                  <a:pos x="T2" y="T3"/>
                </a:cxn>
                <a:cxn ang="0">
                  <a:pos x="T4" y="T5"/>
                </a:cxn>
              </a:cxnLst>
              <a:rect l="0" t="0" r="r" b="b"/>
              <a:pathLst>
                <a:path w="2" h="2">
                  <a:moveTo>
                    <a:pt x="0" y="0"/>
                  </a:moveTo>
                  <a:cubicBezTo>
                    <a:pt x="1" y="0"/>
                    <a:pt x="2" y="1"/>
                    <a:pt x="2" y="1"/>
                  </a:cubicBezTo>
                  <a:cubicBezTo>
                    <a:pt x="1" y="2"/>
                    <a:pt x="1"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2" name="Freeform 211"/>
            <p:cNvSpPr/>
            <p:nvPr/>
          </p:nvSpPr>
          <p:spPr bwMode="auto">
            <a:xfrm>
              <a:off x="3754438" y="1890540"/>
              <a:ext cx="19050" cy="11113"/>
            </a:xfrm>
            <a:custGeom>
              <a:avLst/>
              <a:gdLst>
                <a:gd name="T0" fmla="*/ 5 w 7"/>
                <a:gd name="T1" fmla="*/ 4 h 4"/>
                <a:gd name="T2" fmla="*/ 3 w 7"/>
                <a:gd name="T3" fmla="*/ 3 h 4"/>
                <a:gd name="T4" fmla="*/ 2 w 7"/>
                <a:gd name="T5" fmla="*/ 2 h 4"/>
                <a:gd name="T6" fmla="*/ 0 w 7"/>
                <a:gd name="T7" fmla="*/ 0 h 4"/>
                <a:gd name="T8" fmla="*/ 3 w 7"/>
                <a:gd name="T9" fmla="*/ 0 h 4"/>
                <a:gd name="T10" fmla="*/ 5 w 7"/>
                <a:gd name="T11" fmla="*/ 1 h 4"/>
                <a:gd name="T12" fmla="*/ 6 w 7"/>
                <a:gd name="T13" fmla="*/ 1 h 4"/>
                <a:gd name="T14" fmla="*/ 7 w 7"/>
                <a:gd name="T15" fmla="*/ 2 h 4"/>
                <a:gd name="T16" fmla="*/ 6 w 7"/>
                <a:gd name="T17" fmla="*/ 3 h 4"/>
                <a:gd name="T18" fmla="*/ 5 w 7"/>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5" y="4"/>
                  </a:moveTo>
                  <a:cubicBezTo>
                    <a:pt x="4" y="4"/>
                    <a:pt x="3" y="3"/>
                    <a:pt x="3" y="3"/>
                  </a:cubicBezTo>
                  <a:cubicBezTo>
                    <a:pt x="3" y="2"/>
                    <a:pt x="2" y="2"/>
                    <a:pt x="2" y="2"/>
                  </a:cubicBezTo>
                  <a:cubicBezTo>
                    <a:pt x="0" y="0"/>
                    <a:pt x="0" y="0"/>
                    <a:pt x="0" y="0"/>
                  </a:cubicBezTo>
                  <a:cubicBezTo>
                    <a:pt x="3" y="0"/>
                    <a:pt x="3" y="0"/>
                    <a:pt x="3" y="0"/>
                  </a:cubicBezTo>
                  <a:cubicBezTo>
                    <a:pt x="4" y="0"/>
                    <a:pt x="4" y="1"/>
                    <a:pt x="5" y="1"/>
                  </a:cubicBezTo>
                  <a:cubicBezTo>
                    <a:pt x="5" y="1"/>
                    <a:pt x="6" y="1"/>
                    <a:pt x="6" y="1"/>
                  </a:cubicBezTo>
                  <a:cubicBezTo>
                    <a:pt x="7" y="2"/>
                    <a:pt x="7" y="2"/>
                    <a:pt x="7" y="2"/>
                  </a:cubicBezTo>
                  <a:cubicBezTo>
                    <a:pt x="6" y="3"/>
                    <a:pt x="6" y="3"/>
                    <a:pt x="6" y="3"/>
                  </a:cubicBezTo>
                  <a:cubicBezTo>
                    <a:pt x="5" y="3"/>
                    <a:pt x="5" y="4"/>
                    <a:pt x="5"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3" name="Freeform 212"/>
            <p:cNvSpPr/>
            <p:nvPr/>
          </p:nvSpPr>
          <p:spPr bwMode="auto">
            <a:xfrm>
              <a:off x="3441700" y="1703215"/>
              <a:ext cx="60325" cy="42863"/>
            </a:xfrm>
            <a:custGeom>
              <a:avLst/>
              <a:gdLst>
                <a:gd name="T0" fmla="*/ 15 w 22"/>
                <a:gd name="T1" fmla="*/ 4 h 16"/>
                <a:gd name="T2" fmla="*/ 11 w 22"/>
                <a:gd name="T3" fmla="*/ 0 h 16"/>
                <a:gd name="T4" fmla="*/ 10 w 22"/>
                <a:gd name="T5" fmla="*/ 5 h 16"/>
                <a:gd name="T6" fmla="*/ 9 w 22"/>
                <a:gd name="T7" fmla="*/ 5 h 16"/>
                <a:gd name="T8" fmla="*/ 8 w 22"/>
                <a:gd name="T9" fmla="*/ 12 h 16"/>
                <a:gd name="T10" fmla="*/ 17 w 22"/>
                <a:gd name="T11" fmla="*/ 15 h 16"/>
                <a:gd name="T12" fmla="*/ 22 w 22"/>
                <a:gd name="T13" fmla="*/ 12 h 16"/>
                <a:gd name="T14" fmla="*/ 15 w 22"/>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4"/>
                  </a:moveTo>
                  <a:cubicBezTo>
                    <a:pt x="14" y="3"/>
                    <a:pt x="12" y="1"/>
                    <a:pt x="11" y="0"/>
                  </a:cubicBezTo>
                  <a:cubicBezTo>
                    <a:pt x="10" y="2"/>
                    <a:pt x="9" y="3"/>
                    <a:pt x="10" y="5"/>
                  </a:cubicBezTo>
                  <a:cubicBezTo>
                    <a:pt x="10" y="5"/>
                    <a:pt x="9" y="5"/>
                    <a:pt x="9" y="5"/>
                  </a:cubicBezTo>
                  <a:cubicBezTo>
                    <a:pt x="11" y="9"/>
                    <a:pt x="0" y="10"/>
                    <a:pt x="8" y="12"/>
                  </a:cubicBezTo>
                  <a:cubicBezTo>
                    <a:pt x="11" y="13"/>
                    <a:pt x="14" y="14"/>
                    <a:pt x="17" y="15"/>
                  </a:cubicBezTo>
                  <a:cubicBezTo>
                    <a:pt x="18" y="16"/>
                    <a:pt x="21" y="13"/>
                    <a:pt x="22" y="12"/>
                  </a:cubicBezTo>
                  <a:cubicBezTo>
                    <a:pt x="20" y="13"/>
                    <a:pt x="17" y="6"/>
                    <a:pt x="15"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4" name="Freeform 213"/>
            <p:cNvSpPr>
              <a:spLocks noEditPoints="1"/>
            </p:cNvSpPr>
            <p:nvPr/>
          </p:nvSpPr>
          <p:spPr bwMode="auto">
            <a:xfrm>
              <a:off x="3452813" y="1700040"/>
              <a:ext cx="65088" cy="46038"/>
            </a:xfrm>
            <a:custGeom>
              <a:avLst/>
              <a:gdLst>
                <a:gd name="T0" fmla="*/ 13 w 24"/>
                <a:gd name="T1" fmla="*/ 17 h 17"/>
                <a:gd name="T2" fmla="*/ 12 w 24"/>
                <a:gd name="T3" fmla="*/ 17 h 17"/>
                <a:gd name="T4" fmla="*/ 3 w 24"/>
                <a:gd name="T5" fmla="*/ 14 h 17"/>
                <a:gd name="T6" fmla="*/ 0 w 24"/>
                <a:gd name="T7" fmla="*/ 12 h 17"/>
                <a:gd name="T8" fmla="*/ 2 w 24"/>
                <a:gd name="T9" fmla="*/ 9 h 17"/>
                <a:gd name="T10" fmla="*/ 4 w 24"/>
                <a:gd name="T11" fmla="*/ 6 h 17"/>
                <a:gd name="T12" fmla="*/ 3 w 24"/>
                <a:gd name="T13" fmla="*/ 5 h 17"/>
                <a:gd name="T14" fmla="*/ 5 w 24"/>
                <a:gd name="T15" fmla="*/ 5 h 17"/>
                <a:gd name="T16" fmla="*/ 6 w 24"/>
                <a:gd name="T17" fmla="*/ 1 h 17"/>
                <a:gd name="T18" fmla="*/ 7 w 24"/>
                <a:gd name="T19" fmla="*/ 0 h 17"/>
                <a:gd name="T20" fmla="*/ 12 w 24"/>
                <a:gd name="T21" fmla="*/ 4 h 17"/>
                <a:gd name="T22" fmla="*/ 13 w 24"/>
                <a:gd name="T23" fmla="*/ 7 h 17"/>
                <a:gd name="T24" fmla="*/ 17 w 24"/>
                <a:gd name="T25" fmla="*/ 12 h 17"/>
                <a:gd name="T26" fmla="*/ 24 w 24"/>
                <a:gd name="T27" fmla="*/ 9 h 17"/>
                <a:gd name="T28" fmla="*/ 19 w 24"/>
                <a:gd name="T29" fmla="*/ 14 h 17"/>
                <a:gd name="T30" fmla="*/ 18 w 24"/>
                <a:gd name="T31" fmla="*/ 15 h 17"/>
                <a:gd name="T32" fmla="*/ 13 w 24"/>
                <a:gd name="T33" fmla="*/ 17 h 17"/>
                <a:gd name="T34" fmla="*/ 2 w 24"/>
                <a:gd name="T35" fmla="*/ 12 h 17"/>
                <a:gd name="T36" fmla="*/ 4 w 24"/>
                <a:gd name="T37" fmla="*/ 12 h 17"/>
                <a:gd name="T38" fmla="*/ 13 w 24"/>
                <a:gd name="T39" fmla="*/ 15 h 17"/>
                <a:gd name="T40" fmla="*/ 13 w 24"/>
                <a:gd name="T41" fmla="*/ 16 h 17"/>
                <a:gd name="T42" fmla="*/ 16 w 24"/>
                <a:gd name="T43" fmla="*/ 14 h 17"/>
                <a:gd name="T44" fmla="*/ 11 w 24"/>
                <a:gd name="T45" fmla="*/ 8 h 17"/>
                <a:gd name="T46" fmla="*/ 10 w 24"/>
                <a:gd name="T47" fmla="*/ 6 h 17"/>
                <a:gd name="T48" fmla="*/ 7 w 24"/>
                <a:gd name="T49" fmla="*/ 3 h 17"/>
                <a:gd name="T50" fmla="*/ 7 w 24"/>
                <a:gd name="T51" fmla="*/ 5 h 17"/>
                <a:gd name="T52" fmla="*/ 8 w 24"/>
                <a:gd name="T53" fmla="*/ 7 h 17"/>
                <a:gd name="T54" fmla="*/ 6 w 24"/>
                <a:gd name="T55" fmla="*/ 7 h 17"/>
                <a:gd name="T56" fmla="*/ 3 w 24"/>
                <a:gd name="T57" fmla="*/ 10 h 17"/>
                <a:gd name="T58" fmla="*/ 2 w 24"/>
                <a:gd name="T5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17">
                  <a:moveTo>
                    <a:pt x="13" y="17"/>
                  </a:moveTo>
                  <a:cubicBezTo>
                    <a:pt x="13" y="17"/>
                    <a:pt x="13" y="17"/>
                    <a:pt x="12" y="17"/>
                  </a:cubicBezTo>
                  <a:cubicBezTo>
                    <a:pt x="9" y="16"/>
                    <a:pt x="6" y="15"/>
                    <a:pt x="3" y="14"/>
                  </a:cubicBezTo>
                  <a:cubicBezTo>
                    <a:pt x="1" y="13"/>
                    <a:pt x="0" y="13"/>
                    <a:pt x="0" y="12"/>
                  </a:cubicBezTo>
                  <a:cubicBezTo>
                    <a:pt x="0" y="11"/>
                    <a:pt x="1" y="10"/>
                    <a:pt x="2" y="9"/>
                  </a:cubicBezTo>
                  <a:cubicBezTo>
                    <a:pt x="4" y="8"/>
                    <a:pt x="4" y="7"/>
                    <a:pt x="4" y="6"/>
                  </a:cubicBezTo>
                  <a:cubicBezTo>
                    <a:pt x="3" y="5"/>
                    <a:pt x="3" y="5"/>
                    <a:pt x="3" y="5"/>
                  </a:cubicBezTo>
                  <a:cubicBezTo>
                    <a:pt x="5" y="5"/>
                    <a:pt x="5" y="5"/>
                    <a:pt x="5" y="5"/>
                  </a:cubicBezTo>
                  <a:cubicBezTo>
                    <a:pt x="5" y="3"/>
                    <a:pt x="6" y="1"/>
                    <a:pt x="6" y="1"/>
                  </a:cubicBezTo>
                  <a:cubicBezTo>
                    <a:pt x="7" y="0"/>
                    <a:pt x="7" y="0"/>
                    <a:pt x="7" y="0"/>
                  </a:cubicBezTo>
                  <a:cubicBezTo>
                    <a:pt x="12" y="4"/>
                    <a:pt x="12" y="4"/>
                    <a:pt x="12" y="4"/>
                  </a:cubicBezTo>
                  <a:cubicBezTo>
                    <a:pt x="12" y="5"/>
                    <a:pt x="13" y="6"/>
                    <a:pt x="13" y="7"/>
                  </a:cubicBezTo>
                  <a:cubicBezTo>
                    <a:pt x="14" y="8"/>
                    <a:pt x="16" y="12"/>
                    <a:pt x="17" y="12"/>
                  </a:cubicBezTo>
                  <a:cubicBezTo>
                    <a:pt x="24" y="9"/>
                    <a:pt x="24" y="9"/>
                    <a:pt x="24" y="9"/>
                  </a:cubicBezTo>
                  <a:cubicBezTo>
                    <a:pt x="19" y="14"/>
                    <a:pt x="19" y="14"/>
                    <a:pt x="19" y="14"/>
                  </a:cubicBezTo>
                  <a:cubicBezTo>
                    <a:pt x="18" y="14"/>
                    <a:pt x="18" y="14"/>
                    <a:pt x="18" y="15"/>
                  </a:cubicBezTo>
                  <a:cubicBezTo>
                    <a:pt x="16" y="16"/>
                    <a:pt x="15" y="17"/>
                    <a:pt x="13" y="17"/>
                  </a:cubicBezTo>
                  <a:close/>
                  <a:moveTo>
                    <a:pt x="2" y="12"/>
                  </a:moveTo>
                  <a:cubicBezTo>
                    <a:pt x="2" y="12"/>
                    <a:pt x="3" y="12"/>
                    <a:pt x="4" y="12"/>
                  </a:cubicBezTo>
                  <a:cubicBezTo>
                    <a:pt x="7" y="13"/>
                    <a:pt x="10" y="14"/>
                    <a:pt x="13" y="15"/>
                  </a:cubicBezTo>
                  <a:cubicBezTo>
                    <a:pt x="13" y="16"/>
                    <a:pt x="13" y="16"/>
                    <a:pt x="13" y="16"/>
                  </a:cubicBezTo>
                  <a:cubicBezTo>
                    <a:pt x="14" y="16"/>
                    <a:pt x="15" y="14"/>
                    <a:pt x="16" y="14"/>
                  </a:cubicBezTo>
                  <a:cubicBezTo>
                    <a:pt x="14" y="13"/>
                    <a:pt x="13" y="10"/>
                    <a:pt x="11" y="8"/>
                  </a:cubicBezTo>
                  <a:cubicBezTo>
                    <a:pt x="11" y="7"/>
                    <a:pt x="11" y="6"/>
                    <a:pt x="10" y="6"/>
                  </a:cubicBezTo>
                  <a:cubicBezTo>
                    <a:pt x="7" y="3"/>
                    <a:pt x="7" y="3"/>
                    <a:pt x="7" y="3"/>
                  </a:cubicBezTo>
                  <a:cubicBezTo>
                    <a:pt x="7" y="4"/>
                    <a:pt x="7" y="5"/>
                    <a:pt x="7" y="5"/>
                  </a:cubicBezTo>
                  <a:cubicBezTo>
                    <a:pt x="8" y="7"/>
                    <a:pt x="8" y="7"/>
                    <a:pt x="8" y="7"/>
                  </a:cubicBezTo>
                  <a:cubicBezTo>
                    <a:pt x="6" y="7"/>
                    <a:pt x="6" y="7"/>
                    <a:pt x="6" y="7"/>
                  </a:cubicBezTo>
                  <a:cubicBezTo>
                    <a:pt x="6" y="8"/>
                    <a:pt x="4" y="10"/>
                    <a:pt x="3" y="10"/>
                  </a:cubicBezTo>
                  <a:cubicBezTo>
                    <a:pt x="3" y="11"/>
                    <a:pt x="2" y="11"/>
                    <a:pt x="2"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5" name="Freeform 214"/>
            <p:cNvSpPr/>
            <p:nvPr/>
          </p:nvSpPr>
          <p:spPr bwMode="auto">
            <a:xfrm>
              <a:off x="3455988" y="1557165"/>
              <a:ext cx="15875" cy="11113"/>
            </a:xfrm>
            <a:custGeom>
              <a:avLst/>
              <a:gdLst>
                <a:gd name="T0" fmla="*/ 3 w 6"/>
                <a:gd name="T1" fmla="*/ 4 h 4"/>
                <a:gd name="T2" fmla="*/ 6 w 6"/>
                <a:gd name="T3" fmla="*/ 0 h 4"/>
                <a:gd name="T4" fmla="*/ 0 w 6"/>
                <a:gd name="T5" fmla="*/ 3 h 4"/>
                <a:gd name="T6" fmla="*/ 3 w 6"/>
                <a:gd name="T7" fmla="*/ 4 h 4"/>
              </a:gdLst>
              <a:ahLst/>
              <a:cxnLst>
                <a:cxn ang="0">
                  <a:pos x="T0" y="T1"/>
                </a:cxn>
                <a:cxn ang="0">
                  <a:pos x="T2" y="T3"/>
                </a:cxn>
                <a:cxn ang="0">
                  <a:pos x="T4" y="T5"/>
                </a:cxn>
                <a:cxn ang="0">
                  <a:pos x="T6" y="T7"/>
                </a:cxn>
              </a:cxnLst>
              <a:rect l="0" t="0" r="r" b="b"/>
              <a:pathLst>
                <a:path w="6" h="4">
                  <a:moveTo>
                    <a:pt x="3" y="4"/>
                  </a:moveTo>
                  <a:cubicBezTo>
                    <a:pt x="4" y="2"/>
                    <a:pt x="5" y="1"/>
                    <a:pt x="6" y="0"/>
                  </a:cubicBezTo>
                  <a:cubicBezTo>
                    <a:pt x="4" y="1"/>
                    <a:pt x="2" y="2"/>
                    <a:pt x="0" y="3"/>
                  </a:cubicBezTo>
                  <a:cubicBezTo>
                    <a:pt x="1" y="3"/>
                    <a:pt x="2" y="4"/>
                    <a:pt x="3"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6" name="Freeform 215"/>
            <p:cNvSpPr/>
            <p:nvPr/>
          </p:nvSpPr>
          <p:spPr bwMode="auto">
            <a:xfrm>
              <a:off x="3448050" y="1549227"/>
              <a:ext cx="34925" cy="22225"/>
            </a:xfrm>
            <a:custGeom>
              <a:avLst/>
              <a:gdLst>
                <a:gd name="T0" fmla="*/ 7 w 13"/>
                <a:gd name="T1" fmla="*/ 8 h 8"/>
                <a:gd name="T2" fmla="*/ 6 w 13"/>
                <a:gd name="T3" fmla="*/ 8 h 8"/>
                <a:gd name="T4" fmla="*/ 4 w 13"/>
                <a:gd name="T5" fmla="*/ 7 h 8"/>
                <a:gd name="T6" fmla="*/ 3 w 13"/>
                <a:gd name="T7" fmla="*/ 7 h 8"/>
                <a:gd name="T8" fmla="*/ 0 w 13"/>
                <a:gd name="T9" fmla="*/ 6 h 8"/>
                <a:gd name="T10" fmla="*/ 13 w 13"/>
                <a:gd name="T11" fmla="*/ 0 h 8"/>
                <a:gd name="T12" fmla="*/ 7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7" y="8"/>
                  </a:moveTo>
                  <a:cubicBezTo>
                    <a:pt x="6" y="8"/>
                    <a:pt x="6" y="8"/>
                    <a:pt x="6" y="8"/>
                  </a:cubicBezTo>
                  <a:cubicBezTo>
                    <a:pt x="5" y="8"/>
                    <a:pt x="5" y="7"/>
                    <a:pt x="4" y="7"/>
                  </a:cubicBezTo>
                  <a:cubicBezTo>
                    <a:pt x="4" y="7"/>
                    <a:pt x="3" y="7"/>
                    <a:pt x="3" y="7"/>
                  </a:cubicBezTo>
                  <a:cubicBezTo>
                    <a:pt x="0" y="6"/>
                    <a:pt x="0" y="6"/>
                    <a:pt x="0" y="6"/>
                  </a:cubicBezTo>
                  <a:cubicBezTo>
                    <a:pt x="13" y="0"/>
                    <a:pt x="13" y="0"/>
                    <a:pt x="13" y="0"/>
                  </a:cubicBezTo>
                  <a:lnTo>
                    <a:pt x="7"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7" name="Freeform 216"/>
            <p:cNvSpPr/>
            <p:nvPr/>
          </p:nvSpPr>
          <p:spPr bwMode="auto">
            <a:xfrm>
              <a:off x="3479800" y="1593677"/>
              <a:ext cx="6350" cy="11113"/>
            </a:xfrm>
            <a:custGeom>
              <a:avLst/>
              <a:gdLst>
                <a:gd name="T0" fmla="*/ 2 w 2"/>
                <a:gd name="T1" fmla="*/ 2 h 4"/>
                <a:gd name="T2" fmla="*/ 1 w 2"/>
                <a:gd name="T3" fmla="*/ 0 h 4"/>
                <a:gd name="T4" fmla="*/ 1 w 2"/>
                <a:gd name="T5" fmla="*/ 4 h 4"/>
                <a:gd name="T6" fmla="*/ 2 w 2"/>
                <a:gd name="T7" fmla="*/ 2 h 4"/>
              </a:gdLst>
              <a:ahLst/>
              <a:cxnLst>
                <a:cxn ang="0">
                  <a:pos x="T0" y="T1"/>
                </a:cxn>
                <a:cxn ang="0">
                  <a:pos x="T2" y="T3"/>
                </a:cxn>
                <a:cxn ang="0">
                  <a:pos x="T4" y="T5"/>
                </a:cxn>
                <a:cxn ang="0">
                  <a:pos x="T6" y="T7"/>
                </a:cxn>
              </a:cxnLst>
              <a:rect l="0" t="0" r="r" b="b"/>
              <a:pathLst>
                <a:path w="2" h="4">
                  <a:moveTo>
                    <a:pt x="2" y="2"/>
                  </a:moveTo>
                  <a:cubicBezTo>
                    <a:pt x="2" y="1"/>
                    <a:pt x="2" y="0"/>
                    <a:pt x="1" y="0"/>
                  </a:cubicBezTo>
                  <a:cubicBezTo>
                    <a:pt x="0" y="0"/>
                    <a:pt x="0" y="2"/>
                    <a:pt x="1" y="4"/>
                  </a:cubicBezTo>
                  <a:cubicBezTo>
                    <a:pt x="1" y="3"/>
                    <a:pt x="2" y="3"/>
                    <a:pt x="2"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8" name="Freeform 217"/>
            <p:cNvSpPr/>
            <p:nvPr/>
          </p:nvSpPr>
          <p:spPr bwMode="auto">
            <a:xfrm>
              <a:off x="3476625" y="1587327"/>
              <a:ext cx="11113" cy="19050"/>
            </a:xfrm>
            <a:custGeom>
              <a:avLst/>
              <a:gdLst>
                <a:gd name="T0" fmla="*/ 2 w 4"/>
                <a:gd name="T1" fmla="*/ 7 h 7"/>
                <a:gd name="T2" fmla="*/ 1 w 4"/>
                <a:gd name="T3" fmla="*/ 6 h 7"/>
                <a:gd name="T4" fmla="*/ 0 w 4"/>
                <a:gd name="T5" fmla="*/ 3 h 7"/>
                <a:gd name="T6" fmla="*/ 2 w 4"/>
                <a:gd name="T7" fmla="*/ 1 h 7"/>
                <a:gd name="T8" fmla="*/ 3 w 4"/>
                <a:gd name="T9" fmla="*/ 0 h 7"/>
                <a:gd name="T10" fmla="*/ 3 w 4"/>
                <a:gd name="T11" fmla="*/ 2 h 7"/>
                <a:gd name="T12" fmla="*/ 4 w 4"/>
                <a:gd name="T13" fmla="*/ 2 h 7"/>
                <a:gd name="T14" fmla="*/ 4 w 4"/>
                <a:gd name="T15" fmla="*/ 4 h 7"/>
                <a:gd name="T16" fmla="*/ 4 w 4"/>
                <a:gd name="T17" fmla="*/ 5 h 7"/>
                <a:gd name="T18" fmla="*/ 4 w 4"/>
                <a:gd name="T19" fmla="*/ 5 h 7"/>
                <a:gd name="T20" fmla="*/ 3 w 4"/>
                <a:gd name="T21" fmla="*/ 6 h 7"/>
                <a:gd name="T22" fmla="*/ 2 w 4"/>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7">
                  <a:moveTo>
                    <a:pt x="2" y="7"/>
                  </a:moveTo>
                  <a:cubicBezTo>
                    <a:pt x="1" y="6"/>
                    <a:pt x="1" y="6"/>
                    <a:pt x="1" y="6"/>
                  </a:cubicBezTo>
                  <a:cubicBezTo>
                    <a:pt x="0" y="5"/>
                    <a:pt x="0" y="4"/>
                    <a:pt x="0" y="3"/>
                  </a:cubicBezTo>
                  <a:cubicBezTo>
                    <a:pt x="0" y="2"/>
                    <a:pt x="1" y="1"/>
                    <a:pt x="2" y="1"/>
                  </a:cubicBezTo>
                  <a:cubicBezTo>
                    <a:pt x="3" y="0"/>
                    <a:pt x="3" y="0"/>
                    <a:pt x="3" y="0"/>
                  </a:cubicBezTo>
                  <a:cubicBezTo>
                    <a:pt x="3" y="2"/>
                    <a:pt x="3" y="2"/>
                    <a:pt x="3" y="2"/>
                  </a:cubicBezTo>
                  <a:cubicBezTo>
                    <a:pt x="4" y="2"/>
                    <a:pt x="4" y="2"/>
                    <a:pt x="4" y="2"/>
                  </a:cubicBezTo>
                  <a:cubicBezTo>
                    <a:pt x="4" y="3"/>
                    <a:pt x="4" y="3"/>
                    <a:pt x="4" y="4"/>
                  </a:cubicBezTo>
                  <a:cubicBezTo>
                    <a:pt x="4" y="5"/>
                    <a:pt x="4" y="5"/>
                    <a:pt x="4" y="5"/>
                  </a:cubicBezTo>
                  <a:cubicBezTo>
                    <a:pt x="4" y="5"/>
                    <a:pt x="4" y="5"/>
                    <a:pt x="4" y="5"/>
                  </a:cubicBezTo>
                  <a:cubicBezTo>
                    <a:pt x="3" y="5"/>
                    <a:pt x="3" y="6"/>
                    <a:pt x="3" y="6"/>
                  </a:cubicBezTo>
                  <a:lnTo>
                    <a:pt x="2"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09" name="Freeform 218"/>
            <p:cNvSpPr/>
            <p:nvPr/>
          </p:nvSpPr>
          <p:spPr bwMode="auto">
            <a:xfrm>
              <a:off x="3373438" y="1571452"/>
              <a:ext cx="30163" cy="30163"/>
            </a:xfrm>
            <a:custGeom>
              <a:avLst/>
              <a:gdLst>
                <a:gd name="T0" fmla="*/ 8 w 11"/>
                <a:gd name="T1" fmla="*/ 9 h 11"/>
                <a:gd name="T2" fmla="*/ 3 w 11"/>
                <a:gd name="T3" fmla="*/ 0 h 11"/>
                <a:gd name="T4" fmla="*/ 1 w 11"/>
                <a:gd name="T5" fmla="*/ 4 h 11"/>
                <a:gd name="T6" fmla="*/ 7 w 11"/>
                <a:gd name="T7" fmla="*/ 11 h 11"/>
                <a:gd name="T8" fmla="*/ 8 w 11"/>
                <a:gd name="T9" fmla="*/ 9 h 11"/>
              </a:gdLst>
              <a:ahLst/>
              <a:cxnLst>
                <a:cxn ang="0">
                  <a:pos x="T0" y="T1"/>
                </a:cxn>
                <a:cxn ang="0">
                  <a:pos x="T2" y="T3"/>
                </a:cxn>
                <a:cxn ang="0">
                  <a:pos x="T4" y="T5"/>
                </a:cxn>
                <a:cxn ang="0">
                  <a:pos x="T6" y="T7"/>
                </a:cxn>
                <a:cxn ang="0">
                  <a:pos x="T8" y="T9"/>
                </a:cxn>
              </a:cxnLst>
              <a:rect l="0" t="0" r="r" b="b"/>
              <a:pathLst>
                <a:path w="11" h="11">
                  <a:moveTo>
                    <a:pt x="8" y="9"/>
                  </a:moveTo>
                  <a:cubicBezTo>
                    <a:pt x="10" y="1"/>
                    <a:pt x="11" y="1"/>
                    <a:pt x="3" y="0"/>
                  </a:cubicBezTo>
                  <a:cubicBezTo>
                    <a:pt x="2" y="0"/>
                    <a:pt x="0" y="3"/>
                    <a:pt x="1" y="4"/>
                  </a:cubicBezTo>
                  <a:cubicBezTo>
                    <a:pt x="3" y="7"/>
                    <a:pt x="5" y="9"/>
                    <a:pt x="7" y="11"/>
                  </a:cubicBezTo>
                  <a:cubicBezTo>
                    <a:pt x="7" y="10"/>
                    <a:pt x="8" y="10"/>
                    <a:pt x="8"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0" name="Freeform 219"/>
            <p:cNvSpPr>
              <a:spLocks noEditPoints="1"/>
            </p:cNvSpPr>
            <p:nvPr/>
          </p:nvSpPr>
          <p:spPr bwMode="auto">
            <a:xfrm>
              <a:off x="3373438" y="1568277"/>
              <a:ext cx="30163" cy="38100"/>
            </a:xfrm>
            <a:custGeom>
              <a:avLst/>
              <a:gdLst>
                <a:gd name="T0" fmla="*/ 7 w 11"/>
                <a:gd name="T1" fmla="*/ 14 h 14"/>
                <a:gd name="T2" fmla="*/ 6 w 11"/>
                <a:gd name="T3" fmla="*/ 13 h 14"/>
                <a:gd name="T4" fmla="*/ 3 w 11"/>
                <a:gd name="T5" fmla="*/ 9 h 14"/>
                <a:gd name="T6" fmla="*/ 0 w 11"/>
                <a:gd name="T7" fmla="*/ 6 h 14"/>
                <a:gd name="T8" fmla="*/ 0 w 11"/>
                <a:gd name="T9" fmla="*/ 2 h 14"/>
                <a:gd name="T10" fmla="*/ 3 w 11"/>
                <a:gd name="T11" fmla="*/ 0 h 14"/>
                <a:gd name="T12" fmla="*/ 10 w 11"/>
                <a:gd name="T13" fmla="*/ 2 h 14"/>
                <a:gd name="T14" fmla="*/ 9 w 11"/>
                <a:gd name="T15" fmla="*/ 10 h 14"/>
                <a:gd name="T16" fmla="*/ 8 w 11"/>
                <a:gd name="T17" fmla="*/ 12 h 14"/>
                <a:gd name="T18" fmla="*/ 8 w 11"/>
                <a:gd name="T19" fmla="*/ 13 h 14"/>
                <a:gd name="T20" fmla="*/ 7 w 11"/>
                <a:gd name="T21" fmla="*/ 14 h 14"/>
                <a:gd name="T22" fmla="*/ 3 w 11"/>
                <a:gd name="T23" fmla="*/ 2 h 14"/>
                <a:gd name="T24" fmla="*/ 2 w 11"/>
                <a:gd name="T25" fmla="*/ 3 h 14"/>
                <a:gd name="T26" fmla="*/ 2 w 11"/>
                <a:gd name="T27" fmla="*/ 5 h 14"/>
                <a:gd name="T28" fmla="*/ 4 w 11"/>
                <a:gd name="T29" fmla="*/ 7 h 14"/>
                <a:gd name="T30" fmla="*/ 7 w 11"/>
                <a:gd name="T31" fmla="*/ 11 h 14"/>
                <a:gd name="T32" fmla="*/ 7 w 11"/>
                <a:gd name="T33" fmla="*/ 9 h 14"/>
                <a:gd name="T34" fmla="*/ 8 w 11"/>
                <a:gd name="T35" fmla="*/ 3 h 14"/>
                <a:gd name="T36" fmla="*/ 3 w 11"/>
                <a:gd name="T3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14">
                  <a:moveTo>
                    <a:pt x="7" y="14"/>
                  </a:moveTo>
                  <a:cubicBezTo>
                    <a:pt x="6" y="13"/>
                    <a:pt x="6" y="13"/>
                    <a:pt x="6" y="13"/>
                  </a:cubicBezTo>
                  <a:cubicBezTo>
                    <a:pt x="5" y="11"/>
                    <a:pt x="4" y="10"/>
                    <a:pt x="3" y="9"/>
                  </a:cubicBezTo>
                  <a:cubicBezTo>
                    <a:pt x="0" y="6"/>
                    <a:pt x="0" y="6"/>
                    <a:pt x="0" y="6"/>
                  </a:cubicBezTo>
                  <a:cubicBezTo>
                    <a:pt x="0" y="5"/>
                    <a:pt x="0" y="4"/>
                    <a:pt x="0" y="2"/>
                  </a:cubicBezTo>
                  <a:cubicBezTo>
                    <a:pt x="0" y="2"/>
                    <a:pt x="1" y="0"/>
                    <a:pt x="3" y="0"/>
                  </a:cubicBezTo>
                  <a:cubicBezTo>
                    <a:pt x="7" y="0"/>
                    <a:pt x="9" y="1"/>
                    <a:pt x="10" y="2"/>
                  </a:cubicBezTo>
                  <a:cubicBezTo>
                    <a:pt x="11" y="4"/>
                    <a:pt x="11" y="6"/>
                    <a:pt x="9" y="10"/>
                  </a:cubicBezTo>
                  <a:cubicBezTo>
                    <a:pt x="9" y="11"/>
                    <a:pt x="9" y="11"/>
                    <a:pt x="8" y="12"/>
                  </a:cubicBezTo>
                  <a:cubicBezTo>
                    <a:pt x="8" y="12"/>
                    <a:pt x="8" y="12"/>
                    <a:pt x="8" y="13"/>
                  </a:cubicBezTo>
                  <a:lnTo>
                    <a:pt x="7" y="14"/>
                  </a:lnTo>
                  <a:close/>
                  <a:moveTo>
                    <a:pt x="3" y="2"/>
                  </a:moveTo>
                  <a:cubicBezTo>
                    <a:pt x="3" y="2"/>
                    <a:pt x="2" y="2"/>
                    <a:pt x="2" y="3"/>
                  </a:cubicBezTo>
                  <a:cubicBezTo>
                    <a:pt x="2" y="4"/>
                    <a:pt x="2" y="5"/>
                    <a:pt x="2" y="5"/>
                  </a:cubicBezTo>
                  <a:cubicBezTo>
                    <a:pt x="4" y="7"/>
                    <a:pt x="4" y="7"/>
                    <a:pt x="4" y="7"/>
                  </a:cubicBezTo>
                  <a:cubicBezTo>
                    <a:pt x="5" y="8"/>
                    <a:pt x="6" y="9"/>
                    <a:pt x="7" y="11"/>
                  </a:cubicBezTo>
                  <a:cubicBezTo>
                    <a:pt x="7" y="10"/>
                    <a:pt x="7" y="10"/>
                    <a:pt x="7" y="9"/>
                  </a:cubicBezTo>
                  <a:cubicBezTo>
                    <a:pt x="8" y="6"/>
                    <a:pt x="9" y="4"/>
                    <a:pt x="8" y="3"/>
                  </a:cubicBezTo>
                  <a:cubicBezTo>
                    <a:pt x="8" y="2"/>
                    <a:pt x="6" y="2"/>
                    <a:pt x="3"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1" name="Freeform 220"/>
            <p:cNvSpPr/>
            <p:nvPr/>
          </p:nvSpPr>
          <p:spPr bwMode="auto">
            <a:xfrm>
              <a:off x="3241675" y="1584152"/>
              <a:ext cx="203200" cy="161925"/>
            </a:xfrm>
            <a:custGeom>
              <a:avLst/>
              <a:gdLst>
                <a:gd name="T0" fmla="*/ 18 w 74"/>
                <a:gd name="T1" fmla="*/ 50 h 59"/>
                <a:gd name="T2" fmla="*/ 8 w 74"/>
                <a:gd name="T3" fmla="*/ 42 h 59"/>
                <a:gd name="T4" fmla="*/ 19 w 74"/>
                <a:gd name="T5" fmla="*/ 38 h 59"/>
                <a:gd name="T6" fmla="*/ 28 w 74"/>
                <a:gd name="T7" fmla="*/ 37 h 59"/>
                <a:gd name="T8" fmla="*/ 22 w 74"/>
                <a:gd name="T9" fmla="*/ 34 h 59"/>
                <a:gd name="T10" fmla="*/ 15 w 74"/>
                <a:gd name="T11" fmla="*/ 36 h 59"/>
                <a:gd name="T12" fmla="*/ 4 w 74"/>
                <a:gd name="T13" fmla="*/ 30 h 59"/>
                <a:gd name="T14" fmla="*/ 14 w 74"/>
                <a:gd name="T15" fmla="*/ 26 h 59"/>
                <a:gd name="T16" fmla="*/ 13 w 74"/>
                <a:gd name="T17" fmla="*/ 25 h 59"/>
                <a:gd name="T18" fmla="*/ 15 w 74"/>
                <a:gd name="T19" fmla="*/ 24 h 59"/>
                <a:gd name="T20" fmla="*/ 6 w 74"/>
                <a:gd name="T21" fmla="*/ 26 h 59"/>
                <a:gd name="T22" fmla="*/ 6 w 74"/>
                <a:gd name="T23" fmla="*/ 22 h 59"/>
                <a:gd name="T24" fmla="*/ 4 w 74"/>
                <a:gd name="T25" fmla="*/ 16 h 59"/>
                <a:gd name="T26" fmla="*/ 4 w 74"/>
                <a:gd name="T27" fmla="*/ 13 h 59"/>
                <a:gd name="T28" fmla="*/ 6 w 74"/>
                <a:gd name="T29" fmla="*/ 8 h 59"/>
                <a:gd name="T30" fmla="*/ 18 w 74"/>
                <a:gd name="T31" fmla="*/ 0 h 59"/>
                <a:gd name="T32" fmla="*/ 19 w 74"/>
                <a:gd name="T33" fmla="*/ 11 h 59"/>
                <a:gd name="T34" fmla="*/ 22 w 74"/>
                <a:gd name="T35" fmla="*/ 8 h 59"/>
                <a:gd name="T36" fmla="*/ 25 w 74"/>
                <a:gd name="T37" fmla="*/ 5 h 59"/>
                <a:gd name="T38" fmla="*/ 31 w 74"/>
                <a:gd name="T39" fmla="*/ 9 h 59"/>
                <a:gd name="T40" fmla="*/ 29 w 74"/>
                <a:gd name="T41" fmla="*/ 14 h 59"/>
                <a:gd name="T42" fmla="*/ 37 w 74"/>
                <a:gd name="T43" fmla="*/ 11 h 59"/>
                <a:gd name="T44" fmla="*/ 36 w 74"/>
                <a:gd name="T45" fmla="*/ 9 h 59"/>
                <a:gd name="T46" fmla="*/ 37 w 74"/>
                <a:gd name="T47" fmla="*/ 9 h 59"/>
                <a:gd name="T48" fmla="*/ 35 w 74"/>
                <a:gd name="T49" fmla="*/ 5 h 59"/>
                <a:gd name="T50" fmla="*/ 42 w 74"/>
                <a:gd name="T51" fmla="*/ 12 h 59"/>
                <a:gd name="T52" fmla="*/ 44 w 74"/>
                <a:gd name="T53" fmla="*/ 22 h 59"/>
                <a:gd name="T54" fmla="*/ 45 w 74"/>
                <a:gd name="T55" fmla="*/ 13 h 59"/>
                <a:gd name="T56" fmla="*/ 44 w 74"/>
                <a:gd name="T57" fmla="*/ 5 h 59"/>
                <a:gd name="T58" fmla="*/ 44 w 74"/>
                <a:gd name="T59" fmla="*/ 1 h 59"/>
                <a:gd name="T60" fmla="*/ 49 w 74"/>
                <a:gd name="T61" fmla="*/ 3 h 59"/>
                <a:gd name="T62" fmla="*/ 48 w 74"/>
                <a:gd name="T63" fmla="*/ 1 h 59"/>
                <a:gd name="T64" fmla="*/ 55 w 74"/>
                <a:gd name="T65" fmla="*/ 11 h 59"/>
                <a:gd name="T66" fmla="*/ 58 w 74"/>
                <a:gd name="T67" fmla="*/ 29 h 59"/>
                <a:gd name="T68" fmla="*/ 63 w 74"/>
                <a:gd name="T69" fmla="*/ 35 h 59"/>
                <a:gd name="T70" fmla="*/ 65 w 74"/>
                <a:gd name="T71" fmla="*/ 35 h 59"/>
                <a:gd name="T72" fmla="*/ 69 w 74"/>
                <a:gd name="T73" fmla="*/ 38 h 59"/>
                <a:gd name="T74" fmla="*/ 73 w 74"/>
                <a:gd name="T75" fmla="*/ 42 h 59"/>
                <a:gd name="T76" fmla="*/ 70 w 74"/>
                <a:gd name="T77" fmla="*/ 43 h 59"/>
                <a:gd name="T78" fmla="*/ 70 w 74"/>
                <a:gd name="T79" fmla="*/ 46 h 59"/>
                <a:gd name="T80" fmla="*/ 68 w 74"/>
                <a:gd name="T81" fmla="*/ 43 h 59"/>
                <a:gd name="T82" fmla="*/ 66 w 74"/>
                <a:gd name="T83" fmla="*/ 47 h 59"/>
                <a:gd name="T84" fmla="*/ 64 w 74"/>
                <a:gd name="T85" fmla="*/ 47 h 59"/>
                <a:gd name="T86" fmla="*/ 64 w 74"/>
                <a:gd name="T87" fmla="*/ 50 h 59"/>
                <a:gd name="T88" fmla="*/ 67 w 74"/>
                <a:gd name="T89" fmla="*/ 51 h 59"/>
                <a:gd name="T90" fmla="*/ 70 w 74"/>
                <a:gd name="T91" fmla="*/ 52 h 59"/>
                <a:gd name="T92" fmla="*/ 64 w 74"/>
                <a:gd name="T93" fmla="*/ 55 h 59"/>
                <a:gd name="T94" fmla="*/ 55 w 74"/>
                <a:gd name="T95" fmla="*/ 54 h 59"/>
                <a:gd name="T96" fmla="*/ 56 w 74"/>
                <a:gd name="T97" fmla="*/ 52 h 59"/>
                <a:gd name="T98" fmla="*/ 51 w 74"/>
                <a:gd name="T99" fmla="*/ 51 h 59"/>
                <a:gd name="T100" fmla="*/ 50 w 74"/>
                <a:gd name="T101" fmla="*/ 48 h 59"/>
                <a:gd name="T102" fmla="*/ 47 w 74"/>
                <a:gd name="T103" fmla="*/ 53 h 59"/>
                <a:gd name="T104" fmla="*/ 39 w 74"/>
                <a:gd name="T105" fmla="*/ 57 h 59"/>
                <a:gd name="T106" fmla="*/ 24 w 74"/>
                <a:gd name="T107" fmla="*/ 59 h 59"/>
                <a:gd name="T108" fmla="*/ 22 w 74"/>
                <a:gd name="T109" fmla="*/ 54 h 59"/>
                <a:gd name="T110" fmla="*/ 21 w 74"/>
                <a:gd name="T111" fmla="*/ 52 h 59"/>
                <a:gd name="T112" fmla="*/ 18 w 74"/>
                <a:gd name="T113"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4" h="59">
                  <a:moveTo>
                    <a:pt x="18" y="50"/>
                  </a:moveTo>
                  <a:cubicBezTo>
                    <a:pt x="11" y="48"/>
                    <a:pt x="11" y="48"/>
                    <a:pt x="8" y="42"/>
                  </a:cubicBezTo>
                  <a:cubicBezTo>
                    <a:pt x="11" y="40"/>
                    <a:pt x="15" y="39"/>
                    <a:pt x="19" y="38"/>
                  </a:cubicBezTo>
                  <a:cubicBezTo>
                    <a:pt x="22" y="37"/>
                    <a:pt x="26" y="41"/>
                    <a:pt x="28" y="37"/>
                  </a:cubicBezTo>
                  <a:cubicBezTo>
                    <a:pt x="26" y="36"/>
                    <a:pt x="24" y="35"/>
                    <a:pt x="22" y="34"/>
                  </a:cubicBezTo>
                  <a:cubicBezTo>
                    <a:pt x="20" y="33"/>
                    <a:pt x="17" y="36"/>
                    <a:pt x="15" y="36"/>
                  </a:cubicBezTo>
                  <a:cubicBezTo>
                    <a:pt x="9" y="36"/>
                    <a:pt x="7" y="34"/>
                    <a:pt x="4" y="30"/>
                  </a:cubicBezTo>
                  <a:cubicBezTo>
                    <a:pt x="7" y="28"/>
                    <a:pt x="11" y="27"/>
                    <a:pt x="14" y="26"/>
                  </a:cubicBezTo>
                  <a:cubicBezTo>
                    <a:pt x="14" y="26"/>
                    <a:pt x="13" y="25"/>
                    <a:pt x="13" y="25"/>
                  </a:cubicBezTo>
                  <a:cubicBezTo>
                    <a:pt x="14" y="25"/>
                    <a:pt x="14" y="24"/>
                    <a:pt x="15" y="24"/>
                  </a:cubicBezTo>
                  <a:cubicBezTo>
                    <a:pt x="12" y="24"/>
                    <a:pt x="9" y="25"/>
                    <a:pt x="6" y="26"/>
                  </a:cubicBezTo>
                  <a:cubicBezTo>
                    <a:pt x="3" y="26"/>
                    <a:pt x="6" y="24"/>
                    <a:pt x="6" y="22"/>
                  </a:cubicBezTo>
                  <a:cubicBezTo>
                    <a:pt x="0" y="23"/>
                    <a:pt x="1" y="20"/>
                    <a:pt x="4" y="16"/>
                  </a:cubicBezTo>
                  <a:cubicBezTo>
                    <a:pt x="6" y="14"/>
                    <a:pt x="3" y="15"/>
                    <a:pt x="4" y="13"/>
                  </a:cubicBezTo>
                  <a:cubicBezTo>
                    <a:pt x="4" y="10"/>
                    <a:pt x="4" y="10"/>
                    <a:pt x="6" y="8"/>
                  </a:cubicBezTo>
                  <a:cubicBezTo>
                    <a:pt x="8" y="7"/>
                    <a:pt x="16" y="0"/>
                    <a:pt x="18" y="0"/>
                  </a:cubicBezTo>
                  <a:cubicBezTo>
                    <a:pt x="23" y="1"/>
                    <a:pt x="19" y="8"/>
                    <a:pt x="19" y="11"/>
                  </a:cubicBezTo>
                  <a:cubicBezTo>
                    <a:pt x="21" y="10"/>
                    <a:pt x="22" y="10"/>
                    <a:pt x="22" y="8"/>
                  </a:cubicBezTo>
                  <a:cubicBezTo>
                    <a:pt x="23" y="7"/>
                    <a:pt x="23" y="4"/>
                    <a:pt x="25" y="5"/>
                  </a:cubicBezTo>
                  <a:cubicBezTo>
                    <a:pt x="27" y="6"/>
                    <a:pt x="29" y="8"/>
                    <a:pt x="31" y="9"/>
                  </a:cubicBezTo>
                  <a:cubicBezTo>
                    <a:pt x="32" y="9"/>
                    <a:pt x="29" y="13"/>
                    <a:pt x="29" y="14"/>
                  </a:cubicBezTo>
                  <a:cubicBezTo>
                    <a:pt x="31" y="13"/>
                    <a:pt x="34" y="12"/>
                    <a:pt x="37" y="11"/>
                  </a:cubicBezTo>
                  <a:cubicBezTo>
                    <a:pt x="36" y="10"/>
                    <a:pt x="36" y="9"/>
                    <a:pt x="36" y="9"/>
                  </a:cubicBezTo>
                  <a:cubicBezTo>
                    <a:pt x="36" y="9"/>
                    <a:pt x="37" y="9"/>
                    <a:pt x="37" y="9"/>
                  </a:cubicBezTo>
                  <a:cubicBezTo>
                    <a:pt x="36" y="8"/>
                    <a:pt x="35" y="6"/>
                    <a:pt x="35" y="5"/>
                  </a:cubicBezTo>
                  <a:cubicBezTo>
                    <a:pt x="38" y="6"/>
                    <a:pt x="42" y="8"/>
                    <a:pt x="42" y="12"/>
                  </a:cubicBezTo>
                  <a:cubicBezTo>
                    <a:pt x="42" y="14"/>
                    <a:pt x="42" y="21"/>
                    <a:pt x="44" y="22"/>
                  </a:cubicBezTo>
                  <a:cubicBezTo>
                    <a:pt x="47" y="18"/>
                    <a:pt x="46" y="17"/>
                    <a:pt x="45" y="13"/>
                  </a:cubicBezTo>
                  <a:cubicBezTo>
                    <a:pt x="45" y="10"/>
                    <a:pt x="44" y="7"/>
                    <a:pt x="44" y="5"/>
                  </a:cubicBezTo>
                  <a:cubicBezTo>
                    <a:pt x="43" y="2"/>
                    <a:pt x="45" y="3"/>
                    <a:pt x="44" y="1"/>
                  </a:cubicBezTo>
                  <a:cubicBezTo>
                    <a:pt x="46" y="1"/>
                    <a:pt x="47" y="2"/>
                    <a:pt x="49" y="3"/>
                  </a:cubicBezTo>
                  <a:cubicBezTo>
                    <a:pt x="49" y="2"/>
                    <a:pt x="49" y="2"/>
                    <a:pt x="48" y="1"/>
                  </a:cubicBezTo>
                  <a:cubicBezTo>
                    <a:pt x="52" y="2"/>
                    <a:pt x="55" y="8"/>
                    <a:pt x="55" y="11"/>
                  </a:cubicBezTo>
                  <a:cubicBezTo>
                    <a:pt x="56" y="17"/>
                    <a:pt x="59" y="22"/>
                    <a:pt x="58" y="29"/>
                  </a:cubicBezTo>
                  <a:cubicBezTo>
                    <a:pt x="58" y="30"/>
                    <a:pt x="62" y="34"/>
                    <a:pt x="63" y="35"/>
                  </a:cubicBezTo>
                  <a:cubicBezTo>
                    <a:pt x="63" y="35"/>
                    <a:pt x="65" y="34"/>
                    <a:pt x="65" y="35"/>
                  </a:cubicBezTo>
                  <a:cubicBezTo>
                    <a:pt x="66" y="36"/>
                    <a:pt x="68" y="37"/>
                    <a:pt x="69" y="38"/>
                  </a:cubicBezTo>
                  <a:cubicBezTo>
                    <a:pt x="71" y="40"/>
                    <a:pt x="72" y="39"/>
                    <a:pt x="73" y="42"/>
                  </a:cubicBezTo>
                  <a:cubicBezTo>
                    <a:pt x="74" y="45"/>
                    <a:pt x="70" y="47"/>
                    <a:pt x="70" y="43"/>
                  </a:cubicBezTo>
                  <a:cubicBezTo>
                    <a:pt x="70" y="44"/>
                    <a:pt x="70" y="45"/>
                    <a:pt x="70" y="46"/>
                  </a:cubicBezTo>
                  <a:cubicBezTo>
                    <a:pt x="69" y="44"/>
                    <a:pt x="68" y="45"/>
                    <a:pt x="68" y="43"/>
                  </a:cubicBezTo>
                  <a:cubicBezTo>
                    <a:pt x="66" y="44"/>
                    <a:pt x="65" y="45"/>
                    <a:pt x="66" y="47"/>
                  </a:cubicBezTo>
                  <a:cubicBezTo>
                    <a:pt x="65" y="47"/>
                    <a:pt x="65" y="47"/>
                    <a:pt x="64" y="47"/>
                  </a:cubicBezTo>
                  <a:cubicBezTo>
                    <a:pt x="64" y="48"/>
                    <a:pt x="64" y="49"/>
                    <a:pt x="64" y="50"/>
                  </a:cubicBezTo>
                  <a:cubicBezTo>
                    <a:pt x="66" y="49"/>
                    <a:pt x="70" y="46"/>
                    <a:pt x="67" y="51"/>
                  </a:cubicBezTo>
                  <a:cubicBezTo>
                    <a:pt x="68" y="51"/>
                    <a:pt x="69" y="51"/>
                    <a:pt x="70" y="52"/>
                  </a:cubicBezTo>
                  <a:cubicBezTo>
                    <a:pt x="69" y="52"/>
                    <a:pt x="65" y="56"/>
                    <a:pt x="64" y="55"/>
                  </a:cubicBezTo>
                  <a:cubicBezTo>
                    <a:pt x="61" y="55"/>
                    <a:pt x="58" y="54"/>
                    <a:pt x="55" y="54"/>
                  </a:cubicBezTo>
                  <a:cubicBezTo>
                    <a:pt x="56" y="53"/>
                    <a:pt x="56" y="53"/>
                    <a:pt x="56" y="52"/>
                  </a:cubicBezTo>
                  <a:cubicBezTo>
                    <a:pt x="55" y="52"/>
                    <a:pt x="53" y="51"/>
                    <a:pt x="51" y="51"/>
                  </a:cubicBezTo>
                  <a:cubicBezTo>
                    <a:pt x="51" y="51"/>
                    <a:pt x="51" y="48"/>
                    <a:pt x="50" y="48"/>
                  </a:cubicBezTo>
                  <a:cubicBezTo>
                    <a:pt x="49" y="49"/>
                    <a:pt x="48" y="53"/>
                    <a:pt x="47" y="53"/>
                  </a:cubicBezTo>
                  <a:cubicBezTo>
                    <a:pt x="43" y="53"/>
                    <a:pt x="42" y="54"/>
                    <a:pt x="39" y="57"/>
                  </a:cubicBezTo>
                  <a:cubicBezTo>
                    <a:pt x="36" y="59"/>
                    <a:pt x="27" y="58"/>
                    <a:pt x="24" y="59"/>
                  </a:cubicBezTo>
                  <a:cubicBezTo>
                    <a:pt x="25" y="58"/>
                    <a:pt x="23" y="56"/>
                    <a:pt x="22" y="54"/>
                  </a:cubicBezTo>
                  <a:cubicBezTo>
                    <a:pt x="21" y="53"/>
                    <a:pt x="24" y="53"/>
                    <a:pt x="21" y="52"/>
                  </a:cubicBezTo>
                  <a:cubicBezTo>
                    <a:pt x="20" y="51"/>
                    <a:pt x="19" y="51"/>
                    <a:pt x="18" y="5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2" name="Freeform 221"/>
            <p:cNvSpPr>
              <a:spLocks noEditPoints="1"/>
            </p:cNvSpPr>
            <p:nvPr/>
          </p:nvSpPr>
          <p:spPr bwMode="auto">
            <a:xfrm>
              <a:off x="3241675" y="1582565"/>
              <a:ext cx="203200" cy="166688"/>
            </a:xfrm>
            <a:custGeom>
              <a:avLst/>
              <a:gdLst>
                <a:gd name="T0" fmla="*/ 22 w 74"/>
                <a:gd name="T1" fmla="*/ 56 h 61"/>
                <a:gd name="T2" fmla="*/ 7 w 74"/>
                <a:gd name="T3" fmla="*/ 43 h 61"/>
                <a:gd name="T4" fmla="*/ 27 w 74"/>
                <a:gd name="T5" fmla="*/ 39 h 61"/>
                <a:gd name="T6" fmla="*/ 3 w 74"/>
                <a:gd name="T7" fmla="*/ 31 h 61"/>
                <a:gd name="T8" fmla="*/ 10 w 74"/>
                <a:gd name="T9" fmla="*/ 27 h 61"/>
                <a:gd name="T10" fmla="*/ 4 w 74"/>
                <a:gd name="T11" fmla="*/ 24 h 61"/>
                <a:gd name="T12" fmla="*/ 3 w 74"/>
                <a:gd name="T13" fmla="*/ 16 h 61"/>
                <a:gd name="T14" fmla="*/ 18 w 74"/>
                <a:gd name="T15" fmla="*/ 0 h 61"/>
                <a:gd name="T16" fmla="*/ 22 w 74"/>
                <a:gd name="T17" fmla="*/ 8 h 61"/>
                <a:gd name="T18" fmla="*/ 31 w 74"/>
                <a:gd name="T19" fmla="*/ 13 h 61"/>
                <a:gd name="T20" fmla="*/ 35 w 74"/>
                <a:gd name="T21" fmla="*/ 9 h 61"/>
                <a:gd name="T22" fmla="*/ 43 w 74"/>
                <a:gd name="T23" fmla="*/ 14 h 61"/>
                <a:gd name="T24" fmla="*/ 43 w 74"/>
                <a:gd name="T25" fmla="*/ 6 h 61"/>
                <a:gd name="T26" fmla="*/ 47 w 74"/>
                <a:gd name="T27" fmla="*/ 2 h 61"/>
                <a:gd name="T28" fmla="*/ 58 w 74"/>
                <a:gd name="T29" fmla="*/ 19 h 61"/>
                <a:gd name="T30" fmla="*/ 65 w 74"/>
                <a:gd name="T31" fmla="*/ 34 h 61"/>
                <a:gd name="T32" fmla="*/ 74 w 74"/>
                <a:gd name="T33" fmla="*/ 42 h 61"/>
                <a:gd name="T34" fmla="*/ 71 w 74"/>
                <a:gd name="T35" fmla="*/ 49 h 61"/>
                <a:gd name="T36" fmla="*/ 67 w 74"/>
                <a:gd name="T37" fmla="*/ 48 h 61"/>
                <a:gd name="T38" fmla="*/ 69 w 74"/>
                <a:gd name="T39" fmla="*/ 51 h 61"/>
                <a:gd name="T40" fmla="*/ 69 w 74"/>
                <a:gd name="T41" fmla="*/ 54 h 61"/>
                <a:gd name="T42" fmla="*/ 55 w 74"/>
                <a:gd name="T43" fmla="*/ 54 h 61"/>
                <a:gd name="T44" fmla="*/ 40 w 74"/>
                <a:gd name="T45" fmla="*/ 58 h 61"/>
                <a:gd name="T46" fmla="*/ 9 w 74"/>
                <a:gd name="T47" fmla="*/ 43 h 61"/>
                <a:gd name="T48" fmla="*/ 23 w 74"/>
                <a:gd name="T49" fmla="*/ 55 h 61"/>
                <a:gd name="T50" fmla="*/ 38 w 74"/>
                <a:gd name="T51" fmla="*/ 57 h 61"/>
                <a:gd name="T52" fmla="*/ 50 w 74"/>
                <a:gd name="T53" fmla="*/ 47 h 61"/>
                <a:gd name="T54" fmla="*/ 58 w 74"/>
                <a:gd name="T55" fmla="*/ 52 h 61"/>
                <a:gd name="T56" fmla="*/ 68 w 74"/>
                <a:gd name="T57" fmla="*/ 53 h 61"/>
                <a:gd name="T58" fmla="*/ 67 w 74"/>
                <a:gd name="T59" fmla="*/ 50 h 61"/>
                <a:gd name="T60" fmla="*/ 63 w 74"/>
                <a:gd name="T61" fmla="*/ 48 h 61"/>
                <a:gd name="T62" fmla="*/ 65 w 74"/>
                <a:gd name="T63" fmla="*/ 47 h 61"/>
                <a:gd name="T64" fmla="*/ 69 w 74"/>
                <a:gd name="T65" fmla="*/ 45 h 61"/>
                <a:gd name="T66" fmla="*/ 71 w 74"/>
                <a:gd name="T67" fmla="*/ 44 h 61"/>
                <a:gd name="T68" fmla="*/ 68 w 74"/>
                <a:gd name="T69" fmla="*/ 40 h 61"/>
                <a:gd name="T70" fmla="*/ 57 w 74"/>
                <a:gd name="T71" fmla="*/ 30 h 61"/>
                <a:gd name="T72" fmla="*/ 50 w 74"/>
                <a:gd name="T73" fmla="*/ 5 h 61"/>
                <a:gd name="T74" fmla="*/ 46 w 74"/>
                <a:gd name="T75" fmla="*/ 14 h 61"/>
                <a:gd name="T76" fmla="*/ 43 w 74"/>
                <a:gd name="T77" fmla="*/ 24 h 61"/>
                <a:gd name="T78" fmla="*/ 39 w 74"/>
                <a:gd name="T79" fmla="*/ 11 h 61"/>
                <a:gd name="T80" fmla="*/ 37 w 74"/>
                <a:gd name="T81" fmla="*/ 12 h 61"/>
                <a:gd name="T82" fmla="*/ 28 w 74"/>
                <a:gd name="T83" fmla="*/ 13 h 61"/>
                <a:gd name="T84" fmla="*/ 20 w 74"/>
                <a:gd name="T85" fmla="*/ 12 h 61"/>
                <a:gd name="T86" fmla="*/ 19 w 74"/>
                <a:gd name="T87" fmla="*/ 3 h 61"/>
                <a:gd name="T88" fmla="*/ 5 w 74"/>
                <a:gd name="T89" fmla="*/ 14 h 61"/>
                <a:gd name="T90" fmla="*/ 4 w 74"/>
                <a:gd name="T91" fmla="*/ 22 h 61"/>
                <a:gd name="T92" fmla="*/ 6 w 74"/>
                <a:gd name="T93" fmla="*/ 25 h 61"/>
                <a:gd name="T94" fmla="*/ 24 w 74"/>
                <a:gd name="T95" fmla="*/ 22 h 61"/>
                <a:gd name="T96" fmla="*/ 6 w 74"/>
                <a:gd name="T97" fmla="*/ 31 h 61"/>
                <a:gd name="T98" fmla="*/ 30 w 74"/>
                <a:gd name="T99" fmla="*/ 38 h 61"/>
                <a:gd name="T100" fmla="*/ 19 w 74"/>
                <a:gd name="T101" fmla="*/ 4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61">
                  <a:moveTo>
                    <a:pt x="22" y="61"/>
                  </a:moveTo>
                  <a:cubicBezTo>
                    <a:pt x="23" y="59"/>
                    <a:pt x="23" y="59"/>
                    <a:pt x="23" y="59"/>
                  </a:cubicBezTo>
                  <a:cubicBezTo>
                    <a:pt x="24" y="59"/>
                    <a:pt x="22" y="57"/>
                    <a:pt x="22" y="56"/>
                  </a:cubicBezTo>
                  <a:cubicBezTo>
                    <a:pt x="22" y="56"/>
                    <a:pt x="22" y="56"/>
                    <a:pt x="22" y="56"/>
                  </a:cubicBezTo>
                  <a:cubicBezTo>
                    <a:pt x="21" y="55"/>
                    <a:pt x="21" y="54"/>
                    <a:pt x="21" y="54"/>
                  </a:cubicBezTo>
                  <a:cubicBezTo>
                    <a:pt x="21" y="54"/>
                    <a:pt x="21" y="54"/>
                    <a:pt x="21" y="54"/>
                  </a:cubicBezTo>
                  <a:cubicBezTo>
                    <a:pt x="17" y="52"/>
                    <a:pt x="17" y="52"/>
                    <a:pt x="17" y="52"/>
                  </a:cubicBezTo>
                  <a:cubicBezTo>
                    <a:pt x="11" y="50"/>
                    <a:pt x="10" y="49"/>
                    <a:pt x="7" y="43"/>
                  </a:cubicBezTo>
                  <a:cubicBezTo>
                    <a:pt x="6" y="42"/>
                    <a:pt x="6" y="42"/>
                    <a:pt x="6" y="42"/>
                  </a:cubicBezTo>
                  <a:cubicBezTo>
                    <a:pt x="19" y="38"/>
                    <a:pt x="19" y="38"/>
                    <a:pt x="19" y="38"/>
                  </a:cubicBezTo>
                  <a:cubicBezTo>
                    <a:pt x="20" y="38"/>
                    <a:pt x="22" y="38"/>
                    <a:pt x="23" y="38"/>
                  </a:cubicBezTo>
                  <a:cubicBezTo>
                    <a:pt x="25" y="39"/>
                    <a:pt x="26" y="39"/>
                    <a:pt x="27" y="39"/>
                  </a:cubicBezTo>
                  <a:cubicBezTo>
                    <a:pt x="21" y="36"/>
                    <a:pt x="21" y="36"/>
                    <a:pt x="21" y="36"/>
                  </a:cubicBezTo>
                  <a:cubicBezTo>
                    <a:pt x="21" y="36"/>
                    <a:pt x="19" y="36"/>
                    <a:pt x="18" y="37"/>
                  </a:cubicBezTo>
                  <a:cubicBezTo>
                    <a:pt x="17" y="37"/>
                    <a:pt x="16" y="38"/>
                    <a:pt x="15" y="38"/>
                  </a:cubicBezTo>
                  <a:cubicBezTo>
                    <a:pt x="9" y="38"/>
                    <a:pt x="6" y="36"/>
                    <a:pt x="3" y="31"/>
                  </a:cubicBezTo>
                  <a:cubicBezTo>
                    <a:pt x="3" y="30"/>
                    <a:pt x="3" y="30"/>
                    <a:pt x="3" y="30"/>
                  </a:cubicBezTo>
                  <a:cubicBezTo>
                    <a:pt x="12" y="27"/>
                    <a:pt x="12" y="27"/>
                    <a:pt x="12" y="27"/>
                  </a:cubicBezTo>
                  <a:cubicBezTo>
                    <a:pt x="12" y="26"/>
                    <a:pt x="12" y="26"/>
                    <a:pt x="12" y="26"/>
                  </a:cubicBezTo>
                  <a:cubicBezTo>
                    <a:pt x="11" y="26"/>
                    <a:pt x="10" y="27"/>
                    <a:pt x="10" y="27"/>
                  </a:cubicBezTo>
                  <a:cubicBezTo>
                    <a:pt x="6" y="28"/>
                    <a:pt x="6" y="28"/>
                    <a:pt x="6" y="28"/>
                  </a:cubicBezTo>
                  <a:cubicBezTo>
                    <a:pt x="5" y="28"/>
                    <a:pt x="4" y="27"/>
                    <a:pt x="4" y="27"/>
                  </a:cubicBezTo>
                  <a:cubicBezTo>
                    <a:pt x="3" y="26"/>
                    <a:pt x="4" y="25"/>
                    <a:pt x="4" y="24"/>
                  </a:cubicBezTo>
                  <a:cubicBezTo>
                    <a:pt x="4" y="24"/>
                    <a:pt x="4" y="24"/>
                    <a:pt x="4" y="24"/>
                  </a:cubicBezTo>
                  <a:cubicBezTo>
                    <a:pt x="3" y="24"/>
                    <a:pt x="1" y="24"/>
                    <a:pt x="1" y="23"/>
                  </a:cubicBezTo>
                  <a:cubicBezTo>
                    <a:pt x="0" y="21"/>
                    <a:pt x="1" y="19"/>
                    <a:pt x="3" y="17"/>
                  </a:cubicBezTo>
                  <a:cubicBezTo>
                    <a:pt x="3" y="16"/>
                    <a:pt x="3" y="16"/>
                    <a:pt x="4" y="16"/>
                  </a:cubicBezTo>
                  <a:cubicBezTo>
                    <a:pt x="3" y="16"/>
                    <a:pt x="3" y="16"/>
                    <a:pt x="3" y="16"/>
                  </a:cubicBezTo>
                  <a:cubicBezTo>
                    <a:pt x="3" y="15"/>
                    <a:pt x="2" y="15"/>
                    <a:pt x="3" y="13"/>
                  </a:cubicBezTo>
                  <a:cubicBezTo>
                    <a:pt x="3" y="11"/>
                    <a:pt x="4" y="10"/>
                    <a:pt x="6" y="9"/>
                  </a:cubicBezTo>
                  <a:cubicBezTo>
                    <a:pt x="6" y="8"/>
                    <a:pt x="7" y="7"/>
                    <a:pt x="8" y="7"/>
                  </a:cubicBezTo>
                  <a:cubicBezTo>
                    <a:pt x="13" y="3"/>
                    <a:pt x="16" y="0"/>
                    <a:pt x="18" y="0"/>
                  </a:cubicBezTo>
                  <a:cubicBezTo>
                    <a:pt x="18" y="0"/>
                    <a:pt x="18" y="0"/>
                    <a:pt x="18" y="0"/>
                  </a:cubicBezTo>
                  <a:cubicBezTo>
                    <a:pt x="20" y="0"/>
                    <a:pt x="20" y="1"/>
                    <a:pt x="21" y="2"/>
                  </a:cubicBezTo>
                  <a:cubicBezTo>
                    <a:pt x="22" y="4"/>
                    <a:pt x="21" y="7"/>
                    <a:pt x="20" y="10"/>
                  </a:cubicBezTo>
                  <a:cubicBezTo>
                    <a:pt x="21" y="10"/>
                    <a:pt x="21" y="9"/>
                    <a:pt x="22" y="8"/>
                  </a:cubicBezTo>
                  <a:cubicBezTo>
                    <a:pt x="22" y="7"/>
                    <a:pt x="22" y="5"/>
                    <a:pt x="24" y="5"/>
                  </a:cubicBezTo>
                  <a:cubicBezTo>
                    <a:pt x="25" y="5"/>
                    <a:pt x="25" y="5"/>
                    <a:pt x="25" y="5"/>
                  </a:cubicBezTo>
                  <a:cubicBezTo>
                    <a:pt x="32" y="9"/>
                    <a:pt x="32" y="9"/>
                    <a:pt x="32" y="9"/>
                  </a:cubicBezTo>
                  <a:cubicBezTo>
                    <a:pt x="33" y="10"/>
                    <a:pt x="32" y="11"/>
                    <a:pt x="31" y="13"/>
                  </a:cubicBezTo>
                  <a:cubicBezTo>
                    <a:pt x="33" y="12"/>
                    <a:pt x="34" y="12"/>
                    <a:pt x="35" y="11"/>
                  </a:cubicBezTo>
                  <a:cubicBezTo>
                    <a:pt x="35" y="11"/>
                    <a:pt x="35" y="11"/>
                    <a:pt x="35" y="11"/>
                  </a:cubicBezTo>
                  <a:cubicBezTo>
                    <a:pt x="34" y="9"/>
                    <a:pt x="34" y="9"/>
                    <a:pt x="34" y="9"/>
                  </a:cubicBezTo>
                  <a:cubicBezTo>
                    <a:pt x="35" y="9"/>
                    <a:pt x="35" y="9"/>
                    <a:pt x="35" y="9"/>
                  </a:cubicBezTo>
                  <a:cubicBezTo>
                    <a:pt x="32" y="4"/>
                    <a:pt x="32" y="4"/>
                    <a:pt x="32" y="4"/>
                  </a:cubicBezTo>
                  <a:cubicBezTo>
                    <a:pt x="35" y="5"/>
                    <a:pt x="35" y="5"/>
                    <a:pt x="35" y="5"/>
                  </a:cubicBezTo>
                  <a:cubicBezTo>
                    <a:pt x="38" y="6"/>
                    <a:pt x="43" y="8"/>
                    <a:pt x="43" y="12"/>
                  </a:cubicBezTo>
                  <a:cubicBezTo>
                    <a:pt x="43" y="13"/>
                    <a:pt x="43" y="13"/>
                    <a:pt x="43" y="14"/>
                  </a:cubicBezTo>
                  <a:cubicBezTo>
                    <a:pt x="43" y="16"/>
                    <a:pt x="43" y="19"/>
                    <a:pt x="44" y="21"/>
                  </a:cubicBezTo>
                  <a:cubicBezTo>
                    <a:pt x="45" y="20"/>
                    <a:pt x="45" y="19"/>
                    <a:pt x="45" y="17"/>
                  </a:cubicBezTo>
                  <a:cubicBezTo>
                    <a:pt x="44" y="16"/>
                    <a:pt x="44" y="15"/>
                    <a:pt x="44" y="14"/>
                  </a:cubicBezTo>
                  <a:cubicBezTo>
                    <a:pt x="43" y="6"/>
                    <a:pt x="43" y="6"/>
                    <a:pt x="43" y="6"/>
                  </a:cubicBezTo>
                  <a:cubicBezTo>
                    <a:pt x="43" y="4"/>
                    <a:pt x="43" y="4"/>
                    <a:pt x="43" y="3"/>
                  </a:cubicBezTo>
                  <a:cubicBezTo>
                    <a:pt x="43" y="3"/>
                    <a:pt x="43" y="2"/>
                    <a:pt x="43" y="2"/>
                  </a:cubicBezTo>
                  <a:cubicBezTo>
                    <a:pt x="43" y="0"/>
                    <a:pt x="43" y="0"/>
                    <a:pt x="43" y="0"/>
                  </a:cubicBezTo>
                  <a:cubicBezTo>
                    <a:pt x="47" y="2"/>
                    <a:pt x="47" y="2"/>
                    <a:pt x="47" y="2"/>
                  </a:cubicBezTo>
                  <a:cubicBezTo>
                    <a:pt x="47" y="1"/>
                    <a:pt x="47" y="1"/>
                    <a:pt x="47" y="1"/>
                  </a:cubicBezTo>
                  <a:cubicBezTo>
                    <a:pt x="49" y="1"/>
                    <a:pt x="49" y="1"/>
                    <a:pt x="49" y="1"/>
                  </a:cubicBezTo>
                  <a:cubicBezTo>
                    <a:pt x="53" y="2"/>
                    <a:pt x="56" y="8"/>
                    <a:pt x="56" y="12"/>
                  </a:cubicBezTo>
                  <a:cubicBezTo>
                    <a:pt x="57" y="14"/>
                    <a:pt x="57" y="17"/>
                    <a:pt x="58" y="19"/>
                  </a:cubicBezTo>
                  <a:cubicBezTo>
                    <a:pt x="59" y="22"/>
                    <a:pt x="60" y="26"/>
                    <a:pt x="59" y="30"/>
                  </a:cubicBezTo>
                  <a:cubicBezTo>
                    <a:pt x="59" y="31"/>
                    <a:pt x="62" y="34"/>
                    <a:pt x="63" y="35"/>
                  </a:cubicBezTo>
                  <a:cubicBezTo>
                    <a:pt x="63" y="35"/>
                    <a:pt x="63" y="35"/>
                    <a:pt x="64" y="35"/>
                  </a:cubicBezTo>
                  <a:cubicBezTo>
                    <a:pt x="64" y="34"/>
                    <a:pt x="64" y="34"/>
                    <a:pt x="65" y="34"/>
                  </a:cubicBezTo>
                  <a:cubicBezTo>
                    <a:pt x="65" y="34"/>
                    <a:pt x="66" y="35"/>
                    <a:pt x="66" y="35"/>
                  </a:cubicBezTo>
                  <a:cubicBezTo>
                    <a:pt x="69" y="39"/>
                    <a:pt x="69" y="39"/>
                    <a:pt x="69" y="39"/>
                  </a:cubicBezTo>
                  <a:cubicBezTo>
                    <a:pt x="70" y="39"/>
                    <a:pt x="71" y="40"/>
                    <a:pt x="71" y="40"/>
                  </a:cubicBezTo>
                  <a:cubicBezTo>
                    <a:pt x="72" y="40"/>
                    <a:pt x="73" y="41"/>
                    <a:pt x="74" y="42"/>
                  </a:cubicBezTo>
                  <a:cubicBezTo>
                    <a:pt x="74" y="44"/>
                    <a:pt x="74" y="45"/>
                    <a:pt x="73" y="46"/>
                  </a:cubicBezTo>
                  <a:cubicBezTo>
                    <a:pt x="73" y="47"/>
                    <a:pt x="72" y="47"/>
                    <a:pt x="71" y="47"/>
                  </a:cubicBezTo>
                  <a:cubicBezTo>
                    <a:pt x="71" y="47"/>
                    <a:pt x="71" y="47"/>
                    <a:pt x="71" y="47"/>
                  </a:cubicBezTo>
                  <a:cubicBezTo>
                    <a:pt x="71" y="49"/>
                    <a:pt x="71" y="49"/>
                    <a:pt x="71" y="49"/>
                  </a:cubicBezTo>
                  <a:cubicBezTo>
                    <a:pt x="69" y="47"/>
                    <a:pt x="69" y="47"/>
                    <a:pt x="69" y="47"/>
                  </a:cubicBezTo>
                  <a:cubicBezTo>
                    <a:pt x="69" y="47"/>
                    <a:pt x="69" y="47"/>
                    <a:pt x="68" y="47"/>
                  </a:cubicBezTo>
                  <a:cubicBezTo>
                    <a:pt x="68" y="46"/>
                    <a:pt x="68" y="46"/>
                    <a:pt x="67" y="45"/>
                  </a:cubicBezTo>
                  <a:cubicBezTo>
                    <a:pt x="67" y="46"/>
                    <a:pt x="67" y="47"/>
                    <a:pt x="67" y="48"/>
                  </a:cubicBezTo>
                  <a:cubicBezTo>
                    <a:pt x="67" y="48"/>
                    <a:pt x="67" y="48"/>
                    <a:pt x="67" y="48"/>
                  </a:cubicBezTo>
                  <a:cubicBezTo>
                    <a:pt x="68" y="48"/>
                    <a:pt x="69" y="48"/>
                    <a:pt x="69" y="49"/>
                  </a:cubicBezTo>
                  <a:cubicBezTo>
                    <a:pt x="70" y="49"/>
                    <a:pt x="69" y="50"/>
                    <a:pt x="69" y="51"/>
                  </a:cubicBezTo>
                  <a:cubicBezTo>
                    <a:pt x="69" y="51"/>
                    <a:pt x="69" y="51"/>
                    <a:pt x="69" y="51"/>
                  </a:cubicBezTo>
                  <a:cubicBezTo>
                    <a:pt x="69" y="51"/>
                    <a:pt x="70" y="52"/>
                    <a:pt x="70" y="52"/>
                  </a:cubicBezTo>
                  <a:cubicBezTo>
                    <a:pt x="73" y="52"/>
                    <a:pt x="73" y="52"/>
                    <a:pt x="73" y="52"/>
                  </a:cubicBezTo>
                  <a:cubicBezTo>
                    <a:pt x="71" y="53"/>
                    <a:pt x="71" y="53"/>
                    <a:pt x="71" y="53"/>
                  </a:cubicBezTo>
                  <a:cubicBezTo>
                    <a:pt x="70" y="54"/>
                    <a:pt x="70" y="54"/>
                    <a:pt x="69" y="54"/>
                  </a:cubicBezTo>
                  <a:cubicBezTo>
                    <a:pt x="67" y="56"/>
                    <a:pt x="66" y="57"/>
                    <a:pt x="64" y="57"/>
                  </a:cubicBezTo>
                  <a:cubicBezTo>
                    <a:pt x="64" y="57"/>
                    <a:pt x="64" y="57"/>
                    <a:pt x="64" y="57"/>
                  </a:cubicBezTo>
                  <a:cubicBezTo>
                    <a:pt x="54" y="55"/>
                    <a:pt x="54" y="55"/>
                    <a:pt x="54" y="55"/>
                  </a:cubicBezTo>
                  <a:cubicBezTo>
                    <a:pt x="55" y="54"/>
                    <a:pt x="55" y="54"/>
                    <a:pt x="55" y="54"/>
                  </a:cubicBezTo>
                  <a:cubicBezTo>
                    <a:pt x="51" y="53"/>
                    <a:pt x="51" y="53"/>
                    <a:pt x="51" y="53"/>
                  </a:cubicBezTo>
                  <a:cubicBezTo>
                    <a:pt x="51" y="53"/>
                    <a:pt x="50" y="52"/>
                    <a:pt x="50" y="51"/>
                  </a:cubicBezTo>
                  <a:cubicBezTo>
                    <a:pt x="49" y="53"/>
                    <a:pt x="48" y="55"/>
                    <a:pt x="47" y="55"/>
                  </a:cubicBezTo>
                  <a:cubicBezTo>
                    <a:pt x="43" y="55"/>
                    <a:pt x="42" y="56"/>
                    <a:pt x="40" y="58"/>
                  </a:cubicBezTo>
                  <a:cubicBezTo>
                    <a:pt x="38" y="60"/>
                    <a:pt x="32" y="60"/>
                    <a:pt x="28" y="60"/>
                  </a:cubicBezTo>
                  <a:cubicBezTo>
                    <a:pt x="26" y="61"/>
                    <a:pt x="25" y="61"/>
                    <a:pt x="24" y="61"/>
                  </a:cubicBezTo>
                  <a:lnTo>
                    <a:pt x="22" y="61"/>
                  </a:lnTo>
                  <a:close/>
                  <a:moveTo>
                    <a:pt x="9" y="43"/>
                  </a:moveTo>
                  <a:cubicBezTo>
                    <a:pt x="12" y="48"/>
                    <a:pt x="12" y="48"/>
                    <a:pt x="18" y="50"/>
                  </a:cubicBezTo>
                  <a:cubicBezTo>
                    <a:pt x="22" y="52"/>
                    <a:pt x="22" y="52"/>
                    <a:pt x="22" y="52"/>
                  </a:cubicBezTo>
                  <a:cubicBezTo>
                    <a:pt x="23" y="52"/>
                    <a:pt x="24" y="53"/>
                    <a:pt x="23" y="54"/>
                  </a:cubicBezTo>
                  <a:cubicBezTo>
                    <a:pt x="23" y="54"/>
                    <a:pt x="23" y="55"/>
                    <a:pt x="23" y="55"/>
                  </a:cubicBezTo>
                  <a:cubicBezTo>
                    <a:pt x="24" y="55"/>
                    <a:pt x="24" y="55"/>
                    <a:pt x="24" y="55"/>
                  </a:cubicBezTo>
                  <a:cubicBezTo>
                    <a:pt x="24" y="56"/>
                    <a:pt x="25" y="57"/>
                    <a:pt x="25" y="59"/>
                  </a:cubicBezTo>
                  <a:cubicBezTo>
                    <a:pt x="26" y="59"/>
                    <a:pt x="27" y="59"/>
                    <a:pt x="28" y="59"/>
                  </a:cubicBezTo>
                  <a:cubicBezTo>
                    <a:pt x="31" y="58"/>
                    <a:pt x="37" y="58"/>
                    <a:pt x="38" y="57"/>
                  </a:cubicBezTo>
                  <a:cubicBezTo>
                    <a:pt x="41" y="54"/>
                    <a:pt x="42" y="53"/>
                    <a:pt x="46" y="53"/>
                  </a:cubicBezTo>
                  <a:cubicBezTo>
                    <a:pt x="47" y="53"/>
                    <a:pt x="48" y="50"/>
                    <a:pt x="49" y="49"/>
                  </a:cubicBezTo>
                  <a:cubicBezTo>
                    <a:pt x="49" y="49"/>
                    <a:pt x="49" y="48"/>
                    <a:pt x="49" y="48"/>
                  </a:cubicBezTo>
                  <a:cubicBezTo>
                    <a:pt x="50" y="47"/>
                    <a:pt x="50" y="47"/>
                    <a:pt x="50" y="47"/>
                  </a:cubicBezTo>
                  <a:cubicBezTo>
                    <a:pt x="51" y="48"/>
                    <a:pt x="51" y="48"/>
                    <a:pt x="51" y="48"/>
                  </a:cubicBezTo>
                  <a:cubicBezTo>
                    <a:pt x="51" y="48"/>
                    <a:pt x="51" y="49"/>
                    <a:pt x="52" y="50"/>
                  </a:cubicBezTo>
                  <a:cubicBezTo>
                    <a:pt x="52" y="50"/>
                    <a:pt x="52" y="51"/>
                    <a:pt x="52" y="51"/>
                  </a:cubicBezTo>
                  <a:cubicBezTo>
                    <a:pt x="58" y="52"/>
                    <a:pt x="58" y="52"/>
                    <a:pt x="58" y="52"/>
                  </a:cubicBezTo>
                  <a:cubicBezTo>
                    <a:pt x="57" y="54"/>
                    <a:pt x="57" y="54"/>
                    <a:pt x="57" y="54"/>
                  </a:cubicBezTo>
                  <a:cubicBezTo>
                    <a:pt x="57" y="54"/>
                    <a:pt x="57" y="54"/>
                    <a:pt x="57" y="54"/>
                  </a:cubicBezTo>
                  <a:cubicBezTo>
                    <a:pt x="64" y="55"/>
                    <a:pt x="64" y="55"/>
                    <a:pt x="64" y="55"/>
                  </a:cubicBezTo>
                  <a:cubicBezTo>
                    <a:pt x="65" y="55"/>
                    <a:pt x="67" y="54"/>
                    <a:pt x="68" y="53"/>
                  </a:cubicBezTo>
                  <a:cubicBezTo>
                    <a:pt x="68" y="53"/>
                    <a:pt x="67" y="53"/>
                    <a:pt x="67" y="53"/>
                  </a:cubicBezTo>
                  <a:cubicBezTo>
                    <a:pt x="66" y="53"/>
                    <a:pt x="66" y="53"/>
                    <a:pt x="66" y="53"/>
                  </a:cubicBezTo>
                  <a:cubicBezTo>
                    <a:pt x="67" y="51"/>
                    <a:pt x="67" y="51"/>
                    <a:pt x="67" y="51"/>
                  </a:cubicBezTo>
                  <a:cubicBezTo>
                    <a:pt x="67" y="51"/>
                    <a:pt x="67" y="51"/>
                    <a:pt x="67" y="50"/>
                  </a:cubicBezTo>
                  <a:cubicBezTo>
                    <a:pt x="66" y="51"/>
                    <a:pt x="66" y="51"/>
                    <a:pt x="65" y="52"/>
                  </a:cubicBezTo>
                  <a:cubicBezTo>
                    <a:pt x="63" y="53"/>
                    <a:pt x="63" y="53"/>
                    <a:pt x="63" y="53"/>
                  </a:cubicBezTo>
                  <a:cubicBezTo>
                    <a:pt x="63" y="52"/>
                    <a:pt x="63" y="52"/>
                    <a:pt x="63" y="52"/>
                  </a:cubicBezTo>
                  <a:cubicBezTo>
                    <a:pt x="63" y="50"/>
                    <a:pt x="63" y="49"/>
                    <a:pt x="63" y="48"/>
                  </a:cubicBezTo>
                  <a:cubicBezTo>
                    <a:pt x="63" y="46"/>
                    <a:pt x="63" y="46"/>
                    <a:pt x="63" y="46"/>
                  </a:cubicBezTo>
                  <a:cubicBezTo>
                    <a:pt x="64" y="47"/>
                    <a:pt x="64" y="47"/>
                    <a:pt x="64" y="47"/>
                  </a:cubicBezTo>
                  <a:cubicBezTo>
                    <a:pt x="64" y="47"/>
                    <a:pt x="64" y="47"/>
                    <a:pt x="65" y="47"/>
                  </a:cubicBezTo>
                  <a:cubicBezTo>
                    <a:pt x="65" y="47"/>
                    <a:pt x="65" y="47"/>
                    <a:pt x="65" y="47"/>
                  </a:cubicBezTo>
                  <a:cubicBezTo>
                    <a:pt x="65" y="45"/>
                    <a:pt x="66" y="44"/>
                    <a:pt x="68" y="43"/>
                  </a:cubicBezTo>
                  <a:cubicBezTo>
                    <a:pt x="69" y="42"/>
                    <a:pt x="69" y="42"/>
                    <a:pt x="69" y="42"/>
                  </a:cubicBezTo>
                  <a:cubicBezTo>
                    <a:pt x="69" y="44"/>
                    <a:pt x="69" y="44"/>
                    <a:pt x="69" y="44"/>
                  </a:cubicBezTo>
                  <a:cubicBezTo>
                    <a:pt x="69" y="44"/>
                    <a:pt x="69" y="45"/>
                    <a:pt x="69" y="45"/>
                  </a:cubicBezTo>
                  <a:cubicBezTo>
                    <a:pt x="69" y="44"/>
                    <a:pt x="69" y="44"/>
                    <a:pt x="69" y="44"/>
                  </a:cubicBezTo>
                  <a:cubicBezTo>
                    <a:pt x="69" y="44"/>
                    <a:pt x="69" y="44"/>
                    <a:pt x="69" y="44"/>
                  </a:cubicBezTo>
                  <a:cubicBezTo>
                    <a:pt x="71" y="43"/>
                    <a:pt x="71" y="43"/>
                    <a:pt x="71" y="43"/>
                  </a:cubicBezTo>
                  <a:cubicBezTo>
                    <a:pt x="71" y="44"/>
                    <a:pt x="71" y="44"/>
                    <a:pt x="71" y="44"/>
                  </a:cubicBezTo>
                  <a:cubicBezTo>
                    <a:pt x="71" y="45"/>
                    <a:pt x="71" y="45"/>
                    <a:pt x="72" y="45"/>
                  </a:cubicBezTo>
                  <a:cubicBezTo>
                    <a:pt x="72" y="45"/>
                    <a:pt x="72" y="44"/>
                    <a:pt x="72" y="43"/>
                  </a:cubicBezTo>
                  <a:cubicBezTo>
                    <a:pt x="71" y="42"/>
                    <a:pt x="71" y="42"/>
                    <a:pt x="70" y="42"/>
                  </a:cubicBezTo>
                  <a:cubicBezTo>
                    <a:pt x="70" y="41"/>
                    <a:pt x="69" y="41"/>
                    <a:pt x="68" y="40"/>
                  </a:cubicBezTo>
                  <a:cubicBezTo>
                    <a:pt x="65" y="36"/>
                    <a:pt x="65" y="36"/>
                    <a:pt x="65" y="36"/>
                  </a:cubicBezTo>
                  <a:cubicBezTo>
                    <a:pt x="65" y="36"/>
                    <a:pt x="64" y="36"/>
                    <a:pt x="64" y="36"/>
                  </a:cubicBezTo>
                  <a:cubicBezTo>
                    <a:pt x="64" y="37"/>
                    <a:pt x="63" y="37"/>
                    <a:pt x="62" y="36"/>
                  </a:cubicBezTo>
                  <a:cubicBezTo>
                    <a:pt x="61" y="36"/>
                    <a:pt x="57" y="32"/>
                    <a:pt x="57" y="30"/>
                  </a:cubicBezTo>
                  <a:cubicBezTo>
                    <a:pt x="58" y="26"/>
                    <a:pt x="57" y="23"/>
                    <a:pt x="56" y="19"/>
                  </a:cubicBezTo>
                  <a:cubicBezTo>
                    <a:pt x="55" y="17"/>
                    <a:pt x="55" y="15"/>
                    <a:pt x="54" y="12"/>
                  </a:cubicBezTo>
                  <a:cubicBezTo>
                    <a:pt x="54" y="9"/>
                    <a:pt x="52" y="5"/>
                    <a:pt x="50" y="4"/>
                  </a:cubicBezTo>
                  <a:cubicBezTo>
                    <a:pt x="50" y="5"/>
                    <a:pt x="50" y="5"/>
                    <a:pt x="50" y="5"/>
                  </a:cubicBezTo>
                  <a:cubicBezTo>
                    <a:pt x="45" y="3"/>
                    <a:pt x="45" y="3"/>
                    <a:pt x="45" y="3"/>
                  </a:cubicBezTo>
                  <a:cubicBezTo>
                    <a:pt x="45" y="3"/>
                    <a:pt x="45" y="4"/>
                    <a:pt x="45" y="4"/>
                  </a:cubicBezTo>
                  <a:cubicBezTo>
                    <a:pt x="45" y="4"/>
                    <a:pt x="45" y="5"/>
                    <a:pt x="45" y="5"/>
                  </a:cubicBezTo>
                  <a:cubicBezTo>
                    <a:pt x="46" y="14"/>
                    <a:pt x="46" y="14"/>
                    <a:pt x="46" y="14"/>
                  </a:cubicBezTo>
                  <a:cubicBezTo>
                    <a:pt x="46" y="15"/>
                    <a:pt x="46" y="15"/>
                    <a:pt x="47" y="16"/>
                  </a:cubicBezTo>
                  <a:cubicBezTo>
                    <a:pt x="47" y="19"/>
                    <a:pt x="47" y="20"/>
                    <a:pt x="45" y="24"/>
                  </a:cubicBezTo>
                  <a:cubicBezTo>
                    <a:pt x="44" y="24"/>
                    <a:pt x="44" y="24"/>
                    <a:pt x="44" y="24"/>
                  </a:cubicBezTo>
                  <a:cubicBezTo>
                    <a:pt x="43" y="24"/>
                    <a:pt x="43" y="24"/>
                    <a:pt x="43" y="24"/>
                  </a:cubicBezTo>
                  <a:cubicBezTo>
                    <a:pt x="42" y="22"/>
                    <a:pt x="41" y="18"/>
                    <a:pt x="41" y="14"/>
                  </a:cubicBezTo>
                  <a:cubicBezTo>
                    <a:pt x="41" y="14"/>
                    <a:pt x="41" y="13"/>
                    <a:pt x="41" y="13"/>
                  </a:cubicBezTo>
                  <a:cubicBezTo>
                    <a:pt x="41" y="11"/>
                    <a:pt x="39" y="9"/>
                    <a:pt x="37" y="8"/>
                  </a:cubicBezTo>
                  <a:cubicBezTo>
                    <a:pt x="39" y="11"/>
                    <a:pt x="39" y="11"/>
                    <a:pt x="39" y="11"/>
                  </a:cubicBezTo>
                  <a:cubicBezTo>
                    <a:pt x="38" y="11"/>
                    <a:pt x="38" y="11"/>
                    <a:pt x="38" y="11"/>
                  </a:cubicBezTo>
                  <a:cubicBezTo>
                    <a:pt x="38" y="11"/>
                    <a:pt x="38" y="11"/>
                    <a:pt x="38" y="11"/>
                  </a:cubicBezTo>
                  <a:cubicBezTo>
                    <a:pt x="38" y="12"/>
                    <a:pt x="38" y="12"/>
                    <a:pt x="38" y="12"/>
                  </a:cubicBezTo>
                  <a:cubicBezTo>
                    <a:pt x="37" y="12"/>
                    <a:pt x="37" y="12"/>
                    <a:pt x="37" y="12"/>
                  </a:cubicBezTo>
                  <a:cubicBezTo>
                    <a:pt x="34" y="13"/>
                    <a:pt x="32" y="15"/>
                    <a:pt x="29" y="16"/>
                  </a:cubicBezTo>
                  <a:cubicBezTo>
                    <a:pt x="26" y="17"/>
                    <a:pt x="26" y="17"/>
                    <a:pt x="26" y="17"/>
                  </a:cubicBezTo>
                  <a:cubicBezTo>
                    <a:pt x="28" y="14"/>
                    <a:pt x="28" y="14"/>
                    <a:pt x="28" y="14"/>
                  </a:cubicBezTo>
                  <a:cubicBezTo>
                    <a:pt x="28" y="14"/>
                    <a:pt x="28" y="14"/>
                    <a:pt x="28" y="13"/>
                  </a:cubicBezTo>
                  <a:cubicBezTo>
                    <a:pt x="29" y="13"/>
                    <a:pt x="30" y="11"/>
                    <a:pt x="30" y="10"/>
                  </a:cubicBezTo>
                  <a:cubicBezTo>
                    <a:pt x="24" y="7"/>
                    <a:pt x="24" y="7"/>
                    <a:pt x="24" y="7"/>
                  </a:cubicBezTo>
                  <a:cubicBezTo>
                    <a:pt x="24" y="7"/>
                    <a:pt x="24" y="8"/>
                    <a:pt x="23" y="9"/>
                  </a:cubicBezTo>
                  <a:cubicBezTo>
                    <a:pt x="23" y="11"/>
                    <a:pt x="22" y="12"/>
                    <a:pt x="20" y="12"/>
                  </a:cubicBezTo>
                  <a:cubicBezTo>
                    <a:pt x="20" y="12"/>
                    <a:pt x="19" y="12"/>
                    <a:pt x="19" y="12"/>
                  </a:cubicBezTo>
                  <a:cubicBezTo>
                    <a:pt x="17" y="13"/>
                    <a:pt x="17" y="13"/>
                    <a:pt x="17" y="13"/>
                  </a:cubicBezTo>
                  <a:cubicBezTo>
                    <a:pt x="18" y="10"/>
                    <a:pt x="18" y="10"/>
                    <a:pt x="18" y="10"/>
                  </a:cubicBezTo>
                  <a:cubicBezTo>
                    <a:pt x="19" y="9"/>
                    <a:pt x="20" y="4"/>
                    <a:pt x="19" y="3"/>
                  </a:cubicBezTo>
                  <a:cubicBezTo>
                    <a:pt x="19" y="2"/>
                    <a:pt x="19" y="2"/>
                    <a:pt x="18" y="2"/>
                  </a:cubicBezTo>
                  <a:cubicBezTo>
                    <a:pt x="17" y="2"/>
                    <a:pt x="12" y="6"/>
                    <a:pt x="10" y="8"/>
                  </a:cubicBezTo>
                  <a:cubicBezTo>
                    <a:pt x="8" y="9"/>
                    <a:pt x="7" y="10"/>
                    <a:pt x="7" y="10"/>
                  </a:cubicBezTo>
                  <a:cubicBezTo>
                    <a:pt x="5" y="11"/>
                    <a:pt x="5" y="11"/>
                    <a:pt x="5" y="14"/>
                  </a:cubicBezTo>
                  <a:cubicBezTo>
                    <a:pt x="4" y="14"/>
                    <a:pt x="4" y="14"/>
                    <a:pt x="5" y="14"/>
                  </a:cubicBezTo>
                  <a:cubicBezTo>
                    <a:pt x="5" y="15"/>
                    <a:pt x="6" y="16"/>
                    <a:pt x="5" y="18"/>
                  </a:cubicBezTo>
                  <a:cubicBezTo>
                    <a:pt x="2" y="21"/>
                    <a:pt x="2" y="22"/>
                    <a:pt x="3" y="22"/>
                  </a:cubicBezTo>
                  <a:cubicBezTo>
                    <a:pt x="3" y="22"/>
                    <a:pt x="3" y="22"/>
                    <a:pt x="4" y="22"/>
                  </a:cubicBezTo>
                  <a:cubicBezTo>
                    <a:pt x="5" y="22"/>
                    <a:pt x="5" y="22"/>
                    <a:pt x="6" y="22"/>
                  </a:cubicBezTo>
                  <a:cubicBezTo>
                    <a:pt x="7" y="22"/>
                    <a:pt x="7" y="22"/>
                    <a:pt x="7" y="22"/>
                  </a:cubicBezTo>
                  <a:cubicBezTo>
                    <a:pt x="7" y="23"/>
                    <a:pt x="7" y="23"/>
                    <a:pt x="7" y="23"/>
                  </a:cubicBezTo>
                  <a:cubicBezTo>
                    <a:pt x="7" y="24"/>
                    <a:pt x="6" y="25"/>
                    <a:pt x="6" y="25"/>
                  </a:cubicBezTo>
                  <a:cubicBezTo>
                    <a:pt x="6" y="25"/>
                    <a:pt x="6" y="25"/>
                    <a:pt x="6" y="26"/>
                  </a:cubicBezTo>
                  <a:cubicBezTo>
                    <a:pt x="9" y="25"/>
                    <a:pt x="9" y="25"/>
                    <a:pt x="9" y="25"/>
                  </a:cubicBezTo>
                  <a:cubicBezTo>
                    <a:pt x="11" y="24"/>
                    <a:pt x="13" y="24"/>
                    <a:pt x="15" y="24"/>
                  </a:cubicBezTo>
                  <a:cubicBezTo>
                    <a:pt x="24" y="22"/>
                    <a:pt x="24" y="22"/>
                    <a:pt x="24" y="22"/>
                  </a:cubicBezTo>
                  <a:cubicBezTo>
                    <a:pt x="15" y="26"/>
                    <a:pt x="15" y="26"/>
                    <a:pt x="15" y="26"/>
                  </a:cubicBezTo>
                  <a:cubicBezTo>
                    <a:pt x="15" y="26"/>
                    <a:pt x="15" y="26"/>
                    <a:pt x="14" y="26"/>
                  </a:cubicBezTo>
                  <a:cubicBezTo>
                    <a:pt x="16" y="27"/>
                    <a:pt x="16" y="27"/>
                    <a:pt x="16" y="27"/>
                  </a:cubicBezTo>
                  <a:cubicBezTo>
                    <a:pt x="6" y="31"/>
                    <a:pt x="6" y="31"/>
                    <a:pt x="6" y="31"/>
                  </a:cubicBezTo>
                  <a:cubicBezTo>
                    <a:pt x="8" y="35"/>
                    <a:pt x="10" y="36"/>
                    <a:pt x="15" y="36"/>
                  </a:cubicBezTo>
                  <a:cubicBezTo>
                    <a:pt x="16" y="36"/>
                    <a:pt x="16" y="35"/>
                    <a:pt x="17" y="35"/>
                  </a:cubicBezTo>
                  <a:cubicBezTo>
                    <a:pt x="19" y="34"/>
                    <a:pt x="21" y="33"/>
                    <a:pt x="22" y="34"/>
                  </a:cubicBezTo>
                  <a:cubicBezTo>
                    <a:pt x="30" y="38"/>
                    <a:pt x="30" y="38"/>
                    <a:pt x="30" y="38"/>
                  </a:cubicBezTo>
                  <a:cubicBezTo>
                    <a:pt x="29" y="39"/>
                    <a:pt x="29" y="39"/>
                    <a:pt x="29" y="39"/>
                  </a:cubicBezTo>
                  <a:cubicBezTo>
                    <a:pt x="28" y="40"/>
                    <a:pt x="27" y="41"/>
                    <a:pt x="26" y="41"/>
                  </a:cubicBezTo>
                  <a:cubicBezTo>
                    <a:pt x="25" y="41"/>
                    <a:pt x="24" y="41"/>
                    <a:pt x="23" y="40"/>
                  </a:cubicBezTo>
                  <a:cubicBezTo>
                    <a:pt x="22" y="40"/>
                    <a:pt x="20" y="40"/>
                    <a:pt x="19" y="40"/>
                  </a:cubicBezTo>
                  <a:lnTo>
                    <a:pt x="9" y="4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3" name="Freeform 222"/>
            <p:cNvSpPr/>
            <p:nvPr/>
          </p:nvSpPr>
          <p:spPr bwMode="auto">
            <a:xfrm>
              <a:off x="3171825" y="1530177"/>
              <a:ext cx="114300" cy="133350"/>
            </a:xfrm>
            <a:custGeom>
              <a:avLst/>
              <a:gdLst>
                <a:gd name="T0" fmla="*/ 7 w 42"/>
                <a:gd name="T1" fmla="*/ 11 h 49"/>
                <a:gd name="T2" fmla="*/ 5 w 42"/>
                <a:gd name="T3" fmla="*/ 25 h 49"/>
                <a:gd name="T4" fmla="*/ 3 w 42"/>
                <a:gd name="T5" fmla="*/ 30 h 49"/>
                <a:gd name="T6" fmla="*/ 0 w 42"/>
                <a:gd name="T7" fmla="*/ 38 h 49"/>
                <a:gd name="T8" fmla="*/ 7 w 42"/>
                <a:gd name="T9" fmla="*/ 41 h 49"/>
                <a:gd name="T10" fmla="*/ 11 w 42"/>
                <a:gd name="T11" fmla="*/ 49 h 49"/>
                <a:gd name="T12" fmla="*/ 17 w 42"/>
                <a:gd name="T13" fmla="*/ 44 h 49"/>
                <a:gd name="T14" fmla="*/ 21 w 42"/>
                <a:gd name="T15" fmla="*/ 40 h 49"/>
                <a:gd name="T16" fmla="*/ 22 w 42"/>
                <a:gd name="T17" fmla="*/ 35 h 49"/>
                <a:gd name="T18" fmla="*/ 26 w 42"/>
                <a:gd name="T19" fmla="*/ 33 h 49"/>
                <a:gd name="T20" fmla="*/ 42 w 42"/>
                <a:gd name="T21" fmla="*/ 18 h 49"/>
                <a:gd name="T22" fmla="*/ 26 w 42"/>
                <a:gd name="T23" fmla="*/ 11 h 49"/>
                <a:gd name="T24" fmla="*/ 27 w 42"/>
                <a:gd name="T25" fmla="*/ 8 h 49"/>
                <a:gd name="T26" fmla="*/ 24 w 42"/>
                <a:gd name="T27" fmla="*/ 10 h 49"/>
                <a:gd name="T28" fmla="*/ 11 w 42"/>
                <a:gd name="T29" fmla="*/ 5 h 49"/>
                <a:gd name="T30" fmla="*/ 5 w 42"/>
                <a:gd name="T31" fmla="*/ 5 h 49"/>
                <a:gd name="T32" fmla="*/ 7 w 42"/>
                <a:gd name="T3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9">
                  <a:moveTo>
                    <a:pt x="7" y="11"/>
                  </a:moveTo>
                  <a:cubicBezTo>
                    <a:pt x="11" y="15"/>
                    <a:pt x="1" y="21"/>
                    <a:pt x="5" y="25"/>
                  </a:cubicBezTo>
                  <a:cubicBezTo>
                    <a:pt x="1" y="26"/>
                    <a:pt x="4" y="28"/>
                    <a:pt x="3" y="30"/>
                  </a:cubicBezTo>
                  <a:cubicBezTo>
                    <a:pt x="3" y="32"/>
                    <a:pt x="0" y="37"/>
                    <a:pt x="0" y="38"/>
                  </a:cubicBezTo>
                  <a:cubicBezTo>
                    <a:pt x="1" y="40"/>
                    <a:pt x="6" y="40"/>
                    <a:pt x="7" y="41"/>
                  </a:cubicBezTo>
                  <a:cubicBezTo>
                    <a:pt x="9" y="43"/>
                    <a:pt x="10" y="47"/>
                    <a:pt x="11" y="49"/>
                  </a:cubicBezTo>
                  <a:cubicBezTo>
                    <a:pt x="13" y="47"/>
                    <a:pt x="15" y="46"/>
                    <a:pt x="17" y="44"/>
                  </a:cubicBezTo>
                  <a:cubicBezTo>
                    <a:pt x="19" y="47"/>
                    <a:pt x="22" y="43"/>
                    <a:pt x="21" y="40"/>
                  </a:cubicBezTo>
                  <a:cubicBezTo>
                    <a:pt x="21" y="38"/>
                    <a:pt x="22" y="37"/>
                    <a:pt x="22" y="35"/>
                  </a:cubicBezTo>
                  <a:cubicBezTo>
                    <a:pt x="23" y="34"/>
                    <a:pt x="26" y="34"/>
                    <a:pt x="26" y="33"/>
                  </a:cubicBezTo>
                  <a:cubicBezTo>
                    <a:pt x="28" y="26"/>
                    <a:pt x="36" y="22"/>
                    <a:pt x="42" y="18"/>
                  </a:cubicBezTo>
                  <a:cubicBezTo>
                    <a:pt x="38" y="14"/>
                    <a:pt x="31" y="1"/>
                    <a:pt x="26" y="11"/>
                  </a:cubicBezTo>
                  <a:cubicBezTo>
                    <a:pt x="27" y="10"/>
                    <a:pt x="27" y="9"/>
                    <a:pt x="27" y="8"/>
                  </a:cubicBezTo>
                  <a:cubicBezTo>
                    <a:pt x="26" y="9"/>
                    <a:pt x="25" y="9"/>
                    <a:pt x="24" y="10"/>
                  </a:cubicBezTo>
                  <a:cubicBezTo>
                    <a:pt x="27" y="3"/>
                    <a:pt x="10" y="0"/>
                    <a:pt x="11" y="5"/>
                  </a:cubicBezTo>
                  <a:cubicBezTo>
                    <a:pt x="11" y="2"/>
                    <a:pt x="7" y="4"/>
                    <a:pt x="5" y="5"/>
                  </a:cubicBezTo>
                  <a:cubicBezTo>
                    <a:pt x="7" y="7"/>
                    <a:pt x="6" y="9"/>
                    <a:pt x="7"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4" name="Freeform 223"/>
            <p:cNvSpPr>
              <a:spLocks noEditPoints="1"/>
            </p:cNvSpPr>
            <p:nvPr/>
          </p:nvSpPr>
          <p:spPr bwMode="auto">
            <a:xfrm>
              <a:off x="3168650" y="1534940"/>
              <a:ext cx="120650" cy="134938"/>
            </a:xfrm>
            <a:custGeom>
              <a:avLst/>
              <a:gdLst>
                <a:gd name="T0" fmla="*/ 11 w 44"/>
                <a:gd name="T1" fmla="*/ 47 h 49"/>
                <a:gd name="T2" fmla="*/ 7 w 44"/>
                <a:gd name="T3" fmla="*/ 40 h 49"/>
                <a:gd name="T4" fmla="*/ 0 w 44"/>
                <a:gd name="T5" fmla="*/ 36 h 49"/>
                <a:gd name="T6" fmla="*/ 4 w 44"/>
                <a:gd name="T7" fmla="*/ 28 h 49"/>
                <a:gd name="T8" fmla="*/ 3 w 44"/>
                <a:gd name="T9" fmla="*/ 23 h 49"/>
                <a:gd name="T10" fmla="*/ 6 w 44"/>
                <a:gd name="T11" fmla="*/ 15 h 49"/>
                <a:gd name="T12" fmla="*/ 7 w 44"/>
                <a:gd name="T13" fmla="*/ 9 h 49"/>
                <a:gd name="T14" fmla="*/ 6 w 44"/>
                <a:gd name="T15" fmla="*/ 7 h 49"/>
                <a:gd name="T16" fmla="*/ 4 w 44"/>
                <a:gd name="T17" fmla="*/ 3 h 49"/>
                <a:gd name="T18" fmla="*/ 7 w 44"/>
                <a:gd name="T19" fmla="*/ 1 h 49"/>
                <a:gd name="T20" fmla="*/ 12 w 44"/>
                <a:gd name="T21" fmla="*/ 1 h 49"/>
                <a:gd name="T22" fmla="*/ 26 w 44"/>
                <a:gd name="T23" fmla="*/ 4 h 49"/>
                <a:gd name="T24" fmla="*/ 27 w 44"/>
                <a:gd name="T25" fmla="*/ 5 h 49"/>
                <a:gd name="T26" fmla="*/ 29 w 44"/>
                <a:gd name="T27" fmla="*/ 5 h 49"/>
                <a:gd name="T28" fmla="*/ 42 w 44"/>
                <a:gd name="T29" fmla="*/ 13 h 49"/>
                <a:gd name="T30" fmla="*/ 44 w 44"/>
                <a:gd name="T31" fmla="*/ 16 h 49"/>
                <a:gd name="T32" fmla="*/ 39 w 44"/>
                <a:gd name="T33" fmla="*/ 20 h 49"/>
                <a:gd name="T34" fmla="*/ 25 w 44"/>
                <a:gd name="T35" fmla="*/ 33 h 49"/>
                <a:gd name="T36" fmla="*/ 23 w 44"/>
                <a:gd name="T37" fmla="*/ 38 h 49"/>
                <a:gd name="T38" fmla="*/ 19 w 44"/>
                <a:gd name="T39" fmla="*/ 44 h 49"/>
                <a:gd name="T40" fmla="*/ 12 w 44"/>
                <a:gd name="T41" fmla="*/ 48 h 49"/>
                <a:gd name="T42" fmla="*/ 8 w 44"/>
                <a:gd name="T43" fmla="*/ 8 h 49"/>
                <a:gd name="T44" fmla="*/ 7 w 44"/>
                <a:gd name="T45" fmla="*/ 22 h 49"/>
                <a:gd name="T46" fmla="*/ 6 w 44"/>
                <a:gd name="T47" fmla="*/ 24 h 49"/>
                <a:gd name="T48" fmla="*/ 5 w 44"/>
                <a:gd name="T49" fmla="*/ 25 h 49"/>
                <a:gd name="T50" fmla="*/ 4 w 44"/>
                <a:gd name="T51" fmla="*/ 31 h 49"/>
                <a:gd name="T52" fmla="*/ 5 w 44"/>
                <a:gd name="T53" fmla="*/ 37 h 49"/>
                <a:gd name="T54" fmla="*/ 12 w 44"/>
                <a:gd name="T55" fmla="*/ 44 h 49"/>
                <a:gd name="T56" fmla="*/ 17 w 44"/>
                <a:gd name="T57" fmla="*/ 41 h 49"/>
                <a:gd name="T58" fmla="*/ 18 w 44"/>
                <a:gd name="T59" fmla="*/ 41 h 49"/>
                <a:gd name="T60" fmla="*/ 20 w 44"/>
                <a:gd name="T61" fmla="*/ 41 h 49"/>
                <a:gd name="T62" fmla="*/ 22 w 44"/>
                <a:gd name="T63" fmla="*/ 33 h 49"/>
                <a:gd name="T64" fmla="*/ 26 w 44"/>
                <a:gd name="T65" fmla="*/ 31 h 49"/>
                <a:gd name="T66" fmla="*/ 41 w 44"/>
                <a:gd name="T67" fmla="*/ 16 h 49"/>
                <a:gd name="T68" fmla="*/ 31 w 44"/>
                <a:gd name="T69" fmla="*/ 6 h 49"/>
                <a:gd name="T70" fmla="*/ 27 w 44"/>
                <a:gd name="T71" fmla="*/ 9 h 49"/>
                <a:gd name="T72" fmla="*/ 26 w 44"/>
                <a:gd name="T73" fmla="*/ 9 h 49"/>
                <a:gd name="T74" fmla="*/ 24 w 44"/>
                <a:gd name="T75" fmla="*/ 8 h 49"/>
                <a:gd name="T76" fmla="*/ 16 w 44"/>
                <a:gd name="T77" fmla="*/ 2 h 49"/>
                <a:gd name="T78" fmla="*/ 13 w 44"/>
                <a:gd name="T79" fmla="*/ 3 h 49"/>
                <a:gd name="T80" fmla="*/ 11 w 44"/>
                <a:gd name="T81" fmla="*/ 3 h 49"/>
                <a:gd name="T82" fmla="*/ 8 w 44"/>
                <a:gd name="T83" fmla="*/ 3 h 49"/>
                <a:gd name="T84" fmla="*/ 8 w 44"/>
                <a:gd name="T85"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49">
                  <a:moveTo>
                    <a:pt x="11" y="49"/>
                  </a:moveTo>
                  <a:cubicBezTo>
                    <a:pt x="11" y="47"/>
                    <a:pt x="11" y="47"/>
                    <a:pt x="11" y="47"/>
                  </a:cubicBezTo>
                  <a:cubicBezTo>
                    <a:pt x="11" y="47"/>
                    <a:pt x="10" y="46"/>
                    <a:pt x="10" y="45"/>
                  </a:cubicBezTo>
                  <a:cubicBezTo>
                    <a:pt x="9" y="43"/>
                    <a:pt x="8" y="41"/>
                    <a:pt x="7" y="40"/>
                  </a:cubicBezTo>
                  <a:cubicBezTo>
                    <a:pt x="7" y="39"/>
                    <a:pt x="6" y="39"/>
                    <a:pt x="5" y="39"/>
                  </a:cubicBezTo>
                  <a:cubicBezTo>
                    <a:pt x="3" y="38"/>
                    <a:pt x="1" y="38"/>
                    <a:pt x="0" y="36"/>
                  </a:cubicBezTo>
                  <a:cubicBezTo>
                    <a:pt x="0" y="35"/>
                    <a:pt x="1" y="33"/>
                    <a:pt x="3" y="30"/>
                  </a:cubicBezTo>
                  <a:cubicBezTo>
                    <a:pt x="3" y="29"/>
                    <a:pt x="3" y="28"/>
                    <a:pt x="4" y="28"/>
                  </a:cubicBezTo>
                  <a:cubicBezTo>
                    <a:pt x="4" y="27"/>
                    <a:pt x="4" y="27"/>
                    <a:pt x="3" y="26"/>
                  </a:cubicBezTo>
                  <a:cubicBezTo>
                    <a:pt x="3" y="25"/>
                    <a:pt x="3" y="24"/>
                    <a:pt x="3" y="23"/>
                  </a:cubicBezTo>
                  <a:cubicBezTo>
                    <a:pt x="4" y="23"/>
                    <a:pt x="4" y="23"/>
                    <a:pt x="4" y="23"/>
                  </a:cubicBezTo>
                  <a:cubicBezTo>
                    <a:pt x="3" y="20"/>
                    <a:pt x="5" y="18"/>
                    <a:pt x="6" y="15"/>
                  </a:cubicBezTo>
                  <a:cubicBezTo>
                    <a:pt x="8" y="12"/>
                    <a:pt x="8" y="11"/>
                    <a:pt x="7" y="10"/>
                  </a:cubicBezTo>
                  <a:cubicBezTo>
                    <a:pt x="7" y="9"/>
                    <a:pt x="7" y="9"/>
                    <a:pt x="7" y="9"/>
                  </a:cubicBezTo>
                  <a:cubicBezTo>
                    <a:pt x="7" y="9"/>
                    <a:pt x="7" y="9"/>
                    <a:pt x="7" y="9"/>
                  </a:cubicBezTo>
                  <a:cubicBezTo>
                    <a:pt x="6" y="8"/>
                    <a:pt x="6" y="7"/>
                    <a:pt x="6" y="7"/>
                  </a:cubicBezTo>
                  <a:cubicBezTo>
                    <a:pt x="6" y="5"/>
                    <a:pt x="6" y="5"/>
                    <a:pt x="5" y="4"/>
                  </a:cubicBezTo>
                  <a:cubicBezTo>
                    <a:pt x="4" y="3"/>
                    <a:pt x="4" y="3"/>
                    <a:pt x="4" y="3"/>
                  </a:cubicBezTo>
                  <a:cubicBezTo>
                    <a:pt x="6" y="2"/>
                    <a:pt x="6" y="2"/>
                    <a:pt x="6" y="2"/>
                  </a:cubicBezTo>
                  <a:cubicBezTo>
                    <a:pt x="6" y="2"/>
                    <a:pt x="7" y="2"/>
                    <a:pt x="7" y="1"/>
                  </a:cubicBezTo>
                  <a:cubicBezTo>
                    <a:pt x="8" y="1"/>
                    <a:pt x="9" y="1"/>
                    <a:pt x="11" y="1"/>
                  </a:cubicBezTo>
                  <a:cubicBezTo>
                    <a:pt x="11" y="1"/>
                    <a:pt x="11" y="1"/>
                    <a:pt x="12" y="1"/>
                  </a:cubicBezTo>
                  <a:cubicBezTo>
                    <a:pt x="13" y="0"/>
                    <a:pt x="14" y="0"/>
                    <a:pt x="16" y="0"/>
                  </a:cubicBezTo>
                  <a:cubicBezTo>
                    <a:pt x="19" y="0"/>
                    <a:pt x="24" y="1"/>
                    <a:pt x="26" y="4"/>
                  </a:cubicBezTo>
                  <a:cubicBezTo>
                    <a:pt x="26" y="5"/>
                    <a:pt x="26" y="5"/>
                    <a:pt x="27" y="6"/>
                  </a:cubicBezTo>
                  <a:cubicBezTo>
                    <a:pt x="27" y="5"/>
                    <a:pt x="27" y="5"/>
                    <a:pt x="27" y="5"/>
                  </a:cubicBezTo>
                  <a:cubicBezTo>
                    <a:pt x="29" y="2"/>
                    <a:pt x="29" y="2"/>
                    <a:pt x="29" y="2"/>
                  </a:cubicBezTo>
                  <a:cubicBezTo>
                    <a:pt x="29" y="5"/>
                    <a:pt x="29" y="5"/>
                    <a:pt x="29" y="5"/>
                  </a:cubicBezTo>
                  <a:cubicBezTo>
                    <a:pt x="30" y="4"/>
                    <a:pt x="30" y="4"/>
                    <a:pt x="31" y="4"/>
                  </a:cubicBezTo>
                  <a:cubicBezTo>
                    <a:pt x="35" y="4"/>
                    <a:pt x="39" y="9"/>
                    <a:pt x="42" y="13"/>
                  </a:cubicBezTo>
                  <a:cubicBezTo>
                    <a:pt x="42" y="14"/>
                    <a:pt x="43" y="15"/>
                    <a:pt x="43" y="16"/>
                  </a:cubicBezTo>
                  <a:cubicBezTo>
                    <a:pt x="44" y="16"/>
                    <a:pt x="44" y="16"/>
                    <a:pt x="44" y="16"/>
                  </a:cubicBezTo>
                  <a:cubicBezTo>
                    <a:pt x="43" y="17"/>
                    <a:pt x="43" y="17"/>
                    <a:pt x="43" y="17"/>
                  </a:cubicBezTo>
                  <a:cubicBezTo>
                    <a:pt x="42" y="18"/>
                    <a:pt x="40" y="19"/>
                    <a:pt x="39" y="20"/>
                  </a:cubicBezTo>
                  <a:cubicBezTo>
                    <a:pt x="34" y="23"/>
                    <a:pt x="30" y="26"/>
                    <a:pt x="28" y="31"/>
                  </a:cubicBezTo>
                  <a:cubicBezTo>
                    <a:pt x="28" y="32"/>
                    <a:pt x="26" y="33"/>
                    <a:pt x="25" y="33"/>
                  </a:cubicBezTo>
                  <a:cubicBezTo>
                    <a:pt x="25" y="33"/>
                    <a:pt x="24" y="33"/>
                    <a:pt x="24" y="33"/>
                  </a:cubicBezTo>
                  <a:cubicBezTo>
                    <a:pt x="24" y="35"/>
                    <a:pt x="23" y="36"/>
                    <a:pt x="23" y="38"/>
                  </a:cubicBezTo>
                  <a:cubicBezTo>
                    <a:pt x="24" y="40"/>
                    <a:pt x="23" y="42"/>
                    <a:pt x="22" y="43"/>
                  </a:cubicBezTo>
                  <a:cubicBezTo>
                    <a:pt x="21" y="44"/>
                    <a:pt x="20" y="44"/>
                    <a:pt x="19" y="44"/>
                  </a:cubicBezTo>
                  <a:cubicBezTo>
                    <a:pt x="19" y="44"/>
                    <a:pt x="18" y="44"/>
                    <a:pt x="17" y="43"/>
                  </a:cubicBezTo>
                  <a:cubicBezTo>
                    <a:pt x="16" y="45"/>
                    <a:pt x="14" y="46"/>
                    <a:pt x="12" y="48"/>
                  </a:cubicBezTo>
                  <a:lnTo>
                    <a:pt x="11" y="49"/>
                  </a:lnTo>
                  <a:close/>
                  <a:moveTo>
                    <a:pt x="8" y="8"/>
                  </a:moveTo>
                  <a:cubicBezTo>
                    <a:pt x="11" y="11"/>
                    <a:pt x="9" y="14"/>
                    <a:pt x="8" y="16"/>
                  </a:cubicBezTo>
                  <a:cubicBezTo>
                    <a:pt x="6" y="19"/>
                    <a:pt x="5" y="21"/>
                    <a:pt x="7" y="22"/>
                  </a:cubicBezTo>
                  <a:cubicBezTo>
                    <a:pt x="8" y="24"/>
                    <a:pt x="8" y="24"/>
                    <a:pt x="8" y="24"/>
                  </a:cubicBezTo>
                  <a:cubicBezTo>
                    <a:pt x="6" y="24"/>
                    <a:pt x="6" y="24"/>
                    <a:pt x="6" y="24"/>
                  </a:cubicBezTo>
                  <a:cubicBezTo>
                    <a:pt x="5" y="24"/>
                    <a:pt x="5" y="24"/>
                    <a:pt x="5" y="24"/>
                  </a:cubicBezTo>
                  <a:cubicBezTo>
                    <a:pt x="5" y="25"/>
                    <a:pt x="5" y="25"/>
                    <a:pt x="5" y="25"/>
                  </a:cubicBezTo>
                  <a:cubicBezTo>
                    <a:pt x="6" y="26"/>
                    <a:pt x="6" y="28"/>
                    <a:pt x="5" y="29"/>
                  </a:cubicBezTo>
                  <a:cubicBezTo>
                    <a:pt x="5" y="29"/>
                    <a:pt x="5" y="30"/>
                    <a:pt x="4" y="31"/>
                  </a:cubicBezTo>
                  <a:cubicBezTo>
                    <a:pt x="4" y="32"/>
                    <a:pt x="2" y="35"/>
                    <a:pt x="2" y="36"/>
                  </a:cubicBezTo>
                  <a:cubicBezTo>
                    <a:pt x="2" y="36"/>
                    <a:pt x="4" y="37"/>
                    <a:pt x="5" y="37"/>
                  </a:cubicBezTo>
                  <a:cubicBezTo>
                    <a:pt x="7" y="37"/>
                    <a:pt x="8" y="38"/>
                    <a:pt x="9" y="38"/>
                  </a:cubicBezTo>
                  <a:cubicBezTo>
                    <a:pt x="10" y="40"/>
                    <a:pt x="11" y="42"/>
                    <a:pt x="12" y="44"/>
                  </a:cubicBezTo>
                  <a:cubicBezTo>
                    <a:pt x="12" y="45"/>
                    <a:pt x="12" y="45"/>
                    <a:pt x="12" y="45"/>
                  </a:cubicBezTo>
                  <a:cubicBezTo>
                    <a:pt x="14" y="44"/>
                    <a:pt x="15" y="43"/>
                    <a:pt x="17" y="41"/>
                  </a:cubicBezTo>
                  <a:cubicBezTo>
                    <a:pt x="18" y="40"/>
                    <a:pt x="18" y="40"/>
                    <a:pt x="18" y="40"/>
                  </a:cubicBezTo>
                  <a:cubicBezTo>
                    <a:pt x="18" y="41"/>
                    <a:pt x="18" y="41"/>
                    <a:pt x="18" y="41"/>
                  </a:cubicBezTo>
                  <a:cubicBezTo>
                    <a:pt x="19" y="42"/>
                    <a:pt x="19" y="42"/>
                    <a:pt x="19" y="42"/>
                  </a:cubicBezTo>
                  <a:cubicBezTo>
                    <a:pt x="19" y="42"/>
                    <a:pt x="20" y="42"/>
                    <a:pt x="20" y="41"/>
                  </a:cubicBezTo>
                  <a:cubicBezTo>
                    <a:pt x="21" y="41"/>
                    <a:pt x="22" y="39"/>
                    <a:pt x="21" y="38"/>
                  </a:cubicBezTo>
                  <a:cubicBezTo>
                    <a:pt x="21" y="36"/>
                    <a:pt x="22" y="35"/>
                    <a:pt x="22" y="33"/>
                  </a:cubicBezTo>
                  <a:cubicBezTo>
                    <a:pt x="23" y="31"/>
                    <a:pt x="24" y="31"/>
                    <a:pt x="25" y="31"/>
                  </a:cubicBezTo>
                  <a:cubicBezTo>
                    <a:pt x="25" y="31"/>
                    <a:pt x="26" y="31"/>
                    <a:pt x="26" y="31"/>
                  </a:cubicBezTo>
                  <a:cubicBezTo>
                    <a:pt x="28" y="25"/>
                    <a:pt x="33" y="21"/>
                    <a:pt x="38" y="18"/>
                  </a:cubicBezTo>
                  <a:cubicBezTo>
                    <a:pt x="39" y="17"/>
                    <a:pt x="40" y="17"/>
                    <a:pt x="41" y="16"/>
                  </a:cubicBezTo>
                  <a:cubicBezTo>
                    <a:pt x="41" y="15"/>
                    <a:pt x="40" y="15"/>
                    <a:pt x="40" y="14"/>
                  </a:cubicBezTo>
                  <a:cubicBezTo>
                    <a:pt x="38" y="11"/>
                    <a:pt x="34" y="6"/>
                    <a:pt x="31" y="6"/>
                  </a:cubicBezTo>
                  <a:cubicBezTo>
                    <a:pt x="30" y="6"/>
                    <a:pt x="29" y="7"/>
                    <a:pt x="28" y="9"/>
                  </a:cubicBezTo>
                  <a:cubicBezTo>
                    <a:pt x="27" y="9"/>
                    <a:pt x="27" y="9"/>
                    <a:pt x="27" y="9"/>
                  </a:cubicBezTo>
                  <a:cubicBezTo>
                    <a:pt x="27" y="9"/>
                    <a:pt x="27" y="8"/>
                    <a:pt x="27" y="8"/>
                  </a:cubicBezTo>
                  <a:cubicBezTo>
                    <a:pt x="26" y="8"/>
                    <a:pt x="26" y="9"/>
                    <a:pt x="26" y="9"/>
                  </a:cubicBezTo>
                  <a:cubicBezTo>
                    <a:pt x="21" y="15"/>
                    <a:pt x="21" y="15"/>
                    <a:pt x="21" y="15"/>
                  </a:cubicBezTo>
                  <a:cubicBezTo>
                    <a:pt x="24" y="8"/>
                    <a:pt x="24" y="8"/>
                    <a:pt x="24" y="8"/>
                  </a:cubicBezTo>
                  <a:cubicBezTo>
                    <a:pt x="25" y="7"/>
                    <a:pt x="25" y="6"/>
                    <a:pt x="24" y="5"/>
                  </a:cubicBezTo>
                  <a:cubicBezTo>
                    <a:pt x="23" y="3"/>
                    <a:pt x="19" y="2"/>
                    <a:pt x="16" y="2"/>
                  </a:cubicBezTo>
                  <a:cubicBezTo>
                    <a:pt x="15" y="2"/>
                    <a:pt x="14" y="2"/>
                    <a:pt x="13" y="2"/>
                  </a:cubicBezTo>
                  <a:cubicBezTo>
                    <a:pt x="13" y="2"/>
                    <a:pt x="13" y="3"/>
                    <a:pt x="13" y="3"/>
                  </a:cubicBezTo>
                  <a:cubicBezTo>
                    <a:pt x="11" y="4"/>
                    <a:pt x="11" y="4"/>
                    <a:pt x="11" y="4"/>
                  </a:cubicBezTo>
                  <a:cubicBezTo>
                    <a:pt x="11" y="3"/>
                    <a:pt x="11" y="3"/>
                    <a:pt x="11" y="3"/>
                  </a:cubicBezTo>
                  <a:cubicBezTo>
                    <a:pt x="10" y="3"/>
                    <a:pt x="9" y="3"/>
                    <a:pt x="8" y="3"/>
                  </a:cubicBezTo>
                  <a:cubicBezTo>
                    <a:pt x="8" y="3"/>
                    <a:pt x="8" y="3"/>
                    <a:pt x="8" y="3"/>
                  </a:cubicBezTo>
                  <a:cubicBezTo>
                    <a:pt x="8" y="5"/>
                    <a:pt x="8" y="6"/>
                    <a:pt x="8" y="7"/>
                  </a:cubicBezTo>
                  <a:cubicBezTo>
                    <a:pt x="8" y="7"/>
                    <a:pt x="8" y="8"/>
                    <a:pt x="8"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5" name="Freeform 224"/>
            <p:cNvSpPr/>
            <p:nvPr/>
          </p:nvSpPr>
          <p:spPr bwMode="auto">
            <a:xfrm>
              <a:off x="3679825" y="1719090"/>
              <a:ext cx="3175" cy="4763"/>
            </a:xfrm>
            <a:custGeom>
              <a:avLst/>
              <a:gdLst>
                <a:gd name="T0" fmla="*/ 1 w 1"/>
                <a:gd name="T1" fmla="*/ 2 h 2"/>
                <a:gd name="T2" fmla="*/ 0 w 1"/>
                <a:gd name="T3" fmla="*/ 0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0" y="1"/>
                    <a:pt x="0" y="2"/>
                    <a:pt x="0" y="0"/>
                  </a:cubicBezTo>
                  <a:cubicBezTo>
                    <a:pt x="0" y="0"/>
                    <a:pt x="1" y="0"/>
                    <a:pt x="1" y="0"/>
                  </a:cubicBezTo>
                  <a:cubicBezTo>
                    <a:pt x="1" y="1"/>
                    <a:pt x="1" y="1"/>
                    <a:pt x="1"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6" name="Freeform 225"/>
            <p:cNvSpPr/>
            <p:nvPr/>
          </p:nvSpPr>
          <p:spPr bwMode="auto">
            <a:xfrm>
              <a:off x="3676650" y="1715915"/>
              <a:ext cx="7938" cy="14288"/>
            </a:xfrm>
            <a:custGeom>
              <a:avLst/>
              <a:gdLst>
                <a:gd name="T0" fmla="*/ 2 w 3"/>
                <a:gd name="T1" fmla="*/ 5 h 5"/>
                <a:gd name="T2" fmla="*/ 1 w 3"/>
                <a:gd name="T3" fmla="*/ 3 h 5"/>
                <a:gd name="T4" fmla="*/ 0 w 3"/>
                <a:gd name="T5" fmla="*/ 1 h 5"/>
                <a:gd name="T6" fmla="*/ 0 w 3"/>
                <a:gd name="T7" fmla="*/ 0 h 5"/>
                <a:gd name="T8" fmla="*/ 3 w 3"/>
                <a:gd name="T9" fmla="*/ 0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cubicBezTo>
                    <a:pt x="1" y="3"/>
                    <a:pt x="1" y="3"/>
                    <a:pt x="1" y="3"/>
                  </a:cubicBezTo>
                  <a:cubicBezTo>
                    <a:pt x="0" y="3"/>
                    <a:pt x="0" y="3"/>
                    <a:pt x="0" y="1"/>
                  </a:cubicBezTo>
                  <a:cubicBezTo>
                    <a:pt x="0" y="0"/>
                    <a:pt x="0" y="0"/>
                    <a:pt x="0" y="0"/>
                  </a:cubicBezTo>
                  <a:cubicBezTo>
                    <a:pt x="3" y="0"/>
                    <a:pt x="3" y="0"/>
                    <a:pt x="3" y="0"/>
                  </a:cubicBezTo>
                  <a:lnTo>
                    <a:pt x="2"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7" name="Freeform 226"/>
            <p:cNvSpPr/>
            <p:nvPr/>
          </p:nvSpPr>
          <p:spPr bwMode="auto">
            <a:xfrm>
              <a:off x="3671888" y="1723852"/>
              <a:ext cx="7938" cy="11113"/>
            </a:xfrm>
            <a:custGeom>
              <a:avLst/>
              <a:gdLst>
                <a:gd name="T0" fmla="*/ 3 w 3"/>
                <a:gd name="T1" fmla="*/ 1 h 4"/>
                <a:gd name="T2" fmla="*/ 2 w 3"/>
                <a:gd name="T3" fmla="*/ 0 h 4"/>
                <a:gd name="T4" fmla="*/ 0 w 3"/>
                <a:gd name="T5" fmla="*/ 4 h 4"/>
                <a:gd name="T6" fmla="*/ 3 w 3"/>
                <a:gd name="T7" fmla="*/ 1 h 4"/>
              </a:gdLst>
              <a:ahLst/>
              <a:cxnLst>
                <a:cxn ang="0">
                  <a:pos x="T0" y="T1"/>
                </a:cxn>
                <a:cxn ang="0">
                  <a:pos x="T2" y="T3"/>
                </a:cxn>
                <a:cxn ang="0">
                  <a:pos x="T4" y="T5"/>
                </a:cxn>
                <a:cxn ang="0">
                  <a:pos x="T6" y="T7"/>
                </a:cxn>
              </a:cxnLst>
              <a:rect l="0" t="0" r="r" b="b"/>
              <a:pathLst>
                <a:path w="3" h="4">
                  <a:moveTo>
                    <a:pt x="3" y="1"/>
                  </a:moveTo>
                  <a:cubicBezTo>
                    <a:pt x="3" y="0"/>
                    <a:pt x="3" y="0"/>
                    <a:pt x="2" y="0"/>
                  </a:cubicBezTo>
                  <a:cubicBezTo>
                    <a:pt x="2" y="1"/>
                    <a:pt x="1" y="2"/>
                    <a:pt x="0" y="4"/>
                  </a:cubicBezTo>
                  <a:cubicBezTo>
                    <a:pt x="1" y="3"/>
                    <a:pt x="3" y="2"/>
                    <a:pt x="3"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8" name="Freeform 227"/>
            <p:cNvSpPr/>
            <p:nvPr/>
          </p:nvSpPr>
          <p:spPr bwMode="auto">
            <a:xfrm>
              <a:off x="3665538" y="1719090"/>
              <a:ext cx="17463" cy="19050"/>
            </a:xfrm>
            <a:custGeom>
              <a:avLst/>
              <a:gdLst>
                <a:gd name="T0" fmla="*/ 0 w 6"/>
                <a:gd name="T1" fmla="*/ 7 h 7"/>
                <a:gd name="T2" fmla="*/ 4 w 6"/>
                <a:gd name="T3" fmla="*/ 0 h 7"/>
                <a:gd name="T4" fmla="*/ 5 w 6"/>
                <a:gd name="T5" fmla="*/ 1 h 7"/>
                <a:gd name="T6" fmla="*/ 6 w 6"/>
                <a:gd name="T7" fmla="*/ 2 h 7"/>
                <a:gd name="T8" fmla="*/ 6 w 6"/>
                <a:gd name="T9" fmla="*/ 2 h 7"/>
                <a:gd name="T10" fmla="*/ 6 w 6"/>
                <a:gd name="T11" fmla="*/ 3 h 7"/>
                <a:gd name="T12" fmla="*/ 2 w 6"/>
                <a:gd name="T13" fmla="*/ 6 h 7"/>
                <a:gd name="T14" fmla="*/ 0 w 6"/>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0" y="7"/>
                  </a:moveTo>
                  <a:cubicBezTo>
                    <a:pt x="4" y="0"/>
                    <a:pt x="4" y="0"/>
                    <a:pt x="4" y="0"/>
                  </a:cubicBezTo>
                  <a:cubicBezTo>
                    <a:pt x="5" y="1"/>
                    <a:pt x="5" y="1"/>
                    <a:pt x="5" y="1"/>
                  </a:cubicBezTo>
                  <a:cubicBezTo>
                    <a:pt x="5" y="1"/>
                    <a:pt x="6" y="2"/>
                    <a:pt x="6" y="2"/>
                  </a:cubicBezTo>
                  <a:cubicBezTo>
                    <a:pt x="6" y="2"/>
                    <a:pt x="6" y="2"/>
                    <a:pt x="6" y="2"/>
                  </a:cubicBezTo>
                  <a:cubicBezTo>
                    <a:pt x="6" y="3"/>
                    <a:pt x="6" y="3"/>
                    <a:pt x="6" y="3"/>
                  </a:cubicBezTo>
                  <a:cubicBezTo>
                    <a:pt x="5" y="5"/>
                    <a:pt x="4" y="6"/>
                    <a:pt x="2" y="6"/>
                  </a:cubicBezTo>
                  <a:lnTo>
                    <a:pt x="0"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19" name="Freeform 228"/>
            <p:cNvSpPr/>
            <p:nvPr/>
          </p:nvSpPr>
          <p:spPr bwMode="auto">
            <a:xfrm>
              <a:off x="3933825" y="1688927"/>
              <a:ext cx="33338" cy="33338"/>
            </a:xfrm>
            <a:custGeom>
              <a:avLst/>
              <a:gdLst>
                <a:gd name="T0" fmla="*/ 2 w 12"/>
                <a:gd name="T1" fmla="*/ 0 h 12"/>
                <a:gd name="T2" fmla="*/ 12 w 12"/>
                <a:gd name="T3" fmla="*/ 9 h 12"/>
                <a:gd name="T4" fmla="*/ 3 w 12"/>
                <a:gd name="T5" fmla="*/ 11 h 12"/>
                <a:gd name="T6" fmla="*/ 6 w 12"/>
                <a:gd name="T7" fmla="*/ 10 h 12"/>
                <a:gd name="T8" fmla="*/ 0 w 12"/>
                <a:gd name="T9" fmla="*/ 9 h 12"/>
                <a:gd name="T10" fmla="*/ 2 w 12"/>
                <a:gd name="T11" fmla="*/ 8 h 12"/>
                <a:gd name="T12" fmla="*/ 0 w 12"/>
                <a:gd name="T13" fmla="*/ 6 h 12"/>
                <a:gd name="T14" fmla="*/ 3 w 12"/>
                <a:gd name="T15" fmla="*/ 5 h 12"/>
                <a:gd name="T16" fmla="*/ 2 w 12"/>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2">
                  <a:moveTo>
                    <a:pt x="2" y="0"/>
                  </a:moveTo>
                  <a:cubicBezTo>
                    <a:pt x="7" y="2"/>
                    <a:pt x="9" y="4"/>
                    <a:pt x="12" y="9"/>
                  </a:cubicBezTo>
                  <a:cubicBezTo>
                    <a:pt x="9" y="10"/>
                    <a:pt x="7" y="12"/>
                    <a:pt x="3" y="11"/>
                  </a:cubicBezTo>
                  <a:cubicBezTo>
                    <a:pt x="4" y="11"/>
                    <a:pt x="5" y="10"/>
                    <a:pt x="6" y="10"/>
                  </a:cubicBezTo>
                  <a:cubicBezTo>
                    <a:pt x="4" y="9"/>
                    <a:pt x="2" y="9"/>
                    <a:pt x="0" y="9"/>
                  </a:cubicBezTo>
                  <a:cubicBezTo>
                    <a:pt x="1" y="8"/>
                    <a:pt x="2" y="8"/>
                    <a:pt x="2" y="8"/>
                  </a:cubicBezTo>
                  <a:cubicBezTo>
                    <a:pt x="2" y="7"/>
                    <a:pt x="1" y="6"/>
                    <a:pt x="0" y="6"/>
                  </a:cubicBezTo>
                  <a:cubicBezTo>
                    <a:pt x="1" y="6"/>
                    <a:pt x="2" y="5"/>
                    <a:pt x="3" y="5"/>
                  </a:cubicBezTo>
                  <a:cubicBezTo>
                    <a:pt x="0" y="3"/>
                    <a:pt x="0" y="2"/>
                    <a:pt x="2"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0" name="Freeform 229"/>
            <p:cNvSpPr>
              <a:spLocks noEditPoints="1"/>
            </p:cNvSpPr>
            <p:nvPr/>
          </p:nvSpPr>
          <p:spPr bwMode="auto">
            <a:xfrm>
              <a:off x="3921125" y="1685752"/>
              <a:ext cx="49213" cy="36513"/>
            </a:xfrm>
            <a:custGeom>
              <a:avLst/>
              <a:gdLst>
                <a:gd name="T0" fmla="*/ 11 w 18"/>
                <a:gd name="T1" fmla="*/ 13 h 13"/>
                <a:gd name="T2" fmla="*/ 8 w 18"/>
                <a:gd name="T3" fmla="*/ 13 h 13"/>
                <a:gd name="T4" fmla="*/ 5 w 18"/>
                <a:gd name="T5" fmla="*/ 12 h 13"/>
                <a:gd name="T6" fmla="*/ 8 w 18"/>
                <a:gd name="T7" fmla="*/ 11 h 13"/>
                <a:gd name="T8" fmla="*/ 5 w 18"/>
                <a:gd name="T9" fmla="*/ 11 h 13"/>
                <a:gd name="T10" fmla="*/ 0 w 18"/>
                <a:gd name="T11" fmla="*/ 9 h 13"/>
                <a:gd name="T12" fmla="*/ 5 w 18"/>
                <a:gd name="T13" fmla="*/ 9 h 13"/>
                <a:gd name="T14" fmla="*/ 6 w 18"/>
                <a:gd name="T15" fmla="*/ 8 h 13"/>
                <a:gd name="T16" fmla="*/ 6 w 18"/>
                <a:gd name="T17" fmla="*/ 8 h 13"/>
                <a:gd name="T18" fmla="*/ 5 w 18"/>
                <a:gd name="T19" fmla="*/ 8 h 13"/>
                <a:gd name="T20" fmla="*/ 2 w 18"/>
                <a:gd name="T21" fmla="*/ 6 h 13"/>
                <a:gd name="T22" fmla="*/ 5 w 18"/>
                <a:gd name="T23" fmla="*/ 6 h 13"/>
                <a:gd name="T24" fmla="*/ 6 w 18"/>
                <a:gd name="T25" fmla="*/ 6 h 13"/>
                <a:gd name="T26" fmla="*/ 5 w 18"/>
                <a:gd name="T27" fmla="*/ 4 h 13"/>
                <a:gd name="T28" fmla="*/ 7 w 18"/>
                <a:gd name="T29" fmla="*/ 0 h 13"/>
                <a:gd name="T30" fmla="*/ 7 w 18"/>
                <a:gd name="T31" fmla="*/ 0 h 13"/>
                <a:gd name="T32" fmla="*/ 8 w 18"/>
                <a:gd name="T33" fmla="*/ 0 h 13"/>
                <a:gd name="T34" fmla="*/ 17 w 18"/>
                <a:gd name="T35" fmla="*/ 8 h 13"/>
                <a:gd name="T36" fmla="*/ 18 w 18"/>
                <a:gd name="T37" fmla="*/ 10 h 13"/>
                <a:gd name="T38" fmla="*/ 17 w 18"/>
                <a:gd name="T39" fmla="*/ 10 h 13"/>
                <a:gd name="T40" fmla="*/ 16 w 18"/>
                <a:gd name="T41" fmla="*/ 11 h 13"/>
                <a:gd name="T42" fmla="*/ 11 w 18"/>
                <a:gd name="T43" fmla="*/ 13 h 13"/>
                <a:gd name="T44" fmla="*/ 9 w 18"/>
                <a:gd name="T45" fmla="*/ 9 h 13"/>
                <a:gd name="T46" fmla="*/ 14 w 18"/>
                <a:gd name="T47" fmla="*/ 10 h 13"/>
                <a:gd name="T48" fmla="*/ 15 w 18"/>
                <a:gd name="T49" fmla="*/ 10 h 13"/>
                <a:gd name="T50" fmla="*/ 15 w 18"/>
                <a:gd name="T51" fmla="*/ 9 h 13"/>
                <a:gd name="T52" fmla="*/ 15 w 18"/>
                <a:gd name="T53" fmla="*/ 9 h 13"/>
                <a:gd name="T54" fmla="*/ 8 w 18"/>
                <a:gd name="T55" fmla="*/ 2 h 13"/>
                <a:gd name="T56" fmla="*/ 7 w 18"/>
                <a:gd name="T57" fmla="*/ 4 h 13"/>
                <a:gd name="T58" fmla="*/ 8 w 18"/>
                <a:gd name="T59" fmla="*/ 5 h 13"/>
                <a:gd name="T60" fmla="*/ 10 w 18"/>
                <a:gd name="T61" fmla="*/ 7 h 13"/>
                <a:gd name="T62" fmla="*/ 8 w 18"/>
                <a:gd name="T63" fmla="*/ 7 h 13"/>
                <a:gd name="T64" fmla="*/ 7 w 18"/>
                <a:gd name="T65" fmla="*/ 7 h 13"/>
                <a:gd name="T66" fmla="*/ 8 w 18"/>
                <a:gd name="T67" fmla="*/ 8 h 13"/>
                <a:gd name="T68" fmla="*/ 10 w 18"/>
                <a:gd name="T69" fmla="*/ 9 h 13"/>
                <a:gd name="T70" fmla="*/ 9 w 18"/>
                <a:gd name="T7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13">
                  <a:moveTo>
                    <a:pt x="11" y="13"/>
                  </a:moveTo>
                  <a:cubicBezTo>
                    <a:pt x="10" y="13"/>
                    <a:pt x="9" y="13"/>
                    <a:pt x="8" y="13"/>
                  </a:cubicBezTo>
                  <a:cubicBezTo>
                    <a:pt x="5" y="12"/>
                    <a:pt x="5" y="12"/>
                    <a:pt x="5" y="12"/>
                  </a:cubicBezTo>
                  <a:cubicBezTo>
                    <a:pt x="8" y="11"/>
                    <a:pt x="8" y="11"/>
                    <a:pt x="8" y="11"/>
                  </a:cubicBezTo>
                  <a:cubicBezTo>
                    <a:pt x="7" y="11"/>
                    <a:pt x="6" y="11"/>
                    <a:pt x="5" y="11"/>
                  </a:cubicBezTo>
                  <a:cubicBezTo>
                    <a:pt x="0" y="9"/>
                    <a:pt x="0" y="9"/>
                    <a:pt x="0" y="9"/>
                  </a:cubicBezTo>
                  <a:cubicBezTo>
                    <a:pt x="5" y="9"/>
                    <a:pt x="5" y="9"/>
                    <a:pt x="5" y="9"/>
                  </a:cubicBezTo>
                  <a:cubicBezTo>
                    <a:pt x="5" y="9"/>
                    <a:pt x="5" y="9"/>
                    <a:pt x="6" y="8"/>
                  </a:cubicBezTo>
                  <a:cubicBezTo>
                    <a:pt x="6" y="8"/>
                    <a:pt x="6" y="8"/>
                    <a:pt x="6" y="8"/>
                  </a:cubicBezTo>
                  <a:cubicBezTo>
                    <a:pt x="5" y="8"/>
                    <a:pt x="5" y="8"/>
                    <a:pt x="5" y="8"/>
                  </a:cubicBezTo>
                  <a:cubicBezTo>
                    <a:pt x="2" y="6"/>
                    <a:pt x="2" y="6"/>
                    <a:pt x="2" y="6"/>
                  </a:cubicBezTo>
                  <a:cubicBezTo>
                    <a:pt x="5" y="6"/>
                    <a:pt x="5" y="6"/>
                    <a:pt x="5" y="6"/>
                  </a:cubicBezTo>
                  <a:cubicBezTo>
                    <a:pt x="5" y="6"/>
                    <a:pt x="5" y="6"/>
                    <a:pt x="6" y="6"/>
                  </a:cubicBezTo>
                  <a:cubicBezTo>
                    <a:pt x="5" y="5"/>
                    <a:pt x="5" y="4"/>
                    <a:pt x="5" y="4"/>
                  </a:cubicBezTo>
                  <a:cubicBezTo>
                    <a:pt x="5" y="3"/>
                    <a:pt x="5" y="2"/>
                    <a:pt x="7" y="0"/>
                  </a:cubicBezTo>
                  <a:cubicBezTo>
                    <a:pt x="7" y="0"/>
                    <a:pt x="7" y="0"/>
                    <a:pt x="7" y="0"/>
                  </a:cubicBezTo>
                  <a:cubicBezTo>
                    <a:pt x="8" y="0"/>
                    <a:pt x="8" y="0"/>
                    <a:pt x="8" y="0"/>
                  </a:cubicBezTo>
                  <a:cubicBezTo>
                    <a:pt x="13" y="2"/>
                    <a:pt x="14" y="4"/>
                    <a:pt x="17" y="8"/>
                  </a:cubicBezTo>
                  <a:cubicBezTo>
                    <a:pt x="18" y="10"/>
                    <a:pt x="18" y="10"/>
                    <a:pt x="18" y="10"/>
                  </a:cubicBezTo>
                  <a:cubicBezTo>
                    <a:pt x="17" y="10"/>
                    <a:pt x="17" y="10"/>
                    <a:pt x="17" y="10"/>
                  </a:cubicBezTo>
                  <a:cubicBezTo>
                    <a:pt x="17" y="11"/>
                    <a:pt x="16" y="11"/>
                    <a:pt x="16" y="11"/>
                  </a:cubicBezTo>
                  <a:cubicBezTo>
                    <a:pt x="14" y="12"/>
                    <a:pt x="13" y="13"/>
                    <a:pt x="11" y="13"/>
                  </a:cubicBezTo>
                  <a:close/>
                  <a:moveTo>
                    <a:pt x="9" y="9"/>
                  </a:moveTo>
                  <a:cubicBezTo>
                    <a:pt x="14" y="10"/>
                    <a:pt x="14" y="10"/>
                    <a:pt x="14" y="10"/>
                  </a:cubicBezTo>
                  <a:cubicBezTo>
                    <a:pt x="14" y="10"/>
                    <a:pt x="15" y="10"/>
                    <a:pt x="15" y="10"/>
                  </a:cubicBezTo>
                  <a:cubicBezTo>
                    <a:pt x="15" y="10"/>
                    <a:pt x="15" y="9"/>
                    <a:pt x="15" y="9"/>
                  </a:cubicBezTo>
                  <a:cubicBezTo>
                    <a:pt x="15" y="9"/>
                    <a:pt x="15" y="9"/>
                    <a:pt x="15" y="9"/>
                  </a:cubicBezTo>
                  <a:cubicBezTo>
                    <a:pt x="13" y="6"/>
                    <a:pt x="11" y="4"/>
                    <a:pt x="8" y="2"/>
                  </a:cubicBezTo>
                  <a:cubicBezTo>
                    <a:pt x="7" y="3"/>
                    <a:pt x="7" y="3"/>
                    <a:pt x="7" y="4"/>
                  </a:cubicBezTo>
                  <a:cubicBezTo>
                    <a:pt x="7" y="4"/>
                    <a:pt x="8" y="5"/>
                    <a:pt x="8" y="5"/>
                  </a:cubicBezTo>
                  <a:cubicBezTo>
                    <a:pt x="10" y="7"/>
                    <a:pt x="10" y="7"/>
                    <a:pt x="10" y="7"/>
                  </a:cubicBezTo>
                  <a:cubicBezTo>
                    <a:pt x="8" y="7"/>
                    <a:pt x="8" y="7"/>
                    <a:pt x="8" y="7"/>
                  </a:cubicBezTo>
                  <a:cubicBezTo>
                    <a:pt x="8" y="7"/>
                    <a:pt x="7" y="7"/>
                    <a:pt x="7" y="7"/>
                  </a:cubicBezTo>
                  <a:cubicBezTo>
                    <a:pt x="7" y="7"/>
                    <a:pt x="8" y="8"/>
                    <a:pt x="8" y="8"/>
                  </a:cubicBezTo>
                  <a:cubicBezTo>
                    <a:pt x="10" y="9"/>
                    <a:pt x="10" y="9"/>
                    <a:pt x="10" y="9"/>
                  </a:cubicBezTo>
                  <a:lnTo>
                    <a:pt x="9"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1" name="Freeform 230"/>
            <p:cNvSpPr/>
            <p:nvPr/>
          </p:nvSpPr>
          <p:spPr bwMode="auto">
            <a:xfrm>
              <a:off x="4432300" y="2336627"/>
              <a:ext cx="227013" cy="222250"/>
            </a:xfrm>
            <a:custGeom>
              <a:avLst/>
              <a:gdLst>
                <a:gd name="T0" fmla="*/ 26 w 83"/>
                <a:gd name="T1" fmla="*/ 9 h 81"/>
                <a:gd name="T2" fmla="*/ 35 w 83"/>
                <a:gd name="T3" fmla="*/ 5 h 81"/>
                <a:gd name="T4" fmla="*/ 48 w 83"/>
                <a:gd name="T5" fmla="*/ 1 h 81"/>
                <a:gd name="T6" fmla="*/ 58 w 83"/>
                <a:gd name="T7" fmla="*/ 0 h 81"/>
                <a:gd name="T8" fmla="*/ 62 w 83"/>
                <a:gd name="T9" fmla="*/ 0 h 81"/>
                <a:gd name="T10" fmla="*/ 68 w 83"/>
                <a:gd name="T11" fmla="*/ 1 h 81"/>
                <a:gd name="T12" fmla="*/ 66 w 83"/>
                <a:gd name="T13" fmla="*/ 3 h 81"/>
                <a:gd name="T14" fmla="*/ 66 w 83"/>
                <a:gd name="T15" fmla="*/ 12 h 81"/>
                <a:gd name="T16" fmla="*/ 63 w 83"/>
                <a:gd name="T17" fmla="*/ 15 h 81"/>
                <a:gd name="T18" fmla="*/ 66 w 83"/>
                <a:gd name="T19" fmla="*/ 21 h 81"/>
                <a:gd name="T20" fmla="*/ 69 w 83"/>
                <a:gd name="T21" fmla="*/ 24 h 81"/>
                <a:gd name="T22" fmla="*/ 71 w 83"/>
                <a:gd name="T23" fmla="*/ 31 h 81"/>
                <a:gd name="T24" fmla="*/ 71 w 83"/>
                <a:gd name="T25" fmla="*/ 35 h 81"/>
                <a:gd name="T26" fmla="*/ 72 w 83"/>
                <a:gd name="T27" fmla="*/ 42 h 81"/>
                <a:gd name="T28" fmla="*/ 71 w 83"/>
                <a:gd name="T29" fmla="*/ 51 h 81"/>
                <a:gd name="T30" fmla="*/ 73 w 83"/>
                <a:gd name="T31" fmla="*/ 56 h 81"/>
                <a:gd name="T32" fmla="*/ 78 w 83"/>
                <a:gd name="T33" fmla="*/ 58 h 81"/>
                <a:gd name="T34" fmla="*/ 74 w 83"/>
                <a:gd name="T35" fmla="*/ 66 h 81"/>
                <a:gd name="T36" fmla="*/ 63 w 83"/>
                <a:gd name="T37" fmla="*/ 73 h 81"/>
                <a:gd name="T38" fmla="*/ 52 w 83"/>
                <a:gd name="T39" fmla="*/ 79 h 81"/>
                <a:gd name="T40" fmla="*/ 47 w 83"/>
                <a:gd name="T41" fmla="*/ 80 h 81"/>
                <a:gd name="T42" fmla="*/ 46 w 83"/>
                <a:gd name="T43" fmla="*/ 77 h 81"/>
                <a:gd name="T44" fmla="*/ 26 w 83"/>
                <a:gd name="T45" fmla="*/ 63 h 81"/>
                <a:gd name="T46" fmla="*/ 4 w 83"/>
                <a:gd name="T47" fmla="*/ 48 h 81"/>
                <a:gd name="T48" fmla="*/ 0 w 83"/>
                <a:gd name="T49" fmla="*/ 39 h 81"/>
                <a:gd name="T50" fmla="*/ 9 w 83"/>
                <a:gd name="T51" fmla="*/ 34 h 81"/>
                <a:gd name="T52" fmla="*/ 20 w 83"/>
                <a:gd name="T53" fmla="*/ 29 h 81"/>
                <a:gd name="T54" fmla="*/ 29 w 83"/>
                <a:gd name="T55" fmla="*/ 23 h 81"/>
                <a:gd name="T56" fmla="*/ 28 w 83"/>
                <a:gd name="T57" fmla="*/ 18 h 81"/>
                <a:gd name="T58" fmla="*/ 25 w 83"/>
                <a:gd name="T59" fmla="*/ 9 h 81"/>
                <a:gd name="T60" fmla="*/ 26 w 83"/>
                <a:gd name="T61" fmla="*/ 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 h="81">
                  <a:moveTo>
                    <a:pt x="26" y="9"/>
                  </a:moveTo>
                  <a:cubicBezTo>
                    <a:pt x="29" y="9"/>
                    <a:pt x="33" y="6"/>
                    <a:pt x="35" y="5"/>
                  </a:cubicBezTo>
                  <a:cubicBezTo>
                    <a:pt x="39" y="3"/>
                    <a:pt x="43" y="2"/>
                    <a:pt x="48" y="1"/>
                  </a:cubicBezTo>
                  <a:cubicBezTo>
                    <a:pt x="52" y="0"/>
                    <a:pt x="54" y="2"/>
                    <a:pt x="58" y="0"/>
                  </a:cubicBezTo>
                  <a:cubicBezTo>
                    <a:pt x="58" y="0"/>
                    <a:pt x="63" y="0"/>
                    <a:pt x="62" y="0"/>
                  </a:cubicBezTo>
                  <a:cubicBezTo>
                    <a:pt x="65" y="0"/>
                    <a:pt x="65" y="1"/>
                    <a:pt x="68" y="1"/>
                  </a:cubicBezTo>
                  <a:cubicBezTo>
                    <a:pt x="67" y="1"/>
                    <a:pt x="67" y="2"/>
                    <a:pt x="66" y="3"/>
                  </a:cubicBezTo>
                  <a:cubicBezTo>
                    <a:pt x="67" y="3"/>
                    <a:pt x="67" y="10"/>
                    <a:pt x="66" y="12"/>
                  </a:cubicBezTo>
                  <a:cubicBezTo>
                    <a:pt x="66" y="13"/>
                    <a:pt x="63" y="14"/>
                    <a:pt x="63" y="15"/>
                  </a:cubicBezTo>
                  <a:cubicBezTo>
                    <a:pt x="64" y="18"/>
                    <a:pt x="65" y="18"/>
                    <a:pt x="66" y="21"/>
                  </a:cubicBezTo>
                  <a:cubicBezTo>
                    <a:pt x="66" y="23"/>
                    <a:pt x="69" y="23"/>
                    <a:pt x="69" y="24"/>
                  </a:cubicBezTo>
                  <a:cubicBezTo>
                    <a:pt x="70" y="26"/>
                    <a:pt x="70" y="29"/>
                    <a:pt x="71" y="31"/>
                  </a:cubicBezTo>
                  <a:cubicBezTo>
                    <a:pt x="71" y="33"/>
                    <a:pt x="69" y="33"/>
                    <a:pt x="71" y="35"/>
                  </a:cubicBezTo>
                  <a:cubicBezTo>
                    <a:pt x="72" y="37"/>
                    <a:pt x="72" y="39"/>
                    <a:pt x="72" y="42"/>
                  </a:cubicBezTo>
                  <a:cubicBezTo>
                    <a:pt x="72" y="45"/>
                    <a:pt x="70" y="50"/>
                    <a:pt x="71" y="51"/>
                  </a:cubicBezTo>
                  <a:cubicBezTo>
                    <a:pt x="72" y="52"/>
                    <a:pt x="72" y="55"/>
                    <a:pt x="73" y="56"/>
                  </a:cubicBezTo>
                  <a:cubicBezTo>
                    <a:pt x="74" y="58"/>
                    <a:pt x="77" y="57"/>
                    <a:pt x="78" y="58"/>
                  </a:cubicBezTo>
                  <a:cubicBezTo>
                    <a:pt x="83" y="62"/>
                    <a:pt x="76" y="64"/>
                    <a:pt x="74" y="66"/>
                  </a:cubicBezTo>
                  <a:cubicBezTo>
                    <a:pt x="70" y="68"/>
                    <a:pt x="67" y="70"/>
                    <a:pt x="63" y="73"/>
                  </a:cubicBezTo>
                  <a:cubicBezTo>
                    <a:pt x="59" y="76"/>
                    <a:pt x="57" y="78"/>
                    <a:pt x="52" y="79"/>
                  </a:cubicBezTo>
                  <a:cubicBezTo>
                    <a:pt x="51" y="79"/>
                    <a:pt x="47" y="81"/>
                    <a:pt x="47" y="80"/>
                  </a:cubicBezTo>
                  <a:cubicBezTo>
                    <a:pt x="46" y="79"/>
                    <a:pt x="47" y="77"/>
                    <a:pt x="46" y="77"/>
                  </a:cubicBezTo>
                  <a:cubicBezTo>
                    <a:pt x="39" y="74"/>
                    <a:pt x="33" y="68"/>
                    <a:pt x="26" y="63"/>
                  </a:cubicBezTo>
                  <a:cubicBezTo>
                    <a:pt x="19" y="58"/>
                    <a:pt x="12" y="53"/>
                    <a:pt x="4" y="48"/>
                  </a:cubicBezTo>
                  <a:cubicBezTo>
                    <a:pt x="0" y="45"/>
                    <a:pt x="0" y="44"/>
                    <a:pt x="0" y="39"/>
                  </a:cubicBezTo>
                  <a:cubicBezTo>
                    <a:pt x="0" y="36"/>
                    <a:pt x="7" y="34"/>
                    <a:pt x="9" y="34"/>
                  </a:cubicBezTo>
                  <a:cubicBezTo>
                    <a:pt x="13" y="33"/>
                    <a:pt x="16" y="30"/>
                    <a:pt x="20" y="29"/>
                  </a:cubicBezTo>
                  <a:cubicBezTo>
                    <a:pt x="16" y="24"/>
                    <a:pt x="27" y="23"/>
                    <a:pt x="29" y="23"/>
                  </a:cubicBezTo>
                  <a:cubicBezTo>
                    <a:pt x="30" y="21"/>
                    <a:pt x="28" y="20"/>
                    <a:pt x="28" y="18"/>
                  </a:cubicBezTo>
                  <a:cubicBezTo>
                    <a:pt x="28" y="15"/>
                    <a:pt x="28" y="11"/>
                    <a:pt x="25" y="9"/>
                  </a:cubicBezTo>
                  <a:cubicBezTo>
                    <a:pt x="26" y="9"/>
                    <a:pt x="26" y="9"/>
                    <a:pt x="26"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2" name="Freeform 231"/>
            <p:cNvSpPr>
              <a:spLocks noEditPoints="1"/>
            </p:cNvSpPr>
            <p:nvPr/>
          </p:nvSpPr>
          <p:spPr bwMode="auto">
            <a:xfrm>
              <a:off x="4429125" y="2331865"/>
              <a:ext cx="223838" cy="227013"/>
            </a:xfrm>
            <a:custGeom>
              <a:avLst/>
              <a:gdLst>
                <a:gd name="T0" fmla="*/ 47 w 82"/>
                <a:gd name="T1" fmla="*/ 83 h 83"/>
                <a:gd name="T2" fmla="*/ 46 w 82"/>
                <a:gd name="T3" fmla="*/ 79 h 83"/>
                <a:gd name="T4" fmla="*/ 27 w 82"/>
                <a:gd name="T5" fmla="*/ 66 h 83"/>
                <a:gd name="T6" fmla="*/ 0 w 82"/>
                <a:gd name="T7" fmla="*/ 42 h 83"/>
                <a:gd name="T8" fmla="*/ 9 w 82"/>
                <a:gd name="T9" fmla="*/ 35 h 83"/>
                <a:gd name="T10" fmla="*/ 19 w 82"/>
                <a:gd name="T11" fmla="*/ 30 h 83"/>
                <a:gd name="T12" fmla="*/ 30 w 82"/>
                <a:gd name="T13" fmla="*/ 24 h 83"/>
                <a:gd name="T14" fmla="*/ 28 w 82"/>
                <a:gd name="T15" fmla="*/ 20 h 83"/>
                <a:gd name="T16" fmla="*/ 26 w 82"/>
                <a:gd name="T17" fmla="*/ 12 h 83"/>
                <a:gd name="T18" fmla="*/ 27 w 82"/>
                <a:gd name="T19" fmla="*/ 10 h 83"/>
                <a:gd name="T20" fmla="*/ 36 w 82"/>
                <a:gd name="T21" fmla="*/ 6 h 83"/>
                <a:gd name="T22" fmla="*/ 48 w 82"/>
                <a:gd name="T23" fmla="*/ 2 h 83"/>
                <a:gd name="T24" fmla="*/ 59 w 82"/>
                <a:gd name="T25" fmla="*/ 1 h 83"/>
                <a:gd name="T26" fmla="*/ 60 w 82"/>
                <a:gd name="T27" fmla="*/ 1 h 83"/>
                <a:gd name="T28" fmla="*/ 63 w 82"/>
                <a:gd name="T29" fmla="*/ 1 h 83"/>
                <a:gd name="T30" fmla="*/ 66 w 82"/>
                <a:gd name="T31" fmla="*/ 1 h 83"/>
                <a:gd name="T32" fmla="*/ 74 w 82"/>
                <a:gd name="T33" fmla="*/ 0 h 83"/>
                <a:gd name="T34" fmla="*/ 69 w 82"/>
                <a:gd name="T35" fmla="*/ 4 h 83"/>
                <a:gd name="T36" fmla="*/ 68 w 82"/>
                <a:gd name="T37" fmla="*/ 14 h 83"/>
                <a:gd name="T38" fmla="*/ 65 w 82"/>
                <a:gd name="T39" fmla="*/ 17 h 83"/>
                <a:gd name="T40" fmla="*/ 68 w 82"/>
                <a:gd name="T41" fmla="*/ 23 h 83"/>
                <a:gd name="T42" fmla="*/ 71 w 82"/>
                <a:gd name="T43" fmla="*/ 26 h 83"/>
                <a:gd name="T44" fmla="*/ 72 w 82"/>
                <a:gd name="T45" fmla="*/ 36 h 83"/>
                <a:gd name="T46" fmla="*/ 74 w 82"/>
                <a:gd name="T47" fmla="*/ 42 h 83"/>
                <a:gd name="T48" fmla="*/ 73 w 82"/>
                <a:gd name="T49" fmla="*/ 49 h 83"/>
                <a:gd name="T50" fmla="*/ 74 w 82"/>
                <a:gd name="T51" fmla="*/ 55 h 83"/>
                <a:gd name="T52" fmla="*/ 77 w 82"/>
                <a:gd name="T53" fmla="*/ 58 h 83"/>
                <a:gd name="T54" fmla="*/ 82 w 82"/>
                <a:gd name="T55" fmla="*/ 63 h 83"/>
                <a:gd name="T56" fmla="*/ 75 w 82"/>
                <a:gd name="T57" fmla="*/ 69 h 83"/>
                <a:gd name="T58" fmla="*/ 65 w 82"/>
                <a:gd name="T59" fmla="*/ 76 h 83"/>
                <a:gd name="T60" fmla="*/ 53 w 82"/>
                <a:gd name="T61" fmla="*/ 82 h 83"/>
                <a:gd name="T62" fmla="*/ 48 w 82"/>
                <a:gd name="T63" fmla="*/ 83 h 83"/>
                <a:gd name="T64" fmla="*/ 30 w 82"/>
                <a:gd name="T65" fmla="*/ 18 h 83"/>
                <a:gd name="T66" fmla="*/ 31 w 82"/>
                <a:gd name="T67" fmla="*/ 22 h 83"/>
                <a:gd name="T68" fmla="*/ 31 w 82"/>
                <a:gd name="T69" fmla="*/ 26 h 83"/>
                <a:gd name="T70" fmla="*/ 21 w 82"/>
                <a:gd name="T71" fmla="*/ 28 h 83"/>
                <a:gd name="T72" fmla="*/ 22 w 82"/>
                <a:gd name="T73" fmla="*/ 31 h 83"/>
                <a:gd name="T74" fmla="*/ 17 w 82"/>
                <a:gd name="T75" fmla="*/ 34 h 83"/>
                <a:gd name="T76" fmla="*/ 2 w 82"/>
                <a:gd name="T77" fmla="*/ 41 h 83"/>
                <a:gd name="T78" fmla="*/ 6 w 82"/>
                <a:gd name="T79" fmla="*/ 49 h 83"/>
                <a:gd name="T80" fmla="*/ 35 w 82"/>
                <a:gd name="T81" fmla="*/ 70 h 83"/>
                <a:gd name="T82" fmla="*/ 48 w 82"/>
                <a:gd name="T83" fmla="*/ 80 h 83"/>
                <a:gd name="T84" fmla="*/ 51 w 82"/>
                <a:gd name="T85" fmla="*/ 81 h 83"/>
                <a:gd name="T86" fmla="*/ 63 w 82"/>
                <a:gd name="T87" fmla="*/ 75 h 83"/>
                <a:gd name="T88" fmla="*/ 72 w 82"/>
                <a:gd name="T89" fmla="*/ 68 h 83"/>
                <a:gd name="T90" fmla="*/ 76 w 82"/>
                <a:gd name="T91" fmla="*/ 66 h 83"/>
                <a:gd name="T92" fmla="*/ 79 w 82"/>
                <a:gd name="T93" fmla="*/ 61 h 83"/>
                <a:gd name="T94" fmla="*/ 73 w 82"/>
                <a:gd name="T95" fmla="*/ 59 h 83"/>
                <a:gd name="T96" fmla="*/ 71 w 82"/>
                <a:gd name="T97" fmla="*/ 54 h 83"/>
                <a:gd name="T98" fmla="*/ 72 w 82"/>
                <a:gd name="T99" fmla="*/ 44 h 83"/>
                <a:gd name="T100" fmla="*/ 71 w 82"/>
                <a:gd name="T101" fmla="*/ 37 h 83"/>
                <a:gd name="T102" fmla="*/ 71 w 82"/>
                <a:gd name="T103" fmla="*/ 34 h 83"/>
                <a:gd name="T104" fmla="*/ 68 w 82"/>
                <a:gd name="T105" fmla="*/ 26 h 83"/>
                <a:gd name="T106" fmla="*/ 65 w 82"/>
                <a:gd name="T107" fmla="*/ 21 h 83"/>
                <a:gd name="T108" fmla="*/ 65 w 82"/>
                <a:gd name="T109" fmla="*/ 14 h 83"/>
                <a:gd name="T110" fmla="*/ 67 w 82"/>
                <a:gd name="T111" fmla="*/ 5 h 83"/>
                <a:gd name="T112" fmla="*/ 67 w 82"/>
                <a:gd name="T113" fmla="*/ 4 h 83"/>
                <a:gd name="T114" fmla="*/ 65 w 82"/>
                <a:gd name="T115" fmla="*/ 3 h 83"/>
                <a:gd name="T116" fmla="*/ 60 w 82"/>
                <a:gd name="T117" fmla="*/ 3 h 83"/>
                <a:gd name="T118" fmla="*/ 53 w 82"/>
                <a:gd name="T119" fmla="*/ 4 h 83"/>
                <a:gd name="T120" fmla="*/ 48 w 82"/>
                <a:gd name="T121" fmla="*/ 4 h 83"/>
                <a:gd name="T122" fmla="*/ 34 w 82"/>
                <a:gd name="T123" fmla="*/ 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 h="83">
                  <a:moveTo>
                    <a:pt x="48" y="83"/>
                  </a:moveTo>
                  <a:cubicBezTo>
                    <a:pt x="48" y="83"/>
                    <a:pt x="48" y="83"/>
                    <a:pt x="47" y="83"/>
                  </a:cubicBezTo>
                  <a:cubicBezTo>
                    <a:pt x="46" y="82"/>
                    <a:pt x="46" y="81"/>
                    <a:pt x="46" y="80"/>
                  </a:cubicBezTo>
                  <a:cubicBezTo>
                    <a:pt x="46" y="80"/>
                    <a:pt x="46" y="80"/>
                    <a:pt x="46" y="79"/>
                  </a:cubicBezTo>
                  <a:cubicBezTo>
                    <a:pt x="42" y="78"/>
                    <a:pt x="38" y="74"/>
                    <a:pt x="34" y="71"/>
                  </a:cubicBezTo>
                  <a:cubicBezTo>
                    <a:pt x="31" y="69"/>
                    <a:pt x="29" y="68"/>
                    <a:pt x="27" y="66"/>
                  </a:cubicBezTo>
                  <a:cubicBezTo>
                    <a:pt x="20" y="61"/>
                    <a:pt x="12" y="56"/>
                    <a:pt x="5" y="51"/>
                  </a:cubicBezTo>
                  <a:cubicBezTo>
                    <a:pt x="0" y="48"/>
                    <a:pt x="0" y="47"/>
                    <a:pt x="0" y="42"/>
                  </a:cubicBezTo>
                  <a:cubicBezTo>
                    <a:pt x="0" y="41"/>
                    <a:pt x="0" y="41"/>
                    <a:pt x="0" y="41"/>
                  </a:cubicBezTo>
                  <a:cubicBezTo>
                    <a:pt x="0" y="38"/>
                    <a:pt x="6" y="36"/>
                    <a:pt x="9" y="35"/>
                  </a:cubicBezTo>
                  <a:cubicBezTo>
                    <a:pt x="12" y="34"/>
                    <a:pt x="14" y="33"/>
                    <a:pt x="16" y="32"/>
                  </a:cubicBezTo>
                  <a:cubicBezTo>
                    <a:pt x="17" y="31"/>
                    <a:pt x="18" y="31"/>
                    <a:pt x="19" y="30"/>
                  </a:cubicBezTo>
                  <a:cubicBezTo>
                    <a:pt x="19" y="29"/>
                    <a:pt x="19" y="28"/>
                    <a:pt x="19" y="28"/>
                  </a:cubicBezTo>
                  <a:cubicBezTo>
                    <a:pt x="21" y="25"/>
                    <a:pt x="25" y="24"/>
                    <a:pt x="30" y="24"/>
                  </a:cubicBezTo>
                  <a:cubicBezTo>
                    <a:pt x="30" y="24"/>
                    <a:pt x="29" y="23"/>
                    <a:pt x="29" y="23"/>
                  </a:cubicBezTo>
                  <a:cubicBezTo>
                    <a:pt x="28" y="22"/>
                    <a:pt x="28" y="21"/>
                    <a:pt x="28" y="20"/>
                  </a:cubicBezTo>
                  <a:cubicBezTo>
                    <a:pt x="28" y="19"/>
                    <a:pt x="28" y="19"/>
                    <a:pt x="28" y="18"/>
                  </a:cubicBezTo>
                  <a:cubicBezTo>
                    <a:pt x="28" y="15"/>
                    <a:pt x="28" y="13"/>
                    <a:pt x="26" y="12"/>
                  </a:cubicBezTo>
                  <a:cubicBezTo>
                    <a:pt x="21" y="10"/>
                    <a:pt x="21" y="10"/>
                    <a:pt x="21" y="10"/>
                  </a:cubicBezTo>
                  <a:cubicBezTo>
                    <a:pt x="27" y="10"/>
                    <a:pt x="27" y="10"/>
                    <a:pt x="27" y="10"/>
                  </a:cubicBezTo>
                  <a:cubicBezTo>
                    <a:pt x="29" y="10"/>
                    <a:pt x="31" y="9"/>
                    <a:pt x="33" y="8"/>
                  </a:cubicBezTo>
                  <a:cubicBezTo>
                    <a:pt x="34" y="7"/>
                    <a:pt x="35" y="6"/>
                    <a:pt x="36" y="6"/>
                  </a:cubicBezTo>
                  <a:cubicBezTo>
                    <a:pt x="40" y="4"/>
                    <a:pt x="43" y="3"/>
                    <a:pt x="48" y="2"/>
                  </a:cubicBezTo>
                  <a:cubicBezTo>
                    <a:pt x="48" y="2"/>
                    <a:pt x="48" y="2"/>
                    <a:pt x="48" y="2"/>
                  </a:cubicBezTo>
                  <a:cubicBezTo>
                    <a:pt x="50" y="2"/>
                    <a:pt x="52" y="2"/>
                    <a:pt x="53" y="2"/>
                  </a:cubicBezTo>
                  <a:cubicBezTo>
                    <a:pt x="55" y="2"/>
                    <a:pt x="57" y="2"/>
                    <a:pt x="59" y="1"/>
                  </a:cubicBezTo>
                  <a:cubicBezTo>
                    <a:pt x="60" y="0"/>
                    <a:pt x="60" y="0"/>
                    <a:pt x="60" y="0"/>
                  </a:cubicBezTo>
                  <a:cubicBezTo>
                    <a:pt x="60" y="1"/>
                    <a:pt x="60" y="1"/>
                    <a:pt x="60" y="1"/>
                  </a:cubicBezTo>
                  <a:cubicBezTo>
                    <a:pt x="61" y="1"/>
                    <a:pt x="62" y="1"/>
                    <a:pt x="63" y="1"/>
                  </a:cubicBezTo>
                  <a:cubicBezTo>
                    <a:pt x="63" y="1"/>
                    <a:pt x="63" y="1"/>
                    <a:pt x="63" y="1"/>
                  </a:cubicBezTo>
                  <a:cubicBezTo>
                    <a:pt x="64" y="1"/>
                    <a:pt x="64" y="1"/>
                    <a:pt x="64" y="1"/>
                  </a:cubicBezTo>
                  <a:cubicBezTo>
                    <a:pt x="65" y="1"/>
                    <a:pt x="65" y="1"/>
                    <a:pt x="66" y="1"/>
                  </a:cubicBezTo>
                  <a:cubicBezTo>
                    <a:pt x="67" y="2"/>
                    <a:pt x="68" y="2"/>
                    <a:pt x="69" y="2"/>
                  </a:cubicBezTo>
                  <a:cubicBezTo>
                    <a:pt x="74" y="0"/>
                    <a:pt x="74" y="0"/>
                    <a:pt x="74" y="0"/>
                  </a:cubicBezTo>
                  <a:cubicBezTo>
                    <a:pt x="70" y="3"/>
                    <a:pt x="70" y="3"/>
                    <a:pt x="70" y="3"/>
                  </a:cubicBezTo>
                  <a:cubicBezTo>
                    <a:pt x="69" y="4"/>
                    <a:pt x="69" y="4"/>
                    <a:pt x="69" y="4"/>
                  </a:cubicBezTo>
                  <a:cubicBezTo>
                    <a:pt x="69" y="4"/>
                    <a:pt x="69" y="5"/>
                    <a:pt x="68" y="5"/>
                  </a:cubicBezTo>
                  <a:cubicBezTo>
                    <a:pt x="69" y="7"/>
                    <a:pt x="69" y="13"/>
                    <a:pt x="68" y="14"/>
                  </a:cubicBezTo>
                  <a:cubicBezTo>
                    <a:pt x="68" y="15"/>
                    <a:pt x="67" y="16"/>
                    <a:pt x="66" y="16"/>
                  </a:cubicBezTo>
                  <a:cubicBezTo>
                    <a:pt x="66" y="16"/>
                    <a:pt x="65" y="17"/>
                    <a:pt x="65" y="17"/>
                  </a:cubicBezTo>
                  <a:cubicBezTo>
                    <a:pt x="65" y="18"/>
                    <a:pt x="66" y="19"/>
                    <a:pt x="66" y="20"/>
                  </a:cubicBezTo>
                  <a:cubicBezTo>
                    <a:pt x="67" y="21"/>
                    <a:pt x="68" y="21"/>
                    <a:pt x="68" y="23"/>
                  </a:cubicBezTo>
                  <a:cubicBezTo>
                    <a:pt x="68" y="23"/>
                    <a:pt x="68" y="23"/>
                    <a:pt x="69" y="24"/>
                  </a:cubicBezTo>
                  <a:cubicBezTo>
                    <a:pt x="70" y="24"/>
                    <a:pt x="71" y="25"/>
                    <a:pt x="71" y="26"/>
                  </a:cubicBezTo>
                  <a:cubicBezTo>
                    <a:pt x="73" y="33"/>
                    <a:pt x="73" y="33"/>
                    <a:pt x="73" y="33"/>
                  </a:cubicBezTo>
                  <a:cubicBezTo>
                    <a:pt x="73" y="35"/>
                    <a:pt x="72" y="35"/>
                    <a:pt x="72" y="36"/>
                  </a:cubicBezTo>
                  <a:cubicBezTo>
                    <a:pt x="72" y="36"/>
                    <a:pt x="72" y="36"/>
                    <a:pt x="72" y="36"/>
                  </a:cubicBezTo>
                  <a:cubicBezTo>
                    <a:pt x="74" y="38"/>
                    <a:pt x="74" y="40"/>
                    <a:pt x="74" y="42"/>
                  </a:cubicBezTo>
                  <a:cubicBezTo>
                    <a:pt x="74" y="43"/>
                    <a:pt x="74" y="43"/>
                    <a:pt x="74" y="44"/>
                  </a:cubicBezTo>
                  <a:cubicBezTo>
                    <a:pt x="74" y="45"/>
                    <a:pt x="74" y="47"/>
                    <a:pt x="73" y="49"/>
                  </a:cubicBezTo>
                  <a:cubicBezTo>
                    <a:pt x="73" y="50"/>
                    <a:pt x="73" y="52"/>
                    <a:pt x="73" y="53"/>
                  </a:cubicBezTo>
                  <a:cubicBezTo>
                    <a:pt x="73" y="53"/>
                    <a:pt x="74" y="54"/>
                    <a:pt x="74" y="55"/>
                  </a:cubicBezTo>
                  <a:cubicBezTo>
                    <a:pt x="74" y="56"/>
                    <a:pt x="75" y="57"/>
                    <a:pt x="75" y="57"/>
                  </a:cubicBezTo>
                  <a:cubicBezTo>
                    <a:pt x="75" y="58"/>
                    <a:pt x="76" y="58"/>
                    <a:pt x="77" y="58"/>
                  </a:cubicBezTo>
                  <a:cubicBezTo>
                    <a:pt x="78" y="58"/>
                    <a:pt x="79" y="59"/>
                    <a:pt x="80" y="59"/>
                  </a:cubicBezTo>
                  <a:cubicBezTo>
                    <a:pt x="81" y="60"/>
                    <a:pt x="82" y="62"/>
                    <a:pt x="82" y="63"/>
                  </a:cubicBezTo>
                  <a:cubicBezTo>
                    <a:pt x="82" y="65"/>
                    <a:pt x="79" y="66"/>
                    <a:pt x="77" y="68"/>
                  </a:cubicBezTo>
                  <a:cubicBezTo>
                    <a:pt x="76" y="68"/>
                    <a:pt x="76" y="68"/>
                    <a:pt x="75" y="69"/>
                  </a:cubicBezTo>
                  <a:cubicBezTo>
                    <a:pt x="73" y="70"/>
                    <a:pt x="73" y="70"/>
                    <a:pt x="73" y="70"/>
                  </a:cubicBezTo>
                  <a:cubicBezTo>
                    <a:pt x="70" y="72"/>
                    <a:pt x="67" y="74"/>
                    <a:pt x="65" y="76"/>
                  </a:cubicBezTo>
                  <a:cubicBezTo>
                    <a:pt x="64" y="76"/>
                    <a:pt x="64" y="76"/>
                    <a:pt x="64" y="76"/>
                  </a:cubicBezTo>
                  <a:cubicBezTo>
                    <a:pt x="60" y="79"/>
                    <a:pt x="58" y="81"/>
                    <a:pt x="53" y="82"/>
                  </a:cubicBezTo>
                  <a:cubicBezTo>
                    <a:pt x="53" y="82"/>
                    <a:pt x="52" y="82"/>
                    <a:pt x="52" y="83"/>
                  </a:cubicBezTo>
                  <a:cubicBezTo>
                    <a:pt x="50" y="83"/>
                    <a:pt x="49" y="83"/>
                    <a:pt x="48" y="83"/>
                  </a:cubicBezTo>
                  <a:close/>
                  <a:moveTo>
                    <a:pt x="29" y="12"/>
                  </a:moveTo>
                  <a:cubicBezTo>
                    <a:pt x="30" y="14"/>
                    <a:pt x="30" y="16"/>
                    <a:pt x="30" y="18"/>
                  </a:cubicBezTo>
                  <a:cubicBezTo>
                    <a:pt x="30" y="18"/>
                    <a:pt x="30" y="19"/>
                    <a:pt x="30" y="20"/>
                  </a:cubicBezTo>
                  <a:cubicBezTo>
                    <a:pt x="30" y="20"/>
                    <a:pt x="30" y="21"/>
                    <a:pt x="31" y="22"/>
                  </a:cubicBezTo>
                  <a:cubicBezTo>
                    <a:pt x="31" y="23"/>
                    <a:pt x="32" y="24"/>
                    <a:pt x="31" y="25"/>
                  </a:cubicBezTo>
                  <a:cubicBezTo>
                    <a:pt x="31" y="26"/>
                    <a:pt x="31" y="26"/>
                    <a:pt x="31" y="26"/>
                  </a:cubicBezTo>
                  <a:cubicBezTo>
                    <a:pt x="31" y="26"/>
                    <a:pt x="31" y="26"/>
                    <a:pt x="31" y="26"/>
                  </a:cubicBezTo>
                  <a:cubicBezTo>
                    <a:pt x="23" y="26"/>
                    <a:pt x="22" y="28"/>
                    <a:pt x="21" y="28"/>
                  </a:cubicBezTo>
                  <a:cubicBezTo>
                    <a:pt x="21" y="29"/>
                    <a:pt x="21" y="29"/>
                    <a:pt x="21" y="30"/>
                  </a:cubicBezTo>
                  <a:cubicBezTo>
                    <a:pt x="22" y="31"/>
                    <a:pt x="22" y="31"/>
                    <a:pt x="22" y="31"/>
                  </a:cubicBezTo>
                  <a:cubicBezTo>
                    <a:pt x="21" y="32"/>
                    <a:pt x="21" y="32"/>
                    <a:pt x="21" y="32"/>
                  </a:cubicBezTo>
                  <a:cubicBezTo>
                    <a:pt x="19" y="32"/>
                    <a:pt x="18" y="33"/>
                    <a:pt x="17" y="34"/>
                  </a:cubicBezTo>
                  <a:cubicBezTo>
                    <a:pt x="14" y="35"/>
                    <a:pt x="12" y="36"/>
                    <a:pt x="10" y="37"/>
                  </a:cubicBezTo>
                  <a:cubicBezTo>
                    <a:pt x="5" y="38"/>
                    <a:pt x="2" y="40"/>
                    <a:pt x="2" y="41"/>
                  </a:cubicBezTo>
                  <a:cubicBezTo>
                    <a:pt x="2" y="42"/>
                    <a:pt x="2" y="42"/>
                    <a:pt x="2" y="42"/>
                  </a:cubicBezTo>
                  <a:cubicBezTo>
                    <a:pt x="2" y="46"/>
                    <a:pt x="2" y="47"/>
                    <a:pt x="6" y="49"/>
                  </a:cubicBezTo>
                  <a:cubicBezTo>
                    <a:pt x="13" y="54"/>
                    <a:pt x="21" y="59"/>
                    <a:pt x="28" y="64"/>
                  </a:cubicBezTo>
                  <a:cubicBezTo>
                    <a:pt x="30" y="66"/>
                    <a:pt x="33" y="68"/>
                    <a:pt x="35" y="70"/>
                  </a:cubicBezTo>
                  <a:cubicBezTo>
                    <a:pt x="39" y="73"/>
                    <a:pt x="43" y="76"/>
                    <a:pt x="47" y="78"/>
                  </a:cubicBezTo>
                  <a:cubicBezTo>
                    <a:pt x="49" y="78"/>
                    <a:pt x="48" y="79"/>
                    <a:pt x="48" y="80"/>
                  </a:cubicBezTo>
                  <a:cubicBezTo>
                    <a:pt x="48" y="81"/>
                    <a:pt x="48" y="81"/>
                    <a:pt x="48" y="81"/>
                  </a:cubicBezTo>
                  <a:cubicBezTo>
                    <a:pt x="49" y="81"/>
                    <a:pt x="50" y="81"/>
                    <a:pt x="51" y="81"/>
                  </a:cubicBezTo>
                  <a:cubicBezTo>
                    <a:pt x="52" y="80"/>
                    <a:pt x="52" y="80"/>
                    <a:pt x="52" y="80"/>
                  </a:cubicBezTo>
                  <a:cubicBezTo>
                    <a:pt x="57" y="79"/>
                    <a:pt x="59" y="77"/>
                    <a:pt x="63" y="75"/>
                  </a:cubicBezTo>
                  <a:cubicBezTo>
                    <a:pt x="64" y="74"/>
                    <a:pt x="64" y="74"/>
                    <a:pt x="64" y="74"/>
                  </a:cubicBezTo>
                  <a:cubicBezTo>
                    <a:pt x="66" y="72"/>
                    <a:pt x="69" y="70"/>
                    <a:pt x="72" y="68"/>
                  </a:cubicBezTo>
                  <a:cubicBezTo>
                    <a:pt x="74" y="67"/>
                    <a:pt x="74" y="67"/>
                    <a:pt x="74" y="67"/>
                  </a:cubicBezTo>
                  <a:cubicBezTo>
                    <a:pt x="75" y="67"/>
                    <a:pt x="75" y="66"/>
                    <a:pt x="76" y="66"/>
                  </a:cubicBezTo>
                  <a:cubicBezTo>
                    <a:pt x="78" y="65"/>
                    <a:pt x="80" y="64"/>
                    <a:pt x="80" y="63"/>
                  </a:cubicBezTo>
                  <a:cubicBezTo>
                    <a:pt x="80" y="62"/>
                    <a:pt x="79" y="61"/>
                    <a:pt x="79" y="61"/>
                  </a:cubicBezTo>
                  <a:cubicBezTo>
                    <a:pt x="78" y="60"/>
                    <a:pt x="77" y="60"/>
                    <a:pt x="77" y="60"/>
                  </a:cubicBezTo>
                  <a:cubicBezTo>
                    <a:pt x="76" y="60"/>
                    <a:pt x="74" y="60"/>
                    <a:pt x="73" y="59"/>
                  </a:cubicBezTo>
                  <a:cubicBezTo>
                    <a:pt x="73" y="58"/>
                    <a:pt x="72" y="57"/>
                    <a:pt x="72" y="56"/>
                  </a:cubicBezTo>
                  <a:cubicBezTo>
                    <a:pt x="72" y="55"/>
                    <a:pt x="71" y="54"/>
                    <a:pt x="71" y="54"/>
                  </a:cubicBezTo>
                  <a:cubicBezTo>
                    <a:pt x="70" y="53"/>
                    <a:pt x="71" y="51"/>
                    <a:pt x="71" y="48"/>
                  </a:cubicBezTo>
                  <a:cubicBezTo>
                    <a:pt x="72" y="47"/>
                    <a:pt x="72" y="45"/>
                    <a:pt x="72" y="44"/>
                  </a:cubicBezTo>
                  <a:cubicBezTo>
                    <a:pt x="72" y="43"/>
                    <a:pt x="72" y="43"/>
                    <a:pt x="72" y="42"/>
                  </a:cubicBezTo>
                  <a:cubicBezTo>
                    <a:pt x="72" y="40"/>
                    <a:pt x="72" y="39"/>
                    <a:pt x="71" y="37"/>
                  </a:cubicBezTo>
                  <a:cubicBezTo>
                    <a:pt x="70" y="36"/>
                    <a:pt x="70" y="35"/>
                    <a:pt x="71" y="34"/>
                  </a:cubicBezTo>
                  <a:cubicBezTo>
                    <a:pt x="71" y="34"/>
                    <a:pt x="71" y="34"/>
                    <a:pt x="71" y="34"/>
                  </a:cubicBezTo>
                  <a:cubicBezTo>
                    <a:pt x="69" y="26"/>
                    <a:pt x="69" y="26"/>
                    <a:pt x="69" y="26"/>
                  </a:cubicBezTo>
                  <a:cubicBezTo>
                    <a:pt x="69" y="26"/>
                    <a:pt x="69" y="26"/>
                    <a:pt x="68" y="26"/>
                  </a:cubicBezTo>
                  <a:cubicBezTo>
                    <a:pt x="67" y="25"/>
                    <a:pt x="66" y="25"/>
                    <a:pt x="66" y="23"/>
                  </a:cubicBezTo>
                  <a:cubicBezTo>
                    <a:pt x="66" y="22"/>
                    <a:pt x="65" y="22"/>
                    <a:pt x="65" y="21"/>
                  </a:cubicBezTo>
                  <a:cubicBezTo>
                    <a:pt x="64" y="20"/>
                    <a:pt x="63" y="19"/>
                    <a:pt x="63" y="18"/>
                  </a:cubicBezTo>
                  <a:cubicBezTo>
                    <a:pt x="63" y="16"/>
                    <a:pt x="64" y="15"/>
                    <a:pt x="65" y="14"/>
                  </a:cubicBezTo>
                  <a:cubicBezTo>
                    <a:pt x="66" y="14"/>
                    <a:pt x="66" y="14"/>
                    <a:pt x="66" y="13"/>
                  </a:cubicBezTo>
                  <a:cubicBezTo>
                    <a:pt x="67" y="12"/>
                    <a:pt x="67" y="6"/>
                    <a:pt x="67" y="5"/>
                  </a:cubicBezTo>
                  <a:cubicBezTo>
                    <a:pt x="66" y="4"/>
                    <a:pt x="66" y="4"/>
                    <a:pt x="66" y="4"/>
                  </a:cubicBezTo>
                  <a:cubicBezTo>
                    <a:pt x="67" y="4"/>
                    <a:pt x="67" y="4"/>
                    <a:pt x="67" y="4"/>
                  </a:cubicBezTo>
                  <a:cubicBezTo>
                    <a:pt x="67" y="4"/>
                    <a:pt x="67" y="4"/>
                    <a:pt x="67" y="4"/>
                  </a:cubicBezTo>
                  <a:cubicBezTo>
                    <a:pt x="66" y="4"/>
                    <a:pt x="66" y="3"/>
                    <a:pt x="65" y="3"/>
                  </a:cubicBezTo>
                  <a:cubicBezTo>
                    <a:pt x="65" y="3"/>
                    <a:pt x="64" y="3"/>
                    <a:pt x="64" y="3"/>
                  </a:cubicBezTo>
                  <a:cubicBezTo>
                    <a:pt x="63" y="3"/>
                    <a:pt x="62" y="3"/>
                    <a:pt x="60" y="3"/>
                  </a:cubicBezTo>
                  <a:cubicBezTo>
                    <a:pt x="58" y="4"/>
                    <a:pt x="56" y="4"/>
                    <a:pt x="55" y="4"/>
                  </a:cubicBezTo>
                  <a:cubicBezTo>
                    <a:pt x="54" y="4"/>
                    <a:pt x="54" y="4"/>
                    <a:pt x="53" y="4"/>
                  </a:cubicBezTo>
                  <a:cubicBezTo>
                    <a:pt x="52" y="4"/>
                    <a:pt x="50" y="4"/>
                    <a:pt x="49" y="4"/>
                  </a:cubicBezTo>
                  <a:cubicBezTo>
                    <a:pt x="48" y="4"/>
                    <a:pt x="48" y="4"/>
                    <a:pt x="48" y="4"/>
                  </a:cubicBezTo>
                  <a:cubicBezTo>
                    <a:pt x="44" y="5"/>
                    <a:pt x="41" y="6"/>
                    <a:pt x="37" y="7"/>
                  </a:cubicBezTo>
                  <a:cubicBezTo>
                    <a:pt x="36" y="8"/>
                    <a:pt x="35" y="9"/>
                    <a:pt x="34" y="9"/>
                  </a:cubicBezTo>
                  <a:cubicBezTo>
                    <a:pt x="32" y="10"/>
                    <a:pt x="30" y="12"/>
                    <a:pt x="29"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3" name="Freeform 232"/>
            <p:cNvSpPr/>
            <p:nvPr/>
          </p:nvSpPr>
          <p:spPr bwMode="auto">
            <a:xfrm>
              <a:off x="4648200" y="2819227"/>
              <a:ext cx="136525" cy="139700"/>
            </a:xfrm>
            <a:custGeom>
              <a:avLst/>
              <a:gdLst>
                <a:gd name="T0" fmla="*/ 0 w 50"/>
                <a:gd name="T1" fmla="*/ 49 h 51"/>
                <a:gd name="T2" fmla="*/ 3 w 50"/>
                <a:gd name="T3" fmla="*/ 35 h 51"/>
                <a:gd name="T4" fmla="*/ 8 w 50"/>
                <a:gd name="T5" fmla="*/ 26 h 51"/>
                <a:gd name="T6" fmla="*/ 8 w 50"/>
                <a:gd name="T7" fmla="*/ 21 h 51"/>
                <a:gd name="T8" fmla="*/ 7 w 50"/>
                <a:gd name="T9" fmla="*/ 15 h 51"/>
                <a:gd name="T10" fmla="*/ 3 w 50"/>
                <a:gd name="T11" fmla="*/ 5 h 51"/>
                <a:gd name="T12" fmla="*/ 21 w 50"/>
                <a:gd name="T13" fmla="*/ 7 h 51"/>
                <a:gd name="T14" fmla="*/ 29 w 50"/>
                <a:gd name="T15" fmla="*/ 11 h 51"/>
                <a:gd name="T16" fmla="*/ 31 w 50"/>
                <a:gd name="T17" fmla="*/ 8 h 51"/>
                <a:gd name="T18" fmla="*/ 36 w 50"/>
                <a:gd name="T19" fmla="*/ 7 h 51"/>
                <a:gd name="T20" fmla="*/ 36 w 50"/>
                <a:gd name="T21" fmla="*/ 9 h 51"/>
                <a:gd name="T22" fmla="*/ 41 w 50"/>
                <a:gd name="T23" fmla="*/ 19 h 51"/>
                <a:gd name="T24" fmla="*/ 42 w 50"/>
                <a:gd name="T25" fmla="*/ 24 h 51"/>
                <a:gd name="T26" fmla="*/ 49 w 50"/>
                <a:gd name="T27" fmla="*/ 23 h 51"/>
                <a:gd name="T28" fmla="*/ 50 w 50"/>
                <a:gd name="T29" fmla="*/ 31 h 51"/>
                <a:gd name="T30" fmla="*/ 42 w 50"/>
                <a:gd name="T31" fmla="*/ 31 h 51"/>
                <a:gd name="T32" fmla="*/ 41 w 50"/>
                <a:gd name="T33" fmla="*/ 37 h 51"/>
                <a:gd name="T34" fmla="*/ 46 w 50"/>
                <a:gd name="T35" fmla="*/ 50 h 51"/>
                <a:gd name="T36" fmla="*/ 34 w 50"/>
                <a:gd name="T37" fmla="*/ 51 h 51"/>
                <a:gd name="T38" fmla="*/ 23 w 50"/>
                <a:gd name="T39" fmla="*/ 49 h 51"/>
                <a:gd name="T40" fmla="*/ 9 w 50"/>
                <a:gd name="T41" fmla="*/ 48 h 51"/>
                <a:gd name="T42" fmla="*/ 0 w 50"/>
                <a:gd name="T43"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51">
                  <a:moveTo>
                    <a:pt x="0" y="49"/>
                  </a:moveTo>
                  <a:cubicBezTo>
                    <a:pt x="1" y="44"/>
                    <a:pt x="2" y="40"/>
                    <a:pt x="3" y="35"/>
                  </a:cubicBezTo>
                  <a:cubicBezTo>
                    <a:pt x="4" y="32"/>
                    <a:pt x="8" y="29"/>
                    <a:pt x="8" y="26"/>
                  </a:cubicBezTo>
                  <a:cubicBezTo>
                    <a:pt x="8" y="25"/>
                    <a:pt x="9" y="22"/>
                    <a:pt x="8" y="21"/>
                  </a:cubicBezTo>
                  <a:cubicBezTo>
                    <a:pt x="7" y="20"/>
                    <a:pt x="6" y="17"/>
                    <a:pt x="7" y="15"/>
                  </a:cubicBezTo>
                  <a:cubicBezTo>
                    <a:pt x="8" y="13"/>
                    <a:pt x="4" y="7"/>
                    <a:pt x="3" y="5"/>
                  </a:cubicBezTo>
                  <a:cubicBezTo>
                    <a:pt x="9" y="2"/>
                    <a:pt x="19" y="0"/>
                    <a:pt x="21" y="7"/>
                  </a:cubicBezTo>
                  <a:cubicBezTo>
                    <a:pt x="22" y="12"/>
                    <a:pt x="25" y="12"/>
                    <a:pt x="29" y="11"/>
                  </a:cubicBezTo>
                  <a:cubicBezTo>
                    <a:pt x="31" y="11"/>
                    <a:pt x="31" y="10"/>
                    <a:pt x="31" y="8"/>
                  </a:cubicBezTo>
                  <a:cubicBezTo>
                    <a:pt x="32" y="7"/>
                    <a:pt x="35" y="7"/>
                    <a:pt x="36" y="7"/>
                  </a:cubicBezTo>
                  <a:cubicBezTo>
                    <a:pt x="36" y="7"/>
                    <a:pt x="36" y="8"/>
                    <a:pt x="36" y="9"/>
                  </a:cubicBezTo>
                  <a:cubicBezTo>
                    <a:pt x="43" y="7"/>
                    <a:pt x="39" y="15"/>
                    <a:pt x="41" y="19"/>
                  </a:cubicBezTo>
                  <a:cubicBezTo>
                    <a:pt x="42" y="21"/>
                    <a:pt x="41" y="24"/>
                    <a:pt x="42" y="24"/>
                  </a:cubicBezTo>
                  <a:cubicBezTo>
                    <a:pt x="41" y="24"/>
                    <a:pt x="49" y="23"/>
                    <a:pt x="49" y="23"/>
                  </a:cubicBezTo>
                  <a:cubicBezTo>
                    <a:pt x="49" y="25"/>
                    <a:pt x="48" y="29"/>
                    <a:pt x="50" y="31"/>
                  </a:cubicBezTo>
                  <a:cubicBezTo>
                    <a:pt x="47" y="31"/>
                    <a:pt x="45" y="31"/>
                    <a:pt x="42" y="31"/>
                  </a:cubicBezTo>
                  <a:cubicBezTo>
                    <a:pt x="40" y="31"/>
                    <a:pt x="41" y="35"/>
                    <a:pt x="41" y="37"/>
                  </a:cubicBezTo>
                  <a:cubicBezTo>
                    <a:pt x="41" y="44"/>
                    <a:pt x="41" y="45"/>
                    <a:pt x="46" y="50"/>
                  </a:cubicBezTo>
                  <a:cubicBezTo>
                    <a:pt x="41" y="51"/>
                    <a:pt x="39" y="51"/>
                    <a:pt x="34" y="51"/>
                  </a:cubicBezTo>
                  <a:cubicBezTo>
                    <a:pt x="30" y="50"/>
                    <a:pt x="27" y="49"/>
                    <a:pt x="23" y="49"/>
                  </a:cubicBezTo>
                  <a:cubicBezTo>
                    <a:pt x="20" y="49"/>
                    <a:pt x="11" y="50"/>
                    <a:pt x="9" y="48"/>
                  </a:cubicBezTo>
                  <a:cubicBezTo>
                    <a:pt x="5" y="46"/>
                    <a:pt x="3" y="47"/>
                    <a:pt x="0" y="4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4" name="Freeform 233"/>
            <p:cNvSpPr>
              <a:spLocks noEditPoints="1"/>
            </p:cNvSpPr>
            <p:nvPr/>
          </p:nvSpPr>
          <p:spPr bwMode="auto">
            <a:xfrm>
              <a:off x="4645025" y="2820815"/>
              <a:ext cx="147638" cy="139700"/>
            </a:xfrm>
            <a:custGeom>
              <a:avLst/>
              <a:gdLst>
                <a:gd name="T0" fmla="*/ 35 w 54"/>
                <a:gd name="T1" fmla="*/ 51 h 51"/>
                <a:gd name="T2" fmla="*/ 24 w 54"/>
                <a:gd name="T3" fmla="*/ 49 h 51"/>
                <a:gd name="T4" fmla="*/ 14 w 54"/>
                <a:gd name="T5" fmla="*/ 49 h 51"/>
                <a:gd name="T6" fmla="*/ 2 w 54"/>
                <a:gd name="T7" fmla="*/ 49 h 51"/>
                <a:gd name="T8" fmla="*/ 0 w 54"/>
                <a:gd name="T9" fmla="*/ 48 h 51"/>
                <a:gd name="T10" fmla="*/ 6 w 54"/>
                <a:gd name="T11" fmla="*/ 30 h 51"/>
                <a:gd name="T12" fmla="*/ 8 w 54"/>
                <a:gd name="T13" fmla="*/ 24 h 51"/>
                <a:gd name="T14" fmla="*/ 7 w 54"/>
                <a:gd name="T15" fmla="*/ 14 h 51"/>
                <a:gd name="T16" fmla="*/ 3 w 54"/>
                <a:gd name="T17" fmla="*/ 4 h 51"/>
                <a:gd name="T18" fmla="*/ 4 w 54"/>
                <a:gd name="T19" fmla="*/ 3 h 51"/>
                <a:gd name="T20" fmla="*/ 23 w 54"/>
                <a:gd name="T21" fmla="*/ 6 h 51"/>
                <a:gd name="T22" fmla="*/ 30 w 54"/>
                <a:gd name="T23" fmla="*/ 9 h 51"/>
                <a:gd name="T24" fmla="*/ 32 w 54"/>
                <a:gd name="T25" fmla="*/ 7 h 51"/>
                <a:gd name="T26" fmla="*/ 37 w 54"/>
                <a:gd name="T27" fmla="*/ 5 h 51"/>
                <a:gd name="T28" fmla="*/ 38 w 54"/>
                <a:gd name="T29" fmla="*/ 6 h 51"/>
                <a:gd name="T30" fmla="*/ 43 w 54"/>
                <a:gd name="T31" fmla="*/ 13 h 51"/>
                <a:gd name="T32" fmla="*/ 43 w 54"/>
                <a:gd name="T33" fmla="*/ 21 h 51"/>
                <a:gd name="T34" fmla="*/ 50 w 54"/>
                <a:gd name="T35" fmla="*/ 21 h 51"/>
                <a:gd name="T36" fmla="*/ 51 w 54"/>
                <a:gd name="T37" fmla="*/ 22 h 51"/>
                <a:gd name="T38" fmla="*/ 51 w 54"/>
                <a:gd name="T39" fmla="*/ 29 h 51"/>
                <a:gd name="T40" fmla="*/ 43 w 54"/>
                <a:gd name="T41" fmla="*/ 31 h 51"/>
                <a:gd name="T42" fmla="*/ 43 w 54"/>
                <a:gd name="T43" fmla="*/ 36 h 51"/>
                <a:gd name="T44" fmla="*/ 48 w 54"/>
                <a:gd name="T45" fmla="*/ 48 h 51"/>
                <a:gd name="T46" fmla="*/ 47 w 54"/>
                <a:gd name="T47" fmla="*/ 50 h 51"/>
                <a:gd name="T48" fmla="*/ 24 w 54"/>
                <a:gd name="T49" fmla="*/ 47 h 51"/>
                <a:gd name="T50" fmla="*/ 35 w 54"/>
                <a:gd name="T51" fmla="*/ 49 h 51"/>
                <a:gd name="T52" fmla="*/ 41 w 54"/>
                <a:gd name="T53" fmla="*/ 38 h 51"/>
                <a:gd name="T54" fmla="*/ 41 w 54"/>
                <a:gd name="T55" fmla="*/ 34 h 51"/>
                <a:gd name="T56" fmla="*/ 43 w 54"/>
                <a:gd name="T57" fmla="*/ 29 h 51"/>
                <a:gd name="T58" fmla="*/ 49 w 54"/>
                <a:gd name="T59" fmla="*/ 24 h 51"/>
                <a:gd name="T60" fmla="*/ 44 w 54"/>
                <a:gd name="T61" fmla="*/ 24 h 51"/>
                <a:gd name="T62" fmla="*/ 43 w 54"/>
                <a:gd name="T63" fmla="*/ 23 h 51"/>
                <a:gd name="T64" fmla="*/ 43 w 54"/>
                <a:gd name="T65" fmla="*/ 24 h 51"/>
                <a:gd name="T66" fmla="*/ 42 w 54"/>
                <a:gd name="T67" fmla="*/ 24 h 51"/>
                <a:gd name="T68" fmla="*/ 41 w 54"/>
                <a:gd name="T69" fmla="*/ 18 h 51"/>
                <a:gd name="T70" fmla="*/ 40 w 54"/>
                <a:gd name="T71" fmla="*/ 9 h 51"/>
                <a:gd name="T72" fmla="*/ 36 w 54"/>
                <a:gd name="T73" fmla="*/ 9 h 51"/>
                <a:gd name="T74" fmla="*/ 33 w 54"/>
                <a:gd name="T75" fmla="*/ 7 h 51"/>
                <a:gd name="T76" fmla="*/ 30 w 54"/>
                <a:gd name="T77" fmla="*/ 11 h 51"/>
                <a:gd name="T78" fmla="*/ 21 w 54"/>
                <a:gd name="T79" fmla="*/ 6 h 51"/>
                <a:gd name="T80" fmla="*/ 6 w 54"/>
                <a:gd name="T81" fmla="*/ 4 h 51"/>
                <a:gd name="T82" fmla="*/ 8 w 54"/>
                <a:gd name="T83" fmla="*/ 15 h 51"/>
                <a:gd name="T84" fmla="*/ 10 w 54"/>
                <a:gd name="T85" fmla="*/ 24 h 51"/>
                <a:gd name="T86" fmla="*/ 8 w 54"/>
                <a:gd name="T87" fmla="*/ 31 h 51"/>
                <a:gd name="T88" fmla="*/ 2 w 54"/>
                <a:gd name="T89" fmla="*/ 46 h 51"/>
                <a:gd name="T90" fmla="*/ 14 w 54"/>
                <a:gd name="T91" fmla="*/ 47 h 51"/>
                <a:gd name="T92" fmla="*/ 24 w 54"/>
                <a:gd name="T93"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 h="51">
                  <a:moveTo>
                    <a:pt x="40" y="51"/>
                  </a:moveTo>
                  <a:cubicBezTo>
                    <a:pt x="38" y="51"/>
                    <a:pt x="37" y="51"/>
                    <a:pt x="35" y="51"/>
                  </a:cubicBezTo>
                  <a:cubicBezTo>
                    <a:pt x="33" y="50"/>
                    <a:pt x="31" y="50"/>
                    <a:pt x="30" y="50"/>
                  </a:cubicBezTo>
                  <a:cubicBezTo>
                    <a:pt x="28" y="49"/>
                    <a:pt x="26" y="49"/>
                    <a:pt x="24" y="49"/>
                  </a:cubicBezTo>
                  <a:cubicBezTo>
                    <a:pt x="23" y="49"/>
                    <a:pt x="22" y="49"/>
                    <a:pt x="21" y="49"/>
                  </a:cubicBezTo>
                  <a:cubicBezTo>
                    <a:pt x="19" y="49"/>
                    <a:pt x="16" y="49"/>
                    <a:pt x="14" y="49"/>
                  </a:cubicBezTo>
                  <a:cubicBezTo>
                    <a:pt x="12" y="49"/>
                    <a:pt x="10" y="49"/>
                    <a:pt x="9" y="48"/>
                  </a:cubicBezTo>
                  <a:cubicBezTo>
                    <a:pt x="6" y="46"/>
                    <a:pt x="5" y="47"/>
                    <a:pt x="2" y="49"/>
                  </a:cubicBezTo>
                  <a:cubicBezTo>
                    <a:pt x="0" y="49"/>
                    <a:pt x="0" y="49"/>
                    <a:pt x="0" y="49"/>
                  </a:cubicBezTo>
                  <a:cubicBezTo>
                    <a:pt x="0" y="48"/>
                    <a:pt x="0" y="48"/>
                    <a:pt x="0" y="48"/>
                  </a:cubicBezTo>
                  <a:cubicBezTo>
                    <a:pt x="1" y="43"/>
                    <a:pt x="1" y="39"/>
                    <a:pt x="3" y="34"/>
                  </a:cubicBezTo>
                  <a:cubicBezTo>
                    <a:pt x="4" y="32"/>
                    <a:pt x="5" y="31"/>
                    <a:pt x="6" y="30"/>
                  </a:cubicBezTo>
                  <a:cubicBezTo>
                    <a:pt x="7" y="28"/>
                    <a:pt x="8" y="27"/>
                    <a:pt x="8" y="25"/>
                  </a:cubicBezTo>
                  <a:cubicBezTo>
                    <a:pt x="8" y="25"/>
                    <a:pt x="8" y="25"/>
                    <a:pt x="8" y="24"/>
                  </a:cubicBezTo>
                  <a:cubicBezTo>
                    <a:pt x="9" y="23"/>
                    <a:pt x="9" y="21"/>
                    <a:pt x="8" y="21"/>
                  </a:cubicBezTo>
                  <a:cubicBezTo>
                    <a:pt x="7" y="19"/>
                    <a:pt x="5" y="16"/>
                    <a:pt x="7" y="14"/>
                  </a:cubicBezTo>
                  <a:cubicBezTo>
                    <a:pt x="8" y="12"/>
                    <a:pt x="6" y="8"/>
                    <a:pt x="4" y="6"/>
                  </a:cubicBezTo>
                  <a:cubicBezTo>
                    <a:pt x="4" y="5"/>
                    <a:pt x="4" y="4"/>
                    <a:pt x="3" y="4"/>
                  </a:cubicBezTo>
                  <a:cubicBezTo>
                    <a:pt x="3" y="3"/>
                    <a:pt x="3" y="3"/>
                    <a:pt x="3" y="3"/>
                  </a:cubicBezTo>
                  <a:cubicBezTo>
                    <a:pt x="4" y="3"/>
                    <a:pt x="4" y="3"/>
                    <a:pt x="4" y="3"/>
                  </a:cubicBezTo>
                  <a:cubicBezTo>
                    <a:pt x="5" y="2"/>
                    <a:pt x="10" y="0"/>
                    <a:pt x="14" y="0"/>
                  </a:cubicBezTo>
                  <a:cubicBezTo>
                    <a:pt x="20" y="0"/>
                    <a:pt x="22" y="3"/>
                    <a:pt x="23" y="6"/>
                  </a:cubicBezTo>
                  <a:cubicBezTo>
                    <a:pt x="24" y="9"/>
                    <a:pt x="25" y="10"/>
                    <a:pt x="27" y="10"/>
                  </a:cubicBezTo>
                  <a:cubicBezTo>
                    <a:pt x="28" y="10"/>
                    <a:pt x="29" y="9"/>
                    <a:pt x="30" y="9"/>
                  </a:cubicBezTo>
                  <a:cubicBezTo>
                    <a:pt x="31" y="9"/>
                    <a:pt x="31" y="9"/>
                    <a:pt x="31" y="8"/>
                  </a:cubicBezTo>
                  <a:cubicBezTo>
                    <a:pt x="31" y="8"/>
                    <a:pt x="31" y="7"/>
                    <a:pt x="32" y="7"/>
                  </a:cubicBezTo>
                  <a:cubicBezTo>
                    <a:pt x="32" y="5"/>
                    <a:pt x="34" y="5"/>
                    <a:pt x="36" y="5"/>
                  </a:cubicBezTo>
                  <a:cubicBezTo>
                    <a:pt x="37" y="5"/>
                    <a:pt x="37" y="5"/>
                    <a:pt x="37" y="5"/>
                  </a:cubicBezTo>
                  <a:cubicBezTo>
                    <a:pt x="39" y="5"/>
                    <a:pt x="39" y="5"/>
                    <a:pt x="39" y="5"/>
                  </a:cubicBezTo>
                  <a:cubicBezTo>
                    <a:pt x="38" y="6"/>
                    <a:pt x="38" y="6"/>
                    <a:pt x="38" y="6"/>
                  </a:cubicBezTo>
                  <a:cubicBezTo>
                    <a:pt x="40" y="6"/>
                    <a:pt x="41" y="7"/>
                    <a:pt x="41" y="7"/>
                  </a:cubicBezTo>
                  <a:cubicBezTo>
                    <a:pt x="43" y="9"/>
                    <a:pt x="43" y="11"/>
                    <a:pt x="43" y="13"/>
                  </a:cubicBezTo>
                  <a:cubicBezTo>
                    <a:pt x="43" y="14"/>
                    <a:pt x="43" y="16"/>
                    <a:pt x="43" y="17"/>
                  </a:cubicBezTo>
                  <a:cubicBezTo>
                    <a:pt x="43" y="18"/>
                    <a:pt x="43" y="20"/>
                    <a:pt x="43" y="21"/>
                  </a:cubicBezTo>
                  <a:cubicBezTo>
                    <a:pt x="43" y="21"/>
                    <a:pt x="43" y="22"/>
                    <a:pt x="44" y="22"/>
                  </a:cubicBezTo>
                  <a:cubicBezTo>
                    <a:pt x="46" y="21"/>
                    <a:pt x="50" y="21"/>
                    <a:pt x="50" y="21"/>
                  </a:cubicBezTo>
                  <a:cubicBezTo>
                    <a:pt x="51" y="21"/>
                    <a:pt x="51" y="21"/>
                    <a:pt x="51" y="21"/>
                  </a:cubicBezTo>
                  <a:cubicBezTo>
                    <a:pt x="51" y="22"/>
                    <a:pt x="51" y="22"/>
                    <a:pt x="51" y="22"/>
                  </a:cubicBezTo>
                  <a:cubicBezTo>
                    <a:pt x="51" y="22"/>
                    <a:pt x="51" y="23"/>
                    <a:pt x="51" y="24"/>
                  </a:cubicBezTo>
                  <a:cubicBezTo>
                    <a:pt x="51" y="26"/>
                    <a:pt x="50" y="28"/>
                    <a:pt x="51" y="29"/>
                  </a:cubicBezTo>
                  <a:cubicBezTo>
                    <a:pt x="54" y="31"/>
                    <a:pt x="54" y="31"/>
                    <a:pt x="54" y="31"/>
                  </a:cubicBezTo>
                  <a:cubicBezTo>
                    <a:pt x="43" y="31"/>
                    <a:pt x="43" y="31"/>
                    <a:pt x="43" y="31"/>
                  </a:cubicBezTo>
                  <a:cubicBezTo>
                    <a:pt x="43" y="31"/>
                    <a:pt x="43" y="33"/>
                    <a:pt x="43" y="34"/>
                  </a:cubicBezTo>
                  <a:cubicBezTo>
                    <a:pt x="43" y="35"/>
                    <a:pt x="43" y="35"/>
                    <a:pt x="43" y="36"/>
                  </a:cubicBezTo>
                  <a:cubicBezTo>
                    <a:pt x="43" y="38"/>
                    <a:pt x="43" y="38"/>
                    <a:pt x="43" y="38"/>
                  </a:cubicBezTo>
                  <a:cubicBezTo>
                    <a:pt x="43" y="43"/>
                    <a:pt x="43" y="44"/>
                    <a:pt x="48" y="48"/>
                  </a:cubicBezTo>
                  <a:cubicBezTo>
                    <a:pt x="49" y="49"/>
                    <a:pt x="49" y="49"/>
                    <a:pt x="49" y="49"/>
                  </a:cubicBezTo>
                  <a:cubicBezTo>
                    <a:pt x="47" y="50"/>
                    <a:pt x="47" y="50"/>
                    <a:pt x="47" y="50"/>
                  </a:cubicBezTo>
                  <a:cubicBezTo>
                    <a:pt x="44" y="50"/>
                    <a:pt x="42" y="51"/>
                    <a:pt x="40" y="51"/>
                  </a:cubicBezTo>
                  <a:close/>
                  <a:moveTo>
                    <a:pt x="24" y="47"/>
                  </a:moveTo>
                  <a:cubicBezTo>
                    <a:pt x="26" y="47"/>
                    <a:pt x="28" y="47"/>
                    <a:pt x="30" y="48"/>
                  </a:cubicBezTo>
                  <a:cubicBezTo>
                    <a:pt x="32" y="48"/>
                    <a:pt x="33" y="48"/>
                    <a:pt x="35" y="49"/>
                  </a:cubicBezTo>
                  <a:cubicBezTo>
                    <a:pt x="39" y="49"/>
                    <a:pt x="41" y="49"/>
                    <a:pt x="45" y="48"/>
                  </a:cubicBezTo>
                  <a:cubicBezTo>
                    <a:pt x="41" y="45"/>
                    <a:pt x="41" y="43"/>
                    <a:pt x="41" y="38"/>
                  </a:cubicBezTo>
                  <a:cubicBezTo>
                    <a:pt x="41" y="36"/>
                    <a:pt x="41" y="36"/>
                    <a:pt x="41" y="36"/>
                  </a:cubicBezTo>
                  <a:cubicBezTo>
                    <a:pt x="41" y="35"/>
                    <a:pt x="41" y="35"/>
                    <a:pt x="41" y="34"/>
                  </a:cubicBezTo>
                  <a:cubicBezTo>
                    <a:pt x="41" y="33"/>
                    <a:pt x="41" y="31"/>
                    <a:pt x="42" y="30"/>
                  </a:cubicBezTo>
                  <a:cubicBezTo>
                    <a:pt x="42" y="29"/>
                    <a:pt x="43" y="29"/>
                    <a:pt x="43" y="29"/>
                  </a:cubicBezTo>
                  <a:cubicBezTo>
                    <a:pt x="49" y="29"/>
                    <a:pt x="49" y="29"/>
                    <a:pt x="49" y="29"/>
                  </a:cubicBezTo>
                  <a:cubicBezTo>
                    <a:pt x="48" y="27"/>
                    <a:pt x="49" y="25"/>
                    <a:pt x="49" y="24"/>
                  </a:cubicBezTo>
                  <a:cubicBezTo>
                    <a:pt x="49" y="23"/>
                    <a:pt x="49" y="23"/>
                    <a:pt x="49" y="23"/>
                  </a:cubicBezTo>
                  <a:cubicBezTo>
                    <a:pt x="47" y="23"/>
                    <a:pt x="44" y="24"/>
                    <a:pt x="44" y="24"/>
                  </a:cubicBezTo>
                  <a:cubicBezTo>
                    <a:pt x="44" y="24"/>
                    <a:pt x="44" y="24"/>
                    <a:pt x="44" y="23"/>
                  </a:cubicBezTo>
                  <a:cubicBezTo>
                    <a:pt x="43" y="23"/>
                    <a:pt x="43" y="23"/>
                    <a:pt x="43" y="23"/>
                  </a:cubicBezTo>
                  <a:cubicBezTo>
                    <a:pt x="43" y="24"/>
                    <a:pt x="43" y="24"/>
                    <a:pt x="43" y="24"/>
                  </a:cubicBezTo>
                  <a:cubicBezTo>
                    <a:pt x="43" y="24"/>
                    <a:pt x="43" y="24"/>
                    <a:pt x="43" y="24"/>
                  </a:cubicBezTo>
                  <a:cubicBezTo>
                    <a:pt x="42" y="24"/>
                    <a:pt x="42" y="24"/>
                    <a:pt x="42" y="24"/>
                  </a:cubicBezTo>
                  <a:cubicBezTo>
                    <a:pt x="42" y="24"/>
                    <a:pt x="42" y="24"/>
                    <a:pt x="42" y="24"/>
                  </a:cubicBezTo>
                  <a:cubicBezTo>
                    <a:pt x="41" y="23"/>
                    <a:pt x="41" y="22"/>
                    <a:pt x="41" y="21"/>
                  </a:cubicBezTo>
                  <a:cubicBezTo>
                    <a:pt x="41" y="20"/>
                    <a:pt x="41" y="19"/>
                    <a:pt x="41" y="18"/>
                  </a:cubicBezTo>
                  <a:cubicBezTo>
                    <a:pt x="41" y="16"/>
                    <a:pt x="41" y="15"/>
                    <a:pt x="41" y="13"/>
                  </a:cubicBezTo>
                  <a:cubicBezTo>
                    <a:pt x="41" y="11"/>
                    <a:pt x="41" y="9"/>
                    <a:pt x="40" y="9"/>
                  </a:cubicBezTo>
                  <a:cubicBezTo>
                    <a:pt x="40" y="9"/>
                    <a:pt x="39" y="8"/>
                    <a:pt x="37" y="8"/>
                  </a:cubicBezTo>
                  <a:cubicBezTo>
                    <a:pt x="36" y="9"/>
                    <a:pt x="36" y="9"/>
                    <a:pt x="36" y="9"/>
                  </a:cubicBezTo>
                  <a:cubicBezTo>
                    <a:pt x="36" y="7"/>
                    <a:pt x="36" y="7"/>
                    <a:pt x="36" y="7"/>
                  </a:cubicBezTo>
                  <a:cubicBezTo>
                    <a:pt x="36" y="7"/>
                    <a:pt x="34" y="7"/>
                    <a:pt x="33" y="7"/>
                  </a:cubicBezTo>
                  <a:cubicBezTo>
                    <a:pt x="33" y="8"/>
                    <a:pt x="33" y="8"/>
                    <a:pt x="33" y="8"/>
                  </a:cubicBezTo>
                  <a:cubicBezTo>
                    <a:pt x="33" y="10"/>
                    <a:pt x="32" y="11"/>
                    <a:pt x="30" y="11"/>
                  </a:cubicBezTo>
                  <a:cubicBezTo>
                    <a:pt x="29" y="11"/>
                    <a:pt x="28" y="12"/>
                    <a:pt x="27" y="12"/>
                  </a:cubicBezTo>
                  <a:cubicBezTo>
                    <a:pt x="24" y="12"/>
                    <a:pt x="22" y="10"/>
                    <a:pt x="21" y="6"/>
                  </a:cubicBezTo>
                  <a:cubicBezTo>
                    <a:pt x="20" y="4"/>
                    <a:pt x="18" y="2"/>
                    <a:pt x="14" y="2"/>
                  </a:cubicBezTo>
                  <a:cubicBezTo>
                    <a:pt x="12" y="2"/>
                    <a:pt x="9" y="3"/>
                    <a:pt x="6" y="4"/>
                  </a:cubicBezTo>
                  <a:cubicBezTo>
                    <a:pt x="6" y="4"/>
                    <a:pt x="6" y="5"/>
                    <a:pt x="6" y="5"/>
                  </a:cubicBezTo>
                  <a:cubicBezTo>
                    <a:pt x="8" y="8"/>
                    <a:pt x="10" y="12"/>
                    <a:pt x="8" y="15"/>
                  </a:cubicBezTo>
                  <a:cubicBezTo>
                    <a:pt x="8" y="16"/>
                    <a:pt x="9" y="18"/>
                    <a:pt x="10" y="19"/>
                  </a:cubicBezTo>
                  <a:cubicBezTo>
                    <a:pt x="11" y="21"/>
                    <a:pt x="11" y="23"/>
                    <a:pt x="10" y="24"/>
                  </a:cubicBezTo>
                  <a:cubicBezTo>
                    <a:pt x="10" y="25"/>
                    <a:pt x="10" y="25"/>
                    <a:pt x="10" y="26"/>
                  </a:cubicBezTo>
                  <a:cubicBezTo>
                    <a:pt x="10" y="27"/>
                    <a:pt x="9" y="29"/>
                    <a:pt x="8" y="31"/>
                  </a:cubicBezTo>
                  <a:cubicBezTo>
                    <a:pt x="6" y="32"/>
                    <a:pt x="5" y="33"/>
                    <a:pt x="5" y="35"/>
                  </a:cubicBezTo>
                  <a:cubicBezTo>
                    <a:pt x="4" y="39"/>
                    <a:pt x="3" y="42"/>
                    <a:pt x="2" y="46"/>
                  </a:cubicBezTo>
                  <a:cubicBezTo>
                    <a:pt x="5" y="45"/>
                    <a:pt x="8" y="45"/>
                    <a:pt x="10" y="47"/>
                  </a:cubicBezTo>
                  <a:cubicBezTo>
                    <a:pt x="11" y="47"/>
                    <a:pt x="12" y="47"/>
                    <a:pt x="14" y="47"/>
                  </a:cubicBezTo>
                  <a:cubicBezTo>
                    <a:pt x="16" y="47"/>
                    <a:pt x="18" y="47"/>
                    <a:pt x="20" y="47"/>
                  </a:cubicBezTo>
                  <a:cubicBezTo>
                    <a:pt x="22" y="47"/>
                    <a:pt x="23" y="47"/>
                    <a:pt x="24" y="4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5" name="Freeform 234"/>
            <p:cNvSpPr/>
            <p:nvPr/>
          </p:nvSpPr>
          <p:spPr bwMode="auto">
            <a:xfrm>
              <a:off x="4652963" y="2808115"/>
              <a:ext cx="11113" cy="19050"/>
            </a:xfrm>
            <a:custGeom>
              <a:avLst/>
              <a:gdLst>
                <a:gd name="T0" fmla="*/ 1 w 4"/>
                <a:gd name="T1" fmla="*/ 7 h 7"/>
                <a:gd name="T2" fmla="*/ 4 w 4"/>
                <a:gd name="T3" fmla="*/ 2 h 7"/>
                <a:gd name="T4" fmla="*/ 1 w 4"/>
                <a:gd name="T5" fmla="*/ 7 h 7"/>
              </a:gdLst>
              <a:ahLst/>
              <a:cxnLst>
                <a:cxn ang="0">
                  <a:pos x="T0" y="T1"/>
                </a:cxn>
                <a:cxn ang="0">
                  <a:pos x="T2" y="T3"/>
                </a:cxn>
                <a:cxn ang="0">
                  <a:pos x="T4" y="T5"/>
                </a:cxn>
              </a:cxnLst>
              <a:rect l="0" t="0" r="r" b="b"/>
              <a:pathLst>
                <a:path w="4" h="7">
                  <a:moveTo>
                    <a:pt x="1" y="7"/>
                  </a:moveTo>
                  <a:cubicBezTo>
                    <a:pt x="0" y="5"/>
                    <a:pt x="1" y="0"/>
                    <a:pt x="4" y="2"/>
                  </a:cubicBezTo>
                  <a:cubicBezTo>
                    <a:pt x="2" y="3"/>
                    <a:pt x="3" y="6"/>
                    <a:pt x="1"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6" name="Freeform 235"/>
            <p:cNvSpPr/>
            <p:nvPr/>
          </p:nvSpPr>
          <p:spPr bwMode="auto">
            <a:xfrm>
              <a:off x="4651375" y="2808115"/>
              <a:ext cx="15875" cy="22225"/>
            </a:xfrm>
            <a:custGeom>
              <a:avLst/>
              <a:gdLst>
                <a:gd name="T0" fmla="*/ 2 w 6"/>
                <a:gd name="T1" fmla="*/ 8 h 8"/>
                <a:gd name="T2" fmla="*/ 1 w 6"/>
                <a:gd name="T3" fmla="*/ 7 h 8"/>
                <a:gd name="T4" fmla="*/ 1 w 6"/>
                <a:gd name="T5" fmla="*/ 2 h 8"/>
                <a:gd name="T6" fmla="*/ 5 w 6"/>
                <a:gd name="T7" fmla="*/ 1 h 8"/>
                <a:gd name="T8" fmla="*/ 6 w 6"/>
                <a:gd name="T9" fmla="*/ 2 h 8"/>
                <a:gd name="T10" fmla="*/ 5 w 6"/>
                <a:gd name="T11" fmla="*/ 3 h 8"/>
                <a:gd name="T12" fmla="*/ 4 w 6"/>
                <a:gd name="T13" fmla="*/ 5 h 8"/>
                <a:gd name="T14" fmla="*/ 3 w 6"/>
                <a:gd name="T15" fmla="*/ 8 h 8"/>
                <a:gd name="T16" fmla="*/ 2 w 6"/>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2" y="8"/>
                  </a:moveTo>
                  <a:cubicBezTo>
                    <a:pt x="1" y="7"/>
                    <a:pt x="1" y="7"/>
                    <a:pt x="1" y="7"/>
                  </a:cubicBezTo>
                  <a:cubicBezTo>
                    <a:pt x="0" y="6"/>
                    <a:pt x="0" y="3"/>
                    <a:pt x="1" y="2"/>
                  </a:cubicBezTo>
                  <a:cubicBezTo>
                    <a:pt x="2" y="0"/>
                    <a:pt x="4" y="0"/>
                    <a:pt x="5" y="1"/>
                  </a:cubicBezTo>
                  <a:cubicBezTo>
                    <a:pt x="6" y="2"/>
                    <a:pt x="6" y="2"/>
                    <a:pt x="6" y="2"/>
                  </a:cubicBezTo>
                  <a:cubicBezTo>
                    <a:pt x="5" y="3"/>
                    <a:pt x="5" y="3"/>
                    <a:pt x="5" y="3"/>
                  </a:cubicBezTo>
                  <a:cubicBezTo>
                    <a:pt x="4" y="4"/>
                    <a:pt x="4" y="4"/>
                    <a:pt x="4" y="5"/>
                  </a:cubicBezTo>
                  <a:cubicBezTo>
                    <a:pt x="4" y="6"/>
                    <a:pt x="4" y="7"/>
                    <a:pt x="3" y="8"/>
                  </a:cubicBezTo>
                  <a:lnTo>
                    <a:pt x="2"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7" name="Freeform 236"/>
            <p:cNvSpPr/>
            <p:nvPr/>
          </p:nvSpPr>
          <p:spPr bwMode="auto">
            <a:xfrm>
              <a:off x="4738688" y="2958927"/>
              <a:ext cx="100013" cy="107950"/>
            </a:xfrm>
            <a:custGeom>
              <a:avLst/>
              <a:gdLst>
                <a:gd name="T0" fmla="*/ 37 w 37"/>
                <a:gd name="T1" fmla="*/ 17 h 40"/>
                <a:gd name="T2" fmla="*/ 28 w 37"/>
                <a:gd name="T3" fmla="*/ 24 h 40"/>
                <a:gd name="T4" fmla="*/ 20 w 37"/>
                <a:gd name="T5" fmla="*/ 32 h 40"/>
                <a:gd name="T6" fmla="*/ 11 w 37"/>
                <a:gd name="T7" fmla="*/ 35 h 40"/>
                <a:gd name="T8" fmla="*/ 3 w 37"/>
                <a:gd name="T9" fmla="*/ 34 h 40"/>
                <a:gd name="T10" fmla="*/ 0 w 37"/>
                <a:gd name="T11" fmla="*/ 26 h 40"/>
                <a:gd name="T12" fmla="*/ 0 w 37"/>
                <a:gd name="T13" fmla="*/ 18 h 40"/>
                <a:gd name="T14" fmla="*/ 4 w 37"/>
                <a:gd name="T15" fmla="*/ 17 h 40"/>
                <a:gd name="T16" fmla="*/ 4 w 37"/>
                <a:gd name="T17" fmla="*/ 2 h 40"/>
                <a:gd name="T18" fmla="*/ 14 w 37"/>
                <a:gd name="T19" fmla="*/ 3 h 40"/>
                <a:gd name="T20" fmla="*/ 20 w 37"/>
                <a:gd name="T21" fmla="*/ 0 h 40"/>
                <a:gd name="T22" fmla="*/ 24 w 37"/>
                <a:gd name="T23" fmla="*/ 6 h 40"/>
                <a:gd name="T24" fmla="*/ 31 w 37"/>
                <a:gd name="T25" fmla="*/ 12 h 40"/>
                <a:gd name="T26" fmla="*/ 37 w 37"/>
                <a:gd name="T2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0">
                  <a:moveTo>
                    <a:pt x="37" y="17"/>
                  </a:moveTo>
                  <a:cubicBezTo>
                    <a:pt x="34" y="19"/>
                    <a:pt x="31" y="21"/>
                    <a:pt x="28" y="24"/>
                  </a:cubicBezTo>
                  <a:cubicBezTo>
                    <a:pt x="26" y="26"/>
                    <a:pt x="22" y="32"/>
                    <a:pt x="20" y="32"/>
                  </a:cubicBezTo>
                  <a:cubicBezTo>
                    <a:pt x="15" y="33"/>
                    <a:pt x="15" y="30"/>
                    <a:pt x="11" y="35"/>
                  </a:cubicBezTo>
                  <a:cubicBezTo>
                    <a:pt x="8" y="38"/>
                    <a:pt x="3" y="40"/>
                    <a:pt x="3" y="34"/>
                  </a:cubicBezTo>
                  <a:cubicBezTo>
                    <a:pt x="3" y="31"/>
                    <a:pt x="0" y="29"/>
                    <a:pt x="0" y="26"/>
                  </a:cubicBezTo>
                  <a:cubicBezTo>
                    <a:pt x="0" y="23"/>
                    <a:pt x="0" y="20"/>
                    <a:pt x="0" y="18"/>
                  </a:cubicBezTo>
                  <a:cubicBezTo>
                    <a:pt x="0" y="16"/>
                    <a:pt x="4" y="18"/>
                    <a:pt x="4" y="17"/>
                  </a:cubicBezTo>
                  <a:cubicBezTo>
                    <a:pt x="4" y="14"/>
                    <a:pt x="2" y="4"/>
                    <a:pt x="4" y="2"/>
                  </a:cubicBezTo>
                  <a:cubicBezTo>
                    <a:pt x="5" y="0"/>
                    <a:pt x="14" y="0"/>
                    <a:pt x="14" y="3"/>
                  </a:cubicBezTo>
                  <a:cubicBezTo>
                    <a:pt x="16" y="1"/>
                    <a:pt x="18" y="0"/>
                    <a:pt x="20" y="0"/>
                  </a:cubicBezTo>
                  <a:cubicBezTo>
                    <a:pt x="22" y="0"/>
                    <a:pt x="23" y="5"/>
                    <a:pt x="24" y="6"/>
                  </a:cubicBezTo>
                  <a:cubicBezTo>
                    <a:pt x="26" y="7"/>
                    <a:pt x="30" y="10"/>
                    <a:pt x="31" y="12"/>
                  </a:cubicBezTo>
                  <a:cubicBezTo>
                    <a:pt x="31" y="16"/>
                    <a:pt x="33" y="16"/>
                    <a:pt x="37"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8" name="Freeform 237"/>
            <p:cNvSpPr>
              <a:spLocks noEditPoints="1"/>
            </p:cNvSpPr>
            <p:nvPr/>
          </p:nvSpPr>
          <p:spPr bwMode="auto">
            <a:xfrm>
              <a:off x="4735513" y="2955752"/>
              <a:ext cx="109538" cy="109538"/>
            </a:xfrm>
            <a:custGeom>
              <a:avLst/>
              <a:gdLst>
                <a:gd name="T0" fmla="*/ 7 w 40"/>
                <a:gd name="T1" fmla="*/ 40 h 40"/>
                <a:gd name="T2" fmla="*/ 4 w 40"/>
                <a:gd name="T3" fmla="*/ 39 h 40"/>
                <a:gd name="T4" fmla="*/ 3 w 40"/>
                <a:gd name="T5" fmla="*/ 35 h 40"/>
                <a:gd name="T6" fmla="*/ 2 w 40"/>
                <a:gd name="T7" fmla="*/ 32 h 40"/>
                <a:gd name="T8" fmla="*/ 0 w 40"/>
                <a:gd name="T9" fmla="*/ 27 h 40"/>
                <a:gd name="T10" fmla="*/ 0 w 40"/>
                <a:gd name="T11" fmla="*/ 19 h 40"/>
                <a:gd name="T12" fmla="*/ 2 w 40"/>
                <a:gd name="T13" fmla="*/ 17 h 40"/>
                <a:gd name="T14" fmla="*/ 4 w 40"/>
                <a:gd name="T15" fmla="*/ 17 h 40"/>
                <a:gd name="T16" fmla="*/ 4 w 40"/>
                <a:gd name="T17" fmla="*/ 17 h 40"/>
                <a:gd name="T18" fmla="*/ 4 w 40"/>
                <a:gd name="T19" fmla="*/ 14 h 40"/>
                <a:gd name="T20" fmla="*/ 4 w 40"/>
                <a:gd name="T21" fmla="*/ 3 h 40"/>
                <a:gd name="T22" fmla="*/ 11 w 40"/>
                <a:gd name="T23" fmla="*/ 1 h 40"/>
                <a:gd name="T24" fmla="*/ 15 w 40"/>
                <a:gd name="T25" fmla="*/ 2 h 40"/>
                <a:gd name="T26" fmla="*/ 21 w 40"/>
                <a:gd name="T27" fmla="*/ 0 h 40"/>
                <a:gd name="T28" fmla="*/ 24 w 40"/>
                <a:gd name="T29" fmla="*/ 4 h 40"/>
                <a:gd name="T30" fmla="*/ 26 w 40"/>
                <a:gd name="T31" fmla="*/ 6 h 40"/>
                <a:gd name="T32" fmla="*/ 27 w 40"/>
                <a:gd name="T33" fmla="*/ 7 h 40"/>
                <a:gd name="T34" fmla="*/ 33 w 40"/>
                <a:gd name="T35" fmla="*/ 13 h 40"/>
                <a:gd name="T36" fmla="*/ 37 w 40"/>
                <a:gd name="T37" fmla="*/ 17 h 40"/>
                <a:gd name="T38" fmla="*/ 38 w 40"/>
                <a:gd name="T39" fmla="*/ 18 h 40"/>
                <a:gd name="T40" fmla="*/ 40 w 40"/>
                <a:gd name="T41" fmla="*/ 18 h 40"/>
                <a:gd name="T42" fmla="*/ 38 w 40"/>
                <a:gd name="T43" fmla="*/ 19 h 40"/>
                <a:gd name="T44" fmla="*/ 36 w 40"/>
                <a:gd name="T45" fmla="*/ 21 h 40"/>
                <a:gd name="T46" fmla="*/ 30 w 40"/>
                <a:gd name="T47" fmla="*/ 25 h 40"/>
                <a:gd name="T48" fmla="*/ 28 w 40"/>
                <a:gd name="T49" fmla="*/ 28 h 40"/>
                <a:gd name="T50" fmla="*/ 22 w 40"/>
                <a:gd name="T51" fmla="*/ 34 h 40"/>
                <a:gd name="T52" fmla="*/ 17 w 40"/>
                <a:gd name="T53" fmla="*/ 34 h 40"/>
                <a:gd name="T54" fmla="*/ 16 w 40"/>
                <a:gd name="T55" fmla="*/ 34 h 40"/>
                <a:gd name="T56" fmla="*/ 12 w 40"/>
                <a:gd name="T57" fmla="*/ 36 h 40"/>
                <a:gd name="T58" fmla="*/ 7 w 40"/>
                <a:gd name="T59" fmla="*/ 40 h 40"/>
                <a:gd name="T60" fmla="*/ 2 w 40"/>
                <a:gd name="T61" fmla="*/ 19 h 40"/>
                <a:gd name="T62" fmla="*/ 2 w 40"/>
                <a:gd name="T63" fmla="*/ 19 h 40"/>
                <a:gd name="T64" fmla="*/ 2 w 40"/>
                <a:gd name="T65" fmla="*/ 27 h 40"/>
                <a:gd name="T66" fmla="*/ 3 w 40"/>
                <a:gd name="T67" fmla="*/ 31 h 40"/>
                <a:gd name="T68" fmla="*/ 5 w 40"/>
                <a:gd name="T69" fmla="*/ 35 h 40"/>
                <a:gd name="T70" fmla="*/ 6 w 40"/>
                <a:gd name="T71" fmla="*/ 37 h 40"/>
                <a:gd name="T72" fmla="*/ 11 w 40"/>
                <a:gd name="T73" fmla="*/ 35 h 40"/>
                <a:gd name="T74" fmla="*/ 16 w 40"/>
                <a:gd name="T75" fmla="*/ 32 h 40"/>
                <a:gd name="T76" fmla="*/ 17 w 40"/>
                <a:gd name="T77" fmla="*/ 32 h 40"/>
                <a:gd name="T78" fmla="*/ 21 w 40"/>
                <a:gd name="T79" fmla="*/ 33 h 40"/>
                <a:gd name="T80" fmla="*/ 26 w 40"/>
                <a:gd name="T81" fmla="*/ 27 h 40"/>
                <a:gd name="T82" fmla="*/ 29 w 40"/>
                <a:gd name="T83" fmla="*/ 24 h 40"/>
                <a:gd name="T84" fmla="*/ 35 w 40"/>
                <a:gd name="T85" fmla="*/ 19 h 40"/>
                <a:gd name="T86" fmla="*/ 36 w 40"/>
                <a:gd name="T87" fmla="*/ 19 h 40"/>
                <a:gd name="T88" fmla="*/ 36 w 40"/>
                <a:gd name="T89" fmla="*/ 19 h 40"/>
                <a:gd name="T90" fmla="*/ 31 w 40"/>
                <a:gd name="T91" fmla="*/ 13 h 40"/>
                <a:gd name="T92" fmla="*/ 26 w 40"/>
                <a:gd name="T93" fmla="*/ 9 h 40"/>
                <a:gd name="T94" fmla="*/ 25 w 40"/>
                <a:gd name="T95" fmla="*/ 8 h 40"/>
                <a:gd name="T96" fmla="*/ 23 w 40"/>
                <a:gd name="T97" fmla="*/ 4 h 40"/>
                <a:gd name="T98" fmla="*/ 21 w 40"/>
                <a:gd name="T99" fmla="*/ 2 h 40"/>
                <a:gd name="T100" fmla="*/ 16 w 40"/>
                <a:gd name="T101" fmla="*/ 5 h 40"/>
                <a:gd name="T102" fmla="*/ 15 w 40"/>
                <a:gd name="T103" fmla="*/ 6 h 40"/>
                <a:gd name="T104" fmla="*/ 14 w 40"/>
                <a:gd name="T105" fmla="*/ 4 h 40"/>
                <a:gd name="T106" fmla="*/ 11 w 40"/>
                <a:gd name="T107" fmla="*/ 3 h 40"/>
                <a:gd name="T108" fmla="*/ 6 w 40"/>
                <a:gd name="T109" fmla="*/ 4 h 40"/>
                <a:gd name="T110" fmla="*/ 6 w 40"/>
                <a:gd name="T111" fmla="*/ 14 h 40"/>
                <a:gd name="T112" fmla="*/ 6 w 40"/>
                <a:gd name="T113" fmla="*/ 18 h 40"/>
                <a:gd name="T114" fmla="*/ 4 w 40"/>
                <a:gd name="T115" fmla="*/ 19 h 40"/>
                <a:gd name="T116" fmla="*/ 3 w 40"/>
                <a:gd name="T117" fmla="*/ 19 h 40"/>
                <a:gd name="T118" fmla="*/ 2 w 40"/>
                <a:gd name="T119"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40">
                  <a:moveTo>
                    <a:pt x="7" y="40"/>
                  </a:moveTo>
                  <a:cubicBezTo>
                    <a:pt x="6" y="40"/>
                    <a:pt x="5" y="39"/>
                    <a:pt x="4" y="39"/>
                  </a:cubicBezTo>
                  <a:cubicBezTo>
                    <a:pt x="3" y="38"/>
                    <a:pt x="3" y="37"/>
                    <a:pt x="3" y="35"/>
                  </a:cubicBezTo>
                  <a:cubicBezTo>
                    <a:pt x="3" y="34"/>
                    <a:pt x="3" y="33"/>
                    <a:pt x="2" y="32"/>
                  </a:cubicBezTo>
                  <a:cubicBezTo>
                    <a:pt x="1" y="30"/>
                    <a:pt x="0" y="29"/>
                    <a:pt x="0" y="27"/>
                  </a:cubicBezTo>
                  <a:cubicBezTo>
                    <a:pt x="0" y="19"/>
                    <a:pt x="0" y="19"/>
                    <a:pt x="0" y="19"/>
                  </a:cubicBezTo>
                  <a:cubicBezTo>
                    <a:pt x="0" y="18"/>
                    <a:pt x="0" y="17"/>
                    <a:pt x="2" y="17"/>
                  </a:cubicBezTo>
                  <a:cubicBezTo>
                    <a:pt x="3" y="17"/>
                    <a:pt x="3" y="17"/>
                    <a:pt x="4" y="17"/>
                  </a:cubicBezTo>
                  <a:cubicBezTo>
                    <a:pt x="4" y="17"/>
                    <a:pt x="4" y="17"/>
                    <a:pt x="4" y="17"/>
                  </a:cubicBezTo>
                  <a:cubicBezTo>
                    <a:pt x="4" y="16"/>
                    <a:pt x="4" y="15"/>
                    <a:pt x="4" y="14"/>
                  </a:cubicBezTo>
                  <a:cubicBezTo>
                    <a:pt x="3" y="9"/>
                    <a:pt x="3" y="4"/>
                    <a:pt x="4" y="3"/>
                  </a:cubicBezTo>
                  <a:cubicBezTo>
                    <a:pt x="5" y="1"/>
                    <a:pt x="8" y="1"/>
                    <a:pt x="11" y="1"/>
                  </a:cubicBezTo>
                  <a:cubicBezTo>
                    <a:pt x="13" y="1"/>
                    <a:pt x="15" y="1"/>
                    <a:pt x="15" y="2"/>
                  </a:cubicBezTo>
                  <a:cubicBezTo>
                    <a:pt x="17" y="1"/>
                    <a:pt x="19" y="0"/>
                    <a:pt x="21" y="0"/>
                  </a:cubicBezTo>
                  <a:cubicBezTo>
                    <a:pt x="23" y="0"/>
                    <a:pt x="24" y="2"/>
                    <a:pt x="24" y="4"/>
                  </a:cubicBezTo>
                  <a:cubicBezTo>
                    <a:pt x="25" y="5"/>
                    <a:pt x="25" y="6"/>
                    <a:pt x="26" y="6"/>
                  </a:cubicBezTo>
                  <a:cubicBezTo>
                    <a:pt x="26" y="7"/>
                    <a:pt x="27" y="7"/>
                    <a:pt x="27" y="7"/>
                  </a:cubicBezTo>
                  <a:cubicBezTo>
                    <a:pt x="30" y="9"/>
                    <a:pt x="33" y="11"/>
                    <a:pt x="33" y="13"/>
                  </a:cubicBezTo>
                  <a:cubicBezTo>
                    <a:pt x="33" y="15"/>
                    <a:pt x="34" y="16"/>
                    <a:pt x="37" y="17"/>
                  </a:cubicBezTo>
                  <a:cubicBezTo>
                    <a:pt x="37" y="17"/>
                    <a:pt x="38" y="17"/>
                    <a:pt x="38" y="18"/>
                  </a:cubicBezTo>
                  <a:cubicBezTo>
                    <a:pt x="40" y="18"/>
                    <a:pt x="40" y="18"/>
                    <a:pt x="40" y="18"/>
                  </a:cubicBezTo>
                  <a:cubicBezTo>
                    <a:pt x="38" y="19"/>
                    <a:pt x="38" y="19"/>
                    <a:pt x="38" y="19"/>
                  </a:cubicBezTo>
                  <a:cubicBezTo>
                    <a:pt x="38" y="20"/>
                    <a:pt x="37" y="20"/>
                    <a:pt x="36" y="21"/>
                  </a:cubicBezTo>
                  <a:cubicBezTo>
                    <a:pt x="34" y="22"/>
                    <a:pt x="32" y="23"/>
                    <a:pt x="30" y="25"/>
                  </a:cubicBezTo>
                  <a:cubicBezTo>
                    <a:pt x="29" y="26"/>
                    <a:pt x="29" y="27"/>
                    <a:pt x="28" y="28"/>
                  </a:cubicBezTo>
                  <a:cubicBezTo>
                    <a:pt x="25" y="32"/>
                    <a:pt x="23" y="34"/>
                    <a:pt x="22" y="34"/>
                  </a:cubicBezTo>
                  <a:cubicBezTo>
                    <a:pt x="20" y="35"/>
                    <a:pt x="18" y="35"/>
                    <a:pt x="17" y="34"/>
                  </a:cubicBezTo>
                  <a:cubicBezTo>
                    <a:pt x="16" y="34"/>
                    <a:pt x="16" y="34"/>
                    <a:pt x="16" y="34"/>
                  </a:cubicBezTo>
                  <a:cubicBezTo>
                    <a:pt x="15" y="34"/>
                    <a:pt x="14" y="34"/>
                    <a:pt x="12" y="36"/>
                  </a:cubicBezTo>
                  <a:cubicBezTo>
                    <a:pt x="11" y="38"/>
                    <a:pt x="8" y="40"/>
                    <a:pt x="7" y="40"/>
                  </a:cubicBezTo>
                  <a:close/>
                  <a:moveTo>
                    <a:pt x="2" y="19"/>
                  </a:moveTo>
                  <a:cubicBezTo>
                    <a:pt x="2" y="19"/>
                    <a:pt x="2" y="19"/>
                    <a:pt x="2" y="19"/>
                  </a:cubicBezTo>
                  <a:cubicBezTo>
                    <a:pt x="2" y="27"/>
                    <a:pt x="2" y="27"/>
                    <a:pt x="2" y="27"/>
                  </a:cubicBezTo>
                  <a:cubicBezTo>
                    <a:pt x="2" y="28"/>
                    <a:pt x="3" y="29"/>
                    <a:pt x="3" y="31"/>
                  </a:cubicBezTo>
                  <a:cubicBezTo>
                    <a:pt x="4" y="32"/>
                    <a:pt x="5" y="33"/>
                    <a:pt x="5" y="35"/>
                  </a:cubicBezTo>
                  <a:cubicBezTo>
                    <a:pt x="5" y="36"/>
                    <a:pt x="5" y="37"/>
                    <a:pt x="6" y="37"/>
                  </a:cubicBezTo>
                  <a:cubicBezTo>
                    <a:pt x="7" y="38"/>
                    <a:pt x="9" y="37"/>
                    <a:pt x="11" y="35"/>
                  </a:cubicBezTo>
                  <a:cubicBezTo>
                    <a:pt x="13" y="33"/>
                    <a:pt x="14" y="32"/>
                    <a:pt x="16" y="32"/>
                  </a:cubicBezTo>
                  <a:cubicBezTo>
                    <a:pt x="16" y="32"/>
                    <a:pt x="17" y="32"/>
                    <a:pt x="17" y="32"/>
                  </a:cubicBezTo>
                  <a:cubicBezTo>
                    <a:pt x="18" y="33"/>
                    <a:pt x="20" y="33"/>
                    <a:pt x="21" y="33"/>
                  </a:cubicBezTo>
                  <a:cubicBezTo>
                    <a:pt x="22" y="32"/>
                    <a:pt x="25" y="29"/>
                    <a:pt x="26" y="27"/>
                  </a:cubicBezTo>
                  <a:cubicBezTo>
                    <a:pt x="27" y="26"/>
                    <a:pt x="28" y="25"/>
                    <a:pt x="29" y="24"/>
                  </a:cubicBezTo>
                  <a:cubicBezTo>
                    <a:pt x="31" y="22"/>
                    <a:pt x="33" y="20"/>
                    <a:pt x="35" y="19"/>
                  </a:cubicBezTo>
                  <a:cubicBezTo>
                    <a:pt x="36" y="19"/>
                    <a:pt x="36" y="19"/>
                    <a:pt x="36" y="19"/>
                  </a:cubicBezTo>
                  <a:cubicBezTo>
                    <a:pt x="36" y="19"/>
                    <a:pt x="36" y="19"/>
                    <a:pt x="36" y="19"/>
                  </a:cubicBezTo>
                  <a:cubicBezTo>
                    <a:pt x="33" y="18"/>
                    <a:pt x="31" y="17"/>
                    <a:pt x="31" y="13"/>
                  </a:cubicBezTo>
                  <a:cubicBezTo>
                    <a:pt x="31" y="12"/>
                    <a:pt x="28" y="10"/>
                    <a:pt x="26" y="9"/>
                  </a:cubicBezTo>
                  <a:cubicBezTo>
                    <a:pt x="26" y="9"/>
                    <a:pt x="25" y="8"/>
                    <a:pt x="25" y="8"/>
                  </a:cubicBezTo>
                  <a:cubicBezTo>
                    <a:pt x="24" y="7"/>
                    <a:pt x="23" y="6"/>
                    <a:pt x="23" y="4"/>
                  </a:cubicBezTo>
                  <a:cubicBezTo>
                    <a:pt x="22" y="3"/>
                    <a:pt x="21" y="2"/>
                    <a:pt x="21" y="2"/>
                  </a:cubicBezTo>
                  <a:cubicBezTo>
                    <a:pt x="19" y="2"/>
                    <a:pt x="17" y="3"/>
                    <a:pt x="16" y="5"/>
                  </a:cubicBezTo>
                  <a:cubicBezTo>
                    <a:pt x="15" y="6"/>
                    <a:pt x="15" y="6"/>
                    <a:pt x="15" y="6"/>
                  </a:cubicBezTo>
                  <a:cubicBezTo>
                    <a:pt x="14" y="4"/>
                    <a:pt x="14" y="4"/>
                    <a:pt x="14" y="4"/>
                  </a:cubicBezTo>
                  <a:cubicBezTo>
                    <a:pt x="14" y="3"/>
                    <a:pt x="12" y="3"/>
                    <a:pt x="11" y="3"/>
                  </a:cubicBezTo>
                  <a:cubicBezTo>
                    <a:pt x="8" y="3"/>
                    <a:pt x="6" y="3"/>
                    <a:pt x="6" y="4"/>
                  </a:cubicBezTo>
                  <a:cubicBezTo>
                    <a:pt x="5" y="5"/>
                    <a:pt x="5" y="11"/>
                    <a:pt x="6" y="14"/>
                  </a:cubicBezTo>
                  <a:cubicBezTo>
                    <a:pt x="6" y="16"/>
                    <a:pt x="6" y="17"/>
                    <a:pt x="6" y="18"/>
                  </a:cubicBezTo>
                  <a:cubicBezTo>
                    <a:pt x="6" y="18"/>
                    <a:pt x="6" y="19"/>
                    <a:pt x="4" y="19"/>
                  </a:cubicBezTo>
                  <a:cubicBezTo>
                    <a:pt x="4" y="19"/>
                    <a:pt x="4" y="19"/>
                    <a:pt x="3" y="19"/>
                  </a:cubicBezTo>
                  <a:cubicBezTo>
                    <a:pt x="3" y="19"/>
                    <a:pt x="2" y="19"/>
                    <a:pt x="2"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29" name="Freeform 238"/>
            <p:cNvSpPr/>
            <p:nvPr/>
          </p:nvSpPr>
          <p:spPr bwMode="auto">
            <a:xfrm>
              <a:off x="4614863" y="2623965"/>
              <a:ext cx="82550" cy="123825"/>
            </a:xfrm>
            <a:custGeom>
              <a:avLst/>
              <a:gdLst>
                <a:gd name="T0" fmla="*/ 22 w 30"/>
                <a:gd name="T1" fmla="*/ 2 h 45"/>
                <a:gd name="T2" fmla="*/ 21 w 30"/>
                <a:gd name="T3" fmla="*/ 7 h 45"/>
                <a:gd name="T4" fmla="*/ 18 w 30"/>
                <a:gd name="T5" fmla="*/ 13 h 45"/>
                <a:gd name="T6" fmla="*/ 12 w 30"/>
                <a:gd name="T7" fmla="*/ 25 h 45"/>
                <a:gd name="T8" fmla="*/ 8 w 30"/>
                <a:gd name="T9" fmla="*/ 24 h 45"/>
                <a:gd name="T10" fmla="*/ 2 w 30"/>
                <a:gd name="T11" fmla="*/ 28 h 45"/>
                <a:gd name="T12" fmla="*/ 5 w 30"/>
                <a:gd name="T13" fmla="*/ 35 h 45"/>
                <a:gd name="T14" fmla="*/ 6 w 30"/>
                <a:gd name="T15" fmla="*/ 38 h 45"/>
                <a:gd name="T16" fmla="*/ 5 w 30"/>
                <a:gd name="T17" fmla="*/ 43 h 45"/>
                <a:gd name="T18" fmla="*/ 29 w 30"/>
                <a:gd name="T19" fmla="*/ 45 h 45"/>
                <a:gd name="T20" fmla="*/ 30 w 30"/>
                <a:gd name="T21" fmla="*/ 40 h 45"/>
                <a:gd name="T22" fmla="*/ 27 w 30"/>
                <a:gd name="T23" fmla="*/ 37 h 45"/>
                <a:gd name="T24" fmla="*/ 24 w 30"/>
                <a:gd name="T25" fmla="*/ 27 h 45"/>
                <a:gd name="T26" fmla="*/ 24 w 30"/>
                <a:gd name="T27" fmla="*/ 16 h 45"/>
                <a:gd name="T28" fmla="*/ 27 w 30"/>
                <a:gd name="T29" fmla="*/ 12 h 45"/>
                <a:gd name="T30" fmla="*/ 24 w 30"/>
                <a:gd name="T31" fmla="*/ 0 h 45"/>
                <a:gd name="T32" fmla="*/ 22 w 30"/>
                <a:gd name="T33" fmla="*/ 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5">
                  <a:moveTo>
                    <a:pt x="22" y="2"/>
                  </a:moveTo>
                  <a:cubicBezTo>
                    <a:pt x="25" y="4"/>
                    <a:pt x="23" y="5"/>
                    <a:pt x="21" y="7"/>
                  </a:cubicBezTo>
                  <a:cubicBezTo>
                    <a:pt x="19" y="9"/>
                    <a:pt x="19" y="11"/>
                    <a:pt x="18" y="13"/>
                  </a:cubicBezTo>
                  <a:cubicBezTo>
                    <a:pt x="17" y="17"/>
                    <a:pt x="14" y="21"/>
                    <a:pt x="12" y="25"/>
                  </a:cubicBezTo>
                  <a:cubicBezTo>
                    <a:pt x="11" y="27"/>
                    <a:pt x="9" y="24"/>
                    <a:pt x="8" y="24"/>
                  </a:cubicBezTo>
                  <a:cubicBezTo>
                    <a:pt x="4" y="24"/>
                    <a:pt x="4" y="25"/>
                    <a:pt x="2" y="28"/>
                  </a:cubicBezTo>
                  <a:cubicBezTo>
                    <a:pt x="0" y="31"/>
                    <a:pt x="0" y="36"/>
                    <a:pt x="5" y="35"/>
                  </a:cubicBezTo>
                  <a:cubicBezTo>
                    <a:pt x="4" y="37"/>
                    <a:pt x="6" y="37"/>
                    <a:pt x="6" y="38"/>
                  </a:cubicBezTo>
                  <a:cubicBezTo>
                    <a:pt x="6" y="40"/>
                    <a:pt x="5" y="41"/>
                    <a:pt x="5" y="43"/>
                  </a:cubicBezTo>
                  <a:cubicBezTo>
                    <a:pt x="10" y="42"/>
                    <a:pt x="27" y="40"/>
                    <a:pt x="29" y="45"/>
                  </a:cubicBezTo>
                  <a:cubicBezTo>
                    <a:pt x="29" y="44"/>
                    <a:pt x="30" y="41"/>
                    <a:pt x="30" y="40"/>
                  </a:cubicBezTo>
                  <a:cubicBezTo>
                    <a:pt x="29" y="39"/>
                    <a:pt x="27" y="38"/>
                    <a:pt x="27" y="37"/>
                  </a:cubicBezTo>
                  <a:cubicBezTo>
                    <a:pt x="25" y="34"/>
                    <a:pt x="22" y="30"/>
                    <a:pt x="24" y="27"/>
                  </a:cubicBezTo>
                  <a:cubicBezTo>
                    <a:pt x="26" y="23"/>
                    <a:pt x="29" y="19"/>
                    <a:pt x="24" y="16"/>
                  </a:cubicBezTo>
                  <a:cubicBezTo>
                    <a:pt x="20" y="13"/>
                    <a:pt x="23" y="12"/>
                    <a:pt x="27" y="12"/>
                  </a:cubicBezTo>
                  <a:cubicBezTo>
                    <a:pt x="25" y="8"/>
                    <a:pt x="26" y="5"/>
                    <a:pt x="24" y="0"/>
                  </a:cubicBezTo>
                  <a:cubicBezTo>
                    <a:pt x="24" y="1"/>
                    <a:pt x="23" y="1"/>
                    <a:pt x="22"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0" name="Freeform 239"/>
            <p:cNvSpPr>
              <a:spLocks noEditPoints="1"/>
            </p:cNvSpPr>
            <p:nvPr/>
          </p:nvSpPr>
          <p:spPr bwMode="auto">
            <a:xfrm>
              <a:off x="4611688" y="2622377"/>
              <a:ext cx="88900" cy="133350"/>
            </a:xfrm>
            <a:custGeom>
              <a:avLst/>
              <a:gdLst>
                <a:gd name="T0" fmla="*/ 29 w 32"/>
                <a:gd name="T1" fmla="*/ 46 h 49"/>
                <a:gd name="T2" fmla="*/ 8 w 32"/>
                <a:gd name="T3" fmla="*/ 44 h 49"/>
                <a:gd name="T4" fmla="*/ 4 w 32"/>
                <a:gd name="T5" fmla="*/ 45 h 49"/>
                <a:gd name="T6" fmla="*/ 5 w 32"/>
                <a:gd name="T7" fmla="*/ 42 h 49"/>
                <a:gd name="T8" fmla="*/ 6 w 32"/>
                <a:gd name="T9" fmla="*/ 39 h 49"/>
                <a:gd name="T10" fmla="*/ 1 w 32"/>
                <a:gd name="T11" fmla="*/ 35 h 49"/>
                <a:gd name="T12" fmla="*/ 2 w 32"/>
                <a:gd name="T13" fmla="*/ 27 h 49"/>
                <a:gd name="T14" fmla="*/ 9 w 32"/>
                <a:gd name="T15" fmla="*/ 24 h 49"/>
                <a:gd name="T16" fmla="*/ 12 w 32"/>
                <a:gd name="T17" fmla="*/ 26 h 49"/>
                <a:gd name="T18" fmla="*/ 18 w 32"/>
                <a:gd name="T19" fmla="*/ 13 h 49"/>
                <a:gd name="T20" fmla="*/ 21 w 32"/>
                <a:gd name="T21" fmla="*/ 7 h 49"/>
                <a:gd name="T22" fmla="*/ 23 w 32"/>
                <a:gd name="T23" fmla="*/ 4 h 49"/>
                <a:gd name="T24" fmla="*/ 22 w 32"/>
                <a:gd name="T25" fmla="*/ 2 h 49"/>
                <a:gd name="T26" fmla="*/ 25 w 32"/>
                <a:gd name="T27" fmla="*/ 1 h 49"/>
                <a:gd name="T28" fmla="*/ 26 w 32"/>
                <a:gd name="T29" fmla="*/ 1 h 49"/>
                <a:gd name="T30" fmla="*/ 29 w 32"/>
                <a:gd name="T31" fmla="*/ 12 h 49"/>
                <a:gd name="T32" fmla="*/ 28 w 32"/>
                <a:gd name="T33" fmla="*/ 14 h 49"/>
                <a:gd name="T34" fmla="*/ 24 w 32"/>
                <a:gd name="T35" fmla="*/ 15 h 49"/>
                <a:gd name="T36" fmla="*/ 26 w 32"/>
                <a:gd name="T37" fmla="*/ 28 h 49"/>
                <a:gd name="T38" fmla="*/ 28 w 32"/>
                <a:gd name="T39" fmla="*/ 37 h 49"/>
                <a:gd name="T40" fmla="*/ 32 w 32"/>
                <a:gd name="T41" fmla="*/ 40 h 49"/>
                <a:gd name="T42" fmla="*/ 31 w 32"/>
                <a:gd name="T43" fmla="*/ 46 h 49"/>
                <a:gd name="T44" fmla="*/ 19 w 32"/>
                <a:gd name="T45" fmla="*/ 42 h 49"/>
                <a:gd name="T46" fmla="*/ 30 w 32"/>
                <a:gd name="T47" fmla="*/ 41 h 49"/>
                <a:gd name="T48" fmla="*/ 27 w 32"/>
                <a:gd name="T49" fmla="*/ 38 h 49"/>
                <a:gd name="T50" fmla="*/ 25 w 32"/>
                <a:gd name="T51" fmla="*/ 27 h 49"/>
                <a:gd name="T52" fmla="*/ 22 w 32"/>
                <a:gd name="T53" fmla="*/ 14 h 49"/>
                <a:gd name="T54" fmla="*/ 25 w 32"/>
                <a:gd name="T55" fmla="*/ 7 h 49"/>
                <a:gd name="T56" fmla="*/ 23 w 32"/>
                <a:gd name="T57" fmla="*/ 9 h 49"/>
                <a:gd name="T58" fmla="*/ 20 w 32"/>
                <a:gd name="T59" fmla="*/ 14 h 49"/>
                <a:gd name="T60" fmla="*/ 14 w 32"/>
                <a:gd name="T61" fmla="*/ 26 h 49"/>
                <a:gd name="T62" fmla="*/ 10 w 32"/>
                <a:gd name="T63" fmla="*/ 27 h 49"/>
                <a:gd name="T64" fmla="*/ 4 w 32"/>
                <a:gd name="T65" fmla="*/ 29 h 49"/>
                <a:gd name="T66" fmla="*/ 3 w 32"/>
                <a:gd name="T67" fmla="*/ 34 h 49"/>
                <a:gd name="T68" fmla="*/ 7 w 32"/>
                <a:gd name="T69" fmla="*/ 35 h 49"/>
                <a:gd name="T70" fmla="*/ 7 w 32"/>
                <a:gd name="T71" fmla="*/ 37 h 49"/>
                <a:gd name="T72" fmla="*/ 7 w 32"/>
                <a:gd name="T73" fmla="*/ 43 h 49"/>
                <a:gd name="T74" fmla="*/ 19 w 32"/>
                <a:gd name="T75"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49">
                  <a:moveTo>
                    <a:pt x="31" y="49"/>
                  </a:moveTo>
                  <a:cubicBezTo>
                    <a:pt x="29" y="46"/>
                    <a:pt x="29" y="46"/>
                    <a:pt x="29" y="46"/>
                  </a:cubicBezTo>
                  <a:cubicBezTo>
                    <a:pt x="29" y="45"/>
                    <a:pt x="27" y="44"/>
                    <a:pt x="19" y="44"/>
                  </a:cubicBezTo>
                  <a:cubicBezTo>
                    <a:pt x="15" y="44"/>
                    <a:pt x="11" y="44"/>
                    <a:pt x="8" y="44"/>
                  </a:cubicBezTo>
                  <a:cubicBezTo>
                    <a:pt x="7" y="45"/>
                    <a:pt x="6" y="45"/>
                    <a:pt x="6" y="45"/>
                  </a:cubicBezTo>
                  <a:cubicBezTo>
                    <a:pt x="4" y="45"/>
                    <a:pt x="4" y="45"/>
                    <a:pt x="4" y="45"/>
                  </a:cubicBezTo>
                  <a:cubicBezTo>
                    <a:pt x="5" y="43"/>
                    <a:pt x="5" y="43"/>
                    <a:pt x="5" y="43"/>
                  </a:cubicBezTo>
                  <a:cubicBezTo>
                    <a:pt x="5" y="43"/>
                    <a:pt x="5" y="43"/>
                    <a:pt x="5" y="42"/>
                  </a:cubicBezTo>
                  <a:cubicBezTo>
                    <a:pt x="6" y="41"/>
                    <a:pt x="6" y="40"/>
                    <a:pt x="6" y="39"/>
                  </a:cubicBezTo>
                  <a:cubicBezTo>
                    <a:pt x="6" y="39"/>
                    <a:pt x="6" y="39"/>
                    <a:pt x="6" y="39"/>
                  </a:cubicBezTo>
                  <a:cubicBezTo>
                    <a:pt x="5" y="39"/>
                    <a:pt x="5" y="38"/>
                    <a:pt x="5" y="37"/>
                  </a:cubicBezTo>
                  <a:cubicBezTo>
                    <a:pt x="3" y="37"/>
                    <a:pt x="2" y="37"/>
                    <a:pt x="1" y="35"/>
                  </a:cubicBezTo>
                  <a:cubicBezTo>
                    <a:pt x="0" y="33"/>
                    <a:pt x="0" y="30"/>
                    <a:pt x="2" y="28"/>
                  </a:cubicBezTo>
                  <a:cubicBezTo>
                    <a:pt x="2" y="27"/>
                    <a:pt x="2" y="27"/>
                    <a:pt x="2" y="27"/>
                  </a:cubicBezTo>
                  <a:cubicBezTo>
                    <a:pt x="4" y="25"/>
                    <a:pt x="5" y="24"/>
                    <a:pt x="9" y="24"/>
                  </a:cubicBezTo>
                  <a:cubicBezTo>
                    <a:pt x="9" y="24"/>
                    <a:pt x="9" y="24"/>
                    <a:pt x="9" y="24"/>
                  </a:cubicBezTo>
                  <a:cubicBezTo>
                    <a:pt x="9" y="24"/>
                    <a:pt x="10" y="24"/>
                    <a:pt x="11" y="25"/>
                  </a:cubicBezTo>
                  <a:cubicBezTo>
                    <a:pt x="11" y="25"/>
                    <a:pt x="12" y="26"/>
                    <a:pt x="12" y="26"/>
                  </a:cubicBezTo>
                  <a:cubicBezTo>
                    <a:pt x="13" y="24"/>
                    <a:pt x="14" y="22"/>
                    <a:pt x="15" y="20"/>
                  </a:cubicBezTo>
                  <a:cubicBezTo>
                    <a:pt x="16" y="18"/>
                    <a:pt x="17" y="16"/>
                    <a:pt x="18" y="13"/>
                  </a:cubicBezTo>
                  <a:cubicBezTo>
                    <a:pt x="18" y="13"/>
                    <a:pt x="19" y="13"/>
                    <a:pt x="19" y="12"/>
                  </a:cubicBezTo>
                  <a:cubicBezTo>
                    <a:pt x="19" y="10"/>
                    <a:pt x="20" y="9"/>
                    <a:pt x="21" y="7"/>
                  </a:cubicBezTo>
                  <a:cubicBezTo>
                    <a:pt x="22" y="6"/>
                    <a:pt x="23" y="5"/>
                    <a:pt x="23" y="5"/>
                  </a:cubicBezTo>
                  <a:cubicBezTo>
                    <a:pt x="23" y="4"/>
                    <a:pt x="23" y="4"/>
                    <a:pt x="23" y="4"/>
                  </a:cubicBezTo>
                  <a:cubicBezTo>
                    <a:pt x="22" y="3"/>
                    <a:pt x="22" y="3"/>
                    <a:pt x="22" y="3"/>
                  </a:cubicBezTo>
                  <a:cubicBezTo>
                    <a:pt x="22" y="2"/>
                    <a:pt x="22" y="2"/>
                    <a:pt x="22" y="2"/>
                  </a:cubicBezTo>
                  <a:cubicBezTo>
                    <a:pt x="23" y="2"/>
                    <a:pt x="23" y="1"/>
                    <a:pt x="24" y="1"/>
                  </a:cubicBezTo>
                  <a:cubicBezTo>
                    <a:pt x="24" y="1"/>
                    <a:pt x="24" y="1"/>
                    <a:pt x="25" y="1"/>
                  </a:cubicBezTo>
                  <a:cubicBezTo>
                    <a:pt x="26" y="0"/>
                    <a:pt x="26" y="0"/>
                    <a:pt x="26" y="0"/>
                  </a:cubicBezTo>
                  <a:cubicBezTo>
                    <a:pt x="26" y="1"/>
                    <a:pt x="26" y="1"/>
                    <a:pt x="26" y="1"/>
                  </a:cubicBezTo>
                  <a:cubicBezTo>
                    <a:pt x="27" y="3"/>
                    <a:pt x="27" y="5"/>
                    <a:pt x="27" y="6"/>
                  </a:cubicBezTo>
                  <a:cubicBezTo>
                    <a:pt x="27" y="8"/>
                    <a:pt x="28" y="10"/>
                    <a:pt x="29" y="12"/>
                  </a:cubicBezTo>
                  <a:cubicBezTo>
                    <a:pt x="30" y="14"/>
                    <a:pt x="30" y="14"/>
                    <a:pt x="30" y="14"/>
                  </a:cubicBezTo>
                  <a:cubicBezTo>
                    <a:pt x="28" y="14"/>
                    <a:pt x="28" y="14"/>
                    <a:pt x="28" y="14"/>
                  </a:cubicBezTo>
                  <a:cubicBezTo>
                    <a:pt x="26" y="14"/>
                    <a:pt x="24" y="15"/>
                    <a:pt x="24" y="15"/>
                  </a:cubicBezTo>
                  <a:cubicBezTo>
                    <a:pt x="24" y="15"/>
                    <a:pt x="24" y="15"/>
                    <a:pt x="24" y="15"/>
                  </a:cubicBezTo>
                  <a:cubicBezTo>
                    <a:pt x="24" y="15"/>
                    <a:pt x="24" y="15"/>
                    <a:pt x="26" y="16"/>
                  </a:cubicBezTo>
                  <a:cubicBezTo>
                    <a:pt x="31" y="19"/>
                    <a:pt x="28" y="25"/>
                    <a:pt x="26" y="28"/>
                  </a:cubicBezTo>
                  <a:cubicBezTo>
                    <a:pt x="25" y="31"/>
                    <a:pt x="26" y="34"/>
                    <a:pt x="28" y="36"/>
                  </a:cubicBezTo>
                  <a:cubicBezTo>
                    <a:pt x="28" y="37"/>
                    <a:pt x="28" y="37"/>
                    <a:pt x="28" y="37"/>
                  </a:cubicBezTo>
                  <a:cubicBezTo>
                    <a:pt x="29" y="38"/>
                    <a:pt x="29" y="38"/>
                    <a:pt x="30" y="38"/>
                  </a:cubicBezTo>
                  <a:cubicBezTo>
                    <a:pt x="31" y="39"/>
                    <a:pt x="31" y="40"/>
                    <a:pt x="32" y="40"/>
                  </a:cubicBezTo>
                  <a:cubicBezTo>
                    <a:pt x="32" y="41"/>
                    <a:pt x="32" y="43"/>
                    <a:pt x="32" y="45"/>
                  </a:cubicBezTo>
                  <a:cubicBezTo>
                    <a:pt x="31" y="45"/>
                    <a:pt x="31" y="46"/>
                    <a:pt x="31" y="46"/>
                  </a:cubicBezTo>
                  <a:lnTo>
                    <a:pt x="31" y="49"/>
                  </a:lnTo>
                  <a:close/>
                  <a:moveTo>
                    <a:pt x="19" y="42"/>
                  </a:moveTo>
                  <a:cubicBezTo>
                    <a:pt x="24" y="42"/>
                    <a:pt x="28" y="43"/>
                    <a:pt x="30" y="44"/>
                  </a:cubicBezTo>
                  <a:cubicBezTo>
                    <a:pt x="30" y="43"/>
                    <a:pt x="30" y="42"/>
                    <a:pt x="30" y="41"/>
                  </a:cubicBezTo>
                  <a:cubicBezTo>
                    <a:pt x="30" y="41"/>
                    <a:pt x="29" y="40"/>
                    <a:pt x="29" y="40"/>
                  </a:cubicBezTo>
                  <a:cubicBezTo>
                    <a:pt x="28" y="40"/>
                    <a:pt x="27" y="39"/>
                    <a:pt x="27" y="38"/>
                  </a:cubicBezTo>
                  <a:cubicBezTo>
                    <a:pt x="26" y="37"/>
                    <a:pt x="26" y="37"/>
                    <a:pt x="26" y="37"/>
                  </a:cubicBezTo>
                  <a:cubicBezTo>
                    <a:pt x="25" y="34"/>
                    <a:pt x="23" y="31"/>
                    <a:pt x="25" y="27"/>
                  </a:cubicBezTo>
                  <a:cubicBezTo>
                    <a:pt x="27" y="23"/>
                    <a:pt x="28" y="20"/>
                    <a:pt x="25" y="18"/>
                  </a:cubicBezTo>
                  <a:cubicBezTo>
                    <a:pt x="24" y="18"/>
                    <a:pt x="22" y="16"/>
                    <a:pt x="22" y="14"/>
                  </a:cubicBezTo>
                  <a:cubicBezTo>
                    <a:pt x="23" y="13"/>
                    <a:pt x="25" y="12"/>
                    <a:pt x="26" y="12"/>
                  </a:cubicBezTo>
                  <a:cubicBezTo>
                    <a:pt x="26" y="10"/>
                    <a:pt x="25" y="8"/>
                    <a:pt x="25" y="7"/>
                  </a:cubicBezTo>
                  <a:cubicBezTo>
                    <a:pt x="25" y="6"/>
                    <a:pt x="25" y="6"/>
                    <a:pt x="25" y="6"/>
                  </a:cubicBezTo>
                  <a:cubicBezTo>
                    <a:pt x="25" y="7"/>
                    <a:pt x="24" y="8"/>
                    <a:pt x="23" y="9"/>
                  </a:cubicBezTo>
                  <a:cubicBezTo>
                    <a:pt x="21" y="10"/>
                    <a:pt x="21" y="11"/>
                    <a:pt x="21" y="13"/>
                  </a:cubicBezTo>
                  <a:cubicBezTo>
                    <a:pt x="20" y="13"/>
                    <a:pt x="20" y="14"/>
                    <a:pt x="20" y="14"/>
                  </a:cubicBezTo>
                  <a:cubicBezTo>
                    <a:pt x="19" y="17"/>
                    <a:pt x="18" y="19"/>
                    <a:pt x="17" y="21"/>
                  </a:cubicBezTo>
                  <a:cubicBezTo>
                    <a:pt x="16" y="23"/>
                    <a:pt x="15" y="25"/>
                    <a:pt x="14" y="26"/>
                  </a:cubicBezTo>
                  <a:cubicBezTo>
                    <a:pt x="13" y="28"/>
                    <a:pt x="12" y="28"/>
                    <a:pt x="12" y="28"/>
                  </a:cubicBezTo>
                  <a:cubicBezTo>
                    <a:pt x="11" y="28"/>
                    <a:pt x="10" y="27"/>
                    <a:pt x="10" y="27"/>
                  </a:cubicBezTo>
                  <a:cubicBezTo>
                    <a:pt x="9" y="26"/>
                    <a:pt x="9" y="26"/>
                    <a:pt x="9" y="26"/>
                  </a:cubicBezTo>
                  <a:cubicBezTo>
                    <a:pt x="6" y="26"/>
                    <a:pt x="6" y="26"/>
                    <a:pt x="4" y="29"/>
                  </a:cubicBezTo>
                  <a:cubicBezTo>
                    <a:pt x="4" y="29"/>
                    <a:pt x="4" y="29"/>
                    <a:pt x="4" y="29"/>
                  </a:cubicBezTo>
                  <a:cubicBezTo>
                    <a:pt x="2" y="31"/>
                    <a:pt x="2" y="33"/>
                    <a:pt x="3" y="34"/>
                  </a:cubicBezTo>
                  <a:cubicBezTo>
                    <a:pt x="3" y="35"/>
                    <a:pt x="4" y="36"/>
                    <a:pt x="5" y="35"/>
                  </a:cubicBezTo>
                  <a:cubicBezTo>
                    <a:pt x="7" y="35"/>
                    <a:pt x="7" y="35"/>
                    <a:pt x="7" y="35"/>
                  </a:cubicBezTo>
                  <a:cubicBezTo>
                    <a:pt x="7" y="37"/>
                    <a:pt x="7" y="37"/>
                    <a:pt x="7" y="37"/>
                  </a:cubicBezTo>
                  <a:cubicBezTo>
                    <a:pt x="7" y="37"/>
                    <a:pt x="7" y="37"/>
                    <a:pt x="7" y="37"/>
                  </a:cubicBezTo>
                  <a:cubicBezTo>
                    <a:pt x="7" y="38"/>
                    <a:pt x="8" y="38"/>
                    <a:pt x="8" y="39"/>
                  </a:cubicBezTo>
                  <a:cubicBezTo>
                    <a:pt x="8" y="40"/>
                    <a:pt x="7" y="41"/>
                    <a:pt x="7" y="43"/>
                  </a:cubicBezTo>
                  <a:cubicBezTo>
                    <a:pt x="7" y="43"/>
                    <a:pt x="8" y="43"/>
                    <a:pt x="8" y="42"/>
                  </a:cubicBezTo>
                  <a:cubicBezTo>
                    <a:pt x="11" y="42"/>
                    <a:pt x="15" y="42"/>
                    <a:pt x="19" y="4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1" name="Freeform 240"/>
            <p:cNvSpPr/>
            <p:nvPr/>
          </p:nvSpPr>
          <p:spPr bwMode="auto">
            <a:xfrm>
              <a:off x="4678363" y="2643015"/>
              <a:ext cx="141288" cy="93663"/>
            </a:xfrm>
            <a:custGeom>
              <a:avLst/>
              <a:gdLst>
                <a:gd name="T0" fmla="*/ 33 w 52"/>
                <a:gd name="T1" fmla="*/ 1 h 34"/>
                <a:gd name="T2" fmla="*/ 27 w 52"/>
                <a:gd name="T3" fmla="*/ 6 h 34"/>
                <a:gd name="T4" fmla="*/ 19 w 52"/>
                <a:gd name="T5" fmla="*/ 9 h 34"/>
                <a:gd name="T6" fmla="*/ 10 w 52"/>
                <a:gd name="T7" fmla="*/ 14 h 34"/>
                <a:gd name="T8" fmla="*/ 1 w 52"/>
                <a:gd name="T9" fmla="*/ 21 h 34"/>
                <a:gd name="T10" fmla="*/ 6 w 52"/>
                <a:gd name="T11" fmla="*/ 32 h 34"/>
                <a:gd name="T12" fmla="*/ 11 w 52"/>
                <a:gd name="T13" fmla="*/ 30 h 34"/>
                <a:gd name="T14" fmla="*/ 16 w 52"/>
                <a:gd name="T15" fmla="*/ 30 h 34"/>
                <a:gd name="T16" fmla="*/ 23 w 52"/>
                <a:gd name="T17" fmla="*/ 24 h 34"/>
                <a:gd name="T18" fmla="*/ 33 w 52"/>
                <a:gd name="T19" fmla="*/ 26 h 34"/>
                <a:gd name="T20" fmla="*/ 40 w 52"/>
                <a:gd name="T21" fmla="*/ 24 h 34"/>
                <a:gd name="T22" fmla="*/ 41 w 52"/>
                <a:gd name="T23" fmla="*/ 25 h 34"/>
                <a:gd name="T24" fmla="*/ 43 w 52"/>
                <a:gd name="T25" fmla="*/ 24 h 34"/>
                <a:gd name="T26" fmla="*/ 52 w 52"/>
                <a:gd name="T27" fmla="*/ 24 h 34"/>
                <a:gd name="T28" fmla="*/ 48 w 52"/>
                <a:gd name="T29" fmla="*/ 19 h 34"/>
                <a:gd name="T30" fmla="*/ 46 w 52"/>
                <a:gd name="T31" fmla="*/ 16 h 34"/>
                <a:gd name="T32" fmla="*/ 43 w 52"/>
                <a:gd name="T33" fmla="*/ 12 h 34"/>
                <a:gd name="T34" fmla="*/ 36 w 52"/>
                <a:gd name="T35" fmla="*/ 9 h 34"/>
                <a:gd name="T36" fmla="*/ 36 w 52"/>
                <a:gd name="T37" fmla="*/ 4 h 34"/>
                <a:gd name="T38" fmla="*/ 33 w 52"/>
                <a:gd name="T3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34">
                  <a:moveTo>
                    <a:pt x="33" y="1"/>
                  </a:moveTo>
                  <a:cubicBezTo>
                    <a:pt x="30" y="0"/>
                    <a:pt x="29" y="4"/>
                    <a:pt x="27" y="6"/>
                  </a:cubicBezTo>
                  <a:cubicBezTo>
                    <a:pt x="24" y="8"/>
                    <a:pt x="23" y="8"/>
                    <a:pt x="19" y="9"/>
                  </a:cubicBezTo>
                  <a:cubicBezTo>
                    <a:pt x="19" y="12"/>
                    <a:pt x="11" y="15"/>
                    <a:pt x="10" y="14"/>
                  </a:cubicBezTo>
                  <a:cubicBezTo>
                    <a:pt x="7" y="11"/>
                    <a:pt x="1" y="18"/>
                    <a:pt x="1" y="21"/>
                  </a:cubicBezTo>
                  <a:cubicBezTo>
                    <a:pt x="0" y="25"/>
                    <a:pt x="3" y="30"/>
                    <a:pt x="6" y="32"/>
                  </a:cubicBezTo>
                  <a:cubicBezTo>
                    <a:pt x="8" y="34"/>
                    <a:pt x="8" y="30"/>
                    <a:pt x="11" y="30"/>
                  </a:cubicBezTo>
                  <a:cubicBezTo>
                    <a:pt x="13" y="29"/>
                    <a:pt x="14" y="31"/>
                    <a:pt x="16" y="30"/>
                  </a:cubicBezTo>
                  <a:cubicBezTo>
                    <a:pt x="18" y="29"/>
                    <a:pt x="20" y="21"/>
                    <a:pt x="23" y="24"/>
                  </a:cubicBezTo>
                  <a:cubicBezTo>
                    <a:pt x="25" y="27"/>
                    <a:pt x="31" y="29"/>
                    <a:pt x="33" y="26"/>
                  </a:cubicBezTo>
                  <a:cubicBezTo>
                    <a:pt x="34" y="25"/>
                    <a:pt x="39" y="25"/>
                    <a:pt x="40" y="24"/>
                  </a:cubicBezTo>
                  <a:cubicBezTo>
                    <a:pt x="41" y="24"/>
                    <a:pt x="41" y="25"/>
                    <a:pt x="41" y="25"/>
                  </a:cubicBezTo>
                  <a:cubicBezTo>
                    <a:pt x="42" y="25"/>
                    <a:pt x="43" y="24"/>
                    <a:pt x="43" y="24"/>
                  </a:cubicBezTo>
                  <a:cubicBezTo>
                    <a:pt x="47" y="23"/>
                    <a:pt x="49" y="24"/>
                    <a:pt x="52" y="24"/>
                  </a:cubicBezTo>
                  <a:cubicBezTo>
                    <a:pt x="51" y="21"/>
                    <a:pt x="49" y="21"/>
                    <a:pt x="48" y="19"/>
                  </a:cubicBezTo>
                  <a:cubicBezTo>
                    <a:pt x="47" y="17"/>
                    <a:pt x="47" y="17"/>
                    <a:pt x="46" y="16"/>
                  </a:cubicBezTo>
                  <a:cubicBezTo>
                    <a:pt x="44" y="15"/>
                    <a:pt x="44" y="13"/>
                    <a:pt x="43" y="12"/>
                  </a:cubicBezTo>
                  <a:cubicBezTo>
                    <a:pt x="41" y="11"/>
                    <a:pt x="37" y="11"/>
                    <a:pt x="36" y="9"/>
                  </a:cubicBezTo>
                  <a:cubicBezTo>
                    <a:pt x="36" y="8"/>
                    <a:pt x="37" y="6"/>
                    <a:pt x="36" y="4"/>
                  </a:cubicBezTo>
                  <a:cubicBezTo>
                    <a:pt x="36" y="3"/>
                    <a:pt x="34" y="2"/>
                    <a:pt x="33"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2" name="Freeform 241"/>
            <p:cNvSpPr>
              <a:spLocks noEditPoints="1"/>
            </p:cNvSpPr>
            <p:nvPr/>
          </p:nvSpPr>
          <p:spPr bwMode="auto">
            <a:xfrm>
              <a:off x="4675188" y="2641427"/>
              <a:ext cx="147638" cy="92075"/>
            </a:xfrm>
            <a:custGeom>
              <a:avLst/>
              <a:gdLst>
                <a:gd name="T0" fmla="*/ 6 w 54"/>
                <a:gd name="T1" fmla="*/ 34 h 34"/>
                <a:gd name="T2" fmla="*/ 9 w 54"/>
                <a:gd name="T3" fmla="*/ 13 h 34"/>
                <a:gd name="T4" fmla="*/ 12 w 54"/>
                <a:gd name="T5" fmla="*/ 14 h 34"/>
                <a:gd name="T6" fmla="*/ 19 w 54"/>
                <a:gd name="T7" fmla="*/ 10 h 34"/>
                <a:gd name="T8" fmla="*/ 20 w 54"/>
                <a:gd name="T9" fmla="*/ 9 h 34"/>
                <a:gd name="T10" fmla="*/ 29 w 54"/>
                <a:gd name="T11" fmla="*/ 4 h 34"/>
                <a:gd name="T12" fmla="*/ 35 w 54"/>
                <a:gd name="T13" fmla="*/ 1 h 34"/>
                <a:gd name="T14" fmla="*/ 36 w 54"/>
                <a:gd name="T15" fmla="*/ 2 h 34"/>
                <a:gd name="T16" fmla="*/ 38 w 54"/>
                <a:gd name="T17" fmla="*/ 8 h 34"/>
                <a:gd name="T18" fmla="*/ 42 w 54"/>
                <a:gd name="T19" fmla="*/ 11 h 34"/>
                <a:gd name="T20" fmla="*/ 46 w 54"/>
                <a:gd name="T21" fmla="*/ 14 h 34"/>
                <a:gd name="T22" fmla="*/ 50 w 54"/>
                <a:gd name="T23" fmla="*/ 19 h 34"/>
                <a:gd name="T24" fmla="*/ 54 w 54"/>
                <a:gd name="T25" fmla="*/ 25 h 34"/>
                <a:gd name="T26" fmla="*/ 53 w 54"/>
                <a:gd name="T27" fmla="*/ 26 h 34"/>
                <a:gd name="T28" fmla="*/ 44 w 54"/>
                <a:gd name="T29" fmla="*/ 26 h 34"/>
                <a:gd name="T30" fmla="*/ 42 w 54"/>
                <a:gd name="T31" fmla="*/ 27 h 34"/>
                <a:gd name="T32" fmla="*/ 38 w 54"/>
                <a:gd name="T33" fmla="*/ 27 h 34"/>
                <a:gd name="T34" fmla="*/ 31 w 54"/>
                <a:gd name="T35" fmla="*/ 29 h 34"/>
                <a:gd name="T36" fmla="*/ 22 w 54"/>
                <a:gd name="T37" fmla="*/ 25 h 34"/>
                <a:gd name="T38" fmla="*/ 18 w 54"/>
                <a:gd name="T39" fmla="*/ 32 h 34"/>
                <a:gd name="T40" fmla="*/ 12 w 54"/>
                <a:gd name="T41" fmla="*/ 32 h 34"/>
                <a:gd name="T42" fmla="*/ 8 w 54"/>
                <a:gd name="T43" fmla="*/ 34 h 34"/>
                <a:gd name="T44" fmla="*/ 3 w 54"/>
                <a:gd name="T45" fmla="*/ 22 h 34"/>
                <a:gd name="T46" fmla="*/ 8 w 54"/>
                <a:gd name="T47" fmla="*/ 33 h 34"/>
                <a:gd name="T48" fmla="*/ 12 w 54"/>
                <a:gd name="T49" fmla="*/ 30 h 34"/>
                <a:gd name="T50" fmla="*/ 17 w 54"/>
                <a:gd name="T51" fmla="*/ 30 h 34"/>
                <a:gd name="T52" fmla="*/ 22 w 54"/>
                <a:gd name="T53" fmla="*/ 23 h 34"/>
                <a:gd name="T54" fmla="*/ 31 w 54"/>
                <a:gd name="T55" fmla="*/ 27 h 34"/>
                <a:gd name="T56" fmla="*/ 38 w 54"/>
                <a:gd name="T57" fmla="*/ 25 h 34"/>
                <a:gd name="T58" fmla="*/ 43 w 54"/>
                <a:gd name="T59" fmla="*/ 25 h 34"/>
                <a:gd name="T60" fmla="*/ 44 w 54"/>
                <a:gd name="T61" fmla="*/ 24 h 34"/>
                <a:gd name="T62" fmla="*/ 51 w 54"/>
                <a:gd name="T63" fmla="*/ 24 h 34"/>
                <a:gd name="T64" fmla="*/ 48 w 54"/>
                <a:gd name="T65" fmla="*/ 20 h 34"/>
                <a:gd name="T66" fmla="*/ 44 w 54"/>
                <a:gd name="T67" fmla="*/ 15 h 34"/>
                <a:gd name="T68" fmla="*/ 41 w 54"/>
                <a:gd name="T69" fmla="*/ 13 h 34"/>
                <a:gd name="T70" fmla="*/ 36 w 54"/>
                <a:gd name="T71" fmla="*/ 8 h 34"/>
                <a:gd name="T72" fmla="*/ 34 w 54"/>
                <a:gd name="T73" fmla="*/ 4 h 34"/>
                <a:gd name="T74" fmla="*/ 31 w 54"/>
                <a:gd name="T75" fmla="*/ 5 h 34"/>
                <a:gd name="T76" fmla="*/ 21 w 54"/>
                <a:gd name="T77" fmla="*/ 11 h 34"/>
                <a:gd name="T78" fmla="*/ 12 w 54"/>
                <a:gd name="T79" fmla="*/ 16 h 34"/>
                <a:gd name="T80" fmla="*/ 9 w 54"/>
                <a:gd name="T8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 h="34">
                  <a:moveTo>
                    <a:pt x="8" y="34"/>
                  </a:moveTo>
                  <a:cubicBezTo>
                    <a:pt x="7" y="34"/>
                    <a:pt x="7" y="34"/>
                    <a:pt x="6" y="34"/>
                  </a:cubicBezTo>
                  <a:cubicBezTo>
                    <a:pt x="3" y="31"/>
                    <a:pt x="0" y="26"/>
                    <a:pt x="1" y="22"/>
                  </a:cubicBezTo>
                  <a:cubicBezTo>
                    <a:pt x="1" y="19"/>
                    <a:pt x="6" y="13"/>
                    <a:pt x="9" y="13"/>
                  </a:cubicBezTo>
                  <a:cubicBezTo>
                    <a:pt x="10" y="13"/>
                    <a:pt x="11" y="14"/>
                    <a:pt x="11" y="14"/>
                  </a:cubicBezTo>
                  <a:cubicBezTo>
                    <a:pt x="11" y="14"/>
                    <a:pt x="11" y="14"/>
                    <a:pt x="12" y="14"/>
                  </a:cubicBezTo>
                  <a:cubicBezTo>
                    <a:pt x="14" y="14"/>
                    <a:pt x="17" y="13"/>
                    <a:pt x="18" y="11"/>
                  </a:cubicBezTo>
                  <a:cubicBezTo>
                    <a:pt x="19" y="11"/>
                    <a:pt x="19" y="10"/>
                    <a:pt x="19" y="10"/>
                  </a:cubicBezTo>
                  <a:cubicBezTo>
                    <a:pt x="18" y="9"/>
                    <a:pt x="18" y="9"/>
                    <a:pt x="18" y="9"/>
                  </a:cubicBezTo>
                  <a:cubicBezTo>
                    <a:pt x="20" y="9"/>
                    <a:pt x="20" y="9"/>
                    <a:pt x="20" y="9"/>
                  </a:cubicBezTo>
                  <a:cubicBezTo>
                    <a:pt x="24" y="8"/>
                    <a:pt x="25" y="8"/>
                    <a:pt x="28" y="6"/>
                  </a:cubicBezTo>
                  <a:cubicBezTo>
                    <a:pt x="28" y="5"/>
                    <a:pt x="29" y="5"/>
                    <a:pt x="29" y="4"/>
                  </a:cubicBezTo>
                  <a:cubicBezTo>
                    <a:pt x="30" y="2"/>
                    <a:pt x="31" y="0"/>
                    <a:pt x="34" y="1"/>
                  </a:cubicBezTo>
                  <a:cubicBezTo>
                    <a:pt x="35" y="1"/>
                    <a:pt x="35" y="1"/>
                    <a:pt x="35" y="1"/>
                  </a:cubicBezTo>
                  <a:cubicBezTo>
                    <a:pt x="35" y="1"/>
                    <a:pt x="35" y="1"/>
                    <a:pt x="35" y="1"/>
                  </a:cubicBezTo>
                  <a:cubicBezTo>
                    <a:pt x="35" y="1"/>
                    <a:pt x="35" y="2"/>
                    <a:pt x="36" y="2"/>
                  </a:cubicBezTo>
                  <a:cubicBezTo>
                    <a:pt x="37" y="3"/>
                    <a:pt x="38" y="4"/>
                    <a:pt x="38" y="5"/>
                  </a:cubicBezTo>
                  <a:cubicBezTo>
                    <a:pt x="38" y="6"/>
                    <a:pt x="38" y="7"/>
                    <a:pt x="38" y="8"/>
                  </a:cubicBezTo>
                  <a:cubicBezTo>
                    <a:pt x="38" y="9"/>
                    <a:pt x="38" y="9"/>
                    <a:pt x="38" y="10"/>
                  </a:cubicBezTo>
                  <a:cubicBezTo>
                    <a:pt x="38" y="10"/>
                    <a:pt x="40" y="11"/>
                    <a:pt x="42" y="11"/>
                  </a:cubicBezTo>
                  <a:cubicBezTo>
                    <a:pt x="43" y="12"/>
                    <a:pt x="44" y="12"/>
                    <a:pt x="44" y="13"/>
                  </a:cubicBezTo>
                  <a:cubicBezTo>
                    <a:pt x="45" y="13"/>
                    <a:pt x="45" y="14"/>
                    <a:pt x="46" y="14"/>
                  </a:cubicBezTo>
                  <a:cubicBezTo>
                    <a:pt x="46" y="15"/>
                    <a:pt x="47" y="16"/>
                    <a:pt x="47" y="16"/>
                  </a:cubicBezTo>
                  <a:cubicBezTo>
                    <a:pt x="49" y="17"/>
                    <a:pt x="49" y="18"/>
                    <a:pt x="50" y="19"/>
                  </a:cubicBezTo>
                  <a:cubicBezTo>
                    <a:pt x="50" y="20"/>
                    <a:pt x="51" y="21"/>
                    <a:pt x="52" y="21"/>
                  </a:cubicBezTo>
                  <a:cubicBezTo>
                    <a:pt x="53" y="22"/>
                    <a:pt x="54" y="23"/>
                    <a:pt x="54" y="25"/>
                  </a:cubicBezTo>
                  <a:cubicBezTo>
                    <a:pt x="54" y="26"/>
                    <a:pt x="54" y="26"/>
                    <a:pt x="54" y="26"/>
                  </a:cubicBezTo>
                  <a:cubicBezTo>
                    <a:pt x="53" y="26"/>
                    <a:pt x="53" y="26"/>
                    <a:pt x="53" y="26"/>
                  </a:cubicBezTo>
                  <a:cubicBezTo>
                    <a:pt x="52" y="26"/>
                    <a:pt x="51" y="26"/>
                    <a:pt x="50" y="26"/>
                  </a:cubicBezTo>
                  <a:cubicBezTo>
                    <a:pt x="48" y="26"/>
                    <a:pt x="46" y="25"/>
                    <a:pt x="44" y="26"/>
                  </a:cubicBezTo>
                  <a:cubicBezTo>
                    <a:pt x="44" y="26"/>
                    <a:pt x="43" y="27"/>
                    <a:pt x="43" y="27"/>
                  </a:cubicBezTo>
                  <a:cubicBezTo>
                    <a:pt x="42" y="27"/>
                    <a:pt x="42" y="27"/>
                    <a:pt x="42" y="27"/>
                  </a:cubicBezTo>
                  <a:cubicBezTo>
                    <a:pt x="42" y="27"/>
                    <a:pt x="41" y="27"/>
                    <a:pt x="41" y="26"/>
                  </a:cubicBezTo>
                  <a:cubicBezTo>
                    <a:pt x="41" y="26"/>
                    <a:pt x="40" y="27"/>
                    <a:pt x="38" y="27"/>
                  </a:cubicBezTo>
                  <a:cubicBezTo>
                    <a:pt x="37" y="27"/>
                    <a:pt x="35" y="27"/>
                    <a:pt x="35" y="27"/>
                  </a:cubicBezTo>
                  <a:cubicBezTo>
                    <a:pt x="34" y="29"/>
                    <a:pt x="32" y="29"/>
                    <a:pt x="31" y="29"/>
                  </a:cubicBezTo>
                  <a:cubicBezTo>
                    <a:pt x="28" y="29"/>
                    <a:pt x="25" y="28"/>
                    <a:pt x="23" y="26"/>
                  </a:cubicBezTo>
                  <a:cubicBezTo>
                    <a:pt x="23" y="26"/>
                    <a:pt x="23" y="25"/>
                    <a:pt x="22" y="25"/>
                  </a:cubicBezTo>
                  <a:cubicBezTo>
                    <a:pt x="22" y="25"/>
                    <a:pt x="20" y="28"/>
                    <a:pt x="20" y="29"/>
                  </a:cubicBezTo>
                  <a:cubicBezTo>
                    <a:pt x="19" y="30"/>
                    <a:pt x="19" y="32"/>
                    <a:pt x="18" y="32"/>
                  </a:cubicBezTo>
                  <a:cubicBezTo>
                    <a:pt x="16" y="32"/>
                    <a:pt x="15" y="32"/>
                    <a:pt x="14" y="32"/>
                  </a:cubicBezTo>
                  <a:cubicBezTo>
                    <a:pt x="13" y="32"/>
                    <a:pt x="13" y="32"/>
                    <a:pt x="12" y="32"/>
                  </a:cubicBezTo>
                  <a:cubicBezTo>
                    <a:pt x="11" y="32"/>
                    <a:pt x="11" y="33"/>
                    <a:pt x="10" y="33"/>
                  </a:cubicBezTo>
                  <a:cubicBezTo>
                    <a:pt x="10" y="34"/>
                    <a:pt x="9" y="34"/>
                    <a:pt x="8" y="34"/>
                  </a:cubicBezTo>
                  <a:close/>
                  <a:moveTo>
                    <a:pt x="9" y="15"/>
                  </a:moveTo>
                  <a:cubicBezTo>
                    <a:pt x="7" y="15"/>
                    <a:pt x="3" y="20"/>
                    <a:pt x="3" y="22"/>
                  </a:cubicBezTo>
                  <a:cubicBezTo>
                    <a:pt x="2" y="25"/>
                    <a:pt x="4" y="30"/>
                    <a:pt x="7" y="32"/>
                  </a:cubicBezTo>
                  <a:cubicBezTo>
                    <a:pt x="8" y="32"/>
                    <a:pt x="8" y="33"/>
                    <a:pt x="8" y="33"/>
                  </a:cubicBezTo>
                  <a:cubicBezTo>
                    <a:pt x="8" y="33"/>
                    <a:pt x="8" y="32"/>
                    <a:pt x="9" y="32"/>
                  </a:cubicBezTo>
                  <a:cubicBezTo>
                    <a:pt x="9" y="31"/>
                    <a:pt x="10" y="30"/>
                    <a:pt x="12" y="30"/>
                  </a:cubicBezTo>
                  <a:cubicBezTo>
                    <a:pt x="13" y="30"/>
                    <a:pt x="14" y="30"/>
                    <a:pt x="14" y="30"/>
                  </a:cubicBezTo>
                  <a:cubicBezTo>
                    <a:pt x="15" y="30"/>
                    <a:pt x="16" y="30"/>
                    <a:pt x="17" y="30"/>
                  </a:cubicBezTo>
                  <a:cubicBezTo>
                    <a:pt x="17" y="30"/>
                    <a:pt x="18" y="29"/>
                    <a:pt x="18" y="28"/>
                  </a:cubicBezTo>
                  <a:cubicBezTo>
                    <a:pt x="19" y="26"/>
                    <a:pt x="20" y="23"/>
                    <a:pt x="22" y="23"/>
                  </a:cubicBezTo>
                  <a:cubicBezTo>
                    <a:pt x="23" y="23"/>
                    <a:pt x="24" y="24"/>
                    <a:pt x="25" y="25"/>
                  </a:cubicBezTo>
                  <a:cubicBezTo>
                    <a:pt x="26" y="26"/>
                    <a:pt x="29" y="27"/>
                    <a:pt x="31" y="27"/>
                  </a:cubicBezTo>
                  <a:cubicBezTo>
                    <a:pt x="32" y="27"/>
                    <a:pt x="33" y="27"/>
                    <a:pt x="34" y="26"/>
                  </a:cubicBezTo>
                  <a:cubicBezTo>
                    <a:pt x="34" y="26"/>
                    <a:pt x="34" y="25"/>
                    <a:pt x="38" y="25"/>
                  </a:cubicBezTo>
                  <a:cubicBezTo>
                    <a:pt x="39" y="25"/>
                    <a:pt x="40" y="24"/>
                    <a:pt x="41" y="24"/>
                  </a:cubicBezTo>
                  <a:cubicBezTo>
                    <a:pt x="42" y="24"/>
                    <a:pt x="42" y="24"/>
                    <a:pt x="43" y="25"/>
                  </a:cubicBezTo>
                  <a:cubicBezTo>
                    <a:pt x="43" y="25"/>
                    <a:pt x="43" y="24"/>
                    <a:pt x="43" y="24"/>
                  </a:cubicBezTo>
                  <a:cubicBezTo>
                    <a:pt x="43" y="24"/>
                    <a:pt x="43" y="24"/>
                    <a:pt x="44" y="24"/>
                  </a:cubicBezTo>
                  <a:cubicBezTo>
                    <a:pt x="46" y="23"/>
                    <a:pt x="48" y="24"/>
                    <a:pt x="50" y="24"/>
                  </a:cubicBezTo>
                  <a:cubicBezTo>
                    <a:pt x="51" y="24"/>
                    <a:pt x="51" y="24"/>
                    <a:pt x="51" y="24"/>
                  </a:cubicBezTo>
                  <a:cubicBezTo>
                    <a:pt x="51" y="23"/>
                    <a:pt x="51" y="23"/>
                    <a:pt x="50" y="23"/>
                  </a:cubicBezTo>
                  <a:cubicBezTo>
                    <a:pt x="49" y="22"/>
                    <a:pt x="49" y="21"/>
                    <a:pt x="48" y="20"/>
                  </a:cubicBezTo>
                  <a:cubicBezTo>
                    <a:pt x="47" y="19"/>
                    <a:pt x="47" y="19"/>
                    <a:pt x="46" y="18"/>
                  </a:cubicBezTo>
                  <a:cubicBezTo>
                    <a:pt x="45" y="17"/>
                    <a:pt x="45" y="16"/>
                    <a:pt x="44" y="15"/>
                  </a:cubicBezTo>
                  <a:cubicBezTo>
                    <a:pt x="44" y="15"/>
                    <a:pt x="43" y="14"/>
                    <a:pt x="43" y="14"/>
                  </a:cubicBezTo>
                  <a:cubicBezTo>
                    <a:pt x="43" y="14"/>
                    <a:pt x="42" y="14"/>
                    <a:pt x="41" y="13"/>
                  </a:cubicBezTo>
                  <a:cubicBezTo>
                    <a:pt x="39" y="13"/>
                    <a:pt x="37" y="12"/>
                    <a:pt x="36" y="11"/>
                  </a:cubicBezTo>
                  <a:cubicBezTo>
                    <a:pt x="36" y="10"/>
                    <a:pt x="36" y="9"/>
                    <a:pt x="36" y="8"/>
                  </a:cubicBezTo>
                  <a:cubicBezTo>
                    <a:pt x="36" y="7"/>
                    <a:pt x="36" y="6"/>
                    <a:pt x="36" y="6"/>
                  </a:cubicBezTo>
                  <a:cubicBezTo>
                    <a:pt x="36" y="5"/>
                    <a:pt x="35" y="4"/>
                    <a:pt x="34" y="4"/>
                  </a:cubicBezTo>
                  <a:cubicBezTo>
                    <a:pt x="34" y="3"/>
                    <a:pt x="34" y="3"/>
                    <a:pt x="34" y="3"/>
                  </a:cubicBezTo>
                  <a:cubicBezTo>
                    <a:pt x="32" y="3"/>
                    <a:pt x="32" y="3"/>
                    <a:pt x="31" y="5"/>
                  </a:cubicBezTo>
                  <a:cubicBezTo>
                    <a:pt x="30" y="6"/>
                    <a:pt x="30" y="7"/>
                    <a:pt x="29" y="7"/>
                  </a:cubicBezTo>
                  <a:cubicBezTo>
                    <a:pt x="26" y="10"/>
                    <a:pt x="24" y="10"/>
                    <a:pt x="21" y="11"/>
                  </a:cubicBezTo>
                  <a:cubicBezTo>
                    <a:pt x="21" y="11"/>
                    <a:pt x="20" y="12"/>
                    <a:pt x="20" y="12"/>
                  </a:cubicBezTo>
                  <a:cubicBezTo>
                    <a:pt x="18" y="15"/>
                    <a:pt x="14" y="16"/>
                    <a:pt x="12" y="16"/>
                  </a:cubicBezTo>
                  <a:cubicBezTo>
                    <a:pt x="11" y="16"/>
                    <a:pt x="10" y="16"/>
                    <a:pt x="10" y="15"/>
                  </a:cubicBezTo>
                  <a:cubicBezTo>
                    <a:pt x="10" y="15"/>
                    <a:pt x="10" y="15"/>
                    <a:pt x="9"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3" name="Freeform 242"/>
            <p:cNvSpPr/>
            <p:nvPr/>
          </p:nvSpPr>
          <p:spPr bwMode="auto">
            <a:xfrm>
              <a:off x="4667250" y="2506490"/>
              <a:ext cx="120650" cy="177800"/>
            </a:xfrm>
            <a:custGeom>
              <a:avLst/>
              <a:gdLst>
                <a:gd name="T0" fmla="*/ 7 w 44"/>
                <a:gd name="T1" fmla="*/ 1 h 65"/>
                <a:gd name="T2" fmla="*/ 22 w 44"/>
                <a:gd name="T3" fmla="*/ 6 h 65"/>
                <a:gd name="T4" fmla="*/ 42 w 44"/>
                <a:gd name="T5" fmla="*/ 16 h 65"/>
                <a:gd name="T6" fmla="*/ 42 w 44"/>
                <a:gd name="T7" fmla="*/ 25 h 65"/>
                <a:gd name="T8" fmla="*/ 39 w 44"/>
                <a:gd name="T9" fmla="*/ 32 h 65"/>
                <a:gd name="T10" fmla="*/ 34 w 44"/>
                <a:gd name="T11" fmla="*/ 44 h 65"/>
                <a:gd name="T12" fmla="*/ 37 w 44"/>
                <a:gd name="T13" fmla="*/ 47 h 65"/>
                <a:gd name="T14" fmla="*/ 34 w 44"/>
                <a:gd name="T15" fmla="*/ 51 h 65"/>
                <a:gd name="T16" fmla="*/ 33 w 44"/>
                <a:gd name="T17" fmla="*/ 54 h 65"/>
                <a:gd name="T18" fmla="*/ 29 w 44"/>
                <a:gd name="T19" fmla="*/ 57 h 65"/>
                <a:gd name="T20" fmla="*/ 23 w 44"/>
                <a:gd name="T21" fmla="*/ 59 h 65"/>
                <a:gd name="T22" fmla="*/ 17 w 44"/>
                <a:gd name="T23" fmla="*/ 63 h 65"/>
                <a:gd name="T24" fmla="*/ 15 w 44"/>
                <a:gd name="T25" fmla="*/ 64 h 65"/>
                <a:gd name="T26" fmla="*/ 13 w 44"/>
                <a:gd name="T27" fmla="*/ 63 h 65"/>
                <a:gd name="T28" fmla="*/ 9 w 44"/>
                <a:gd name="T29" fmla="*/ 65 h 65"/>
                <a:gd name="T30" fmla="*/ 7 w 44"/>
                <a:gd name="T31" fmla="*/ 61 h 65"/>
                <a:gd name="T32" fmla="*/ 4 w 44"/>
                <a:gd name="T33" fmla="*/ 58 h 65"/>
                <a:gd name="T34" fmla="*/ 8 w 44"/>
                <a:gd name="T35" fmla="*/ 55 h 65"/>
                <a:gd name="T36" fmla="*/ 5 w 44"/>
                <a:gd name="T37" fmla="*/ 43 h 65"/>
                <a:gd name="T38" fmla="*/ 4 w 44"/>
                <a:gd name="T39" fmla="*/ 41 h 65"/>
                <a:gd name="T40" fmla="*/ 0 w 44"/>
                <a:gd name="T41" fmla="*/ 37 h 65"/>
                <a:gd name="T42" fmla="*/ 8 w 44"/>
                <a:gd name="T43" fmla="*/ 26 h 65"/>
                <a:gd name="T44" fmla="*/ 10 w 44"/>
                <a:gd name="T45" fmla="*/ 13 h 65"/>
                <a:gd name="T46" fmla="*/ 7 w 44"/>
                <a:gd name="T47" fmla="*/ 9 h 65"/>
                <a:gd name="T48" fmla="*/ 7 w 44"/>
                <a:gd name="T49"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65">
                  <a:moveTo>
                    <a:pt x="7" y="1"/>
                  </a:moveTo>
                  <a:cubicBezTo>
                    <a:pt x="13" y="0"/>
                    <a:pt x="17" y="3"/>
                    <a:pt x="22" y="6"/>
                  </a:cubicBezTo>
                  <a:cubicBezTo>
                    <a:pt x="29" y="10"/>
                    <a:pt x="36" y="13"/>
                    <a:pt x="42" y="16"/>
                  </a:cubicBezTo>
                  <a:cubicBezTo>
                    <a:pt x="43" y="17"/>
                    <a:pt x="42" y="24"/>
                    <a:pt x="42" y="25"/>
                  </a:cubicBezTo>
                  <a:cubicBezTo>
                    <a:pt x="42" y="29"/>
                    <a:pt x="44" y="31"/>
                    <a:pt x="39" y="32"/>
                  </a:cubicBezTo>
                  <a:cubicBezTo>
                    <a:pt x="36" y="32"/>
                    <a:pt x="34" y="41"/>
                    <a:pt x="34" y="44"/>
                  </a:cubicBezTo>
                  <a:cubicBezTo>
                    <a:pt x="36" y="43"/>
                    <a:pt x="36" y="46"/>
                    <a:pt x="37" y="47"/>
                  </a:cubicBezTo>
                  <a:cubicBezTo>
                    <a:pt x="39" y="52"/>
                    <a:pt x="36" y="49"/>
                    <a:pt x="34" y="51"/>
                  </a:cubicBezTo>
                  <a:cubicBezTo>
                    <a:pt x="33" y="52"/>
                    <a:pt x="34" y="53"/>
                    <a:pt x="33" y="54"/>
                  </a:cubicBezTo>
                  <a:cubicBezTo>
                    <a:pt x="32" y="55"/>
                    <a:pt x="30" y="56"/>
                    <a:pt x="29" y="57"/>
                  </a:cubicBezTo>
                  <a:cubicBezTo>
                    <a:pt x="27" y="59"/>
                    <a:pt x="25" y="59"/>
                    <a:pt x="23" y="59"/>
                  </a:cubicBezTo>
                  <a:cubicBezTo>
                    <a:pt x="24" y="63"/>
                    <a:pt x="19" y="62"/>
                    <a:pt x="17" y="63"/>
                  </a:cubicBezTo>
                  <a:cubicBezTo>
                    <a:pt x="16" y="63"/>
                    <a:pt x="15" y="64"/>
                    <a:pt x="15" y="64"/>
                  </a:cubicBezTo>
                  <a:cubicBezTo>
                    <a:pt x="13" y="65"/>
                    <a:pt x="14" y="63"/>
                    <a:pt x="13" y="63"/>
                  </a:cubicBezTo>
                  <a:cubicBezTo>
                    <a:pt x="11" y="64"/>
                    <a:pt x="11" y="65"/>
                    <a:pt x="9" y="65"/>
                  </a:cubicBezTo>
                  <a:cubicBezTo>
                    <a:pt x="7" y="65"/>
                    <a:pt x="7" y="62"/>
                    <a:pt x="7" y="61"/>
                  </a:cubicBezTo>
                  <a:cubicBezTo>
                    <a:pt x="7" y="59"/>
                    <a:pt x="4" y="59"/>
                    <a:pt x="4" y="58"/>
                  </a:cubicBezTo>
                  <a:cubicBezTo>
                    <a:pt x="2" y="55"/>
                    <a:pt x="4" y="55"/>
                    <a:pt x="8" y="55"/>
                  </a:cubicBezTo>
                  <a:cubicBezTo>
                    <a:pt x="6" y="51"/>
                    <a:pt x="7" y="48"/>
                    <a:pt x="5" y="43"/>
                  </a:cubicBezTo>
                  <a:cubicBezTo>
                    <a:pt x="9" y="43"/>
                    <a:pt x="6" y="41"/>
                    <a:pt x="4" y="41"/>
                  </a:cubicBezTo>
                  <a:cubicBezTo>
                    <a:pt x="4" y="41"/>
                    <a:pt x="0" y="37"/>
                    <a:pt x="0" y="37"/>
                  </a:cubicBezTo>
                  <a:cubicBezTo>
                    <a:pt x="0" y="33"/>
                    <a:pt x="8" y="30"/>
                    <a:pt x="8" y="26"/>
                  </a:cubicBezTo>
                  <a:cubicBezTo>
                    <a:pt x="9" y="22"/>
                    <a:pt x="8" y="16"/>
                    <a:pt x="10" y="13"/>
                  </a:cubicBezTo>
                  <a:cubicBezTo>
                    <a:pt x="11" y="12"/>
                    <a:pt x="8" y="10"/>
                    <a:pt x="7" y="9"/>
                  </a:cubicBezTo>
                  <a:cubicBezTo>
                    <a:pt x="6" y="7"/>
                    <a:pt x="7" y="4"/>
                    <a:pt x="7"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4" name="Freeform 243"/>
            <p:cNvSpPr>
              <a:spLocks noEditPoints="1"/>
            </p:cNvSpPr>
            <p:nvPr/>
          </p:nvSpPr>
          <p:spPr bwMode="auto">
            <a:xfrm>
              <a:off x="4664075" y="2506490"/>
              <a:ext cx="123825" cy="180975"/>
            </a:xfrm>
            <a:custGeom>
              <a:avLst/>
              <a:gdLst>
                <a:gd name="T0" fmla="*/ 7 w 45"/>
                <a:gd name="T1" fmla="*/ 62 h 66"/>
                <a:gd name="T2" fmla="*/ 6 w 45"/>
                <a:gd name="T3" fmla="*/ 60 h 66"/>
                <a:gd name="T4" fmla="*/ 4 w 45"/>
                <a:gd name="T5" fmla="*/ 55 h 66"/>
                <a:gd name="T6" fmla="*/ 6 w 45"/>
                <a:gd name="T7" fmla="*/ 49 h 66"/>
                <a:gd name="T8" fmla="*/ 5 w 45"/>
                <a:gd name="T9" fmla="*/ 43 h 66"/>
                <a:gd name="T10" fmla="*/ 7 w 45"/>
                <a:gd name="T11" fmla="*/ 42 h 66"/>
                <a:gd name="T12" fmla="*/ 5 w 45"/>
                <a:gd name="T13" fmla="*/ 41 h 66"/>
                <a:gd name="T14" fmla="*/ 1 w 45"/>
                <a:gd name="T15" fmla="*/ 38 h 66"/>
                <a:gd name="T16" fmla="*/ 0 w 45"/>
                <a:gd name="T17" fmla="*/ 37 h 66"/>
                <a:gd name="T18" fmla="*/ 0 w 45"/>
                <a:gd name="T19" fmla="*/ 37 h 66"/>
                <a:gd name="T20" fmla="*/ 5 w 45"/>
                <a:gd name="T21" fmla="*/ 30 h 66"/>
                <a:gd name="T22" fmla="*/ 8 w 45"/>
                <a:gd name="T23" fmla="*/ 23 h 66"/>
                <a:gd name="T24" fmla="*/ 9 w 45"/>
                <a:gd name="T25" fmla="*/ 12 h 66"/>
                <a:gd name="T26" fmla="*/ 7 w 45"/>
                <a:gd name="T27" fmla="*/ 3 h 66"/>
                <a:gd name="T28" fmla="*/ 7 w 45"/>
                <a:gd name="T29" fmla="*/ 1 h 66"/>
                <a:gd name="T30" fmla="*/ 11 w 45"/>
                <a:gd name="T31" fmla="*/ 0 h 66"/>
                <a:gd name="T32" fmla="*/ 24 w 45"/>
                <a:gd name="T33" fmla="*/ 5 h 66"/>
                <a:gd name="T34" fmla="*/ 44 w 45"/>
                <a:gd name="T35" fmla="*/ 15 h 66"/>
                <a:gd name="T36" fmla="*/ 44 w 45"/>
                <a:gd name="T37" fmla="*/ 25 h 66"/>
                <a:gd name="T38" fmla="*/ 41 w 45"/>
                <a:gd name="T39" fmla="*/ 33 h 66"/>
                <a:gd name="T40" fmla="*/ 38 w 45"/>
                <a:gd name="T41" fmla="*/ 46 h 66"/>
                <a:gd name="T42" fmla="*/ 39 w 45"/>
                <a:gd name="T43" fmla="*/ 50 h 66"/>
                <a:gd name="T44" fmla="*/ 36 w 45"/>
                <a:gd name="T45" fmla="*/ 52 h 66"/>
                <a:gd name="T46" fmla="*/ 35 w 45"/>
                <a:gd name="T47" fmla="*/ 55 h 66"/>
                <a:gd name="T48" fmla="*/ 31 w 45"/>
                <a:gd name="T49" fmla="*/ 58 h 66"/>
                <a:gd name="T50" fmla="*/ 25 w 45"/>
                <a:gd name="T51" fmla="*/ 60 h 66"/>
                <a:gd name="T52" fmla="*/ 20 w 45"/>
                <a:gd name="T53" fmla="*/ 63 h 66"/>
                <a:gd name="T54" fmla="*/ 16 w 45"/>
                <a:gd name="T55" fmla="*/ 65 h 66"/>
                <a:gd name="T56" fmla="*/ 13 w 45"/>
                <a:gd name="T57" fmla="*/ 65 h 66"/>
                <a:gd name="T58" fmla="*/ 7 w 45"/>
                <a:gd name="T59" fmla="*/ 44 h 66"/>
                <a:gd name="T60" fmla="*/ 10 w 45"/>
                <a:gd name="T61" fmla="*/ 54 h 66"/>
                <a:gd name="T62" fmla="*/ 8 w 45"/>
                <a:gd name="T63" fmla="*/ 56 h 66"/>
                <a:gd name="T64" fmla="*/ 6 w 45"/>
                <a:gd name="T65" fmla="*/ 58 h 66"/>
                <a:gd name="T66" fmla="*/ 9 w 45"/>
                <a:gd name="T67" fmla="*/ 60 h 66"/>
                <a:gd name="T68" fmla="*/ 10 w 45"/>
                <a:gd name="T69" fmla="*/ 64 h 66"/>
                <a:gd name="T70" fmla="*/ 14 w 45"/>
                <a:gd name="T71" fmla="*/ 62 h 66"/>
                <a:gd name="T72" fmla="*/ 15 w 45"/>
                <a:gd name="T73" fmla="*/ 63 h 66"/>
                <a:gd name="T74" fmla="*/ 20 w 45"/>
                <a:gd name="T75" fmla="*/ 61 h 66"/>
                <a:gd name="T76" fmla="*/ 23 w 45"/>
                <a:gd name="T77" fmla="*/ 59 h 66"/>
                <a:gd name="T78" fmla="*/ 24 w 45"/>
                <a:gd name="T79" fmla="*/ 58 h 66"/>
                <a:gd name="T80" fmla="*/ 30 w 45"/>
                <a:gd name="T81" fmla="*/ 57 h 66"/>
                <a:gd name="T82" fmla="*/ 33 w 45"/>
                <a:gd name="T83" fmla="*/ 53 h 66"/>
                <a:gd name="T84" fmla="*/ 34 w 45"/>
                <a:gd name="T85" fmla="*/ 51 h 66"/>
                <a:gd name="T86" fmla="*/ 37 w 45"/>
                <a:gd name="T87" fmla="*/ 48 h 66"/>
                <a:gd name="T88" fmla="*/ 36 w 45"/>
                <a:gd name="T89" fmla="*/ 45 h 66"/>
                <a:gd name="T90" fmla="*/ 34 w 45"/>
                <a:gd name="T91" fmla="*/ 45 h 66"/>
                <a:gd name="T92" fmla="*/ 40 w 45"/>
                <a:gd name="T93" fmla="*/ 31 h 66"/>
                <a:gd name="T94" fmla="*/ 42 w 45"/>
                <a:gd name="T95" fmla="*/ 25 h 66"/>
                <a:gd name="T96" fmla="*/ 42 w 45"/>
                <a:gd name="T97" fmla="*/ 17 h 66"/>
                <a:gd name="T98" fmla="*/ 23 w 45"/>
                <a:gd name="T99" fmla="*/ 7 h 66"/>
                <a:gd name="T100" fmla="*/ 9 w 45"/>
                <a:gd name="T101" fmla="*/ 2 h 66"/>
                <a:gd name="T102" fmla="*/ 9 w 45"/>
                <a:gd name="T103" fmla="*/ 8 h 66"/>
                <a:gd name="T104" fmla="*/ 12 w 45"/>
                <a:gd name="T105" fmla="*/ 13 h 66"/>
                <a:gd name="T106" fmla="*/ 10 w 45"/>
                <a:gd name="T107" fmla="*/ 26 h 66"/>
                <a:gd name="T108" fmla="*/ 2 w 45"/>
                <a:gd name="T109" fmla="*/ 37 h 66"/>
                <a:gd name="T110" fmla="*/ 9 w 45"/>
                <a:gd name="T11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 h="66">
                  <a:moveTo>
                    <a:pt x="10" y="66"/>
                  </a:moveTo>
                  <a:cubicBezTo>
                    <a:pt x="8" y="66"/>
                    <a:pt x="7" y="63"/>
                    <a:pt x="7" y="62"/>
                  </a:cubicBezTo>
                  <a:cubicBezTo>
                    <a:pt x="7" y="61"/>
                    <a:pt x="7" y="61"/>
                    <a:pt x="7" y="61"/>
                  </a:cubicBezTo>
                  <a:cubicBezTo>
                    <a:pt x="7" y="61"/>
                    <a:pt x="6" y="60"/>
                    <a:pt x="6" y="60"/>
                  </a:cubicBezTo>
                  <a:cubicBezTo>
                    <a:pt x="5" y="60"/>
                    <a:pt x="4" y="60"/>
                    <a:pt x="4" y="59"/>
                  </a:cubicBezTo>
                  <a:cubicBezTo>
                    <a:pt x="4" y="58"/>
                    <a:pt x="3" y="56"/>
                    <a:pt x="4" y="55"/>
                  </a:cubicBezTo>
                  <a:cubicBezTo>
                    <a:pt x="4" y="54"/>
                    <a:pt x="6" y="54"/>
                    <a:pt x="7" y="54"/>
                  </a:cubicBezTo>
                  <a:cubicBezTo>
                    <a:pt x="7" y="52"/>
                    <a:pt x="6" y="50"/>
                    <a:pt x="6" y="49"/>
                  </a:cubicBezTo>
                  <a:cubicBezTo>
                    <a:pt x="6" y="47"/>
                    <a:pt x="6" y="45"/>
                    <a:pt x="5" y="44"/>
                  </a:cubicBezTo>
                  <a:cubicBezTo>
                    <a:pt x="5" y="43"/>
                    <a:pt x="5" y="43"/>
                    <a:pt x="5" y="43"/>
                  </a:cubicBezTo>
                  <a:cubicBezTo>
                    <a:pt x="6" y="42"/>
                    <a:pt x="6" y="42"/>
                    <a:pt x="6" y="42"/>
                  </a:cubicBezTo>
                  <a:cubicBezTo>
                    <a:pt x="6" y="42"/>
                    <a:pt x="7" y="42"/>
                    <a:pt x="7" y="42"/>
                  </a:cubicBezTo>
                  <a:cubicBezTo>
                    <a:pt x="6" y="42"/>
                    <a:pt x="5" y="42"/>
                    <a:pt x="5" y="42"/>
                  </a:cubicBezTo>
                  <a:cubicBezTo>
                    <a:pt x="5" y="41"/>
                    <a:pt x="5" y="41"/>
                    <a:pt x="5" y="41"/>
                  </a:cubicBezTo>
                  <a:cubicBezTo>
                    <a:pt x="4" y="41"/>
                    <a:pt x="4" y="41"/>
                    <a:pt x="4" y="41"/>
                  </a:cubicBezTo>
                  <a:cubicBezTo>
                    <a:pt x="4" y="41"/>
                    <a:pt x="1" y="38"/>
                    <a:pt x="1" y="38"/>
                  </a:cubicBezTo>
                  <a:cubicBezTo>
                    <a:pt x="1" y="37"/>
                    <a:pt x="1" y="37"/>
                    <a:pt x="1" y="37"/>
                  </a:cubicBezTo>
                  <a:cubicBezTo>
                    <a:pt x="0" y="37"/>
                    <a:pt x="0" y="37"/>
                    <a:pt x="0" y="37"/>
                  </a:cubicBezTo>
                  <a:cubicBezTo>
                    <a:pt x="0" y="37"/>
                    <a:pt x="0" y="37"/>
                    <a:pt x="0" y="37"/>
                  </a:cubicBezTo>
                  <a:cubicBezTo>
                    <a:pt x="0" y="37"/>
                    <a:pt x="0" y="37"/>
                    <a:pt x="0" y="37"/>
                  </a:cubicBezTo>
                  <a:cubicBezTo>
                    <a:pt x="0" y="37"/>
                    <a:pt x="0" y="37"/>
                    <a:pt x="0" y="37"/>
                  </a:cubicBezTo>
                  <a:cubicBezTo>
                    <a:pt x="0" y="34"/>
                    <a:pt x="3" y="32"/>
                    <a:pt x="5" y="30"/>
                  </a:cubicBezTo>
                  <a:cubicBezTo>
                    <a:pt x="6" y="29"/>
                    <a:pt x="8" y="28"/>
                    <a:pt x="8" y="26"/>
                  </a:cubicBezTo>
                  <a:cubicBezTo>
                    <a:pt x="8" y="25"/>
                    <a:pt x="8" y="24"/>
                    <a:pt x="8" y="23"/>
                  </a:cubicBezTo>
                  <a:cubicBezTo>
                    <a:pt x="9" y="20"/>
                    <a:pt x="9" y="16"/>
                    <a:pt x="10" y="13"/>
                  </a:cubicBezTo>
                  <a:cubicBezTo>
                    <a:pt x="10" y="12"/>
                    <a:pt x="10" y="12"/>
                    <a:pt x="9" y="12"/>
                  </a:cubicBezTo>
                  <a:cubicBezTo>
                    <a:pt x="8" y="11"/>
                    <a:pt x="8" y="10"/>
                    <a:pt x="7" y="9"/>
                  </a:cubicBezTo>
                  <a:cubicBezTo>
                    <a:pt x="7" y="8"/>
                    <a:pt x="7" y="5"/>
                    <a:pt x="7" y="3"/>
                  </a:cubicBezTo>
                  <a:cubicBezTo>
                    <a:pt x="7" y="3"/>
                    <a:pt x="7" y="2"/>
                    <a:pt x="7" y="1"/>
                  </a:cubicBezTo>
                  <a:cubicBezTo>
                    <a:pt x="7" y="1"/>
                    <a:pt x="7" y="1"/>
                    <a:pt x="7" y="1"/>
                  </a:cubicBezTo>
                  <a:cubicBezTo>
                    <a:pt x="8" y="0"/>
                    <a:pt x="8" y="0"/>
                    <a:pt x="8" y="0"/>
                  </a:cubicBezTo>
                  <a:cubicBezTo>
                    <a:pt x="9" y="0"/>
                    <a:pt x="10" y="0"/>
                    <a:pt x="11" y="0"/>
                  </a:cubicBezTo>
                  <a:cubicBezTo>
                    <a:pt x="15" y="0"/>
                    <a:pt x="18" y="2"/>
                    <a:pt x="21" y="3"/>
                  </a:cubicBezTo>
                  <a:cubicBezTo>
                    <a:pt x="22" y="4"/>
                    <a:pt x="23" y="5"/>
                    <a:pt x="24" y="5"/>
                  </a:cubicBezTo>
                  <a:cubicBezTo>
                    <a:pt x="28" y="7"/>
                    <a:pt x="31" y="9"/>
                    <a:pt x="35" y="11"/>
                  </a:cubicBezTo>
                  <a:cubicBezTo>
                    <a:pt x="44" y="15"/>
                    <a:pt x="44" y="15"/>
                    <a:pt x="44" y="15"/>
                  </a:cubicBezTo>
                  <a:cubicBezTo>
                    <a:pt x="44" y="16"/>
                    <a:pt x="45" y="17"/>
                    <a:pt x="44" y="23"/>
                  </a:cubicBezTo>
                  <a:cubicBezTo>
                    <a:pt x="44" y="24"/>
                    <a:pt x="44" y="25"/>
                    <a:pt x="44" y="25"/>
                  </a:cubicBezTo>
                  <a:cubicBezTo>
                    <a:pt x="44" y="26"/>
                    <a:pt x="44" y="26"/>
                    <a:pt x="44" y="27"/>
                  </a:cubicBezTo>
                  <a:cubicBezTo>
                    <a:pt x="45" y="30"/>
                    <a:pt x="45" y="32"/>
                    <a:pt x="41" y="33"/>
                  </a:cubicBezTo>
                  <a:cubicBezTo>
                    <a:pt x="39" y="33"/>
                    <a:pt x="36" y="39"/>
                    <a:pt x="36" y="43"/>
                  </a:cubicBezTo>
                  <a:cubicBezTo>
                    <a:pt x="37" y="43"/>
                    <a:pt x="38" y="45"/>
                    <a:pt x="38" y="46"/>
                  </a:cubicBezTo>
                  <a:cubicBezTo>
                    <a:pt x="38" y="46"/>
                    <a:pt x="38" y="47"/>
                    <a:pt x="38" y="47"/>
                  </a:cubicBezTo>
                  <a:cubicBezTo>
                    <a:pt x="39" y="49"/>
                    <a:pt x="40" y="50"/>
                    <a:pt x="39" y="50"/>
                  </a:cubicBezTo>
                  <a:cubicBezTo>
                    <a:pt x="39" y="51"/>
                    <a:pt x="38" y="51"/>
                    <a:pt x="38" y="51"/>
                  </a:cubicBezTo>
                  <a:cubicBezTo>
                    <a:pt x="37" y="51"/>
                    <a:pt x="36" y="51"/>
                    <a:pt x="36" y="52"/>
                  </a:cubicBezTo>
                  <a:cubicBezTo>
                    <a:pt x="36" y="52"/>
                    <a:pt x="36" y="52"/>
                    <a:pt x="36" y="53"/>
                  </a:cubicBezTo>
                  <a:cubicBezTo>
                    <a:pt x="35" y="53"/>
                    <a:pt x="35" y="54"/>
                    <a:pt x="35" y="55"/>
                  </a:cubicBezTo>
                  <a:cubicBezTo>
                    <a:pt x="34" y="56"/>
                    <a:pt x="33" y="57"/>
                    <a:pt x="32" y="57"/>
                  </a:cubicBezTo>
                  <a:cubicBezTo>
                    <a:pt x="31" y="58"/>
                    <a:pt x="31" y="58"/>
                    <a:pt x="31" y="58"/>
                  </a:cubicBezTo>
                  <a:cubicBezTo>
                    <a:pt x="29" y="59"/>
                    <a:pt x="27" y="60"/>
                    <a:pt x="25" y="60"/>
                  </a:cubicBezTo>
                  <a:cubicBezTo>
                    <a:pt x="25" y="60"/>
                    <a:pt x="25" y="60"/>
                    <a:pt x="25" y="60"/>
                  </a:cubicBezTo>
                  <a:cubicBezTo>
                    <a:pt x="25" y="61"/>
                    <a:pt x="25" y="61"/>
                    <a:pt x="24" y="62"/>
                  </a:cubicBezTo>
                  <a:cubicBezTo>
                    <a:pt x="23" y="63"/>
                    <a:pt x="22" y="63"/>
                    <a:pt x="20" y="63"/>
                  </a:cubicBezTo>
                  <a:cubicBezTo>
                    <a:pt x="20" y="64"/>
                    <a:pt x="19" y="64"/>
                    <a:pt x="18" y="64"/>
                  </a:cubicBezTo>
                  <a:cubicBezTo>
                    <a:pt x="18" y="64"/>
                    <a:pt x="17" y="65"/>
                    <a:pt x="16" y="65"/>
                  </a:cubicBezTo>
                  <a:cubicBezTo>
                    <a:pt x="15" y="66"/>
                    <a:pt x="14" y="65"/>
                    <a:pt x="14" y="64"/>
                  </a:cubicBezTo>
                  <a:cubicBezTo>
                    <a:pt x="13" y="64"/>
                    <a:pt x="13" y="65"/>
                    <a:pt x="13" y="65"/>
                  </a:cubicBezTo>
                  <a:cubicBezTo>
                    <a:pt x="12" y="65"/>
                    <a:pt x="11" y="66"/>
                    <a:pt x="10" y="66"/>
                  </a:cubicBezTo>
                  <a:close/>
                  <a:moveTo>
                    <a:pt x="7" y="44"/>
                  </a:moveTo>
                  <a:cubicBezTo>
                    <a:pt x="8" y="46"/>
                    <a:pt x="8" y="47"/>
                    <a:pt x="8" y="48"/>
                  </a:cubicBezTo>
                  <a:cubicBezTo>
                    <a:pt x="8" y="50"/>
                    <a:pt x="9" y="52"/>
                    <a:pt x="10" y="54"/>
                  </a:cubicBezTo>
                  <a:cubicBezTo>
                    <a:pt x="11" y="56"/>
                    <a:pt x="11" y="56"/>
                    <a:pt x="11" y="56"/>
                  </a:cubicBezTo>
                  <a:cubicBezTo>
                    <a:pt x="8" y="56"/>
                    <a:pt x="8" y="56"/>
                    <a:pt x="8" y="56"/>
                  </a:cubicBezTo>
                  <a:cubicBezTo>
                    <a:pt x="7" y="56"/>
                    <a:pt x="6" y="56"/>
                    <a:pt x="5" y="56"/>
                  </a:cubicBezTo>
                  <a:cubicBezTo>
                    <a:pt x="5" y="56"/>
                    <a:pt x="5" y="56"/>
                    <a:pt x="6" y="58"/>
                  </a:cubicBezTo>
                  <a:cubicBezTo>
                    <a:pt x="6" y="58"/>
                    <a:pt x="6" y="58"/>
                    <a:pt x="7" y="58"/>
                  </a:cubicBezTo>
                  <a:cubicBezTo>
                    <a:pt x="7" y="59"/>
                    <a:pt x="9" y="59"/>
                    <a:pt x="9" y="60"/>
                  </a:cubicBezTo>
                  <a:cubicBezTo>
                    <a:pt x="9" y="61"/>
                    <a:pt x="9" y="61"/>
                    <a:pt x="9" y="61"/>
                  </a:cubicBezTo>
                  <a:cubicBezTo>
                    <a:pt x="9" y="62"/>
                    <a:pt x="9" y="64"/>
                    <a:pt x="10" y="64"/>
                  </a:cubicBezTo>
                  <a:cubicBezTo>
                    <a:pt x="11" y="64"/>
                    <a:pt x="11" y="64"/>
                    <a:pt x="12" y="63"/>
                  </a:cubicBezTo>
                  <a:cubicBezTo>
                    <a:pt x="12" y="63"/>
                    <a:pt x="13" y="62"/>
                    <a:pt x="14" y="62"/>
                  </a:cubicBezTo>
                  <a:cubicBezTo>
                    <a:pt x="14" y="62"/>
                    <a:pt x="14" y="62"/>
                    <a:pt x="14" y="62"/>
                  </a:cubicBezTo>
                  <a:cubicBezTo>
                    <a:pt x="15" y="62"/>
                    <a:pt x="15" y="63"/>
                    <a:pt x="15" y="63"/>
                  </a:cubicBezTo>
                  <a:cubicBezTo>
                    <a:pt x="16" y="63"/>
                    <a:pt x="17" y="62"/>
                    <a:pt x="18" y="62"/>
                  </a:cubicBezTo>
                  <a:cubicBezTo>
                    <a:pt x="18" y="62"/>
                    <a:pt x="19" y="62"/>
                    <a:pt x="20" y="61"/>
                  </a:cubicBezTo>
                  <a:cubicBezTo>
                    <a:pt x="21" y="61"/>
                    <a:pt x="22" y="61"/>
                    <a:pt x="23" y="61"/>
                  </a:cubicBezTo>
                  <a:cubicBezTo>
                    <a:pt x="23" y="60"/>
                    <a:pt x="23" y="60"/>
                    <a:pt x="23" y="59"/>
                  </a:cubicBezTo>
                  <a:cubicBezTo>
                    <a:pt x="22" y="58"/>
                    <a:pt x="22" y="58"/>
                    <a:pt x="22" y="58"/>
                  </a:cubicBezTo>
                  <a:cubicBezTo>
                    <a:pt x="24" y="58"/>
                    <a:pt x="24" y="58"/>
                    <a:pt x="24" y="58"/>
                  </a:cubicBezTo>
                  <a:cubicBezTo>
                    <a:pt x="24" y="58"/>
                    <a:pt x="25" y="58"/>
                    <a:pt x="25" y="58"/>
                  </a:cubicBezTo>
                  <a:cubicBezTo>
                    <a:pt x="27" y="58"/>
                    <a:pt x="28" y="58"/>
                    <a:pt x="30" y="57"/>
                  </a:cubicBezTo>
                  <a:cubicBezTo>
                    <a:pt x="30" y="56"/>
                    <a:pt x="30" y="56"/>
                    <a:pt x="30" y="56"/>
                  </a:cubicBezTo>
                  <a:cubicBezTo>
                    <a:pt x="31" y="55"/>
                    <a:pt x="32" y="54"/>
                    <a:pt x="33" y="53"/>
                  </a:cubicBezTo>
                  <a:cubicBezTo>
                    <a:pt x="33" y="53"/>
                    <a:pt x="34" y="53"/>
                    <a:pt x="34" y="52"/>
                  </a:cubicBezTo>
                  <a:cubicBezTo>
                    <a:pt x="34" y="52"/>
                    <a:pt x="34" y="51"/>
                    <a:pt x="34" y="51"/>
                  </a:cubicBezTo>
                  <a:cubicBezTo>
                    <a:pt x="35" y="50"/>
                    <a:pt x="37" y="49"/>
                    <a:pt x="37" y="49"/>
                  </a:cubicBezTo>
                  <a:cubicBezTo>
                    <a:pt x="37" y="49"/>
                    <a:pt x="37" y="49"/>
                    <a:pt x="37" y="48"/>
                  </a:cubicBezTo>
                  <a:cubicBezTo>
                    <a:pt x="36" y="47"/>
                    <a:pt x="36" y="47"/>
                    <a:pt x="36" y="46"/>
                  </a:cubicBezTo>
                  <a:cubicBezTo>
                    <a:pt x="36" y="46"/>
                    <a:pt x="36" y="45"/>
                    <a:pt x="36" y="45"/>
                  </a:cubicBezTo>
                  <a:cubicBezTo>
                    <a:pt x="35" y="45"/>
                    <a:pt x="35" y="45"/>
                    <a:pt x="35" y="45"/>
                  </a:cubicBezTo>
                  <a:cubicBezTo>
                    <a:pt x="34" y="45"/>
                    <a:pt x="34" y="45"/>
                    <a:pt x="34" y="45"/>
                  </a:cubicBezTo>
                  <a:cubicBezTo>
                    <a:pt x="34" y="44"/>
                    <a:pt x="34" y="44"/>
                    <a:pt x="34" y="44"/>
                  </a:cubicBezTo>
                  <a:cubicBezTo>
                    <a:pt x="34" y="41"/>
                    <a:pt x="36" y="32"/>
                    <a:pt x="40" y="31"/>
                  </a:cubicBezTo>
                  <a:cubicBezTo>
                    <a:pt x="43" y="31"/>
                    <a:pt x="43" y="30"/>
                    <a:pt x="42" y="27"/>
                  </a:cubicBezTo>
                  <a:cubicBezTo>
                    <a:pt x="42" y="27"/>
                    <a:pt x="42" y="26"/>
                    <a:pt x="42" y="25"/>
                  </a:cubicBezTo>
                  <a:cubicBezTo>
                    <a:pt x="42" y="24"/>
                    <a:pt x="42" y="24"/>
                    <a:pt x="42" y="23"/>
                  </a:cubicBezTo>
                  <a:cubicBezTo>
                    <a:pt x="42" y="22"/>
                    <a:pt x="43" y="18"/>
                    <a:pt x="42" y="17"/>
                  </a:cubicBezTo>
                  <a:cubicBezTo>
                    <a:pt x="34" y="13"/>
                    <a:pt x="34" y="13"/>
                    <a:pt x="34" y="13"/>
                  </a:cubicBezTo>
                  <a:cubicBezTo>
                    <a:pt x="30" y="11"/>
                    <a:pt x="27" y="9"/>
                    <a:pt x="23" y="7"/>
                  </a:cubicBezTo>
                  <a:cubicBezTo>
                    <a:pt x="22" y="6"/>
                    <a:pt x="21" y="6"/>
                    <a:pt x="20" y="5"/>
                  </a:cubicBezTo>
                  <a:cubicBezTo>
                    <a:pt x="16" y="3"/>
                    <a:pt x="13" y="1"/>
                    <a:pt x="9" y="2"/>
                  </a:cubicBezTo>
                  <a:cubicBezTo>
                    <a:pt x="9" y="3"/>
                    <a:pt x="9" y="3"/>
                    <a:pt x="9" y="4"/>
                  </a:cubicBezTo>
                  <a:cubicBezTo>
                    <a:pt x="9" y="5"/>
                    <a:pt x="9" y="7"/>
                    <a:pt x="9" y="8"/>
                  </a:cubicBezTo>
                  <a:cubicBezTo>
                    <a:pt x="9" y="9"/>
                    <a:pt x="10" y="10"/>
                    <a:pt x="11" y="10"/>
                  </a:cubicBezTo>
                  <a:cubicBezTo>
                    <a:pt x="12" y="12"/>
                    <a:pt x="13" y="13"/>
                    <a:pt x="12" y="13"/>
                  </a:cubicBezTo>
                  <a:cubicBezTo>
                    <a:pt x="11" y="16"/>
                    <a:pt x="10" y="20"/>
                    <a:pt x="10" y="23"/>
                  </a:cubicBezTo>
                  <a:cubicBezTo>
                    <a:pt x="10" y="24"/>
                    <a:pt x="10" y="26"/>
                    <a:pt x="10" y="26"/>
                  </a:cubicBezTo>
                  <a:cubicBezTo>
                    <a:pt x="10" y="29"/>
                    <a:pt x="8" y="30"/>
                    <a:pt x="6" y="32"/>
                  </a:cubicBezTo>
                  <a:cubicBezTo>
                    <a:pt x="4" y="33"/>
                    <a:pt x="2" y="35"/>
                    <a:pt x="2" y="37"/>
                  </a:cubicBezTo>
                  <a:cubicBezTo>
                    <a:pt x="3" y="37"/>
                    <a:pt x="5" y="39"/>
                    <a:pt x="5" y="40"/>
                  </a:cubicBezTo>
                  <a:cubicBezTo>
                    <a:pt x="7" y="40"/>
                    <a:pt x="9" y="41"/>
                    <a:pt x="9" y="43"/>
                  </a:cubicBezTo>
                  <a:cubicBezTo>
                    <a:pt x="9" y="43"/>
                    <a:pt x="9" y="44"/>
                    <a:pt x="7" y="4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5" name="Freeform 244"/>
            <p:cNvSpPr/>
            <p:nvPr/>
          </p:nvSpPr>
          <p:spPr bwMode="auto">
            <a:xfrm>
              <a:off x="4641850" y="2722390"/>
              <a:ext cx="82550" cy="98425"/>
            </a:xfrm>
            <a:custGeom>
              <a:avLst/>
              <a:gdLst>
                <a:gd name="T0" fmla="*/ 30 w 30"/>
                <a:gd name="T1" fmla="*/ 1 h 36"/>
                <a:gd name="T2" fmla="*/ 23 w 30"/>
                <a:gd name="T3" fmla="*/ 1 h 36"/>
                <a:gd name="T4" fmla="*/ 19 w 30"/>
                <a:gd name="T5" fmla="*/ 9 h 36"/>
                <a:gd name="T6" fmla="*/ 9 w 30"/>
                <a:gd name="T7" fmla="*/ 11 h 36"/>
                <a:gd name="T8" fmla="*/ 13 w 30"/>
                <a:gd name="T9" fmla="*/ 10 h 36"/>
                <a:gd name="T10" fmla="*/ 12 w 30"/>
                <a:gd name="T11" fmla="*/ 14 h 36"/>
                <a:gd name="T12" fmla="*/ 11 w 30"/>
                <a:gd name="T13" fmla="*/ 24 h 36"/>
                <a:gd name="T14" fmla="*/ 6 w 30"/>
                <a:gd name="T15" fmla="*/ 22 h 36"/>
                <a:gd name="T16" fmla="*/ 3 w 30"/>
                <a:gd name="T17" fmla="*/ 26 h 36"/>
                <a:gd name="T18" fmla="*/ 1 w 30"/>
                <a:gd name="T19" fmla="*/ 30 h 36"/>
                <a:gd name="T20" fmla="*/ 4 w 30"/>
                <a:gd name="T21" fmla="*/ 35 h 36"/>
                <a:gd name="T22" fmla="*/ 8 w 30"/>
                <a:gd name="T23" fmla="*/ 33 h 36"/>
                <a:gd name="T24" fmla="*/ 10 w 30"/>
                <a:gd name="T25" fmla="*/ 34 h 36"/>
                <a:gd name="T26" fmla="*/ 13 w 30"/>
                <a:gd name="T27" fmla="*/ 32 h 36"/>
                <a:gd name="T28" fmla="*/ 19 w 30"/>
                <a:gd name="T29" fmla="*/ 30 h 36"/>
                <a:gd name="T30" fmla="*/ 23 w 30"/>
                <a:gd name="T31" fmla="*/ 20 h 36"/>
                <a:gd name="T32" fmla="*/ 27 w 30"/>
                <a:gd name="T33" fmla="*/ 10 h 36"/>
                <a:gd name="T34" fmla="*/ 30 w 30"/>
                <a:gd name="T3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6">
                  <a:moveTo>
                    <a:pt x="30" y="1"/>
                  </a:moveTo>
                  <a:cubicBezTo>
                    <a:pt x="28" y="2"/>
                    <a:pt x="25" y="0"/>
                    <a:pt x="23" y="1"/>
                  </a:cubicBezTo>
                  <a:cubicBezTo>
                    <a:pt x="20" y="4"/>
                    <a:pt x="20" y="5"/>
                    <a:pt x="19" y="9"/>
                  </a:cubicBezTo>
                  <a:cubicBezTo>
                    <a:pt x="17" y="5"/>
                    <a:pt x="5" y="6"/>
                    <a:pt x="9" y="11"/>
                  </a:cubicBezTo>
                  <a:cubicBezTo>
                    <a:pt x="10" y="9"/>
                    <a:pt x="11" y="8"/>
                    <a:pt x="13" y="10"/>
                  </a:cubicBezTo>
                  <a:cubicBezTo>
                    <a:pt x="14" y="12"/>
                    <a:pt x="12" y="12"/>
                    <a:pt x="12" y="14"/>
                  </a:cubicBezTo>
                  <a:cubicBezTo>
                    <a:pt x="12" y="16"/>
                    <a:pt x="14" y="23"/>
                    <a:pt x="11" y="24"/>
                  </a:cubicBezTo>
                  <a:cubicBezTo>
                    <a:pt x="9" y="25"/>
                    <a:pt x="8" y="22"/>
                    <a:pt x="6" y="22"/>
                  </a:cubicBezTo>
                  <a:cubicBezTo>
                    <a:pt x="5" y="22"/>
                    <a:pt x="3" y="25"/>
                    <a:pt x="3" y="26"/>
                  </a:cubicBezTo>
                  <a:cubicBezTo>
                    <a:pt x="3" y="29"/>
                    <a:pt x="2" y="28"/>
                    <a:pt x="1" y="30"/>
                  </a:cubicBezTo>
                  <a:cubicBezTo>
                    <a:pt x="0" y="31"/>
                    <a:pt x="3" y="33"/>
                    <a:pt x="4" y="35"/>
                  </a:cubicBezTo>
                  <a:cubicBezTo>
                    <a:pt x="6" y="32"/>
                    <a:pt x="6" y="33"/>
                    <a:pt x="8" y="33"/>
                  </a:cubicBezTo>
                  <a:cubicBezTo>
                    <a:pt x="8" y="33"/>
                    <a:pt x="9" y="34"/>
                    <a:pt x="10" y="34"/>
                  </a:cubicBezTo>
                  <a:cubicBezTo>
                    <a:pt x="10" y="34"/>
                    <a:pt x="13" y="32"/>
                    <a:pt x="13" y="32"/>
                  </a:cubicBezTo>
                  <a:cubicBezTo>
                    <a:pt x="13" y="36"/>
                    <a:pt x="18" y="32"/>
                    <a:pt x="19" y="30"/>
                  </a:cubicBezTo>
                  <a:cubicBezTo>
                    <a:pt x="21" y="27"/>
                    <a:pt x="20" y="23"/>
                    <a:pt x="23" y="20"/>
                  </a:cubicBezTo>
                  <a:cubicBezTo>
                    <a:pt x="27" y="17"/>
                    <a:pt x="27" y="16"/>
                    <a:pt x="27" y="10"/>
                  </a:cubicBezTo>
                  <a:cubicBezTo>
                    <a:pt x="28" y="7"/>
                    <a:pt x="30" y="4"/>
                    <a:pt x="3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6" name="Freeform 245"/>
            <p:cNvSpPr>
              <a:spLocks noEditPoints="1"/>
            </p:cNvSpPr>
            <p:nvPr/>
          </p:nvSpPr>
          <p:spPr bwMode="auto">
            <a:xfrm>
              <a:off x="4640263" y="2720802"/>
              <a:ext cx="87313" cy="103188"/>
            </a:xfrm>
            <a:custGeom>
              <a:avLst/>
              <a:gdLst>
                <a:gd name="T0" fmla="*/ 4 w 32"/>
                <a:gd name="T1" fmla="*/ 36 h 38"/>
                <a:gd name="T2" fmla="*/ 1 w 32"/>
                <a:gd name="T3" fmla="*/ 30 h 38"/>
                <a:gd name="T4" fmla="*/ 3 w 32"/>
                <a:gd name="T5" fmla="*/ 27 h 38"/>
                <a:gd name="T6" fmla="*/ 7 w 32"/>
                <a:gd name="T7" fmla="*/ 22 h 38"/>
                <a:gd name="T8" fmla="*/ 12 w 32"/>
                <a:gd name="T9" fmla="*/ 24 h 38"/>
                <a:gd name="T10" fmla="*/ 12 w 32"/>
                <a:gd name="T11" fmla="*/ 15 h 38"/>
                <a:gd name="T12" fmla="*/ 13 w 32"/>
                <a:gd name="T13" fmla="*/ 11 h 38"/>
                <a:gd name="T14" fmla="*/ 11 w 32"/>
                <a:gd name="T15" fmla="*/ 12 h 38"/>
                <a:gd name="T16" fmla="*/ 9 w 32"/>
                <a:gd name="T17" fmla="*/ 12 h 38"/>
                <a:gd name="T18" fmla="*/ 14 w 32"/>
                <a:gd name="T19" fmla="*/ 7 h 38"/>
                <a:gd name="T20" fmla="*/ 24 w 32"/>
                <a:gd name="T21" fmla="*/ 1 h 38"/>
                <a:gd name="T22" fmla="*/ 31 w 32"/>
                <a:gd name="T23" fmla="*/ 1 h 38"/>
                <a:gd name="T24" fmla="*/ 32 w 32"/>
                <a:gd name="T25" fmla="*/ 2 h 38"/>
                <a:gd name="T26" fmla="*/ 29 w 32"/>
                <a:gd name="T27" fmla="*/ 12 h 38"/>
                <a:gd name="T28" fmla="*/ 25 w 32"/>
                <a:gd name="T29" fmla="*/ 22 h 38"/>
                <a:gd name="T30" fmla="*/ 21 w 32"/>
                <a:gd name="T31" fmla="*/ 32 h 38"/>
                <a:gd name="T32" fmla="*/ 15 w 32"/>
                <a:gd name="T33" fmla="*/ 36 h 38"/>
                <a:gd name="T34" fmla="*/ 13 w 32"/>
                <a:gd name="T35" fmla="*/ 34 h 38"/>
                <a:gd name="T36" fmla="*/ 11 w 32"/>
                <a:gd name="T37" fmla="*/ 35 h 38"/>
                <a:gd name="T38" fmla="*/ 11 w 32"/>
                <a:gd name="T39" fmla="*/ 36 h 38"/>
                <a:gd name="T40" fmla="*/ 10 w 32"/>
                <a:gd name="T41" fmla="*/ 36 h 38"/>
                <a:gd name="T42" fmla="*/ 9 w 32"/>
                <a:gd name="T43" fmla="*/ 35 h 38"/>
                <a:gd name="T44" fmla="*/ 7 w 32"/>
                <a:gd name="T45" fmla="*/ 35 h 38"/>
                <a:gd name="T46" fmla="*/ 5 w 32"/>
                <a:gd name="T47" fmla="*/ 38 h 38"/>
                <a:gd name="T48" fmla="*/ 5 w 32"/>
                <a:gd name="T49" fmla="*/ 27 h 38"/>
                <a:gd name="T50" fmla="*/ 3 w 32"/>
                <a:gd name="T51" fmla="*/ 31 h 38"/>
                <a:gd name="T52" fmla="*/ 5 w 32"/>
                <a:gd name="T53" fmla="*/ 34 h 38"/>
                <a:gd name="T54" fmla="*/ 8 w 32"/>
                <a:gd name="T55" fmla="*/ 33 h 38"/>
                <a:gd name="T56" fmla="*/ 9 w 32"/>
                <a:gd name="T57" fmla="*/ 33 h 38"/>
                <a:gd name="T58" fmla="*/ 11 w 32"/>
                <a:gd name="T59" fmla="*/ 34 h 38"/>
                <a:gd name="T60" fmla="*/ 15 w 32"/>
                <a:gd name="T61" fmla="*/ 32 h 38"/>
                <a:gd name="T62" fmla="*/ 15 w 32"/>
                <a:gd name="T63" fmla="*/ 34 h 38"/>
                <a:gd name="T64" fmla="*/ 21 w 32"/>
                <a:gd name="T65" fmla="*/ 26 h 38"/>
                <a:gd name="T66" fmla="*/ 27 w 32"/>
                <a:gd name="T67" fmla="*/ 13 h 38"/>
                <a:gd name="T68" fmla="*/ 29 w 32"/>
                <a:gd name="T69" fmla="*/ 7 h 38"/>
                <a:gd name="T70" fmla="*/ 27 w 32"/>
                <a:gd name="T71" fmla="*/ 3 h 38"/>
                <a:gd name="T72" fmla="*/ 21 w 32"/>
                <a:gd name="T73" fmla="*/ 10 h 38"/>
                <a:gd name="T74" fmla="*/ 19 w 32"/>
                <a:gd name="T75" fmla="*/ 10 h 38"/>
                <a:gd name="T76" fmla="*/ 10 w 32"/>
                <a:gd name="T77" fmla="*/ 9 h 38"/>
                <a:gd name="T78" fmla="*/ 14 w 32"/>
                <a:gd name="T79" fmla="*/ 14 h 38"/>
                <a:gd name="T80" fmla="*/ 14 w 32"/>
                <a:gd name="T81" fmla="*/ 18 h 38"/>
                <a:gd name="T82" fmla="*/ 12 w 32"/>
                <a:gd name="T83" fmla="*/ 26 h 38"/>
                <a:gd name="T84" fmla="*/ 7 w 32"/>
                <a:gd name="T8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 h="38">
                  <a:moveTo>
                    <a:pt x="5" y="38"/>
                  </a:moveTo>
                  <a:cubicBezTo>
                    <a:pt x="4" y="36"/>
                    <a:pt x="4" y="36"/>
                    <a:pt x="4" y="36"/>
                  </a:cubicBezTo>
                  <a:cubicBezTo>
                    <a:pt x="4" y="36"/>
                    <a:pt x="3" y="35"/>
                    <a:pt x="3" y="35"/>
                  </a:cubicBezTo>
                  <a:cubicBezTo>
                    <a:pt x="2" y="33"/>
                    <a:pt x="0" y="32"/>
                    <a:pt x="1" y="30"/>
                  </a:cubicBezTo>
                  <a:cubicBezTo>
                    <a:pt x="1" y="29"/>
                    <a:pt x="2" y="29"/>
                    <a:pt x="2" y="29"/>
                  </a:cubicBezTo>
                  <a:cubicBezTo>
                    <a:pt x="2" y="28"/>
                    <a:pt x="3" y="28"/>
                    <a:pt x="3" y="27"/>
                  </a:cubicBezTo>
                  <a:cubicBezTo>
                    <a:pt x="3" y="25"/>
                    <a:pt x="6" y="22"/>
                    <a:pt x="7" y="22"/>
                  </a:cubicBezTo>
                  <a:cubicBezTo>
                    <a:pt x="7" y="22"/>
                    <a:pt x="7" y="22"/>
                    <a:pt x="7" y="22"/>
                  </a:cubicBezTo>
                  <a:cubicBezTo>
                    <a:pt x="9" y="22"/>
                    <a:pt x="9" y="23"/>
                    <a:pt x="10" y="24"/>
                  </a:cubicBezTo>
                  <a:cubicBezTo>
                    <a:pt x="11" y="24"/>
                    <a:pt x="11" y="25"/>
                    <a:pt x="12" y="24"/>
                  </a:cubicBezTo>
                  <a:cubicBezTo>
                    <a:pt x="13" y="24"/>
                    <a:pt x="13" y="20"/>
                    <a:pt x="12" y="18"/>
                  </a:cubicBezTo>
                  <a:cubicBezTo>
                    <a:pt x="12" y="17"/>
                    <a:pt x="12" y="16"/>
                    <a:pt x="12" y="15"/>
                  </a:cubicBezTo>
                  <a:cubicBezTo>
                    <a:pt x="12" y="14"/>
                    <a:pt x="12" y="13"/>
                    <a:pt x="13" y="13"/>
                  </a:cubicBezTo>
                  <a:cubicBezTo>
                    <a:pt x="13" y="12"/>
                    <a:pt x="13" y="12"/>
                    <a:pt x="13" y="11"/>
                  </a:cubicBezTo>
                  <a:cubicBezTo>
                    <a:pt x="13" y="11"/>
                    <a:pt x="12" y="11"/>
                    <a:pt x="12" y="11"/>
                  </a:cubicBezTo>
                  <a:cubicBezTo>
                    <a:pt x="12" y="11"/>
                    <a:pt x="11" y="11"/>
                    <a:pt x="11" y="12"/>
                  </a:cubicBezTo>
                  <a:cubicBezTo>
                    <a:pt x="10" y="14"/>
                    <a:pt x="10" y="14"/>
                    <a:pt x="10" y="14"/>
                  </a:cubicBezTo>
                  <a:cubicBezTo>
                    <a:pt x="9" y="12"/>
                    <a:pt x="9" y="12"/>
                    <a:pt x="9" y="12"/>
                  </a:cubicBezTo>
                  <a:cubicBezTo>
                    <a:pt x="8" y="11"/>
                    <a:pt x="8" y="10"/>
                    <a:pt x="8" y="9"/>
                  </a:cubicBezTo>
                  <a:cubicBezTo>
                    <a:pt x="9" y="7"/>
                    <a:pt x="13" y="7"/>
                    <a:pt x="14" y="7"/>
                  </a:cubicBezTo>
                  <a:cubicBezTo>
                    <a:pt x="16" y="7"/>
                    <a:pt x="18" y="7"/>
                    <a:pt x="20" y="8"/>
                  </a:cubicBezTo>
                  <a:cubicBezTo>
                    <a:pt x="20" y="5"/>
                    <a:pt x="21" y="4"/>
                    <a:pt x="24" y="1"/>
                  </a:cubicBezTo>
                  <a:cubicBezTo>
                    <a:pt x="25" y="1"/>
                    <a:pt x="26" y="1"/>
                    <a:pt x="28" y="1"/>
                  </a:cubicBezTo>
                  <a:cubicBezTo>
                    <a:pt x="29" y="1"/>
                    <a:pt x="30" y="1"/>
                    <a:pt x="31" y="1"/>
                  </a:cubicBezTo>
                  <a:cubicBezTo>
                    <a:pt x="32" y="0"/>
                    <a:pt x="32" y="0"/>
                    <a:pt x="32" y="0"/>
                  </a:cubicBezTo>
                  <a:cubicBezTo>
                    <a:pt x="32" y="2"/>
                    <a:pt x="32" y="2"/>
                    <a:pt x="32" y="2"/>
                  </a:cubicBezTo>
                  <a:cubicBezTo>
                    <a:pt x="32" y="4"/>
                    <a:pt x="31" y="6"/>
                    <a:pt x="31" y="8"/>
                  </a:cubicBezTo>
                  <a:cubicBezTo>
                    <a:pt x="30" y="9"/>
                    <a:pt x="29" y="10"/>
                    <a:pt x="29" y="12"/>
                  </a:cubicBezTo>
                  <a:cubicBezTo>
                    <a:pt x="29" y="12"/>
                    <a:pt x="29" y="13"/>
                    <a:pt x="29" y="14"/>
                  </a:cubicBezTo>
                  <a:cubicBezTo>
                    <a:pt x="29" y="17"/>
                    <a:pt x="28" y="19"/>
                    <a:pt x="25" y="22"/>
                  </a:cubicBezTo>
                  <a:cubicBezTo>
                    <a:pt x="23" y="23"/>
                    <a:pt x="23" y="25"/>
                    <a:pt x="23" y="27"/>
                  </a:cubicBezTo>
                  <a:cubicBezTo>
                    <a:pt x="22" y="29"/>
                    <a:pt x="22" y="30"/>
                    <a:pt x="21" y="32"/>
                  </a:cubicBezTo>
                  <a:cubicBezTo>
                    <a:pt x="20" y="33"/>
                    <a:pt x="17" y="36"/>
                    <a:pt x="15" y="36"/>
                  </a:cubicBezTo>
                  <a:cubicBezTo>
                    <a:pt x="15" y="36"/>
                    <a:pt x="15" y="36"/>
                    <a:pt x="15" y="36"/>
                  </a:cubicBezTo>
                  <a:cubicBezTo>
                    <a:pt x="15" y="36"/>
                    <a:pt x="14" y="36"/>
                    <a:pt x="14" y="35"/>
                  </a:cubicBezTo>
                  <a:cubicBezTo>
                    <a:pt x="13" y="35"/>
                    <a:pt x="13" y="35"/>
                    <a:pt x="13" y="34"/>
                  </a:cubicBezTo>
                  <a:cubicBezTo>
                    <a:pt x="13" y="35"/>
                    <a:pt x="12" y="35"/>
                    <a:pt x="12" y="35"/>
                  </a:cubicBezTo>
                  <a:cubicBezTo>
                    <a:pt x="11" y="35"/>
                    <a:pt x="11" y="35"/>
                    <a:pt x="11" y="35"/>
                  </a:cubicBezTo>
                  <a:cubicBezTo>
                    <a:pt x="11" y="35"/>
                    <a:pt x="11" y="35"/>
                    <a:pt x="11" y="35"/>
                  </a:cubicBezTo>
                  <a:cubicBezTo>
                    <a:pt x="11" y="36"/>
                    <a:pt x="11" y="36"/>
                    <a:pt x="11" y="36"/>
                  </a:cubicBezTo>
                  <a:cubicBezTo>
                    <a:pt x="11" y="36"/>
                    <a:pt x="11" y="36"/>
                    <a:pt x="11" y="36"/>
                  </a:cubicBezTo>
                  <a:cubicBezTo>
                    <a:pt x="10" y="36"/>
                    <a:pt x="10" y="36"/>
                    <a:pt x="10" y="36"/>
                  </a:cubicBezTo>
                  <a:cubicBezTo>
                    <a:pt x="10" y="35"/>
                    <a:pt x="10" y="35"/>
                    <a:pt x="10" y="35"/>
                  </a:cubicBezTo>
                  <a:cubicBezTo>
                    <a:pt x="10" y="35"/>
                    <a:pt x="9" y="35"/>
                    <a:pt x="9" y="35"/>
                  </a:cubicBezTo>
                  <a:cubicBezTo>
                    <a:pt x="8" y="35"/>
                    <a:pt x="8" y="35"/>
                    <a:pt x="7" y="35"/>
                  </a:cubicBezTo>
                  <a:cubicBezTo>
                    <a:pt x="7" y="35"/>
                    <a:pt x="7" y="35"/>
                    <a:pt x="7" y="35"/>
                  </a:cubicBezTo>
                  <a:cubicBezTo>
                    <a:pt x="7" y="35"/>
                    <a:pt x="6" y="36"/>
                    <a:pt x="6" y="36"/>
                  </a:cubicBezTo>
                  <a:lnTo>
                    <a:pt x="5" y="38"/>
                  </a:lnTo>
                  <a:close/>
                  <a:moveTo>
                    <a:pt x="7" y="24"/>
                  </a:moveTo>
                  <a:cubicBezTo>
                    <a:pt x="7" y="24"/>
                    <a:pt x="5" y="26"/>
                    <a:pt x="5" y="27"/>
                  </a:cubicBezTo>
                  <a:cubicBezTo>
                    <a:pt x="5" y="29"/>
                    <a:pt x="4" y="29"/>
                    <a:pt x="3" y="30"/>
                  </a:cubicBezTo>
                  <a:cubicBezTo>
                    <a:pt x="3" y="30"/>
                    <a:pt x="3" y="30"/>
                    <a:pt x="3" y="31"/>
                  </a:cubicBezTo>
                  <a:cubicBezTo>
                    <a:pt x="3" y="31"/>
                    <a:pt x="4" y="33"/>
                    <a:pt x="4" y="33"/>
                  </a:cubicBezTo>
                  <a:cubicBezTo>
                    <a:pt x="5" y="34"/>
                    <a:pt x="5" y="34"/>
                    <a:pt x="5" y="34"/>
                  </a:cubicBezTo>
                  <a:cubicBezTo>
                    <a:pt x="6" y="33"/>
                    <a:pt x="6" y="33"/>
                    <a:pt x="7" y="33"/>
                  </a:cubicBezTo>
                  <a:cubicBezTo>
                    <a:pt x="7" y="33"/>
                    <a:pt x="8" y="33"/>
                    <a:pt x="8" y="33"/>
                  </a:cubicBezTo>
                  <a:cubicBezTo>
                    <a:pt x="8" y="33"/>
                    <a:pt x="8" y="33"/>
                    <a:pt x="8" y="33"/>
                  </a:cubicBezTo>
                  <a:cubicBezTo>
                    <a:pt x="9" y="33"/>
                    <a:pt x="9" y="33"/>
                    <a:pt x="9" y="33"/>
                  </a:cubicBezTo>
                  <a:cubicBezTo>
                    <a:pt x="10" y="33"/>
                    <a:pt x="10" y="33"/>
                    <a:pt x="10" y="34"/>
                  </a:cubicBezTo>
                  <a:cubicBezTo>
                    <a:pt x="11" y="34"/>
                    <a:pt x="11" y="34"/>
                    <a:pt x="11" y="34"/>
                  </a:cubicBezTo>
                  <a:cubicBezTo>
                    <a:pt x="12" y="33"/>
                    <a:pt x="14" y="32"/>
                    <a:pt x="14" y="32"/>
                  </a:cubicBezTo>
                  <a:cubicBezTo>
                    <a:pt x="15" y="32"/>
                    <a:pt x="15" y="32"/>
                    <a:pt x="15" y="32"/>
                  </a:cubicBezTo>
                  <a:cubicBezTo>
                    <a:pt x="15" y="33"/>
                    <a:pt x="15" y="33"/>
                    <a:pt x="15" y="33"/>
                  </a:cubicBezTo>
                  <a:cubicBezTo>
                    <a:pt x="15" y="34"/>
                    <a:pt x="15" y="34"/>
                    <a:pt x="15" y="34"/>
                  </a:cubicBezTo>
                  <a:cubicBezTo>
                    <a:pt x="16" y="34"/>
                    <a:pt x="18" y="32"/>
                    <a:pt x="19" y="31"/>
                  </a:cubicBezTo>
                  <a:cubicBezTo>
                    <a:pt x="20" y="30"/>
                    <a:pt x="20" y="28"/>
                    <a:pt x="21" y="26"/>
                  </a:cubicBezTo>
                  <a:cubicBezTo>
                    <a:pt x="21" y="24"/>
                    <a:pt x="21" y="22"/>
                    <a:pt x="23" y="21"/>
                  </a:cubicBezTo>
                  <a:cubicBezTo>
                    <a:pt x="27" y="18"/>
                    <a:pt x="27" y="17"/>
                    <a:pt x="27" y="13"/>
                  </a:cubicBezTo>
                  <a:cubicBezTo>
                    <a:pt x="27" y="13"/>
                    <a:pt x="27" y="12"/>
                    <a:pt x="27" y="11"/>
                  </a:cubicBezTo>
                  <a:cubicBezTo>
                    <a:pt x="28" y="10"/>
                    <a:pt x="28" y="8"/>
                    <a:pt x="29" y="7"/>
                  </a:cubicBezTo>
                  <a:cubicBezTo>
                    <a:pt x="29" y="6"/>
                    <a:pt x="30" y="4"/>
                    <a:pt x="30" y="3"/>
                  </a:cubicBezTo>
                  <a:cubicBezTo>
                    <a:pt x="29" y="3"/>
                    <a:pt x="28" y="3"/>
                    <a:pt x="27" y="3"/>
                  </a:cubicBezTo>
                  <a:cubicBezTo>
                    <a:pt x="26" y="3"/>
                    <a:pt x="25" y="3"/>
                    <a:pt x="25" y="3"/>
                  </a:cubicBezTo>
                  <a:cubicBezTo>
                    <a:pt x="22" y="5"/>
                    <a:pt x="22" y="6"/>
                    <a:pt x="21" y="10"/>
                  </a:cubicBezTo>
                  <a:cubicBezTo>
                    <a:pt x="21" y="13"/>
                    <a:pt x="21" y="13"/>
                    <a:pt x="21" y="13"/>
                  </a:cubicBezTo>
                  <a:cubicBezTo>
                    <a:pt x="19" y="10"/>
                    <a:pt x="19" y="10"/>
                    <a:pt x="19" y="10"/>
                  </a:cubicBezTo>
                  <a:cubicBezTo>
                    <a:pt x="19" y="9"/>
                    <a:pt x="17" y="9"/>
                    <a:pt x="14" y="9"/>
                  </a:cubicBezTo>
                  <a:cubicBezTo>
                    <a:pt x="12" y="9"/>
                    <a:pt x="11" y="9"/>
                    <a:pt x="10" y="9"/>
                  </a:cubicBezTo>
                  <a:cubicBezTo>
                    <a:pt x="12" y="9"/>
                    <a:pt x="13" y="9"/>
                    <a:pt x="14" y="10"/>
                  </a:cubicBezTo>
                  <a:cubicBezTo>
                    <a:pt x="16" y="12"/>
                    <a:pt x="15" y="13"/>
                    <a:pt x="14" y="14"/>
                  </a:cubicBezTo>
                  <a:cubicBezTo>
                    <a:pt x="14" y="14"/>
                    <a:pt x="14" y="15"/>
                    <a:pt x="14" y="15"/>
                  </a:cubicBezTo>
                  <a:cubicBezTo>
                    <a:pt x="14" y="16"/>
                    <a:pt x="14" y="17"/>
                    <a:pt x="14" y="18"/>
                  </a:cubicBezTo>
                  <a:cubicBezTo>
                    <a:pt x="15" y="21"/>
                    <a:pt x="15" y="25"/>
                    <a:pt x="13" y="26"/>
                  </a:cubicBezTo>
                  <a:cubicBezTo>
                    <a:pt x="12" y="26"/>
                    <a:pt x="12" y="26"/>
                    <a:pt x="12" y="26"/>
                  </a:cubicBezTo>
                  <a:cubicBezTo>
                    <a:pt x="11" y="26"/>
                    <a:pt x="10" y="26"/>
                    <a:pt x="9" y="25"/>
                  </a:cubicBezTo>
                  <a:cubicBezTo>
                    <a:pt x="8" y="25"/>
                    <a:pt x="8" y="24"/>
                    <a:pt x="7" y="2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7" name="Freeform 246"/>
            <p:cNvSpPr/>
            <p:nvPr/>
          </p:nvSpPr>
          <p:spPr bwMode="auto">
            <a:xfrm>
              <a:off x="4527550" y="2623965"/>
              <a:ext cx="34925" cy="79375"/>
            </a:xfrm>
            <a:custGeom>
              <a:avLst/>
              <a:gdLst>
                <a:gd name="T0" fmla="*/ 10 w 13"/>
                <a:gd name="T1" fmla="*/ 26 h 29"/>
                <a:gd name="T2" fmla="*/ 4 w 13"/>
                <a:gd name="T3" fmla="*/ 13 h 29"/>
                <a:gd name="T4" fmla="*/ 4 w 13"/>
                <a:gd name="T5" fmla="*/ 6 h 29"/>
                <a:gd name="T6" fmla="*/ 8 w 13"/>
                <a:gd name="T7" fmla="*/ 3 h 29"/>
                <a:gd name="T8" fmla="*/ 13 w 13"/>
                <a:gd name="T9" fmla="*/ 11 h 29"/>
                <a:gd name="T10" fmla="*/ 10 w 13"/>
                <a:gd name="T11" fmla="*/ 18 h 29"/>
                <a:gd name="T12" fmla="*/ 10 w 13"/>
                <a:gd name="T13" fmla="*/ 26 h 29"/>
              </a:gdLst>
              <a:ahLst/>
              <a:cxnLst>
                <a:cxn ang="0">
                  <a:pos x="T0" y="T1"/>
                </a:cxn>
                <a:cxn ang="0">
                  <a:pos x="T2" y="T3"/>
                </a:cxn>
                <a:cxn ang="0">
                  <a:pos x="T4" y="T5"/>
                </a:cxn>
                <a:cxn ang="0">
                  <a:pos x="T6" y="T7"/>
                </a:cxn>
                <a:cxn ang="0">
                  <a:pos x="T8" y="T9"/>
                </a:cxn>
                <a:cxn ang="0">
                  <a:pos x="T10" y="T11"/>
                </a:cxn>
                <a:cxn ang="0">
                  <a:pos x="T12" y="T13"/>
                </a:cxn>
              </a:cxnLst>
              <a:rect l="0" t="0" r="r" b="b"/>
              <a:pathLst>
                <a:path w="13" h="29">
                  <a:moveTo>
                    <a:pt x="10" y="26"/>
                  </a:moveTo>
                  <a:cubicBezTo>
                    <a:pt x="4" y="29"/>
                    <a:pt x="6" y="17"/>
                    <a:pt x="4" y="13"/>
                  </a:cubicBezTo>
                  <a:cubicBezTo>
                    <a:pt x="3" y="10"/>
                    <a:pt x="0" y="10"/>
                    <a:pt x="4" y="6"/>
                  </a:cubicBezTo>
                  <a:cubicBezTo>
                    <a:pt x="5" y="5"/>
                    <a:pt x="9" y="6"/>
                    <a:pt x="8" y="3"/>
                  </a:cubicBezTo>
                  <a:cubicBezTo>
                    <a:pt x="13" y="0"/>
                    <a:pt x="13" y="10"/>
                    <a:pt x="13" y="11"/>
                  </a:cubicBezTo>
                  <a:cubicBezTo>
                    <a:pt x="13" y="13"/>
                    <a:pt x="10" y="16"/>
                    <a:pt x="10" y="18"/>
                  </a:cubicBezTo>
                  <a:cubicBezTo>
                    <a:pt x="10" y="20"/>
                    <a:pt x="10" y="24"/>
                    <a:pt x="10" y="2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8" name="Freeform 247"/>
            <p:cNvSpPr>
              <a:spLocks noEditPoints="1"/>
            </p:cNvSpPr>
            <p:nvPr/>
          </p:nvSpPr>
          <p:spPr bwMode="auto">
            <a:xfrm>
              <a:off x="4530725" y="2627140"/>
              <a:ext cx="34925" cy="74613"/>
            </a:xfrm>
            <a:custGeom>
              <a:avLst/>
              <a:gdLst>
                <a:gd name="T0" fmla="*/ 7 w 13"/>
                <a:gd name="T1" fmla="*/ 27 h 27"/>
                <a:gd name="T2" fmla="*/ 3 w 13"/>
                <a:gd name="T3" fmla="*/ 17 h 27"/>
                <a:gd name="T4" fmla="*/ 2 w 13"/>
                <a:gd name="T5" fmla="*/ 12 h 27"/>
                <a:gd name="T6" fmla="*/ 1 w 13"/>
                <a:gd name="T7" fmla="*/ 10 h 27"/>
                <a:gd name="T8" fmla="*/ 2 w 13"/>
                <a:gd name="T9" fmla="*/ 5 h 27"/>
                <a:gd name="T10" fmla="*/ 5 w 13"/>
                <a:gd name="T11" fmla="*/ 4 h 27"/>
                <a:gd name="T12" fmla="*/ 6 w 13"/>
                <a:gd name="T13" fmla="*/ 3 h 27"/>
                <a:gd name="T14" fmla="*/ 6 w 13"/>
                <a:gd name="T15" fmla="*/ 2 h 27"/>
                <a:gd name="T16" fmla="*/ 6 w 13"/>
                <a:gd name="T17" fmla="*/ 1 h 27"/>
                <a:gd name="T18" fmla="*/ 7 w 13"/>
                <a:gd name="T19" fmla="*/ 1 h 27"/>
                <a:gd name="T20" fmla="*/ 11 w 13"/>
                <a:gd name="T21" fmla="*/ 1 h 27"/>
                <a:gd name="T22" fmla="*/ 13 w 13"/>
                <a:gd name="T23" fmla="*/ 10 h 27"/>
                <a:gd name="T24" fmla="*/ 13 w 13"/>
                <a:gd name="T25" fmla="*/ 10 h 27"/>
                <a:gd name="T26" fmla="*/ 11 w 13"/>
                <a:gd name="T27" fmla="*/ 14 h 27"/>
                <a:gd name="T28" fmla="*/ 10 w 13"/>
                <a:gd name="T29" fmla="*/ 17 h 27"/>
                <a:gd name="T30" fmla="*/ 10 w 13"/>
                <a:gd name="T31" fmla="*/ 22 h 27"/>
                <a:gd name="T32" fmla="*/ 10 w 13"/>
                <a:gd name="T33" fmla="*/ 25 h 27"/>
                <a:gd name="T34" fmla="*/ 10 w 13"/>
                <a:gd name="T35" fmla="*/ 26 h 27"/>
                <a:gd name="T36" fmla="*/ 9 w 13"/>
                <a:gd name="T37" fmla="*/ 26 h 27"/>
                <a:gd name="T38" fmla="*/ 7 w 13"/>
                <a:gd name="T39" fmla="*/ 27 h 27"/>
                <a:gd name="T40" fmla="*/ 8 w 13"/>
                <a:gd name="T41" fmla="*/ 2 h 27"/>
                <a:gd name="T42" fmla="*/ 8 w 13"/>
                <a:gd name="T43" fmla="*/ 4 h 27"/>
                <a:gd name="T44" fmla="*/ 5 w 13"/>
                <a:gd name="T45" fmla="*/ 6 h 27"/>
                <a:gd name="T46" fmla="*/ 4 w 13"/>
                <a:gd name="T47" fmla="*/ 6 h 27"/>
                <a:gd name="T48" fmla="*/ 3 w 13"/>
                <a:gd name="T49" fmla="*/ 9 h 27"/>
                <a:gd name="T50" fmla="*/ 4 w 13"/>
                <a:gd name="T51" fmla="*/ 11 h 27"/>
                <a:gd name="T52" fmla="*/ 5 w 13"/>
                <a:gd name="T53" fmla="*/ 16 h 27"/>
                <a:gd name="T54" fmla="*/ 7 w 13"/>
                <a:gd name="T55" fmla="*/ 25 h 27"/>
                <a:gd name="T56" fmla="*/ 8 w 13"/>
                <a:gd name="T57" fmla="*/ 25 h 27"/>
                <a:gd name="T58" fmla="*/ 8 w 13"/>
                <a:gd name="T59" fmla="*/ 23 h 27"/>
                <a:gd name="T60" fmla="*/ 8 w 13"/>
                <a:gd name="T61" fmla="*/ 17 h 27"/>
                <a:gd name="T62" fmla="*/ 10 w 13"/>
                <a:gd name="T63" fmla="*/ 13 h 27"/>
                <a:gd name="T64" fmla="*/ 11 w 13"/>
                <a:gd name="T65" fmla="*/ 10 h 27"/>
                <a:gd name="T66" fmla="*/ 11 w 13"/>
                <a:gd name="T67" fmla="*/ 10 h 27"/>
                <a:gd name="T68" fmla="*/ 10 w 13"/>
                <a:gd name="T69" fmla="*/ 2 h 27"/>
                <a:gd name="T70" fmla="*/ 8 w 13"/>
                <a:gd name="T71"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 h="27">
                  <a:moveTo>
                    <a:pt x="7" y="27"/>
                  </a:moveTo>
                  <a:cubicBezTo>
                    <a:pt x="3" y="27"/>
                    <a:pt x="3" y="21"/>
                    <a:pt x="3" y="17"/>
                  </a:cubicBezTo>
                  <a:cubicBezTo>
                    <a:pt x="3" y="15"/>
                    <a:pt x="3" y="13"/>
                    <a:pt x="2" y="12"/>
                  </a:cubicBezTo>
                  <a:cubicBezTo>
                    <a:pt x="2" y="11"/>
                    <a:pt x="2" y="11"/>
                    <a:pt x="1" y="10"/>
                  </a:cubicBezTo>
                  <a:cubicBezTo>
                    <a:pt x="0" y="8"/>
                    <a:pt x="0" y="7"/>
                    <a:pt x="2" y="5"/>
                  </a:cubicBezTo>
                  <a:cubicBezTo>
                    <a:pt x="3" y="4"/>
                    <a:pt x="4" y="4"/>
                    <a:pt x="5" y="4"/>
                  </a:cubicBezTo>
                  <a:cubicBezTo>
                    <a:pt x="5" y="4"/>
                    <a:pt x="6" y="3"/>
                    <a:pt x="6" y="3"/>
                  </a:cubicBezTo>
                  <a:cubicBezTo>
                    <a:pt x="6" y="3"/>
                    <a:pt x="6" y="3"/>
                    <a:pt x="6" y="2"/>
                  </a:cubicBezTo>
                  <a:cubicBezTo>
                    <a:pt x="6" y="1"/>
                    <a:pt x="6" y="1"/>
                    <a:pt x="6" y="1"/>
                  </a:cubicBezTo>
                  <a:cubicBezTo>
                    <a:pt x="7" y="1"/>
                    <a:pt x="7" y="1"/>
                    <a:pt x="7" y="1"/>
                  </a:cubicBezTo>
                  <a:cubicBezTo>
                    <a:pt x="8" y="0"/>
                    <a:pt x="10" y="0"/>
                    <a:pt x="11" y="1"/>
                  </a:cubicBezTo>
                  <a:cubicBezTo>
                    <a:pt x="13" y="3"/>
                    <a:pt x="13" y="7"/>
                    <a:pt x="13" y="10"/>
                  </a:cubicBezTo>
                  <a:cubicBezTo>
                    <a:pt x="13" y="10"/>
                    <a:pt x="13" y="10"/>
                    <a:pt x="13" y="10"/>
                  </a:cubicBezTo>
                  <a:cubicBezTo>
                    <a:pt x="13" y="11"/>
                    <a:pt x="12" y="13"/>
                    <a:pt x="11" y="14"/>
                  </a:cubicBezTo>
                  <a:cubicBezTo>
                    <a:pt x="11" y="15"/>
                    <a:pt x="10" y="16"/>
                    <a:pt x="10" y="17"/>
                  </a:cubicBezTo>
                  <a:cubicBezTo>
                    <a:pt x="10" y="19"/>
                    <a:pt x="10" y="21"/>
                    <a:pt x="10" y="22"/>
                  </a:cubicBezTo>
                  <a:cubicBezTo>
                    <a:pt x="10" y="23"/>
                    <a:pt x="10" y="24"/>
                    <a:pt x="10" y="25"/>
                  </a:cubicBezTo>
                  <a:cubicBezTo>
                    <a:pt x="10" y="26"/>
                    <a:pt x="10" y="26"/>
                    <a:pt x="10" y="26"/>
                  </a:cubicBezTo>
                  <a:cubicBezTo>
                    <a:pt x="9" y="26"/>
                    <a:pt x="9" y="26"/>
                    <a:pt x="9" y="26"/>
                  </a:cubicBezTo>
                  <a:cubicBezTo>
                    <a:pt x="9" y="27"/>
                    <a:pt x="8" y="27"/>
                    <a:pt x="7" y="27"/>
                  </a:cubicBezTo>
                  <a:close/>
                  <a:moveTo>
                    <a:pt x="8" y="2"/>
                  </a:moveTo>
                  <a:cubicBezTo>
                    <a:pt x="8" y="3"/>
                    <a:pt x="8" y="4"/>
                    <a:pt x="8" y="4"/>
                  </a:cubicBezTo>
                  <a:cubicBezTo>
                    <a:pt x="7" y="5"/>
                    <a:pt x="6" y="5"/>
                    <a:pt x="5" y="6"/>
                  </a:cubicBezTo>
                  <a:cubicBezTo>
                    <a:pt x="4" y="6"/>
                    <a:pt x="4" y="6"/>
                    <a:pt x="4" y="6"/>
                  </a:cubicBezTo>
                  <a:cubicBezTo>
                    <a:pt x="2" y="8"/>
                    <a:pt x="2" y="8"/>
                    <a:pt x="3" y="9"/>
                  </a:cubicBezTo>
                  <a:cubicBezTo>
                    <a:pt x="3" y="9"/>
                    <a:pt x="4" y="10"/>
                    <a:pt x="4" y="11"/>
                  </a:cubicBezTo>
                  <a:cubicBezTo>
                    <a:pt x="5" y="13"/>
                    <a:pt x="5" y="14"/>
                    <a:pt x="5" y="16"/>
                  </a:cubicBezTo>
                  <a:cubicBezTo>
                    <a:pt x="5" y="20"/>
                    <a:pt x="5" y="25"/>
                    <a:pt x="7" y="25"/>
                  </a:cubicBezTo>
                  <a:cubicBezTo>
                    <a:pt x="8" y="25"/>
                    <a:pt x="8" y="25"/>
                    <a:pt x="8" y="25"/>
                  </a:cubicBezTo>
                  <a:cubicBezTo>
                    <a:pt x="8" y="24"/>
                    <a:pt x="8" y="23"/>
                    <a:pt x="8" y="23"/>
                  </a:cubicBezTo>
                  <a:cubicBezTo>
                    <a:pt x="8" y="21"/>
                    <a:pt x="8" y="19"/>
                    <a:pt x="8" y="17"/>
                  </a:cubicBezTo>
                  <a:cubicBezTo>
                    <a:pt x="8" y="15"/>
                    <a:pt x="9" y="14"/>
                    <a:pt x="10" y="13"/>
                  </a:cubicBezTo>
                  <a:cubicBezTo>
                    <a:pt x="10" y="12"/>
                    <a:pt x="11" y="11"/>
                    <a:pt x="11" y="10"/>
                  </a:cubicBezTo>
                  <a:cubicBezTo>
                    <a:pt x="11" y="10"/>
                    <a:pt x="11" y="10"/>
                    <a:pt x="11" y="10"/>
                  </a:cubicBezTo>
                  <a:cubicBezTo>
                    <a:pt x="11" y="5"/>
                    <a:pt x="10" y="3"/>
                    <a:pt x="10" y="2"/>
                  </a:cubicBezTo>
                  <a:cubicBezTo>
                    <a:pt x="9" y="2"/>
                    <a:pt x="9" y="2"/>
                    <a:pt x="8"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39" name="Freeform 248"/>
            <p:cNvSpPr/>
            <p:nvPr/>
          </p:nvSpPr>
          <p:spPr bwMode="auto">
            <a:xfrm>
              <a:off x="4614863" y="2739852"/>
              <a:ext cx="33338" cy="15875"/>
            </a:xfrm>
            <a:custGeom>
              <a:avLst/>
              <a:gdLst>
                <a:gd name="T0" fmla="*/ 11 w 12"/>
                <a:gd name="T1" fmla="*/ 0 h 6"/>
                <a:gd name="T2" fmla="*/ 4 w 12"/>
                <a:gd name="T3" fmla="*/ 5 h 6"/>
                <a:gd name="T4" fmla="*/ 10 w 12"/>
                <a:gd name="T5" fmla="*/ 5 h 6"/>
                <a:gd name="T6" fmla="*/ 11 w 12"/>
                <a:gd name="T7" fmla="*/ 0 h 6"/>
              </a:gdLst>
              <a:ahLst/>
              <a:cxnLst>
                <a:cxn ang="0">
                  <a:pos x="T0" y="T1"/>
                </a:cxn>
                <a:cxn ang="0">
                  <a:pos x="T2" y="T3"/>
                </a:cxn>
                <a:cxn ang="0">
                  <a:pos x="T4" y="T5"/>
                </a:cxn>
                <a:cxn ang="0">
                  <a:pos x="T6" y="T7"/>
                </a:cxn>
              </a:cxnLst>
              <a:rect l="0" t="0" r="r" b="b"/>
              <a:pathLst>
                <a:path w="12" h="6">
                  <a:moveTo>
                    <a:pt x="11" y="0"/>
                  </a:moveTo>
                  <a:cubicBezTo>
                    <a:pt x="9" y="0"/>
                    <a:pt x="0" y="0"/>
                    <a:pt x="4" y="5"/>
                  </a:cubicBezTo>
                  <a:cubicBezTo>
                    <a:pt x="5" y="6"/>
                    <a:pt x="8" y="5"/>
                    <a:pt x="10" y="5"/>
                  </a:cubicBezTo>
                  <a:cubicBezTo>
                    <a:pt x="12" y="5"/>
                    <a:pt x="11" y="2"/>
                    <a:pt x="1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0" name="Freeform 249"/>
            <p:cNvSpPr>
              <a:spLocks noEditPoints="1"/>
            </p:cNvSpPr>
            <p:nvPr/>
          </p:nvSpPr>
          <p:spPr bwMode="auto">
            <a:xfrm>
              <a:off x="4621213" y="2736677"/>
              <a:ext cx="26988" cy="19050"/>
            </a:xfrm>
            <a:custGeom>
              <a:avLst/>
              <a:gdLst>
                <a:gd name="T0" fmla="*/ 4 w 10"/>
                <a:gd name="T1" fmla="*/ 7 h 7"/>
                <a:gd name="T2" fmla="*/ 4 w 10"/>
                <a:gd name="T3" fmla="*/ 7 h 7"/>
                <a:gd name="T4" fmla="*/ 1 w 10"/>
                <a:gd name="T5" fmla="*/ 6 h 7"/>
                <a:gd name="T6" fmla="*/ 0 w 10"/>
                <a:gd name="T7" fmla="*/ 3 h 7"/>
                <a:gd name="T8" fmla="*/ 8 w 10"/>
                <a:gd name="T9" fmla="*/ 0 h 7"/>
                <a:gd name="T10" fmla="*/ 10 w 10"/>
                <a:gd name="T11" fmla="*/ 0 h 7"/>
                <a:gd name="T12" fmla="*/ 10 w 10"/>
                <a:gd name="T13" fmla="*/ 1 h 7"/>
                <a:gd name="T14" fmla="*/ 10 w 10"/>
                <a:gd name="T15" fmla="*/ 3 h 7"/>
                <a:gd name="T16" fmla="*/ 10 w 10"/>
                <a:gd name="T17" fmla="*/ 6 h 7"/>
                <a:gd name="T18" fmla="*/ 8 w 10"/>
                <a:gd name="T19" fmla="*/ 7 h 7"/>
                <a:gd name="T20" fmla="*/ 7 w 10"/>
                <a:gd name="T21" fmla="*/ 7 h 7"/>
                <a:gd name="T22" fmla="*/ 4 w 10"/>
                <a:gd name="T23" fmla="*/ 7 h 7"/>
                <a:gd name="T24" fmla="*/ 3 w 10"/>
                <a:gd name="T25" fmla="*/ 5 h 7"/>
                <a:gd name="T26" fmla="*/ 4 w 10"/>
                <a:gd name="T27" fmla="*/ 5 h 7"/>
                <a:gd name="T28" fmla="*/ 4 w 10"/>
                <a:gd name="T29" fmla="*/ 5 h 7"/>
                <a:gd name="T30" fmla="*/ 6 w 10"/>
                <a:gd name="T31" fmla="*/ 5 h 7"/>
                <a:gd name="T32" fmla="*/ 8 w 10"/>
                <a:gd name="T33" fmla="*/ 5 h 7"/>
                <a:gd name="T34" fmla="*/ 8 w 10"/>
                <a:gd name="T35" fmla="*/ 5 h 7"/>
                <a:gd name="T36" fmla="*/ 8 w 10"/>
                <a:gd name="T37" fmla="*/ 3 h 7"/>
                <a:gd name="T38" fmla="*/ 8 w 10"/>
                <a:gd name="T39" fmla="*/ 2 h 7"/>
                <a:gd name="T40" fmla="*/ 2 w 10"/>
                <a:gd name="T41" fmla="*/ 4 h 7"/>
                <a:gd name="T42" fmla="*/ 3 w 10"/>
                <a:gd name="T4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7">
                  <a:moveTo>
                    <a:pt x="4" y="7"/>
                  </a:moveTo>
                  <a:cubicBezTo>
                    <a:pt x="4" y="7"/>
                    <a:pt x="4" y="7"/>
                    <a:pt x="4" y="7"/>
                  </a:cubicBezTo>
                  <a:cubicBezTo>
                    <a:pt x="2" y="7"/>
                    <a:pt x="2" y="7"/>
                    <a:pt x="1" y="6"/>
                  </a:cubicBezTo>
                  <a:cubicBezTo>
                    <a:pt x="0" y="5"/>
                    <a:pt x="0" y="4"/>
                    <a:pt x="0" y="3"/>
                  </a:cubicBezTo>
                  <a:cubicBezTo>
                    <a:pt x="1" y="1"/>
                    <a:pt x="5" y="0"/>
                    <a:pt x="8" y="0"/>
                  </a:cubicBezTo>
                  <a:cubicBezTo>
                    <a:pt x="10" y="0"/>
                    <a:pt x="10" y="0"/>
                    <a:pt x="10" y="0"/>
                  </a:cubicBezTo>
                  <a:cubicBezTo>
                    <a:pt x="10" y="1"/>
                    <a:pt x="10" y="1"/>
                    <a:pt x="10" y="1"/>
                  </a:cubicBezTo>
                  <a:cubicBezTo>
                    <a:pt x="10" y="2"/>
                    <a:pt x="10" y="2"/>
                    <a:pt x="10" y="3"/>
                  </a:cubicBezTo>
                  <a:cubicBezTo>
                    <a:pt x="10" y="4"/>
                    <a:pt x="10" y="5"/>
                    <a:pt x="10" y="6"/>
                  </a:cubicBezTo>
                  <a:cubicBezTo>
                    <a:pt x="9" y="7"/>
                    <a:pt x="9" y="7"/>
                    <a:pt x="8" y="7"/>
                  </a:cubicBezTo>
                  <a:cubicBezTo>
                    <a:pt x="7" y="7"/>
                    <a:pt x="7" y="7"/>
                    <a:pt x="7" y="7"/>
                  </a:cubicBezTo>
                  <a:cubicBezTo>
                    <a:pt x="6" y="7"/>
                    <a:pt x="5" y="7"/>
                    <a:pt x="4" y="7"/>
                  </a:cubicBezTo>
                  <a:close/>
                  <a:moveTo>
                    <a:pt x="3" y="5"/>
                  </a:moveTo>
                  <a:cubicBezTo>
                    <a:pt x="3" y="5"/>
                    <a:pt x="3" y="5"/>
                    <a:pt x="4" y="5"/>
                  </a:cubicBezTo>
                  <a:cubicBezTo>
                    <a:pt x="4" y="5"/>
                    <a:pt x="4" y="5"/>
                    <a:pt x="4" y="5"/>
                  </a:cubicBezTo>
                  <a:cubicBezTo>
                    <a:pt x="5" y="5"/>
                    <a:pt x="5" y="5"/>
                    <a:pt x="6" y="5"/>
                  </a:cubicBezTo>
                  <a:cubicBezTo>
                    <a:pt x="7" y="5"/>
                    <a:pt x="7" y="5"/>
                    <a:pt x="8" y="5"/>
                  </a:cubicBezTo>
                  <a:cubicBezTo>
                    <a:pt x="8" y="5"/>
                    <a:pt x="8" y="5"/>
                    <a:pt x="8" y="5"/>
                  </a:cubicBezTo>
                  <a:cubicBezTo>
                    <a:pt x="8" y="5"/>
                    <a:pt x="8" y="4"/>
                    <a:pt x="8" y="3"/>
                  </a:cubicBezTo>
                  <a:cubicBezTo>
                    <a:pt x="8" y="3"/>
                    <a:pt x="8" y="2"/>
                    <a:pt x="8" y="2"/>
                  </a:cubicBezTo>
                  <a:cubicBezTo>
                    <a:pt x="3" y="3"/>
                    <a:pt x="2" y="3"/>
                    <a:pt x="2" y="4"/>
                  </a:cubicBezTo>
                  <a:cubicBezTo>
                    <a:pt x="2" y="4"/>
                    <a:pt x="2" y="5"/>
                    <a:pt x="3"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1" name="Freeform 250"/>
            <p:cNvSpPr/>
            <p:nvPr/>
          </p:nvSpPr>
          <p:spPr bwMode="auto">
            <a:xfrm>
              <a:off x="4614863" y="2722390"/>
              <a:ext cx="6350" cy="6350"/>
            </a:xfrm>
            <a:custGeom>
              <a:avLst/>
              <a:gdLst>
                <a:gd name="T0" fmla="*/ 2 w 2"/>
                <a:gd name="T1" fmla="*/ 1 h 2"/>
                <a:gd name="T2" fmla="*/ 0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1" y="2"/>
                    <a:pt x="1" y="2"/>
                    <a:pt x="0" y="2"/>
                  </a:cubicBezTo>
                  <a:cubicBezTo>
                    <a:pt x="0" y="1"/>
                    <a:pt x="0" y="1"/>
                    <a:pt x="1" y="0"/>
                  </a:cubicBezTo>
                  <a:cubicBezTo>
                    <a:pt x="1" y="0"/>
                    <a:pt x="1" y="1"/>
                    <a:pt x="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2" name="Freeform 251"/>
            <p:cNvSpPr/>
            <p:nvPr/>
          </p:nvSpPr>
          <p:spPr bwMode="auto">
            <a:xfrm>
              <a:off x="4611688" y="2720802"/>
              <a:ext cx="11113" cy="9525"/>
            </a:xfrm>
            <a:custGeom>
              <a:avLst/>
              <a:gdLst>
                <a:gd name="T0" fmla="*/ 2 w 4"/>
                <a:gd name="T1" fmla="*/ 4 h 4"/>
                <a:gd name="T2" fmla="*/ 1 w 4"/>
                <a:gd name="T3" fmla="*/ 4 h 4"/>
                <a:gd name="T4" fmla="*/ 0 w 4"/>
                <a:gd name="T5" fmla="*/ 4 h 4"/>
                <a:gd name="T6" fmla="*/ 1 w 4"/>
                <a:gd name="T7" fmla="*/ 0 h 4"/>
                <a:gd name="T8" fmla="*/ 4 w 4"/>
                <a:gd name="T9" fmla="*/ 1 h 4"/>
                <a:gd name="T10" fmla="*/ 4 w 4"/>
                <a:gd name="T11" fmla="*/ 2 h 4"/>
                <a:gd name="T12" fmla="*/ 4 w 4"/>
                <a:gd name="T13" fmla="*/ 3 h 4"/>
                <a:gd name="T14" fmla="*/ 2 w 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2" y="4"/>
                  </a:moveTo>
                  <a:cubicBezTo>
                    <a:pt x="1" y="4"/>
                    <a:pt x="1" y="4"/>
                    <a:pt x="1" y="4"/>
                  </a:cubicBezTo>
                  <a:cubicBezTo>
                    <a:pt x="0" y="4"/>
                    <a:pt x="0" y="4"/>
                    <a:pt x="0" y="4"/>
                  </a:cubicBezTo>
                  <a:cubicBezTo>
                    <a:pt x="1" y="0"/>
                    <a:pt x="1" y="0"/>
                    <a:pt x="1" y="0"/>
                  </a:cubicBezTo>
                  <a:cubicBezTo>
                    <a:pt x="4" y="1"/>
                    <a:pt x="4" y="1"/>
                    <a:pt x="4" y="1"/>
                  </a:cubicBezTo>
                  <a:cubicBezTo>
                    <a:pt x="4" y="2"/>
                    <a:pt x="4" y="2"/>
                    <a:pt x="4" y="2"/>
                  </a:cubicBezTo>
                  <a:cubicBezTo>
                    <a:pt x="4" y="2"/>
                    <a:pt x="4" y="2"/>
                    <a:pt x="4" y="3"/>
                  </a:cubicBezTo>
                  <a:cubicBezTo>
                    <a:pt x="3" y="3"/>
                    <a:pt x="3" y="4"/>
                    <a:pt x="2"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3" name="Freeform 252"/>
            <p:cNvSpPr/>
            <p:nvPr/>
          </p:nvSpPr>
          <p:spPr bwMode="auto">
            <a:xfrm>
              <a:off x="4879975" y="2566815"/>
              <a:ext cx="161925" cy="161925"/>
            </a:xfrm>
            <a:custGeom>
              <a:avLst/>
              <a:gdLst>
                <a:gd name="T0" fmla="*/ 21 w 59"/>
                <a:gd name="T1" fmla="*/ 0 h 59"/>
                <a:gd name="T2" fmla="*/ 16 w 59"/>
                <a:gd name="T3" fmla="*/ 4 h 59"/>
                <a:gd name="T4" fmla="*/ 14 w 59"/>
                <a:gd name="T5" fmla="*/ 11 h 59"/>
                <a:gd name="T6" fmla="*/ 11 w 59"/>
                <a:gd name="T7" fmla="*/ 22 h 59"/>
                <a:gd name="T8" fmla="*/ 7 w 59"/>
                <a:gd name="T9" fmla="*/ 28 h 59"/>
                <a:gd name="T10" fmla="*/ 4 w 59"/>
                <a:gd name="T11" fmla="*/ 32 h 59"/>
                <a:gd name="T12" fmla="*/ 3 w 59"/>
                <a:gd name="T13" fmla="*/ 39 h 59"/>
                <a:gd name="T14" fmla="*/ 0 w 59"/>
                <a:gd name="T15" fmla="*/ 41 h 59"/>
                <a:gd name="T16" fmla="*/ 6 w 59"/>
                <a:gd name="T17" fmla="*/ 46 h 59"/>
                <a:gd name="T18" fmla="*/ 8 w 59"/>
                <a:gd name="T19" fmla="*/ 50 h 59"/>
                <a:gd name="T20" fmla="*/ 11 w 59"/>
                <a:gd name="T21" fmla="*/ 53 h 59"/>
                <a:gd name="T22" fmla="*/ 19 w 59"/>
                <a:gd name="T23" fmla="*/ 57 h 59"/>
                <a:gd name="T24" fmla="*/ 27 w 59"/>
                <a:gd name="T25" fmla="*/ 57 h 59"/>
                <a:gd name="T26" fmla="*/ 35 w 59"/>
                <a:gd name="T27" fmla="*/ 57 h 59"/>
                <a:gd name="T28" fmla="*/ 44 w 59"/>
                <a:gd name="T29" fmla="*/ 53 h 59"/>
                <a:gd name="T30" fmla="*/ 59 w 59"/>
                <a:gd name="T31" fmla="*/ 40 h 59"/>
                <a:gd name="T32" fmla="*/ 40 w 59"/>
                <a:gd name="T33" fmla="*/ 34 h 59"/>
                <a:gd name="T34" fmla="*/ 38 w 59"/>
                <a:gd name="T35" fmla="*/ 30 h 59"/>
                <a:gd name="T36" fmla="*/ 35 w 59"/>
                <a:gd name="T37" fmla="*/ 29 h 59"/>
                <a:gd name="T38" fmla="*/ 39 w 59"/>
                <a:gd name="T39" fmla="*/ 22 h 59"/>
                <a:gd name="T40" fmla="*/ 32 w 59"/>
                <a:gd name="T41" fmla="*/ 15 h 59"/>
                <a:gd name="T42" fmla="*/ 27 w 59"/>
                <a:gd name="T43" fmla="*/ 11 h 59"/>
                <a:gd name="T44" fmla="*/ 26 w 59"/>
                <a:gd name="T45" fmla="*/ 12 h 59"/>
                <a:gd name="T46" fmla="*/ 21 w 59"/>
                <a:gd name="T4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59">
                  <a:moveTo>
                    <a:pt x="21" y="0"/>
                  </a:moveTo>
                  <a:cubicBezTo>
                    <a:pt x="21" y="3"/>
                    <a:pt x="18" y="3"/>
                    <a:pt x="16" y="4"/>
                  </a:cubicBezTo>
                  <a:cubicBezTo>
                    <a:pt x="14" y="5"/>
                    <a:pt x="14" y="10"/>
                    <a:pt x="14" y="11"/>
                  </a:cubicBezTo>
                  <a:cubicBezTo>
                    <a:pt x="13" y="15"/>
                    <a:pt x="14" y="19"/>
                    <a:pt x="11" y="22"/>
                  </a:cubicBezTo>
                  <a:cubicBezTo>
                    <a:pt x="9" y="24"/>
                    <a:pt x="8" y="25"/>
                    <a:pt x="7" y="28"/>
                  </a:cubicBezTo>
                  <a:cubicBezTo>
                    <a:pt x="7" y="30"/>
                    <a:pt x="5" y="30"/>
                    <a:pt x="4" y="32"/>
                  </a:cubicBezTo>
                  <a:cubicBezTo>
                    <a:pt x="4" y="34"/>
                    <a:pt x="5" y="37"/>
                    <a:pt x="3" y="39"/>
                  </a:cubicBezTo>
                  <a:cubicBezTo>
                    <a:pt x="2" y="40"/>
                    <a:pt x="0" y="38"/>
                    <a:pt x="0" y="41"/>
                  </a:cubicBezTo>
                  <a:cubicBezTo>
                    <a:pt x="2" y="42"/>
                    <a:pt x="5" y="44"/>
                    <a:pt x="6" y="46"/>
                  </a:cubicBezTo>
                  <a:cubicBezTo>
                    <a:pt x="7" y="47"/>
                    <a:pt x="7" y="49"/>
                    <a:pt x="8" y="50"/>
                  </a:cubicBezTo>
                  <a:cubicBezTo>
                    <a:pt x="9" y="53"/>
                    <a:pt x="11" y="50"/>
                    <a:pt x="11" y="53"/>
                  </a:cubicBezTo>
                  <a:cubicBezTo>
                    <a:pt x="11" y="53"/>
                    <a:pt x="18" y="57"/>
                    <a:pt x="19" y="57"/>
                  </a:cubicBezTo>
                  <a:cubicBezTo>
                    <a:pt x="22" y="59"/>
                    <a:pt x="24" y="59"/>
                    <a:pt x="27" y="57"/>
                  </a:cubicBezTo>
                  <a:cubicBezTo>
                    <a:pt x="30" y="55"/>
                    <a:pt x="32" y="58"/>
                    <a:pt x="35" y="57"/>
                  </a:cubicBezTo>
                  <a:cubicBezTo>
                    <a:pt x="38" y="55"/>
                    <a:pt x="41" y="53"/>
                    <a:pt x="44" y="53"/>
                  </a:cubicBezTo>
                  <a:cubicBezTo>
                    <a:pt x="49" y="52"/>
                    <a:pt x="56" y="45"/>
                    <a:pt x="59" y="40"/>
                  </a:cubicBezTo>
                  <a:cubicBezTo>
                    <a:pt x="52" y="41"/>
                    <a:pt x="45" y="38"/>
                    <a:pt x="40" y="34"/>
                  </a:cubicBezTo>
                  <a:cubicBezTo>
                    <a:pt x="39" y="32"/>
                    <a:pt x="38" y="32"/>
                    <a:pt x="38" y="30"/>
                  </a:cubicBezTo>
                  <a:cubicBezTo>
                    <a:pt x="38" y="27"/>
                    <a:pt x="35" y="30"/>
                    <a:pt x="35" y="29"/>
                  </a:cubicBezTo>
                  <a:cubicBezTo>
                    <a:pt x="32" y="26"/>
                    <a:pt x="37" y="23"/>
                    <a:pt x="39" y="22"/>
                  </a:cubicBezTo>
                  <a:cubicBezTo>
                    <a:pt x="36" y="20"/>
                    <a:pt x="34" y="17"/>
                    <a:pt x="32" y="15"/>
                  </a:cubicBezTo>
                  <a:cubicBezTo>
                    <a:pt x="30" y="13"/>
                    <a:pt x="27" y="14"/>
                    <a:pt x="27" y="11"/>
                  </a:cubicBezTo>
                  <a:cubicBezTo>
                    <a:pt x="26" y="12"/>
                    <a:pt x="26" y="12"/>
                    <a:pt x="26" y="12"/>
                  </a:cubicBezTo>
                  <a:cubicBezTo>
                    <a:pt x="22" y="10"/>
                    <a:pt x="24" y="4"/>
                    <a:pt x="2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4" name="Freeform 253"/>
            <p:cNvSpPr>
              <a:spLocks noEditPoints="1"/>
            </p:cNvSpPr>
            <p:nvPr/>
          </p:nvSpPr>
          <p:spPr bwMode="auto">
            <a:xfrm>
              <a:off x="4878388" y="2562052"/>
              <a:ext cx="166688" cy="166688"/>
            </a:xfrm>
            <a:custGeom>
              <a:avLst/>
              <a:gdLst>
                <a:gd name="T0" fmla="*/ 19 w 61"/>
                <a:gd name="T1" fmla="*/ 60 h 61"/>
                <a:gd name="T2" fmla="*/ 12 w 61"/>
                <a:gd name="T3" fmla="*/ 56 h 61"/>
                <a:gd name="T4" fmla="*/ 11 w 61"/>
                <a:gd name="T5" fmla="*/ 55 h 61"/>
                <a:gd name="T6" fmla="*/ 8 w 61"/>
                <a:gd name="T7" fmla="*/ 53 h 61"/>
                <a:gd name="T8" fmla="*/ 7 w 61"/>
                <a:gd name="T9" fmla="*/ 48 h 61"/>
                <a:gd name="T10" fmla="*/ 0 w 61"/>
                <a:gd name="T11" fmla="*/ 44 h 61"/>
                <a:gd name="T12" fmla="*/ 2 w 61"/>
                <a:gd name="T13" fmla="*/ 40 h 61"/>
                <a:gd name="T14" fmla="*/ 4 w 61"/>
                <a:gd name="T15" fmla="*/ 36 h 61"/>
                <a:gd name="T16" fmla="*/ 6 w 61"/>
                <a:gd name="T17" fmla="*/ 31 h 61"/>
                <a:gd name="T18" fmla="*/ 11 w 61"/>
                <a:gd name="T19" fmla="*/ 24 h 61"/>
                <a:gd name="T20" fmla="*/ 13 w 61"/>
                <a:gd name="T21" fmla="*/ 17 h 61"/>
                <a:gd name="T22" fmla="*/ 14 w 61"/>
                <a:gd name="T23" fmla="*/ 11 h 61"/>
                <a:gd name="T24" fmla="*/ 18 w 61"/>
                <a:gd name="T25" fmla="*/ 5 h 61"/>
                <a:gd name="T26" fmla="*/ 21 w 61"/>
                <a:gd name="T27" fmla="*/ 0 h 61"/>
                <a:gd name="T28" fmla="*/ 25 w 61"/>
                <a:gd name="T29" fmla="*/ 8 h 61"/>
                <a:gd name="T30" fmla="*/ 27 w 61"/>
                <a:gd name="T31" fmla="*/ 9 h 61"/>
                <a:gd name="T32" fmla="*/ 31 w 61"/>
                <a:gd name="T33" fmla="*/ 14 h 61"/>
                <a:gd name="T34" fmla="*/ 35 w 61"/>
                <a:gd name="T35" fmla="*/ 18 h 61"/>
                <a:gd name="T36" fmla="*/ 42 w 61"/>
                <a:gd name="T37" fmla="*/ 24 h 61"/>
                <a:gd name="T38" fmla="*/ 36 w 61"/>
                <a:gd name="T39" fmla="*/ 29 h 61"/>
                <a:gd name="T40" fmla="*/ 37 w 61"/>
                <a:gd name="T41" fmla="*/ 30 h 61"/>
                <a:gd name="T42" fmla="*/ 40 w 61"/>
                <a:gd name="T43" fmla="*/ 32 h 61"/>
                <a:gd name="T44" fmla="*/ 42 w 61"/>
                <a:gd name="T45" fmla="*/ 35 h 61"/>
                <a:gd name="T46" fmla="*/ 61 w 61"/>
                <a:gd name="T47" fmla="*/ 41 h 61"/>
                <a:gd name="T48" fmla="*/ 45 w 61"/>
                <a:gd name="T49" fmla="*/ 56 h 61"/>
                <a:gd name="T50" fmla="*/ 36 w 61"/>
                <a:gd name="T51" fmla="*/ 59 h 61"/>
                <a:gd name="T52" fmla="*/ 29 w 61"/>
                <a:gd name="T53" fmla="*/ 59 h 61"/>
                <a:gd name="T54" fmla="*/ 13 w 61"/>
                <a:gd name="T55" fmla="*/ 55 h 61"/>
                <a:gd name="T56" fmla="*/ 20 w 61"/>
                <a:gd name="T57" fmla="*/ 58 h 61"/>
                <a:gd name="T58" fmla="*/ 33 w 61"/>
                <a:gd name="T59" fmla="*/ 58 h 61"/>
                <a:gd name="T60" fmla="*/ 37 w 61"/>
                <a:gd name="T61" fmla="*/ 57 h 61"/>
                <a:gd name="T62" fmla="*/ 58 w 61"/>
                <a:gd name="T63" fmla="*/ 43 h 61"/>
                <a:gd name="T64" fmla="*/ 40 w 61"/>
                <a:gd name="T65" fmla="*/ 36 h 61"/>
                <a:gd name="T66" fmla="*/ 38 w 61"/>
                <a:gd name="T67" fmla="*/ 31 h 61"/>
                <a:gd name="T68" fmla="*/ 35 w 61"/>
                <a:gd name="T69" fmla="*/ 32 h 61"/>
                <a:gd name="T70" fmla="*/ 38 w 61"/>
                <a:gd name="T71" fmla="*/ 24 h 61"/>
                <a:gd name="T72" fmla="*/ 32 w 61"/>
                <a:gd name="T73" fmla="*/ 17 h 61"/>
                <a:gd name="T74" fmla="*/ 28 w 61"/>
                <a:gd name="T75" fmla="*/ 16 h 61"/>
                <a:gd name="T76" fmla="*/ 27 w 61"/>
                <a:gd name="T77" fmla="*/ 15 h 61"/>
                <a:gd name="T78" fmla="*/ 22 w 61"/>
                <a:gd name="T79" fmla="*/ 4 h 61"/>
                <a:gd name="T80" fmla="*/ 17 w 61"/>
                <a:gd name="T81" fmla="*/ 7 h 61"/>
                <a:gd name="T82" fmla="*/ 16 w 61"/>
                <a:gd name="T83" fmla="*/ 13 h 61"/>
                <a:gd name="T84" fmla="*/ 13 w 61"/>
                <a:gd name="T85" fmla="*/ 25 h 61"/>
                <a:gd name="T86" fmla="*/ 9 w 61"/>
                <a:gd name="T87" fmla="*/ 30 h 61"/>
                <a:gd name="T88" fmla="*/ 6 w 61"/>
                <a:gd name="T89" fmla="*/ 34 h 61"/>
                <a:gd name="T90" fmla="*/ 5 w 61"/>
                <a:gd name="T91" fmla="*/ 41 h 61"/>
                <a:gd name="T92" fmla="*/ 2 w 61"/>
                <a:gd name="T93" fmla="*/ 42 h 61"/>
                <a:gd name="T94" fmla="*/ 9 w 61"/>
                <a:gd name="T95" fmla="*/ 50 h 61"/>
                <a:gd name="T96" fmla="*/ 11 w 61"/>
                <a:gd name="T97"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 h="61">
                  <a:moveTo>
                    <a:pt x="23" y="61"/>
                  </a:moveTo>
                  <a:cubicBezTo>
                    <a:pt x="22" y="61"/>
                    <a:pt x="21" y="61"/>
                    <a:pt x="19" y="60"/>
                  </a:cubicBezTo>
                  <a:cubicBezTo>
                    <a:pt x="19" y="60"/>
                    <a:pt x="17" y="59"/>
                    <a:pt x="15" y="58"/>
                  </a:cubicBezTo>
                  <a:cubicBezTo>
                    <a:pt x="14" y="57"/>
                    <a:pt x="12" y="56"/>
                    <a:pt x="12" y="56"/>
                  </a:cubicBezTo>
                  <a:cubicBezTo>
                    <a:pt x="12" y="55"/>
                    <a:pt x="12" y="55"/>
                    <a:pt x="12" y="55"/>
                  </a:cubicBezTo>
                  <a:cubicBezTo>
                    <a:pt x="11" y="55"/>
                    <a:pt x="11" y="55"/>
                    <a:pt x="11" y="55"/>
                  </a:cubicBezTo>
                  <a:cubicBezTo>
                    <a:pt x="11" y="55"/>
                    <a:pt x="11" y="54"/>
                    <a:pt x="11" y="54"/>
                  </a:cubicBezTo>
                  <a:cubicBezTo>
                    <a:pt x="10" y="54"/>
                    <a:pt x="9" y="54"/>
                    <a:pt x="8" y="53"/>
                  </a:cubicBezTo>
                  <a:cubicBezTo>
                    <a:pt x="8" y="52"/>
                    <a:pt x="7" y="51"/>
                    <a:pt x="7" y="50"/>
                  </a:cubicBezTo>
                  <a:cubicBezTo>
                    <a:pt x="7" y="50"/>
                    <a:pt x="7" y="49"/>
                    <a:pt x="7" y="48"/>
                  </a:cubicBezTo>
                  <a:cubicBezTo>
                    <a:pt x="6" y="47"/>
                    <a:pt x="2" y="45"/>
                    <a:pt x="0" y="44"/>
                  </a:cubicBezTo>
                  <a:cubicBezTo>
                    <a:pt x="0" y="44"/>
                    <a:pt x="0" y="44"/>
                    <a:pt x="0" y="44"/>
                  </a:cubicBezTo>
                  <a:cubicBezTo>
                    <a:pt x="0" y="43"/>
                    <a:pt x="0" y="43"/>
                    <a:pt x="0" y="43"/>
                  </a:cubicBezTo>
                  <a:cubicBezTo>
                    <a:pt x="0" y="41"/>
                    <a:pt x="1" y="40"/>
                    <a:pt x="2" y="40"/>
                  </a:cubicBezTo>
                  <a:cubicBezTo>
                    <a:pt x="3" y="40"/>
                    <a:pt x="3" y="40"/>
                    <a:pt x="4" y="40"/>
                  </a:cubicBezTo>
                  <a:cubicBezTo>
                    <a:pt x="4" y="39"/>
                    <a:pt x="4" y="37"/>
                    <a:pt x="4" y="36"/>
                  </a:cubicBezTo>
                  <a:cubicBezTo>
                    <a:pt x="4" y="35"/>
                    <a:pt x="4" y="34"/>
                    <a:pt x="4" y="34"/>
                  </a:cubicBezTo>
                  <a:cubicBezTo>
                    <a:pt x="4" y="32"/>
                    <a:pt x="5" y="32"/>
                    <a:pt x="6" y="31"/>
                  </a:cubicBezTo>
                  <a:cubicBezTo>
                    <a:pt x="7" y="31"/>
                    <a:pt x="7" y="31"/>
                    <a:pt x="7" y="30"/>
                  </a:cubicBezTo>
                  <a:cubicBezTo>
                    <a:pt x="8" y="27"/>
                    <a:pt x="9" y="26"/>
                    <a:pt x="11" y="24"/>
                  </a:cubicBezTo>
                  <a:cubicBezTo>
                    <a:pt x="11" y="23"/>
                    <a:pt x="11" y="23"/>
                    <a:pt x="11" y="23"/>
                  </a:cubicBezTo>
                  <a:cubicBezTo>
                    <a:pt x="13" y="22"/>
                    <a:pt x="13" y="19"/>
                    <a:pt x="13" y="17"/>
                  </a:cubicBezTo>
                  <a:cubicBezTo>
                    <a:pt x="13" y="16"/>
                    <a:pt x="13" y="14"/>
                    <a:pt x="14" y="13"/>
                  </a:cubicBezTo>
                  <a:cubicBezTo>
                    <a:pt x="14" y="12"/>
                    <a:pt x="14" y="12"/>
                    <a:pt x="14" y="11"/>
                  </a:cubicBezTo>
                  <a:cubicBezTo>
                    <a:pt x="14" y="8"/>
                    <a:pt x="15" y="6"/>
                    <a:pt x="16" y="5"/>
                  </a:cubicBezTo>
                  <a:cubicBezTo>
                    <a:pt x="17" y="5"/>
                    <a:pt x="17" y="5"/>
                    <a:pt x="18" y="5"/>
                  </a:cubicBezTo>
                  <a:cubicBezTo>
                    <a:pt x="20" y="4"/>
                    <a:pt x="21" y="4"/>
                    <a:pt x="21" y="2"/>
                  </a:cubicBezTo>
                  <a:cubicBezTo>
                    <a:pt x="21" y="0"/>
                    <a:pt x="21" y="0"/>
                    <a:pt x="21" y="0"/>
                  </a:cubicBezTo>
                  <a:cubicBezTo>
                    <a:pt x="22" y="2"/>
                    <a:pt x="22" y="2"/>
                    <a:pt x="22" y="2"/>
                  </a:cubicBezTo>
                  <a:cubicBezTo>
                    <a:pt x="24" y="3"/>
                    <a:pt x="25" y="6"/>
                    <a:pt x="25" y="8"/>
                  </a:cubicBezTo>
                  <a:cubicBezTo>
                    <a:pt x="25" y="10"/>
                    <a:pt x="26" y="11"/>
                    <a:pt x="27" y="12"/>
                  </a:cubicBezTo>
                  <a:cubicBezTo>
                    <a:pt x="27" y="9"/>
                    <a:pt x="27" y="9"/>
                    <a:pt x="27" y="9"/>
                  </a:cubicBezTo>
                  <a:cubicBezTo>
                    <a:pt x="28" y="13"/>
                    <a:pt x="28" y="13"/>
                    <a:pt x="28" y="13"/>
                  </a:cubicBezTo>
                  <a:cubicBezTo>
                    <a:pt x="29" y="14"/>
                    <a:pt x="29" y="14"/>
                    <a:pt x="31" y="14"/>
                  </a:cubicBezTo>
                  <a:cubicBezTo>
                    <a:pt x="32" y="15"/>
                    <a:pt x="33" y="15"/>
                    <a:pt x="34" y="16"/>
                  </a:cubicBezTo>
                  <a:cubicBezTo>
                    <a:pt x="34" y="17"/>
                    <a:pt x="35" y="17"/>
                    <a:pt x="35" y="18"/>
                  </a:cubicBezTo>
                  <a:cubicBezTo>
                    <a:pt x="37" y="20"/>
                    <a:pt x="38" y="22"/>
                    <a:pt x="40" y="23"/>
                  </a:cubicBezTo>
                  <a:cubicBezTo>
                    <a:pt x="42" y="24"/>
                    <a:pt x="42" y="24"/>
                    <a:pt x="42" y="24"/>
                  </a:cubicBezTo>
                  <a:cubicBezTo>
                    <a:pt x="40" y="25"/>
                    <a:pt x="40" y="25"/>
                    <a:pt x="40" y="25"/>
                  </a:cubicBezTo>
                  <a:cubicBezTo>
                    <a:pt x="38" y="26"/>
                    <a:pt x="36" y="28"/>
                    <a:pt x="36" y="29"/>
                  </a:cubicBezTo>
                  <a:cubicBezTo>
                    <a:pt x="36" y="30"/>
                    <a:pt x="36" y="30"/>
                    <a:pt x="36" y="30"/>
                  </a:cubicBezTo>
                  <a:cubicBezTo>
                    <a:pt x="36" y="30"/>
                    <a:pt x="37" y="30"/>
                    <a:pt x="37" y="30"/>
                  </a:cubicBezTo>
                  <a:cubicBezTo>
                    <a:pt x="37" y="30"/>
                    <a:pt x="38" y="30"/>
                    <a:pt x="39" y="30"/>
                  </a:cubicBezTo>
                  <a:cubicBezTo>
                    <a:pt x="39" y="30"/>
                    <a:pt x="40" y="30"/>
                    <a:pt x="40" y="32"/>
                  </a:cubicBezTo>
                  <a:cubicBezTo>
                    <a:pt x="40" y="33"/>
                    <a:pt x="40" y="33"/>
                    <a:pt x="42" y="35"/>
                  </a:cubicBezTo>
                  <a:cubicBezTo>
                    <a:pt x="42" y="35"/>
                    <a:pt x="42" y="35"/>
                    <a:pt x="42" y="35"/>
                  </a:cubicBezTo>
                  <a:cubicBezTo>
                    <a:pt x="46" y="39"/>
                    <a:pt x="53" y="42"/>
                    <a:pt x="59" y="41"/>
                  </a:cubicBezTo>
                  <a:cubicBezTo>
                    <a:pt x="61" y="41"/>
                    <a:pt x="61" y="41"/>
                    <a:pt x="61" y="41"/>
                  </a:cubicBezTo>
                  <a:cubicBezTo>
                    <a:pt x="60" y="43"/>
                    <a:pt x="60" y="43"/>
                    <a:pt x="60" y="43"/>
                  </a:cubicBezTo>
                  <a:cubicBezTo>
                    <a:pt x="58" y="48"/>
                    <a:pt x="51" y="55"/>
                    <a:pt x="45" y="56"/>
                  </a:cubicBezTo>
                  <a:cubicBezTo>
                    <a:pt x="43" y="56"/>
                    <a:pt x="41" y="57"/>
                    <a:pt x="38" y="58"/>
                  </a:cubicBezTo>
                  <a:cubicBezTo>
                    <a:pt x="38" y="59"/>
                    <a:pt x="37" y="59"/>
                    <a:pt x="36" y="59"/>
                  </a:cubicBezTo>
                  <a:cubicBezTo>
                    <a:pt x="35" y="60"/>
                    <a:pt x="33" y="60"/>
                    <a:pt x="32" y="59"/>
                  </a:cubicBezTo>
                  <a:cubicBezTo>
                    <a:pt x="31" y="59"/>
                    <a:pt x="30" y="59"/>
                    <a:pt x="29" y="59"/>
                  </a:cubicBezTo>
                  <a:cubicBezTo>
                    <a:pt x="27" y="61"/>
                    <a:pt x="25" y="61"/>
                    <a:pt x="23" y="61"/>
                  </a:cubicBezTo>
                  <a:close/>
                  <a:moveTo>
                    <a:pt x="13" y="55"/>
                  </a:moveTo>
                  <a:cubicBezTo>
                    <a:pt x="13" y="55"/>
                    <a:pt x="14" y="55"/>
                    <a:pt x="16" y="56"/>
                  </a:cubicBezTo>
                  <a:cubicBezTo>
                    <a:pt x="18" y="57"/>
                    <a:pt x="19" y="58"/>
                    <a:pt x="20" y="58"/>
                  </a:cubicBezTo>
                  <a:cubicBezTo>
                    <a:pt x="23" y="60"/>
                    <a:pt x="25" y="60"/>
                    <a:pt x="28" y="58"/>
                  </a:cubicBezTo>
                  <a:cubicBezTo>
                    <a:pt x="29" y="57"/>
                    <a:pt x="31" y="57"/>
                    <a:pt x="33" y="58"/>
                  </a:cubicBezTo>
                  <a:cubicBezTo>
                    <a:pt x="34" y="58"/>
                    <a:pt x="34" y="58"/>
                    <a:pt x="35" y="58"/>
                  </a:cubicBezTo>
                  <a:cubicBezTo>
                    <a:pt x="36" y="57"/>
                    <a:pt x="37" y="57"/>
                    <a:pt x="37" y="57"/>
                  </a:cubicBezTo>
                  <a:cubicBezTo>
                    <a:pt x="40" y="55"/>
                    <a:pt x="42" y="54"/>
                    <a:pt x="45" y="54"/>
                  </a:cubicBezTo>
                  <a:cubicBezTo>
                    <a:pt x="49" y="53"/>
                    <a:pt x="55" y="48"/>
                    <a:pt x="58" y="43"/>
                  </a:cubicBezTo>
                  <a:cubicBezTo>
                    <a:pt x="52" y="44"/>
                    <a:pt x="45" y="41"/>
                    <a:pt x="40" y="36"/>
                  </a:cubicBezTo>
                  <a:cubicBezTo>
                    <a:pt x="40" y="36"/>
                    <a:pt x="40" y="36"/>
                    <a:pt x="40" y="36"/>
                  </a:cubicBezTo>
                  <a:cubicBezTo>
                    <a:pt x="39" y="35"/>
                    <a:pt x="38" y="34"/>
                    <a:pt x="38" y="32"/>
                  </a:cubicBezTo>
                  <a:cubicBezTo>
                    <a:pt x="38" y="32"/>
                    <a:pt x="38" y="31"/>
                    <a:pt x="38" y="31"/>
                  </a:cubicBezTo>
                  <a:cubicBezTo>
                    <a:pt x="38" y="32"/>
                    <a:pt x="38" y="32"/>
                    <a:pt x="38" y="32"/>
                  </a:cubicBezTo>
                  <a:cubicBezTo>
                    <a:pt x="37" y="32"/>
                    <a:pt x="35" y="33"/>
                    <a:pt x="35" y="32"/>
                  </a:cubicBezTo>
                  <a:cubicBezTo>
                    <a:pt x="34" y="31"/>
                    <a:pt x="34" y="30"/>
                    <a:pt x="34" y="29"/>
                  </a:cubicBezTo>
                  <a:cubicBezTo>
                    <a:pt x="34" y="27"/>
                    <a:pt x="37" y="25"/>
                    <a:pt x="38" y="24"/>
                  </a:cubicBezTo>
                  <a:cubicBezTo>
                    <a:pt x="36" y="23"/>
                    <a:pt x="35" y="21"/>
                    <a:pt x="34" y="19"/>
                  </a:cubicBezTo>
                  <a:cubicBezTo>
                    <a:pt x="33" y="18"/>
                    <a:pt x="33" y="18"/>
                    <a:pt x="32" y="17"/>
                  </a:cubicBezTo>
                  <a:cubicBezTo>
                    <a:pt x="32" y="17"/>
                    <a:pt x="31" y="17"/>
                    <a:pt x="30" y="16"/>
                  </a:cubicBezTo>
                  <a:cubicBezTo>
                    <a:pt x="30" y="16"/>
                    <a:pt x="29" y="16"/>
                    <a:pt x="28" y="16"/>
                  </a:cubicBezTo>
                  <a:cubicBezTo>
                    <a:pt x="28" y="16"/>
                    <a:pt x="28" y="16"/>
                    <a:pt x="28" y="16"/>
                  </a:cubicBezTo>
                  <a:cubicBezTo>
                    <a:pt x="27" y="15"/>
                    <a:pt x="27" y="15"/>
                    <a:pt x="27" y="15"/>
                  </a:cubicBezTo>
                  <a:cubicBezTo>
                    <a:pt x="24" y="14"/>
                    <a:pt x="24" y="11"/>
                    <a:pt x="23" y="8"/>
                  </a:cubicBezTo>
                  <a:cubicBezTo>
                    <a:pt x="23" y="7"/>
                    <a:pt x="23" y="6"/>
                    <a:pt x="22" y="4"/>
                  </a:cubicBezTo>
                  <a:cubicBezTo>
                    <a:pt x="21" y="6"/>
                    <a:pt x="20" y="6"/>
                    <a:pt x="18" y="7"/>
                  </a:cubicBezTo>
                  <a:cubicBezTo>
                    <a:pt x="18" y="7"/>
                    <a:pt x="17" y="7"/>
                    <a:pt x="17" y="7"/>
                  </a:cubicBezTo>
                  <a:cubicBezTo>
                    <a:pt x="16" y="8"/>
                    <a:pt x="16" y="11"/>
                    <a:pt x="16" y="12"/>
                  </a:cubicBezTo>
                  <a:cubicBezTo>
                    <a:pt x="16" y="12"/>
                    <a:pt x="16" y="13"/>
                    <a:pt x="16" y="13"/>
                  </a:cubicBezTo>
                  <a:cubicBezTo>
                    <a:pt x="15" y="14"/>
                    <a:pt x="15" y="16"/>
                    <a:pt x="15" y="17"/>
                  </a:cubicBezTo>
                  <a:cubicBezTo>
                    <a:pt x="15" y="20"/>
                    <a:pt x="15" y="22"/>
                    <a:pt x="13" y="25"/>
                  </a:cubicBezTo>
                  <a:cubicBezTo>
                    <a:pt x="12" y="26"/>
                    <a:pt x="12" y="26"/>
                    <a:pt x="12" y="26"/>
                  </a:cubicBezTo>
                  <a:cubicBezTo>
                    <a:pt x="11" y="27"/>
                    <a:pt x="10" y="28"/>
                    <a:pt x="9" y="30"/>
                  </a:cubicBezTo>
                  <a:cubicBezTo>
                    <a:pt x="9" y="32"/>
                    <a:pt x="8" y="32"/>
                    <a:pt x="7" y="33"/>
                  </a:cubicBezTo>
                  <a:cubicBezTo>
                    <a:pt x="7" y="33"/>
                    <a:pt x="6" y="33"/>
                    <a:pt x="6" y="34"/>
                  </a:cubicBezTo>
                  <a:cubicBezTo>
                    <a:pt x="6" y="34"/>
                    <a:pt x="6" y="35"/>
                    <a:pt x="6" y="36"/>
                  </a:cubicBezTo>
                  <a:cubicBezTo>
                    <a:pt x="6" y="38"/>
                    <a:pt x="6" y="40"/>
                    <a:pt x="5" y="41"/>
                  </a:cubicBezTo>
                  <a:cubicBezTo>
                    <a:pt x="4" y="42"/>
                    <a:pt x="3" y="42"/>
                    <a:pt x="3" y="42"/>
                  </a:cubicBezTo>
                  <a:cubicBezTo>
                    <a:pt x="2" y="42"/>
                    <a:pt x="2" y="42"/>
                    <a:pt x="2" y="42"/>
                  </a:cubicBezTo>
                  <a:cubicBezTo>
                    <a:pt x="4" y="43"/>
                    <a:pt x="7" y="46"/>
                    <a:pt x="8" y="47"/>
                  </a:cubicBezTo>
                  <a:cubicBezTo>
                    <a:pt x="9" y="48"/>
                    <a:pt x="9" y="49"/>
                    <a:pt x="9" y="50"/>
                  </a:cubicBezTo>
                  <a:cubicBezTo>
                    <a:pt x="9" y="50"/>
                    <a:pt x="10" y="51"/>
                    <a:pt x="10" y="52"/>
                  </a:cubicBezTo>
                  <a:cubicBezTo>
                    <a:pt x="10" y="52"/>
                    <a:pt x="10" y="52"/>
                    <a:pt x="11" y="52"/>
                  </a:cubicBezTo>
                  <a:cubicBezTo>
                    <a:pt x="12" y="52"/>
                    <a:pt x="13" y="53"/>
                    <a:pt x="13" y="5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5" name="Freeform 254"/>
            <p:cNvSpPr/>
            <p:nvPr/>
          </p:nvSpPr>
          <p:spPr bwMode="auto">
            <a:xfrm>
              <a:off x="4954588" y="2592215"/>
              <a:ext cx="3175" cy="4763"/>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0" y="2"/>
                    <a:pt x="1" y="1"/>
                    <a:pt x="1"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6" name="Freeform 255"/>
            <p:cNvSpPr/>
            <p:nvPr/>
          </p:nvSpPr>
          <p:spPr bwMode="auto">
            <a:xfrm>
              <a:off x="4948238" y="2589040"/>
              <a:ext cx="11113" cy="7938"/>
            </a:xfrm>
            <a:custGeom>
              <a:avLst/>
              <a:gdLst>
                <a:gd name="T0" fmla="*/ 2 w 4"/>
                <a:gd name="T1" fmla="*/ 3 h 3"/>
                <a:gd name="T2" fmla="*/ 2 w 4"/>
                <a:gd name="T3" fmla="*/ 3 h 3"/>
                <a:gd name="T4" fmla="*/ 1 w 4"/>
                <a:gd name="T5" fmla="*/ 2 h 3"/>
                <a:gd name="T6" fmla="*/ 0 w 4"/>
                <a:gd name="T7" fmla="*/ 1 h 3"/>
                <a:gd name="T8" fmla="*/ 1 w 4"/>
                <a:gd name="T9" fmla="*/ 1 h 3"/>
                <a:gd name="T10" fmla="*/ 3 w 4"/>
                <a:gd name="T11" fmla="*/ 1 h 3"/>
                <a:gd name="T12" fmla="*/ 4 w 4"/>
                <a:gd name="T13" fmla="*/ 2 h 3"/>
                <a:gd name="T14" fmla="*/ 4 w 4"/>
                <a:gd name="T15" fmla="*/ 3 h 3"/>
                <a:gd name="T16" fmla="*/ 2 w 4"/>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3"/>
                  </a:moveTo>
                  <a:cubicBezTo>
                    <a:pt x="2" y="3"/>
                    <a:pt x="2" y="3"/>
                    <a:pt x="2" y="3"/>
                  </a:cubicBezTo>
                  <a:cubicBezTo>
                    <a:pt x="2" y="3"/>
                    <a:pt x="1" y="3"/>
                    <a:pt x="1" y="2"/>
                  </a:cubicBezTo>
                  <a:cubicBezTo>
                    <a:pt x="0" y="1"/>
                    <a:pt x="0" y="1"/>
                    <a:pt x="0" y="1"/>
                  </a:cubicBezTo>
                  <a:cubicBezTo>
                    <a:pt x="1" y="1"/>
                    <a:pt x="1" y="1"/>
                    <a:pt x="1" y="1"/>
                  </a:cubicBezTo>
                  <a:cubicBezTo>
                    <a:pt x="2" y="0"/>
                    <a:pt x="3" y="1"/>
                    <a:pt x="3" y="1"/>
                  </a:cubicBezTo>
                  <a:cubicBezTo>
                    <a:pt x="4" y="2"/>
                    <a:pt x="4" y="2"/>
                    <a:pt x="4" y="2"/>
                  </a:cubicBezTo>
                  <a:cubicBezTo>
                    <a:pt x="4" y="3"/>
                    <a:pt x="4" y="3"/>
                    <a:pt x="4" y="3"/>
                  </a:cubicBezTo>
                  <a:cubicBezTo>
                    <a:pt x="3" y="3"/>
                    <a:pt x="3" y="3"/>
                    <a:pt x="2"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7" name="Freeform 256"/>
            <p:cNvSpPr/>
            <p:nvPr/>
          </p:nvSpPr>
          <p:spPr bwMode="auto">
            <a:xfrm>
              <a:off x="4973638" y="2623965"/>
              <a:ext cx="19050" cy="25400"/>
            </a:xfrm>
            <a:custGeom>
              <a:avLst/>
              <a:gdLst>
                <a:gd name="T0" fmla="*/ 6 w 7"/>
                <a:gd name="T1" fmla="*/ 6 h 9"/>
                <a:gd name="T2" fmla="*/ 4 w 7"/>
                <a:gd name="T3" fmla="*/ 8 h 9"/>
                <a:gd name="T4" fmla="*/ 0 w 7"/>
                <a:gd name="T5" fmla="*/ 8 h 9"/>
                <a:gd name="T6" fmla="*/ 2 w 7"/>
                <a:gd name="T7" fmla="*/ 3 h 9"/>
                <a:gd name="T8" fmla="*/ 6 w 7"/>
                <a:gd name="T9" fmla="*/ 2 h 9"/>
                <a:gd name="T10" fmla="*/ 3 w 7"/>
                <a:gd name="T11" fmla="*/ 6 h 9"/>
                <a:gd name="T12" fmla="*/ 6 w 7"/>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6" y="6"/>
                  </a:moveTo>
                  <a:cubicBezTo>
                    <a:pt x="6" y="7"/>
                    <a:pt x="5" y="8"/>
                    <a:pt x="4" y="8"/>
                  </a:cubicBezTo>
                  <a:cubicBezTo>
                    <a:pt x="3" y="7"/>
                    <a:pt x="1" y="9"/>
                    <a:pt x="0" y="8"/>
                  </a:cubicBezTo>
                  <a:cubicBezTo>
                    <a:pt x="0" y="7"/>
                    <a:pt x="1" y="4"/>
                    <a:pt x="2" y="3"/>
                  </a:cubicBezTo>
                  <a:cubicBezTo>
                    <a:pt x="3" y="1"/>
                    <a:pt x="5" y="0"/>
                    <a:pt x="6" y="2"/>
                  </a:cubicBezTo>
                  <a:cubicBezTo>
                    <a:pt x="7" y="5"/>
                    <a:pt x="5" y="5"/>
                    <a:pt x="3" y="6"/>
                  </a:cubicBezTo>
                  <a:cubicBezTo>
                    <a:pt x="4" y="6"/>
                    <a:pt x="5" y="6"/>
                    <a:pt x="6"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8" name="Freeform 257"/>
            <p:cNvSpPr>
              <a:spLocks noEditPoints="1"/>
            </p:cNvSpPr>
            <p:nvPr/>
          </p:nvSpPr>
          <p:spPr bwMode="auto">
            <a:xfrm>
              <a:off x="4970463" y="2623965"/>
              <a:ext cx="22225" cy="28575"/>
            </a:xfrm>
            <a:custGeom>
              <a:avLst/>
              <a:gdLst>
                <a:gd name="T0" fmla="*/ 6 w 8"/>
                <a:gd name="T1" fmla="*/ 10 h 10"/>
                <a:gd name="T2" fmla="*/ 5 w 8"/>
                <a:gd name="T3" fmla="*/ 9 h 10"/>
                <a:gd name="T4" fmla="*/ 3 w 8"/>
                <a:gd name="T5" fmla="*/ 9 h 10"/>
                <a:gd name="T6" fmla="*/ 2 w 8"/>
                <a:gd name="T7" fmla="*/ 9 h 10"/>
                <a:gd name="T8" fmla="*/ 1 w 8"/>
                <a:gd name="T9" fmla="*/ 8 h 10"/>
                <a:gd name="T10" fmla="*/ 0 w 8"/>
                <a:gd name="T11" fmla="*/ 7 h 10"/>
                <a:gd name="T12" fmla="*/ 0 w 8"/>
                <a:gd name="T13" fmla="*/ 7 h 10"/>
                <a:gd name="T14" fmla="*/ 0 w 8"/>
                <a:gd name="T15" fmla="*/ 7 h 10"/>
                <a:gd name="T16" fmla="*/ 2 w 8"/>
                <a:gd name="T17" fmla="*/ 2 h 10"/>
                <a:gd name="T18" fmla="*/ 5 w 8"/>
                <a:gd name="T19" fmla="*/ 0 h 10"/>
                <a:gd name="T20" fmla="*/ 8 w 8"/>
                <a:gd name="T21" fmla="*/ 2 h 10"/>
                <a:gd name="T22" fmla="*/ 8 w 8"/>
                <a:gd name="T23" fmla="*/ 4 h 10"/>
                <a:gd name="T24" fmla="*/ 7 w 8"/>
                <a:gd name="T25" fmla="*/ 5 h 10"/>
                <a:gd name="T26" fmla="*/ 8 w 8"/>
                <a:gd name="T27" fmla="*/ 5 h 10"/>
                <a:gd name="T28" fmla="*/ 8 w 8"/>
                <a:gd name="T29" fmla="*/ 6 h 10"/>
                <a:gd name="T30" fmla="*/ 7 w 8"/>
                <a:gd name="T31" fmla="*/ 8 h 10"/>
                <a:gd name="T32" fmla="*/ 6 w 8"/>
                <a:gd name="T33" fmla="*/ 9 h 10"/>
                <a:gd name="T34" fmla="*/ 6 w 8"/>
                <a:gd name="T35" fmla="*/ 10 h 10"/>
                <a:gd name="T36" fmla="*/ 5 w 8"/>
                <a:gd name="T37" fmla="*/ 2 h 10"/>
                <a:gd name="T38" fmla="*/ 3 w 8"/>
                <a:gd name="T39" fmla="*/ 3 h 10"/>
                <a:gd name="T40" fmla="*/ 3 w 8"/>
                <a:gd name="T41" fmla="*/ 5 h 10"/>
                <a:gd name="T42" fmla="*/ 3 w 8"/>
                <a:gd name="T43" fmla="*/ 5 h 10"/>
                <a:gd name="T44" fmla="*/ 5 w 8"/>
                <a:gd name="T45" fmla="*/ 4 h 10"/>
                <a:gd name="T46" fmla="*/ 6 w 8"/>
                <a:gd name="T47" fmla="*/ 3 h 10"/>
                <a:gd name="T48" fmla="*/ 6 w 8"/>
                <a:gd name="T49" fmla="*/ 3 h 10"/>
                <a:gd name="T50" fmla="*/ 5 w 8"/>
                <a:gd name="T51"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10">
                  <a:moveTo>
                    <a:pt x="6" y="10"/>
                  </a:moveTo>
                  <a:cubicBezTo>
                    <a:pt x="5" y="9"/>
                    <a:pt x="5" y="9"/>
                    <a:pt x="5" y="9"/>
                  </a:cubicBezTo>
                  <a:cubicBezTo>
                    <a:pt x="5" y="9"/>
                    <a:pt x="4" y="9"/>
                    <a:pt x="3" y="9"/>
                  </a:cubicBezTo>
                  <a:cubicBezTo>
                    <a:pt x="3" y="9"/>
                    <a:pt x="3" y="9"/>
                    <a:pt x="2" y="9"/>
                  </a:cubicBezTo>
                  <a:cubicBezTo>
                    <a:pt x="1" y="9"/>
                    <a:pt x="1" y="8"/>
                    <a:pt x="1" y="8"/>
                  </a:cubicBezTo>
                  <a:cubicBezTo>
                    <a:pt x="0" y="8"/>
                    <a:pt x="0" y="7"/>
                    <a:pt x="0" y="7"/>
                  </a:cubicBezTo>
                  <a:cubicBezTo>
                    <a:pt x="0" y="7"/>
                    <a:pt x="0" y="7"/>
                    <a:pt x="0" y="7"/>
                  </a:cubicBezTo>
                  <a:cubicBezTo>
                    <a:pt x="0" y="7"/>
                    <a:pt x="0" y="7"/>
                    <a:pt x="0" y="7"/>
                  </a:cubicBezTo>
                  <a:cubicBezTo>
                    <a:pt x="1" y="5"/>
                    <a:pt x="1" y="3"/>
                    <a:pt x="2" y="2"/>
                  </a:cubicBezTo>
                  <a:cubicBezTo>
                    <a:pt x="3" y="1"/>
                    <a:pt x="4" y="0"/>
                    <a:pt x="5" y="0"/>
                  </a:cubicBezTo>
                  <a:cubicBezTo>
                    <a:pt x="6" y="0"/>
                    <a:pt x="7" y="0"/>
                    <a:pt x="8" y="2"/>
                  </a:cubicBezTo>
                  <a:cubicBezTo>
                    <a:pt x="8" y="3"/>
                    <a:pt x="8" y="3"/>
                    <a:pt x="8" y="4"/>
                  </a:cubicBezTo>
                  <a:cubicBezTo>
                    <a:pt x="8" y="4"/>
                    <a:pt x="8" y="5"/>
                    <a:pt x="7" y="5"/>
                  </a:cubicBezTo>
                  <a:cubicBezTo>
                    <a:pt x="8" y="5"/>
                    <a:pt x="8" y="5"/>
                    <a:pt x="8" y="5"/>
                  </a:cubicBezTo>
                  <a:cubicBezTo>
                    <a:pt x="8" y="6"/>
                    <a:pt x="8" y="6"/>
                    <a:pt x="8" y="6"/>
                  </a:cubicBezTo>
                  <a:cubicBezTo>
                    <a:pt x="7" y="7"/>
                    <a:pt x="7" y="8"/>
                    <a:pt x="7" y="8"/>
                  </a:cubicBezTo>
                  <a:cubicBezTo>
                    <a:pt x="7" y="8"/>
                    <a:pt x="6" y="8"/>
                    <a:pt x="6" y="9"/>
                  </a:cubicBezTo>
                  <a:lnTo>
                    <a:pt x="6" y="10"/>
                  </a:lnTo>
                  <a:close/>
                  <a:moveTo>
                    <a:pt x="5" y="2"/>
                  </a:moveTo>
                  <a:cubicBezTo>
                    <a:pt x="5" y="2"/>
                    <a:pt x="4" y="3"/>
                    <a:pt x="3" y="3"/>
                  </a:cubicBezTo>
                  <a:cubicBezTo>
                    <a:pt x="3" y="4"/>
                    <a:pt x="3" y="5"/>
                    <a:pt x="3" y="5"/>
                  </a:cubicBezTo>
                  <a:cubicBezTo>
                    <a:pt x="3" y="5"/>
                    <a:pt x="3" y="5"/>
                    <a:pt x="3" y="5"/>
                  </a:cubicBezTo>
                  <a:cubicBezTo>
                    <a:pt x="4" y="5"/>
                    <a:pt x="4" y="5"/>
                    <a:pt x="5" y="4"/>
                  </a:cubicBezTo>
                  <a:cubicBezTo>
                    <a:pt x="5" y="4"/>
                    <a:pt x="6" y="4"/>
                    <a:pt x="6" y="3"/>
                  </a:cubicBezTo>
                  <a:cubicBezTo>
                    <a:pt x="6" y="3"/>
                    <a:pt x="6" y="3"/>
                    <a:pt x="6" y="3"/>
                  </a:cubicBezTo>
                  <a:cubicBezTo>
                    <a:pt x="6" y="2"/>
                    <a:pt x="5" y="2"/>
                    <a:pt x="5"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49" name="Freeform 258"/>
            <p:cNvSpPr/>
            <p:nvPr/>
          </p:nvSpPr>
          <p:spPr bwMode="auto">
            <a:xfrm>
              <a:off x="4618038" y="2739852"/>
              <a:ext cx="63500" cy="68263"/>
            </a:xfrm>
            <a:custGeom>
              <a:avLst/>
              <a:gdLst>
                <a:gd name="T0" fmla="*/ 18 w 23"/>
                <a:gd name="T1" fmla="*/ 1 h 25"/>
                <a:gd name="T2" fmla="*/ 10 w 23"/>
                <a:gd name="T3" fmla="*/ 0 h 25"/>
                <a:gd name="T4" fmla="*/ 7 w 23"/>
                <a:gd name="T5" fmla="*/ 5 h 25"/>
                <a:gd name="T6" fmla="*/ 2 w 23"/>
                <a:gd name="T7" fmla="*/ 7 h 25"/>
                <a:gd name="T8" fmla="*/ 4 w 23"/>
                <a:gd name="T9" fmla="*/ 9 h 25"/>
                <a:gd name="T10" fmla="*/ 2 w 23"/>
                <a:gd name="T11" fmla="*/ 8 h 25"/>
                <a:gd name="T12" fmla="*/ 1 w 23"/>
                <a:gd name="T13" fmla="*/ 12 h 25"/>
                <a:gd name="T14" fmla="*/ 2 w 23"/>
                <a:gd name="T15" fmla="*/ 17 h 25"/>
                <a:gd name="T16" fmla="*/ 9 w 23"/>
                <a:gd name="T17" fmla="*/ 25 h 25"/>
                <a:gd name="T18" fmla="*/ 12 w 23"/>
                <a:gd name="T19" fmla="*/ 22 h 25"/>
                <a:gd name="T20" fmla="*/ 13 w 23"/>
                <a:gd name="T21" fmla="*/ 18 h 25"/>
                <a:gd name="T22" fmla="*/ 17 w 23"/>
                <a:gd name="T23" fmla="*/ 17 h 25"/>
                <a:gd name="T24" fmla="*/ 21 w 23"/>
                <a:gd name="T25" fmla="*/ 18 h 25"/>
                <a:gd name="T26" fmla="*/ 21 w 23"/>
                <a:gd name="T27" fmla="*/ 7 h 25"/>
                <a:gd name="T28" fmla="*/ 18 w 23"/>
                <a:gd name="T29" fmla="*/ 5 h 25"/>
                <a:gd name="T30" fmla="*/ 18 w 23"/>
                <a:gd name="T3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5">
                  <a:moveTo>
                    <a:pt x="18" y="1"/>
                  </a:moveTo>
                  <a:cubicBezTo>
                    <a:pt x="15" y="1"/>
                    <a:pt x="13" y="0"/>
                    <a:pt x="10" y="0"/>
                  </a:cubicBezTo>
                  <a:cubicBezTo>
                    <a:pt x="10" y="4"/>
                    <a:pt x="11" y="5"/>
                    <a:pt x="7" y="5"/>
                  </a:cubicBezTo>
                  <a:cubicBezTo>
                    <a:pt x="5" y="5"/>
                    <a:pt x="3" y="5"/>
                    <a:pt x="2" y="7"/>
                  </a:cubicBezTo>
                  <a:cubicBezTo>
                    <a:pt x="3" y="8"/>
                    <a:pt x="4" y="8"/>
                    <a:pt x="4" y="9"/>
                  </a:cubicBezTo>
                  <a:cubicBezTo>
                    <a:pt x="4" y="8"/>
                    <a:pt x="3" y="8"/>
                    <a:pt x="2" y="8"/>
                  </a:cubicBezTo>
                  <a:cubicBezTo>
                    <a:pt x="3" y="10"/>
                    <a:pt x="2" y="11"/>
                    <a:pt x="1" y="12"/>
                  </a:cubicBezTo>
                  <a:cubicBezTo>
                    <a:pt x="0" y="12"/>
                    <a:pt x="2" y="16"/>
                    <a:pt x="2" y="17"/>
                  </a:cubicBezTo>
                  <a:cubicBezTo>
                    <a:pt x="4" y="19"/>
                    <a:pt x="7" y="22"/>
                    <a:pt x="9" y="25"/>
                  </a:cubicBezTo>
                  <a:cubicBezTo>
                    <a:pt x="10" y="24"/>
                    <a:pt x="12" y="23"/>
                    <a:pt x="12" y="22"/>
                  </a:cubicBezTo>
                  <a:cubicBezTo>
                    <a:pt x="12" y="20"/>
                    <a:pt x="11" y="19"/>
                    <a:pt x="13" y="18"/>
                  </a:cubicBezTo>
                  <a:cubicBezTo>
                    <a:pt x="15" y="17"/>
                    <a:pt x="15" y="16"/>
                    <a:pt x="17" y="17"/>
                  </a:cubicBezTo>
                  <a:cubicBezTo>
                    <a:pt x="18" y="17"/>
                    <a:pt x="21" y="20"/>
                    <a:pt x="21" y="18"/>
                  </a:cubicBezTo>
                  <a:cubicBezTo>
                    <a:pt x="21" y="16"/>
                    <a:pt x="20" y="9"/>
                    <a:pt x="21" y="7"/>
                  </a:cubicBezTo>
                  <a:cubicBezTo>
                    <a:pt x="23" y="4"/>
                    <a:pt x="19" y="1"/>
                    <a:pt x="18" y="5"/>
                  </a:cubicBezTo>
                  <a:cubicBezTo>
                    <a:pt x="17" y="4"/>
                    <a:pt x="18" y="2"/>
                    <a:pt x="18"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0" name="Freeform 259"/>
            <p:cNvSpPr>
              <a:spLocks noEditPoints="1"/>
            </p:cNvSpPr>
            <p:nvPr/>
          </p:nvSpPr>
          <p:spPr bwMode="auto">
            <a:xfrm>
              <a:off x="4611688" y="2736677"/>
              <a:ext cx="69850" cy="73025"/>
            </a:xfrm>
            <a:custGeom>
              <a:avLst/>
              <a:gdLst>
                <a:gd name="T0" fmla="*/ 11 w 25"/>
                <a:gd name="T1" fmla="*/ 26 h 27"/>
                <a:gd name="T2" fmla="*/ 3 w 25"/>
                <a:gd name="T3" fmla="*/ 18 h 27"/>
                <a:gd name="T4" fmla="*/ 3 w 25"/>
                <a:gd name="T5" fmla="*/ 9 h 27"/>
                <a:gd name="T6" fmla="*/ 4 w 25"/>
                <a:gd name="T7" fmla="*/ 8 h 27"/>
                <a:gd name="T8" fmla="*/ 9 w 25"/>
                <a:gd name="T9" fmla="*/ 5 h 27"/>
                <a:gd name="T10" fmla="*/ 11 w 25"/>
                <a:gd name="T11" fmla="*/ 3 h 27"/>
                <a:gd name="T12" fmla="*/ 11 w 25"/>
                <a:gd name="T13" fmla="*/ 0 h 27"/>
                <a:gd name="T14" fmla="*/ 20 w 25"/>
                <a:gd name="T15" fmla="*/ 1 h 27"/>
                <a:gd name="T16" fmla="*/ 21 w 25"/>
                <a:gd name="T17" fmla="*/ 2 h 27"/>
                <a:gd name="T18" fmla="*/ 22 w 25"/>
                <a:gd name="T19" fmla="*/ 3 h 27"/>
                <a:gd name="T20" fmla="*/ 24 w 25"/>
                <a:gd name="T21" fmla="*/ 9 h 27"/>
                <a:gd name="T22" fmla="*/ 24 w 25"/>
                <a:gd name="T23" fmla="*/ 19 h 27"/>
                <a:gd name="T24" fmla="*/ 19 w 25"/>
                <a:gd name="T25" fmla="*/ 19 h 27"/>
                <a:gd name="T26" fmla="*/ 17 w 25"/>
                <a:gd name="T27" fmla="*/ 18 h 27"/>
                <a:gd name="T28" fmla="*/ 16 w 25"/>
                <a:gd name="T29" fmla="*/ 20 h 27"/>
                <a:gd name="T30" fmla="*/ 15 w 25"/>
                <a:gd name="T31" fmla="*/ 23 h 27"/>
                <a:gd name="T32" fmla="*/ 12 w 25"/>
                <a:gd name="T33" fmla="*/ 26 h 27"/>
                <a:gd name="T34" fmla="*/ 3 w 25"/>
                <a:gd name="T35" fmla="*/ 13 h 27"/>
                <a:gd name="T36" fmla="*/ 10 w 25"/>
                <a:gd name="T37" fmla="*/ 22 h 27"/>
                <a:gd name="T38" fmla="*/ 12 w 25"/>
                <a:gd name="T39" fmla="*/ 23 h 27"/>
                <a:gd name="T40" fmla="*/ 13 w 25"/>
                <a:gd name="T41" fmla="*/ 22 h 27"/>
                <a:gd name="T42" fmla="*/ 15 w 25"/>
                <a:gd name="T43" fmla="*/ 18 h 27"/>
                <a:gd name="T44" fmla="*/ 20 w 25"/>
                <a:gd name="T45" fmla="*/ 17 h 27"/>
                <a:gd name="T46" fmla="*/ 22 w 25"/>
                <a:gd name="T47" fmla="*/ 15 h 27"/>
                <a:gd name="T48" fmla="*/ 22 w 25"/>
                <a:gd name="T49" fmla="*/ 5 h 27"/>
                <a:gd name="T50" fmla="*/ 20 w 25"/>
                <a:gd name="T51" fmla="*/ 8 h 27"/>
                <a:gd name="T52" fmla="*/ 19 w 25"/>
                <a:gd name="T53" fmla="*/ 3 h 27"/>
                <a:gd name="T54" fmla="*/ 13 w 25"/>
                <a:gd name="T55" fmla="*/ 2 h 27"/>
                <a:gd name="T56" fmla="*/ 13 w 25"/>
                <a:gd name="T57" fmla="*/ 6 h 27"/>
                <a:gd name="T58" fmla="*/ 8 w 25"/>
                <a:gd name="T59" fmla="*/ 7 h 27"/>
                <a:gd name="T60" fmla="*/ 6 w 25"/>
                <a:gd name="T61" fmla="*/ 8 h 27"/>
                <a:gd name="T62" fmla="*/ 6 w 25"/>
                <a:gd name="T63" fmla="*/ 11 h 27"/>
                <a:gd name="T64" fmla="*/ 5 w 25"/>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7">
                  <a:moveTo>
                    <a:pt x="12" y="27"/>
                  </a:moveTo>
                  <a:cubicBezTo>
                    <a:pt x="11" y="26"/>
                    <a:pt x="11" y="26"/>
                    <a:pt x="11" y="26"/>
                  </a:cubicBezTo>
                  <a:cubicBezTo>
                    <a:pt x="10" y="25"/>
                    <a:pt x="9" y="25"/>
                    <a:pt x="8" y="24"/>
                  </a:cubicBezTo>
                  <a:cubicBezTo>
                    <a:pt x="7" y="22"/>
                    <a:pt x="5" y="20"/>
                    <a:pt x="3" y="18"/>
                  </a:cubicBezTo>
                  <a:cubicBezTo>
                    <a:pt x="3" y="17"/>
                    <a:pt x="0" y="13"/>
                    <a:pt x="2" y="12"/>
                  </a:cubicBezTo>
                  <a:cubicBezTo>
                    <a:pt x="3" y="11"/>
                    <a:pt x="4" y="11"/>
                    <a:pt x="3" y="9"/>
                  </a:cubicBezTo>
                  <a:cubicBezTo>
                    <a:pt x="3" y="7"/>
                    <a:pt x="3" y="7"/>
                    <a:pt x="3" y="7"/>
                  </a:cubicBezTo>
                  <a:cubicBezTo>
                    <a:pt x="4" y="8"/>
                    <a:pt x="4" y="8"/>
                    <a:pt x="4" y="8"/>
                  </a:cubicBezTo>
                  <a:cubicBezTo>
                    <a:pt x="4" y="5"/>
                    <a:pt x="6" y="5"/>
                    <a:pt x="8" y="5"/>
                  </a:cubicBezTo>
                  <a:cubicBezTo>
                    <a:pt x="8" y="5"/>
                    <a:pt x="9" y="5"/>
                    <a:pt x="9" y="5"/>
                  </a:cubicBezTo>
                  <a:cubicBezTo>
                    <a:pt x="11" y="5"/>
                    <a:pt x="11" y="5"/>
                    <a:pt x="11" y="5"/>
                  </a:cubicBezTo>
                  <a:cubicBezTo>
                    <a:pt x="11" y="5"/>
                    <a:pt x="11" y="4"/>
                    <a:pt x="11" y="3"/>
                  </a:cubicBezTo>
                  <a:cubicBezTo>
                    <a:pt x="11" y="3"/>
                    <a:pt x="11" y="2"/>
                    <a:pt x="11" y="1"/>
                  </a:cubicBezTo>
                  <a:cubicBezTo>
                    <a:pt x="11" y="0"/>
                    <a:pt x="11" y="0"/>
                    <a:pt x="11" y="0"/>
                  </a:cubicBezTo>
                  <a:cubicBezTo>
                    <a:pt x="15" y="0"/>
                    <a:pt x="15" y="0"/>
                    <a:pt x="15" y="0"/>
                  </a:cubicBezTo>
                  <a:cubicBezTo>
                    <a:pt x="16" y="1"/>
                    <a:pt x="18" y="1"/>
                    <a:pt x="20" y="1"/>
                  </a:cubicBezTo>
                  <a:cubicBezTo>
                    <a:pt x="21" y="1"/>
                    <a:pt x="21" y="1"/>
                    <a:pt x="21" y="1"/>
                  </a:cubicBezTo>
                  <a:cubicBezTo>
                    <a:pt x="21" y="2"/>
                    <a:pt x="21" y="2"/>
                    <a:pt x="21" y="2"/>
                  </a:cubicBezTo>
                  <a:cubicBezTo>
                    <a:pt x="21" y="2"/>
                    <a:pt x="21" y="3"/>
                    <a:pt x="21" y="3"/>
                  </a:cubicBezTo>
                  <a:cubicBezTo>
                    <a:pt x="21" y="3"/>
                    <a:pt x="21" y="3"/>
                    <a:pt x="22" y="3"/>
                  </a:cubicBezTo>
                  <a:cubicBezTo>
                    <a:pt x="23" y="3"/>
                    <a:pt x="24" y="4"/>
                    <a:pt x="24" y="4"/>
                  </a:cubicBezTo>
                  <a:cubicBezTo>
                    <a:pt x="25" y="6"/>
                    <a:pt x="25" y="7"/>
                    <a:pt x="24" y="9"/>
                  </a:cubicBezTo>
                  <a:cubicBezTo>
                    <a:pt x="24" y="10"/>
                    <a:pt x="24" y="13"/>
                    <a:pt x="24" y="15"/>
                  </a:cubicBezTo>
                  <a:cubicBezTo>
                    <a:pt x="24" y="16"/>
                    <a:pt x="24" y="18"/>
                    <a:pt x="24" y="19"/>
                  </a:cubicBezTo>
                  <a:cubicBezTo>
                    <a:pt x="24" y="20"/>
                    <a:pt x="23" y="21"/>
                    <a:pt x="22" y="21"/>
                  </a:cubicBezTo>
                  <a:cubicBezTo>
                    <a:pt x="21" y="21"/>
                    <a:pt x="20" y="20"/>
                    <a:pt x="19" y="19"/>
                  </a:cubicBezTo>
                  <a:cubicBezTo>
                    <a:pt x="18" y="19"/>
                    <a:pt x="18" y="19"/>
                    <a:pt x="18" y="19"/>
                  </a:cubicBezTo>
                  <a:cubicBezTo>
                    <a:pt x="18" y="19"/>
                    <a:pt x="17" y="18"/>
                    <a:pt x="17" y="18"/>
                  </a:cubicBezTo>
                  <a:cubicBezTo>
                    <a:pt x="17" y="18"/>
                    <a:pt x="17" y="19"/>
                    <a:pt x="16" y="19"/>
                  </a:cubicBezTo>
                  <a:cubicBezTo>
                    <a:pt x="16" y="19"/>
                    <a:pt x="16" y="20"/>
                    <a:pt x="16" y="20"/>
                  </a:cubicBezTo>
                  <a:cubicBezTo>
                    <a:pt x="15" y="21"/>
                    <a:pt x="15" y="21"/>
                    <a:pt x="15" y="22"/>
                  </a:cubicBezTo>
                  <a:cubicBezTo>
                    <a:pt x="15" y="22"/>
                    <a:pt x="15" y="23"/>
                    <a:pt x="15" y="23"/>
                  </a:cubicBezTo>
                  <a:cubicBezTo>
                    <a:pt x="15" y="24"/>
                    <a:pt x="14" y="24"/>
                    <a:pt x="13" y="25"/>
                  </a:cubicBezTo>
                  <a:cubicBezTo>
                    <a:pt x="13" y="25"/>
                    <a:pt x="12" y="26"/>
                    <a:pt x="12" y="26"/>
                  </a:cubicBezTo>
                  <a:lnTo>
                    <a:pt x="12" y="27"/>
                  </a:lnTo>
                  <a:close/>
                  <a:moveTo>
                    <a:pt x="3" y="13"/>
                  </a:moveTo>
                  <a:cubicBezTo>
                    <a:pt x="3" y="14"/>
                    <a:pt x="4" y="16"/>
                    <a:pt x="5" y="17"/>
                  </a:cubicBezTo>
                  <a:cubicBezTo>
                    <a:pt x="6" y="19"/>
                    <a:pt x="8" y="21"/>
                    <a:pt x="10" y="22"/>
                  </a:cubicBezTo>
                  <a:cubicBezTo>
                    <a:pt x="10" y="23"/>
                    <a:pt x="11" y="23"/>
                    <a:pt x="11" y="24"/>
                  </a:cubicBezTo>
                  <a:cubicBezTo>
                    <a:pt x="12" y="24"/>
                    <a:pt x="12" y="24"/>
                    <a:pt x="12" y="23"/>
                  </a:cubicBezTo>
                  <a:cubicBezTo>
                    <a:pt x="12" y="23"/>
                    <a:pt x="13" y="23"/>
                    <a:pt x="13" y="23"/>
                  </a:cubicBezTo>
                  <a:cubicBezTo>
                    <a:pt x="13" y="23"/>
                    <a:pt x="13" y="22"/>
                    <a:pt x="13" y="22"/>
                  </a:cubicBezTo>
                  <a:cubicBezTo>
                    <a:pt x="13" y="20"/>
                    <a:pt x="13" y="20"/>
                    <a:pt x="14" y="18"/>
                  </a:cubicBezTo>
                  <a:cubicBezTo>
                    <a:pt x="15" y="18"/>
                    <a:pt x="15" y="18"/>
                    <a:pt x="15" y="18"/>
                  </a:cubicBezTo>
                  <a:cubicBezTo>
                    <a:pt x="16" y="17"/>
                    <a:pt x="17" y="16"/>
                    <a:pt x="19" y="17"/>
                  </a:cubicBezTo>
                  <a:cubicBezTo>
                    <a:pt x="20" y="17"/>
                    <a:pt x="20" y="17"/>
                    <a:pt x="20" y="17"/>
                  </a:cubicBezTo>
                  <a:cubicBezTo>
                    <a:pt x="20" y="18"/>
                    <a:pt x="21" y="19"/>
                    <a:pt x="22" y="19"/>
                  </a:cubicBezTo>
                  <a:cubicBezTo>
                    <a:pt x="22" y="18"/>
                    <a:pt x="22" y="16"/>
                    <a:pt x="22" y="15"/>
                  </a:cubicBezTo>
                  <a:cubicBezTo>
                    <a:pt x="22" y="11"/>
                    <a:pt x="22" y="9"/>
                    <a:pt x="22" y="8"/>
                  </a:cubicBezTo>
                  <a:cubicBezTo>
                    <a:pt x="23" y="7"/>
                    <a:pt x="23" y="6"/>
                    <a:pt x="22" y="5"/>
                  </a:cubicBezTo>
                  <a:cubicBezTo>
                    <a:pt x="22" y="5"/>
                    <a:pt x="21" y="5"/>
                    <a:pt x="21" y="6"/>
                  </a:cubicBezTo>
                  <a:cubicBezTo>
                    <a:pt x="20" y="8"/>
                    <a:pt x="20" y="8"/>
                    <a:pt x="20" y="8"/>
                  </a:cubicBezTo>
                  <a:cubicBezTo>
                    <a:pt x="19" y="6"/>
                    <a:pt x="19" y="6"/>
                    <a:pt x="19" y="6"/>
                  </a:cubicBezTo>
                  <a:cubicBezTo>
                    <a:pt x="18" y="5"/>
                    <a:pt x="18" y="4"/>
                    <a:pt x="19" y="3"/>
                  </a:cubicBezTo>
                  <a:cubicBezTo>
                    <a:pt x="17" y="3"/>
                    <a:pt x="16" y="2"/>
                    <a:pt x="14" y="2"/>
                  </a:cubicBezTo>
                  <a:cubicBezTo>
                    <a:pt x="13" y="2"/>
                    <a:pt x="13" y="2"/>
                    <a:pt x="13" y="2"/>
                  </a:cubicBezTo>
                  <a:cubicBezTo>
                    <a:pt x="13" y="3"/>
                    <a:pt x="13" y="3"/>
                    <a:pt x="13" y="3"/>
                  </a:cubicBezTo>
                  <a:cubicBezTo>
                    <a:pt x="13" y="4"/>
                    <a:pt x="13" y="5"/>
                    <a:pt x="13" y="6"/>
                  </a:cubicBezTo>
                  <a:cubicBezTo>
                    <a:pt x="12" y="7"/>
                    <a:pt x="11" y="7"/>
                    <a:pt x="9" y="7"/>
                  </a:cubicBezTo>
                  <a:cubicBezTo>
                    <a:pt x="9" y="7"/>
                    <a:pt x="9" y="7"/>
                    <a:pt x="8" y="7"/>
                  </a:cubicBezTo>
                  <a:cubicBezTo>
                    <a:pt x="7" y="7"/>
                    <a:pt x="6" y="7"/>
                    <a:pt x="6" y="8"/>
                  </a:cubicBezTo>
                  <a:cubicBezTo>
                    <a:pt x="6" y="8"/>
                    <a:pt x="6" y="8"/>
                    <a:pt x="6" y="8"/>
                  </a:cubicBezTo>
                  <a:cubicBezTo>
                    <a:pt x="6" y="8"/>
                    <a:pt x="6" y="9"/>
                    <a:pt x="7" y="9"/>
                  </a:cubicBezTo>
                  <a:cubicBezTo>
                    <a:pt x="6" y="11"/>
                    <a:pt x="6" y="11"/>
                    <a:pt x="6" y="11"/>
                  </a:cubicBezTo>
                  <a:cubicBezTo>
                    <a:pt x="6" y="10"/>
                    <a:pt x="6" y="10"/>
                    <a:pt x="6" y="10"/>
                  </a:cubicBezTo>
                  <a:cubicBezTo>
                    <a:pt x="6" y="10"/>
                    <a:pt x="6" y="10"/>
                    <a:pt x="5" y="10"/>
                  </a:cubicBezTo>
                  <a:cubicBezTo>
                    <a:pt x="5" y="12"/>
                    <a:pt x="5" y="13"/>
                    <a:pt x="3" y="1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1" name="Freeform 260"/>
            <p:cNvSpPr/>
            <p:nvPr/>
          </p:nvSpPr>
          <p:spPr bwMode="auto">
            <a:xfrm>
              <a:off x="4344988" y="2612852"/>
              <a:ext cx="31750" cy="11113"/>
            </a:xfrm>
            <a:custGeom>
              <a:avLst/>
              <a:gdLst>
                <a:gd name="T0" fmla="*/ 1 w 12"/>
                <a:gd name="T1" fmla="*/ 1 h 4"/>
                <a:gd name="T2" fmla="*/ 0 w 12"/>
                <a:gd name="T3" fmla="*/ 3 h 4"/>
                <a:gd name="T4" fmla="*/ 7 w 12"/>
                <a:gd name="T5" fmla="*/ 1 h 4"/>
                <a:gd name="T6" fmla="*/ 12 w 12"/>
                <a:gd name="T7" fmla="*/ 1 h 4"/>
                <a:gd name="T8" fmla="*/ 7 w 12"/>
                <a:gd name="T9" fmla="*/ 0 h 4"/>
                <a:gd name="T10" fmla="*/ 1 w 12"/>
                <a:gd name="T11" fmla="*/ 1 h 4"/>
              </a:gdLst>
              <a:ahLst/>
              <a:cxnLst>
                <a:cxn ang="0">
                  <a:pos x="T0" y="T1"/>
                </a:cxn>
                <a:cxn ang="0">
                  <a:pos x="T2" y="T3"/>
                </a:cxn>
                <a:cxn ang="0">
                  <a:pos x="T4" y="T5"/>
                </a:cxn>
                <a:cxn ang="0">
                  <a:pos x="T6" y="T7"/>
                </a:cxn>
                <a:cxn ang="0">
                  <a:pos x="T8" y="T9"/>
                </a:cxn>
                <a:cxn ang="0">
                  <a:pos x="T10" y="T11"/>
                </a:cxn>
              </a:cxnLst>
              <a:rect l="0" t="0" r="r" b="b"/>
              <a:pathLst>
                <a:path w="12" h="4">
                  <a:moveTo>
                    <a:pt x="1" y="1"/>
                  </a:moveTo>
                  <a:cubicBezTo>
                    <a:pt x="0" y="2"/>
                    <a:pt x="0" y="2"/>
                    <a:pt x="0" y="3"/>
                  </a:cubicBezTo>
                  <a:cubicBezTo>
                    <a:pt x="2" y="3"/>
                    <a:pt x="5" y="2"/>
                    <a:pt x="7" y="1"/>
                  </a:cubicBezTo>
                  <a:cubicBezTo>
                    <a:pt x="9" y="1"/>
                    <a:pt x="11" y="4"/>
                    <a:pt x="12" y="1"/>
                  </a:cubicBezTo>
                  <a:cubicBezTo>
                    <a:pt x="9" y="3"/>
                    <a:pt x="9" y="0"/>
                    <a:pt x="7" y="0"/>
                  </a:cubicBezTo>
                  <a:cubicBezTo>
                    <a:pt x="5" y="0"/>
                    <a:pt x="3" y="1"/>
                    <a:pt x="1"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2" name="Freeform 261"/>
            <p:cNvSpPr/>
            <p:nvPr/>
          </p:nvSpPr>
          <p:spPr bwMode="auto">
            <a:xfrm>
              <a:off x="4341813" y="2611265"/>
              <a:ext cx="41275" cy="15875"/>
            </a:xfrm>
            <a:custGeom>
              <a:avLst/>
              <a:gdLst>
                <a:gd name="T0" fmla="*/ 0 w 15"/>
                <a:gd name="T1" fmla="*/ 6 h 6"/>
                <a:gd name="T2" fmla="*/ 0 w 15"/>
                <a:gd name="T3" fmla="*/ 5 h 6"/>
                <a:gd name="T4" fmla="*/ 1 w 15"/>
                <a:gd name="T5" fmla="*/ 2 h 6"/>
                <a:gd name="T6" fmla="*/ 1 w 15"/>
                <a:gd name="T7" fmla="*/ 1 h 6"/>
                <a:gd name="T8" fmla="*/ 2 w 15"/>
                <a:gd name="T9" fmla="*/ 1 h 6"/>
                <a:gd name="T10" fmla="*/ 5 w 15"/>
                <a:gd name="T11" fmla="*/ 1 h 6"/>
                <a:gd name="T12" fmla="*/ 8 w 15"/>
                <a:gd name="T13" fmla="*/ 0 h 6"/>
                <a:gd name="T14" fmla="*/ 8 w 15"/>
                <a:gd name="T15" fmla="*/ 0 h 6"/>
                <a:gd name="T16" fmla="*/ 10 w 15"/>
                <a:gd name="T17" fmla="*/ 1 h 6"/>
                <a:gd name="T18" fmla="*/ 12 w 15"/>
                <a:gd name="T19" fmla="*/ 2 h 6"/>
                <a:gd name="T20" fmla="*/ 15 w 15"/>
                <a:gd name="T21" fmla="*/ 1 h 6"/>
                <a:gd name="T22" fmla="*/ 14 w 15"/>
                <a:gd name="T23" fmla="*/ 3 h 6"/>
                <a:gd name="T24" fmla="*/ 12 w 15"/>
                <a:gd name="T25" fmla="*/ 5 h 6"/>
                <a:gd name="T26" fmla="*/ 9 w 15"/>
                <a:gd name="T27" fmla="*/ 4 h 6"/>
                <a:gd name="T28" fmla="*/ 8 w 15"/>
                <a:gd name="T29" fmla="*/ 3 h 6"/>
                <a:gd name="T30" fmla="*/ 5 w 15"/>
                <a:gd name="T31" fmla="*/ 4 h 6"/>
                <a:gd name="T32" fmla="*/ 1 w 15"/>
                <a:gd name="T33" fmla="*/ 5 h 6"/>
                <a:gd name="T34" fmla="*/ 0 w 15"/>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6">
                  <a:moveTo>
                    <a:pt x="0" y="6"/>
                  </a:moveTo>
                  <a:cubicBezTo>
                    <a:pt x="0" y="5"/>
                    <a:pt x="0" y="5"/>
                    <a:pt x="0" y="5"/>
                  </a:cubicBezTo>
                  <a:cubicBezTo>
                    <a:pt x="0" y="3"/>
                    <a:pt x="0" y="3"/>
                    <a:pt x="1" y="2"/>
                  </a:cubicBezTo>
                  <a:cubicBezTo>
                    <a:pt x="1" y="1"/>
                    <a:pt x="1" y="1"/>
                    <a:pt x="1" y="1"/>
                  </a:cubicBezTo>
                  <a:cubicBezTo>
                    <a:pt x="2" y="1"/>
                    <a:pt x="2" y="1"/>
                    <a:pt x="2" y="1"/>
                  </a:cubicBezTo>
                  <a:cubicBezTo>
                    <a:pt x="3" y="1"/>
                    <a:pt x="4" y="1"/>
                    <a:pt x="5" y="1"/>
                  </a:cubicBezTo>
                  <a:cubicBezTo>
                    <a:pt x="6" y="1"/>
                    <a:pt x="7" y="0"/>
                    <a:pt x="8" y="0"/>
                  </a:cubicBezTo>
                  <a:cubicBezTo>
                    <a:pt x="8" y="0"/>
                    <a:pt x="8" y="0"/>
                    <a:pt x="8" y="0"/>
                  </a:cubicBezTo>
                  <a:cubicBezTo>
                    <a:pt x="9" y="0"/>
                    <a:pt x="10" y="1"/>
                    <a:pt x="10" y="1"/>
                  </a:cubicBezTo>
                  <a:cubicBezTo>
                    <a:pt x="11" y="2"/>
                    <a:pt x="12" y="2"/>
                    <a:pt x="12" y="2"/>
                  </a:cubicBezTo>
                  <a:cubicBezTo>
                    <a:pt x="15" y="1"/>
                    <a:pt x="15" y="1"/>
                    <a:pt x="15" y="1"/>
                  </a:cubicBezTo>
                  <a:cubicBezTo>
                    <a:pt x="14" y="3"/>
                    <a:pt x="14" y="3"/>
                    <a:pt x="14" y="3"/>
                  </a:cubicBezTo>
                  <a:cubicBezTo>
                    <a:pt x="13" y="4"/>
                    <a:pt x="12" y="5"/>
                    <a:pt x="12" y="5"/>
                  </a:cubicBezTo>
                  <a:cubicBezTo>
                    <a:pt x="11" y="5"/>
                    <a:pt x="10" y="4"/>
                    <a:pt x="9" y="4"/>
                  </a:cubicBezTo>
                  <a:cubicBezTo>
                    <a:pt x="9" y="4"/>
                    <a:pt x="8" y="3"/>
                    <a:pt x="8" y="3"/>
                  </a:cubicBezTo>
                  <a:cubicBezTo>
                    <a:pt x="7" y="3"/>
                    <a:pt x="6" y="4"/>
                    <a:pt x="5" y="4"/>
                  </a:cubicBezTo>
                  <a:cubicBezTo>
                    <a:pt x="4" y="5"/>
                    <a:pt x="2" y="5"/>
                    <a:pt x="1" y="5"/>
                  </a:cubicBezTo>
                  <a:lnTo>
                    <a:pt x="0"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3" name="Freeform 262"/>
            <p:cNvSpPr/>
            <p:nvPr/>
          </p:nvSpPr>
          <p:spPr bwMode="auto">
            <a:xfrm>
              <a:off x="4489450" y="2641427"/>
              <a:ext cx="49213" cy="73025"/>
            </a:xfrm>
            <a:custGeom>
              <a:avLst/>
              <a:gdLst>
                <a:gd name="T0" fmla="*/ 18 w 18"/>
                <a:gd name="T1" fmla="*/ 21 h 27"/>
                <a:gd name="T2" fmla="*/ 10 w 18"/>
                <a:gd name="T3" fmla="*/ 25 h 27"/>
                <a:gd name="T4" fmla="*/ 1 w 18"/>
                <a:gd name="T5" fmla="*/ 25 h 27"/>
                <a:gd name="T6" fmla="*/ 1 w 18"/>
                <a:gd name="T7" fmla="*/ 21 h 27"/>
                <a:gd name="T8" fmla="*/ 2 w 18"/>
                <a:gd name="T9" fmla="*/ 14 h 27"/>
                <a:gd name="T10" fmla="*/ 3 w 18"/>
                <a:gd name="T11" fmla="*/ 11 h 27"/>
                <a:gd name="T12" fmla="*/ 2 w 18"/>
                <a:gd name="T13" fmla="*/ 8 h 27"/>
                <a:gd name="T14" fmla="*/ 3 w 18"/>
                <a:gd name="T15" fmla="*/ 2 h 27"/>
                <a:gd name="T16" fmla="*/ 14 w 18"/>
                <a:gd name="T17" fmla="*/ 6 h 27"/>
                <a:gd name="T18" fmla="*/ 18 w 18"/>
                <a:gd name="T19"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7">
                  <a:moveTo>
                    <a:pt x="18" y="21"/>
                  </a:moveTo>
                  <a:cubicBezTo>
                    <a:pt x="17" y="23"/>
                    <a:pt x="12" y="24"/>
                    <a:pt x="10" y="25"/>
                  </a:cubicBezTo>
                  <a:cubicBezTo>
                    <a:pt x="6" y="27"/>
                    <a:pt x="5" y="27"/>
                    <a:pt x="1" y="25"/>
                  </a:cubicBezTo>
                  <a:cubicBezTo>
                    <a:pt x="4" y="26"/>
                    <a:pt x="1" y="22"/>
                    <a:pt x="1" y="21"/>
                  </a:cubicBezTo>
                  <a:cubicBezTo>
                    <a:pt x="0" y="18"/>
                    <a:pt x="2" y="16"/>
                    <a:pt x="2" y="14"/>
                  </a:cubicBezTo>
                  <a:cubicBezTo>
                    <a:pt x="3" y="12"/>
                    <a:pt x="4" y="14"/>
                    <a:pt x="3" y="11"/>
                  </a:cubicBezTo>
                  <a:cubicBezTo>
                    <a:pt x="2" y="10"/>
                    <a:pt x="3" y="9"/>
                    <a:pt x="2" y="8"/>
                  </a:cubicBezTo>
                  <a:cubicBezTo>
                    <a:pt x="2" y="6"/>
                    <a:pt x="0" y="2"/>
                    <a:pt x="3" y="2"/>
                  </a:cubicBezTo>
                  <a:cubicBezTo>
                    <a:pt x="8" y="2"/>
                    <a:pt x="13" y="0"/>
                    <a:pt x="14" y="6"/>
                  </a:cubicBezTo>
                  <a:cubicBezTo>
                    <a:pt x="15" y="11"/>
                    <a:pt x="14" y="17"/>
                    <a:pt x="18" y="2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4" name="Freeform 263"/>
            <p:cNvSpPr>
              <a:spLocks noEditPoints="1"/>
            </p:cNvSpPr>
            <p:nvPr/>
          </p:nvSpPr>
          <p:spPr bwMode="auto">
            <a:xfrm>
              <a:off x="4470400" y="2643015"/>
              <a:ext cx="71438" cy="71438"/>
            </a:xfrm>
            <a:custGeom>
              <a:avLst/>
              <a:gdLst>
                <a:gd name="T0" fmla="*/ 12 w 26"/>
                <a:gd name="T1" fmla="*/ 26 h 26"/>
                <a:gd name="T2" fmla="*/ 7 w 26"/>
                <a:gd name="T3" fmla="*/ 25 h 26"/>
                <a:gd name="T4" fmla="*/ 0 w 26"/>
                <a:gd name="T5" fmla="*/ 22 h 26"/>
                <a:gd name="T6" fmla="*/ 8 w 26"/>
                <a:gd name="T7" fmla="*/ 23 h 26"/>
                <a:gd name="T8" fmla="*/ 8 w 26"/>
                <a:gd name="T9" fmla="*/ 23 h 26"/>
                <a:gd name="T10" fmla="*/ 8 w 26"/>
                <a:gd name="T11" fmla="*/ 22 h 26"/>
                <a:gd name="T12" fmla="*/ 7 w 26"/>
                <a:gd name="T13" fmla="*/ 20 h 26"/>
                <a:gd name="T14" fmla="*/ 8 w 26"/>
                <a:gd name="T15" fmla="*/ 15 h 26"/>
                <a:gd name="T16" fmla="*/ 8 w 26"/>
                <a:gd name="T17" fmla="*/ 13 h 26"/>
                <a:gd name="T18" fmla="*/ 9 w 26"/>
                <a:gd name="T19" fmla="*/ 11 h 26"/>
                <a:gd name="T20" fmla="*/ 9 w 26"/>
                <a:gd name="T21" fmla="*/ 10 h 26"/>
                <a:gd name="T22" fmla="*/ 9 w 26"/>
                <a:gd name="T23" fmla="*/ 8 h 26"/>
                <a:gd name="T24" fmla="*/ 9 w 26"/>
                <a:gd name="T25" fmla="*/ 7 h 26"/>
                <a:gd name="T26" fmla="*/ 8 w 26"/>
                <a:gd name="T27" fmla="*/ 6 h 26"/>
                <a:gd name="T28" fmla="*/ 8 w 26"/>
                <a:gd name="T29" fmla="*/ 1 h 26"/>
                <a:gd name="T30" fmla="*/ 10 w 26"/>
                <a:gd name="T31" fmla="*/ 0 h 26"/>
                <a:gd name="T32" fmla="*/ 10 w 26"/>
                <a:gd name="T33" fmla="*/ 0 h 26"/>
                <a:gd name="T34" fmla="*/ 13 w 26"/>
                <a:gd name="T35" fmla="*/ 0 h 26"/>
                <a:gd name="T36" fmla="*/ 16 w 26"/>
                <a:gd name="T37" fmla="*/ 0 h 26"/>
                <a:gd name="T38" fmla="*/ 22 w 26"/>
                <a:gd name="T39" fmla="*/ 4 h 26"/>
                <a:gd name="T40" fmla="*/ 23 w 26"/>
                <a:gd name="T41" fmla="*/ 9 h 26"/>
                <a:gd name="T42" fmla="*/ 26 w 26"/>
                <a:gd name="T43" fmla="*/ 20 h 26"/>
                <a:gd name="T44" fmla="*/ 26 w 26"/>
                <a:gd name="T45" fmla="*/ 20 h 26"/>
                <a:gd name="T46" fmla="*/ 26 w 26"/>
                <a:gd name="T47" fmla="*/ 21 h 26"/>
                <a:gd name="T48" fmla="*/ 20 w 26"/>
                <a:gd name="T49" fmla="*/ 24 h 26"/>
                <a:gd name="T50" fmla="*/ 18 w 26"/>
                <a:gd name="T51" fmla="*/ 24 h 26"/>
                <a:gd name="T52" fmla="*/ 12 w 26"/>
                <a:gd name="T53" fmla="*/ 26 h 26"/>
                <a:gd name="T54" fmla="*/ 10 w 26"/>
                <a:gd name="T55" fmla="*/ 24 h 26"/>
                <a:gd name="T56" fmla="*/ 17 w 26"/>
                <a:gd name="T57" fmla="*/ 23 h 26"/>
                <a:gd name="T58" fmla="*/ 20 w 26"/>
                <a:gd name="T59" fmla="*/ 22 h 26"/>
                <a:gd name="T60" fmla="*/ 24 w 26"/>
                <a:gd name="T61" fmla="*/ 20 h 26"/>
                <a:gd name="T62" fmla="*/ 21 w 26"/>
                <a:gd name="T63" fmla="*/ 10 h 26"/>
                <a:gd name="T64" fmla="*/ 20 w 26"/>
                <a:gd name="T65" fmla="*/ 5 h 26"/>
                <a:gd name="T66" fmla="*/ 16 w 26"/>
                <a:gd name="T67" fmla="*/ 2 h 26"/>
                <a:gd name="T68" fmla="*/ 14 w 26"/>
                <a:gd name="T69" fmla="*/ 2 h 26"/>
                <a:gd name="T70" fmla="*/ 10 w 26"/>
                <a:gd name="T71" fmla="*/ 2 h 26"/>
                <a:gd name="T72" fmla="*/ 10 w 26"/>
                <a:gd name="T73" fmla="*/ 2 h 26"/>
                <a:gd name="T74" fmla="*/ 10 w 26"/>
                <a:gd name="T75" fmla="*/ 2 h 26"/>
                <a:gd name="T76" fmla="*/ 10 w 26"/>
                <a:gd name="T77" fmla="*/ 5 h 26"/>
                <a:gd name="T78" fmla="*/ 10 w 26"/>
                <a:gd name="T79" fmla="*/ 7 h 26"/>
                <a:gd name="T80" fmla="*/ 11 w 26"/>
                <a:gd name="T81" fmla="*/ 8 h 26"/>
                <a:gd name="T82" fmla="*/ 11 w 26"/>
                <a:gd name="T83" fmla="*/ 10 h 26"/>
                <a:gd name="T84" fmla="*/ 10 w 26"/>
                <a:gd name="T85" fmla="*/ 13 h 26"/>
                <a:gd name="T86" fmla="*/ 10 w 26"/>
                <a:gd name="T87" fmla="*/ 13 h 26"/>
                <a:gd name="T88" fmla="*/ 9 w 26"/>
                <a:gd name="T89" fmla="*/ 15 h 26"/>
                <a:gd name="T90" fmla="*/ 9 w 26"/>
                <a:gd name="T91" fmla="*/ 20 h 26"/>
                <a:gd name="T92" fmla="*/ 9 w 26"/>
                <a:gd name="T93" fmla="*/ 21 h 26"/>
                <a:gd name="T94" fmla="*/ 10 w 26"/>
                <a:gd name="T9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 h="26">
                  <a:moveTo>
                    <a:pt x="12" y="26"/>
                  </a:moveTo>
                  <a:cubicBezTo>
                    <a:pt x="11" y="26"/>
                    <a:pt x="10" y="26"/>
                    <a:pt x="7" y="25"/>
                  </a:cubicBezTo>
                  <a:cubicBezTo>
                    <a:pt x="0" y="22"/>
                    <a:pt x="0" y="22"/>
                    <a:pt x="0" y="22"/>
                  </a:cubicBezTo>
                  <a:cubicBezTo>
                    <a:pt x="8" y="23"/>
                    <a:pt x="8" y="23"/>
                    <a:pt x="8" y="23"/>
                  </a:cubicBezTo>
                  <a:cubicBezTo>
                    <a:pt x="8" y="23"/>
                    <a:pt x="8" y="23"/>
                    <a:pt x="8" y="23"/>
                  </a:cubicBezTo>
                  <a:cubicBezTo>
                    <a:pt x="8" y="23"/>
                    <a:pt x="8" y="22"/>
                    <a:pt x="8" y="22"/>
                  </a:cubicBezTo>
                  <a:cubicBezTo>
                    <a:pt x="7" y="21"/>
                    <a:pt x="7" y="21"/>
                    <a:pt x="7" y="20"/>
                  </a:cubicBezTo>
                  <a:cubicBezTo>
                    <a:pt x="6" y="18"/>
                    <a:pt x="7" y="16"/>
                    <a:pt x="8" y="15"/>
                  </a:cubicBezTo>
                  <a:cubicBezTo>
                    <a:pt x="8" y="14"/>
                    <a:pt x="8" y="13"/>
                    <a:pt x="8" y="13"/>
                  </a:cubicBezTo>
                  <a:cubicBezTo>
                    <a:pt x="8" y="12"/>
                    <a:pt x="9" y="11"/>
                    <a:pt x="9" y="11"/>
                  </a:cubicBezTo>
                  <a:cubicBezTo>
                    <a:pt x="9" y="11"/>
                    <a:pt x="9" y="11"/>
                    <a:pt x="9" y="10"/>
                  </a:cubicBezTo>
                  <a:cubicBezTo>
                    <a:pt x="9" y="9"/>
                    <a:pt x="9" y="9"/>
                    <a:pt x="9" y="8"/>
                  </a:cubicBezTo>
                  <a:cubicBezTo>
                    <a:pt x="9" y="8"/>
                    <a:pt x="9" y="7"/>
                    <a:pt x="9" y="7"/>
                  </a:cubicBezTo>
                  <a:cubicBezTo>
                    <a:pt x="8" y="7"/>
                    <a:pt x="8" y="6"/>
                    <a:pt x="8" y="6"/>
                  </a:cubicBezTo>
                  <a:cubicBezTo>
                    <a:pt x="8" y="4"/>
                    <a:pt x="7" y="2"/>
                    <a:pt x="8" y="1"/>
                  </a:cubicBezTo>
                  <a:cubicBezTo>
                    <a:pt x="8" y="0"/>
                    <a:pt x="9" y="0"/>
                    <a:pt x="10" y="0"/>
                  </a:cubicBezTo>
                  <a:cubicBezTo>
                    <a:pt x="10" y="0"/>
                    <a:pt x="10" y="0"/>
                    <a:pt x="10" y="0"/>
                  </a:cubicBezTo>
                  <a:cubicBezTo>
                    <a:pt x="11" y="0"/>
                    <a:pt x="12" y="0"/>
                    <a:pt x="13" y="0"/>
                  </a:cubicBezTo>
                  <a:cubicBezTo>
                    <a:pt x="14" y="0"/>
                    <a:pt x="15" y="0"/>
                    <a:pt x="16" y="0"/>
                  </a:cubicBezTo>
                  <a:cubicBezTo>
                    <a:pt x="19" y="0"/>
                    <a:pt x="22" y="0"/>
                    <a:pt x="22" y="4"/>
                  </a:cubicBezTo>
                  <a:cubicBezTo>
                    <a:pt x="23" y="6"/>
                    <a:pt x="23" y="8"/>
                    <a:pt x="23" y="9"/>
                  </a:cubicBezTo>
                  <a:cubicBezTo>
                    <a:pt x="23" y="13"/>
                    <a:pt x="23" y="17"/>
                    <a:pt x="26" y="20"/>
                  </a:cubicBezTo>
                  <a:cubicBezTo>
                    <a:pt x="26" y="20"/>
                    <a:pt x="26" y="20"/>
                    <a:pt x="26" y="20"/>
                  </a:cubicBezTo>
                  <a:cubicBezTo>
                    <a:pt x="26" y="21"/>
                    <a:pt x="26" y="21"/>
                    <a:pt x="26" y="21"/>
                  </a:cubicBezTo>
                  <a:cubicBezTo>
                    <a:pt x="25" y="22"/>
                    <a:pt x="23" y="23"/>
                    <a:pt x="20" y="24"/>
                  </a:cubicBezTo>
                  <a:cubicBezTo>
                    <a:pt x="19" y="24"/>
                    <a:pt x="18" y="24"/>
                    <a:pt x="18" y="24"/>
                  </a:cubicBezTo>
                  <a:cubicBezTo>
                    <a:pt x="15" y="26"/>
                    <a:pt x="14" y="26"/>
                    <a:pt x="12" y="26"/>
                  </a:cubicBezTo>
                  <a:close/>
                  <a:moveTo>
                    <a:pt x="10" y="24"/>
                  </a:moveTo>
                  <a:cubicBezTo>
                    <a:pt x="13" y="25"/>
                    <a:pt x="13" y="24"/>
                    <a:pt x="17" y="23"/>
                  </a:cubicBezTo>
                  <a:cubicBezTo>
                    <a:pt x="18" y="22"/>
                    <a:pt x="19" y="22"/>
                    <a:pt x="20" y="22"/>
                  </a:cubicBezTo>
                  <a:cubicBezTo>
                    <a:pt x="21" y="21"/>
                    <a:pt x="23" y="21"/>
                    <a:pt x="24" y="20"/>
                  </a:cubicBezTo>
                  <a:cubicBezTo>
                    <a:pt x="21" y="17"/>
                    <a:pt x="21" y="13"/>
                    <a:pt x="21" y="10"/>
                  </a:cubicBezTo>
                  <a:cubicBezTo>
                    <a:pt x="21" y="8"/>
                    <a:pt x="21" y="6"/>
                    <a:pt x="20" y="5"/>
                  </a:cubicBezTo>
                  <a:cubicBezTo>
                    <a:pt x="20" y="2"/>
                    <a:pt x="19" y="2"/>
                    <a:pt x="16" y="2"/>
                  </a:cubicBezTo>
                  <a:cubicBezTo>
                    <a:pt x="15" y="2"/>
                    <a:pt x="15" y="2"/>
                    <a:pt x="14" y="2"/>
                  </a:cubicBezTo>
                  <a:cubicBezTo>
                    <a:pt x="13" y="2"/>
                    <a:pt x="11" y="2"/>
                    <a:pt x="10" y="2"/>
                  </a:cubicBezTo>
                  <a:cubicBezTo>
                    <a:pt x="10" y="2"/>
                    <a:pt x="10" y="2"/>
                    <a:pt x="10" y="2"/>
                  </a:cubicBezTo>
                  <a:cubicBezTo>
                    <a:pt x="10" y="2"/>
                    <a:pt x="10" y="2"/>
                    <a:pt x="10" y="2"/>
                  </a:cubicBezTo>
                  <a:cubicBezTo>
                    <a:pt x="9" y="2"/>
                    <a:pt x="10" y="4"/>
                    <a:pt x="10" y="5"/>
                  </a:cubicBezTo>
                  <a:cubicBezTo>
                    <a:pt x="10" y="6"/>
                    <a:pt x="10" y="6"/>
                    <a:pt x="10" y="7"/>
                  </a:cubicBezTo>
                  <a:cubicBezTo>
                    <a:pt x="11" y="7"/>
                    <a:pt x="11" y="8"/>
                    <a:pt x="11" y="8"/>
                  </a:cubicBezTo>
                  <a:cubicBezTo>
                    <a:pt x="11" y="9"/>
                    <a:pt x="11" y="9"/>
                    <a:pt x="11" y="10"/>
                  </a:cubicBezTo>
                  <a:cubicBezTo>
                    <a:pt x="11" y="11"/>
                    <a:pt x="12" y="12"/>
                    <a:pt x="10" y="13"/>
                  </a:cubicBezTo>
                  <a:cubicBezTo>
                    <a:pt x="10" y="13"/>
                    <a:pt x="10" y="13"/>
                    <a:pt x="10" y="13"/>
                  </a:cubicBezTo>
                  <a:cubicBezTo>
                    <a:pt x="10" y="14"/>
                    <a:pt x="10" y="15"/>
                    <a:pt x="9" y="15"/>
                  </a:cubicBezTo>
                  <a:cubicBezTo>
                    <a:pt x="9" y="17"/>
                    <a:pt x="8" y="18"/>
                    <a:pt x="9" y="20"/>
                  </a:cubicBezTo>
                  <a:cubicBezTo>
                    <a:pt x="9" y="20"/>
                    <a:pt x="9" y="20"/>
                    <a:pt x="9" y="21"/>
                  </a:cubicBezTo>
                  <a:cubicBezTo>
                    <a:pt x="10" y="22"/>
                    <a:pt x="11" y="23"/>
                    <a:pt x="10" y="2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5" name="Freeform 264"/>
            <p:cNvSpPr/>
            <p:nvPr/>
          </p:nvSpPr>
          <p:spPr bwMode="auto">
            <a:xfrm>
              <a:off x="4364038" y="2627140"/>
              <a:ext cx="80963" cy="60325"/>
            </a:xfrm>
            <a:custGeom>
              <a:avLst/>
              <a:gdLst>
                <a:gd name="T0" fmla="*/ 0 w 30"/>
                <a:gd name="T1" fmla="*/ 7 h 22"/>
                <a:gd name="T2" fmla="*/ 0 w 30"/>
                <a:gd name="T3" fmla="*/ 8 h 22"/>
                <a:gd name="T4" fmla="*/ 1 w 30"/>
                <a:gd name="T5" fmla="*/ 7 h 22"/>
                <a:gd name="T6" fmla="*/ 9 w 30"/>
                <a:gd name="T7" fmla="*/ 13 h 22"/>
                <a:gd name="T8" fmla="*/ 17 w 30"/>
                <a:gd name="T9" fmla="*/ 17 h 22"/>
                <a:gd name="T10" fmla="*/ 22 w 30"/>
                <a:gd name="T11" fmla="*/ 21 h 22"/>
                <a:gd name="T12" fmla="*/ 26 w 30"/>
                <a:gd name="T13" fmla="*/ 20 h 22"/>
                <a:gd name="T14" fmla="*/ 27 w 30"/>
                <a:gd name="T15" fmla="*/ 17 h 22"/>
                <a:gd name="T16" fmla="*/ 29 w 30"/>
                <a:gd name="T17" fmla="*/ 17 h 22"/>
                <a:gd name="T18" fmla="*/ 28 w 30"/>
                <a:gd name="T19" fmla="*/ 16 h 22"/>
                <a:gd name="T20" fmla="*/ 27 w 30"/>
                <a:gd name="T21" fmla="*/ 12 h 22"/>
                <a:gd name="T22" fmla="*/ 28 w 30"/>
                <a:gd name="T23" fmla="*/ 10 h 22"/>
                <a:gd name="T24" fmla="*/ 26 w 30"/>
                <a:gd name="T25" fmla="*/ 6 h 22"/>
                <a:gd name="T26" fmla="*/ 25 w 30"/>
                <a:gd name="T27" fmla="*/ 7 h 22"/>
                <a:gd name="T28" fmla="*/ 26 w 30"/>
                <a:gd name="T29" fmla="*/ 5 h 22"/>
                <a:gd name="T30" fmla="*/ 22 w 30"/>
                <a:gd name="T31" fmla="*/ 1 h 22"/>
                <a:gd name="T32" fmla="*/ 14 w 30"/>
                <a:gd name="T33" fmla="*/ 2 h 22"/>
                <a:gd name="T34" fmla="*/ 15 w 30"/>
                <a:gd name="T35" fmla="*/ 1 h 22"/>
                <a:gd name="T36" fmla="*/ 5 w 30"/>
                <a:gd name="T37" fmla="*/ 0 h 22"/>
                <a:gd name="T38" fmla="*/ 5 w 30"/>
                <a:gd name="T39" fmla="*/ 4 h 22"/>
                <a:gd name="T40" fmla="*/ 0 w 30"/>
                <a:gd name="T41"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22">
                  <a:moveTo>
                    <a:pt x="0" y="7"/>
                  </a:moveTo>
                  <a:cubicBezTo>
                    <a:pt x="0" y="7"/>
                    <a:pt x="0" y="8"/>
                    <a:pt x="0" y="8"/>
                  </a:cubicBezTo>
                  <a:cubicBezTo>
                    <a:pt x="1" y="8"/>
                    <a:pt x="1" y="7"/>
                    <a:pt x="1" y="7"/>
                  </a:cubicBezTo>
                  <a:cubicBezTo>
                    <a:pt x="2" y="10"/>
                    <a:pt x="7" y="16"/>
                    <a:pt x="9" y="13"/>
                  </a:cubicBezTo>
                  <a:cubicBezTo>
                    <a:pt x="12" y="9"/>
                    <a:pt x="20" y="13"/>
                    <a:pt x="17" y="17"/>
                  </a:cubicBezTo>
                  <a:cubicBezTo>
                    <a:pt x="19" y="17"/>
                    <a:pt x="24" y="16"/>
                    <a:pt x="22" y="21"/>
                  </a:cubicBezTo>
                  <a:cubicBezTo>
                    <a:pt x="24" y="22"/>
                    <a:pt x="24" y="20"/>
                    <a:pt x="26" y="20"/>
                  </a:cubicBezTo>
                  <a:cubicBezTo>
                    <a:pt x="28" y="20"/>
                    <a:pt x="27" y="18"/>
                    <a:pt x="27" y="17"/>
                  </a:cubicBezTo>
                  <a:cubicBezTo>
                    <a:pt x="27" y="17"/>
                    <a:pt x="28" y="17"/>
                    <a:pt x="29" y="17"/>
                  </a:cubicBezTo>
                  <a:cubicBezTo>
                    <a:pt x="28" y="16"/>
                    <a:pt x="28" y="16"/>
                    <a:pt x="28" y="16"/>
                  </a:cubicBezTo>
                  <a:cubicBezTo>
                    <a:pt x="30" y="14"/>
                    <a:pt x="27" y="14"/>
                    <a:pt x="27" y="12"/>
                  </a:cubicBezTo>
                  <a:cubicBezTo>
                    <a:pt x="27" y="11"/>
                    <a:pt x="28" y="10"/>
                    <a:pt x="28" y="10"/>
                  </a:cubicBezTo>
                  <a:cubicBezTo>
                    <a:pt x="27" y="9"/>
                    <a:pt x="26" y="8"/>
                    <a:pt x="26" y="6"/>
                  </a:cubicBezTo>
                  <a:cubicBezTo>
                    <a:pt x="26" y="7"/>
                    <a:pt x="25" y="7"/>
                    <a:pt x="25" y="7"/>
                  </a:cubicBezTo>
                  <a:cubicBezTo>
                    <a:pt x="25" y="7"/>
                    <a:pt x="26" y="6"/>
                    <a:pt x="26" y="5"/>
                  </a:cubicBezTo>
                  <a:cubicBezTo>
                    <a:pt x="24" y="4"/>
                    <a:pt x="24" y="0"/>
                    <a:pt x="22" y="1"/>
                  </a:cubicBezTo>
                  <a:cubicBezTo>
                    <a:pt x="20" y="3"/>
                    <a:pt x="17" y="2"/>
                    <a:pt x="14" y="2"/>
                  </a:cubicBezTo>
                  <a:cubicBezTo>
                    <a:pt x="14" y="2"/>
                    <a:pt x="15" y="2"/>
                    <a:pt x="15" y="1"/>
                  </a:cubicBezTo>
                  <a:cubicBezTo>
                    <a:pt x="11" y="1"/>
                    <a:pt x="9" y="1"/>
                    <a:pt x="5" y="0"/>
                  </a:cubicBezTo>
                  <a:cubicBezTo>
                    <a:pt x="5" y="2"/>
                    <a:pt x="4" y="2"/>
                    <a:pt x="5" y="4"/>
                  </a:cubicBezTo>
                  <a:cubicBezTo>
                    <a:pt x="3" y="4"/>
                    <a:pt x="1" y="5"/>
                    <a:pt x="0"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6" name="Freeform 265"/>
            <p:cNvSpPr>
              <a:spLocks noEditPoints="1"/>
            </p:cNvSpPr>
            <p:nvPr/>
          </p:nvSpPr>
          <p:spPr bwMode="auto">
            <a:xfrm>
              <a:off x="4357688" y="2623965"/>
              <a:ext cx="90488" cy="66675"/>
            </a:xfrm>
            <a:custGeom>
              <a:avLst/>
              <a:gdLst>
                <a:gd name="T0" fmla="*/ 23 w 33"/>
                <a:gd name="T1" fmla="*/ 23 h 24"/>
                <a:gd name="T2" fmla="*/ 23 w 33"/>
                <a:gd name="T3" fmla="*/ 22 h 24"/>
                <a:gd name="T4" fmla="*/ 19 w 33"/>
                <a:gd name="T5" fmla="*/ 19 h 24"/>
                <a:gd name="T6" fmla="*/ 18 w 33"/>
                <a:gd name="T7" fmla="*/ 18 h 24"/>
                <a:gd name="T8" fmla="*/ 15 w 33"/>
                <a:gd name="T9" fmla="*/ 13 h 24"/>
                <a:gd name="T10" fmla="*/ 9 w 33"/>
                <a:gd name="T11" fmla="*/ 16 h 24"/>
                <a:gd name="T12" fmla="*/ 2 w 33"/>
                <a:gd name="T13" fmla="*/ 10 h 24"/>
                <a:gd name="T14" fmla="*/ 1 w 33"/>
                <a:gd name="T15" fmla="*/ 8 h 24"/>
                <a:gd name="T16" fmla="*/ 6 w 33"/>
                <a:gd name="T17" fmla="*/ 2 h 24"/>
                <a:gd name="T18" fmla="*/ 6 w 33"/>
                <a:gd name="T19" fmla="*/ 0 h 24"/>
                <a:gd name="T20" fmla="*/ 17 w 33"/>
                <a:gd name="T21" fmla="*/ 1 h 24"/>
                <a:gd name="T22" fmla="*/ 18 w 33"/>
                <a:gd name="T23" fmla="*/ 2 h 24"/>
                <a:gd name="T24" fmla="*/ 20 w 33"/>
                <a:gd name="T25" fmla="*/ 3 h 24"/>
                <a:gd name="T26" fmla="*/ 25 w 33"/>
                <a:gd name="T27" fmla="*/ 1 h 24"/>
                <a:gd name="T28" fmla="*/ 29 w 33"/>
                <a:gd name="T29" fmla="*/ 5 h 24"/>
                <a:gd name="T30" fmla="*/ 30 w 33"/>
                <a:gd name="T31" fmla="*/ 6 h 24"/>
                <a:gd name="T32" fmla="*/ 30 w 33"/>
                <a:gd name="T33" fmla="*/ 9 h 24"/>
                <a:gd name="T34" fmla="*/ 30 w 33"/>
                <a:gd name="T35" fmla="*/ 12 h 24"/>
                <a:gd name="T36" fmla="*/ 30 w 33"/>
                <a:gd name="T37" fmla="*/ 14 h 24"/>
                <a:gd name="T38" fmla="*/ 31 w 33"/>
                <a:gd name="T39" fmla="*/ 17 h 24"/>
                <a:gd name="T40" fmla="*/ 33 w 33"/>
                <a:gd name="T41" fmla="*/ 20 h 24"/>
                <a:gd name="T42" fmla="*/ 30 w 33"/>
                <a:gd name="T43" fmla="*/ 19 h 24"/>
                <a:gd name="T44" fmla="*/ 28 w 33"/>
                <a:gd name="T45" fmla="*/ 22 h 24"/>
                <a:gd name="T46" fmla="*/ 25 w 33"/>
                <a:gd name="T47" fmla="*/ 24 h 24"/>
                <a:gd name="T48" fmla="*/ 25 w 33"/>
                <a:gd name="T49" fmla="*/ 18 h 24"/>
                <a:gd name="T50" fmla="*/ 26 w 33"/>
                <a:gd name="T51" fmla="*/ 21 h 24"/>
                <a:gd name="T52" fmla="*/ 28 w 33"/>
                <a:gd name="T53" fmla="*/ 19 h 24"/>
                <a:gd name="T54" fmla="*/ 28 w 33"/>
                <a:gd name="T55" fmla="*/ 17 h 24"/>
                <a:gd name="T56" fmla="*/ 29 w 33"/>
                <a:gd name="T57" fmla="*/ 15 h 24"/>
                <a:gd name="T58" fmla="*/ 28 w 33"/>
                <a:gd name="T59" fmla="*/ 13 h 24"/>
                <a:gd name="T60" fmla="*/ 29 w 33"/>
                <a:gd name="T61" fmla="*/ 11 h 24"/>
                <a:gd name="T62" fmla="*/ 27 w 33"/>
                <a:gd name="T63" fmla="*/ 9 h 24"/>
                <a:gd name="T64" fmla="*/ 20 w 33"/>
                <a:gd name="T65" fmla="*/ 12 h 24"/>
                <a:gd name="T66" fmla="*/ 27 w 33"/>
                <a:gd name="T67" fmla="*/ 7 h 24"/>
                <a:gd name="T68" fmla="*/ 25 w 33"/>
                <a:gd name="T69" fmla="*/ 4 h 24"/>
                <a:gd name="T70" fmla="*/ 20 w 33"/>
                <a:gd name="T71" fmla="*/ 5 h 24"/>
                <a:gd name="T72" fmla="*/ 17 w 33"/>
                <a:gd name="T73" fmla="*/ 4 h 24"/>
                <a:gd name="T74" fmla="*/ 15 w 33"/>
                <a:gd name="T75" fmla="*/ 3 h 24"/>
                <a:gd name="T76" fmla="*/ 8 w 33"/>
                <a:gd name="T77" fmla="*/ 3 h 24"/>
                <a:gd name="T78" fmla="*/ 8 w 33"/>
                <a:gd name="T79" fmla="*/ 6 h 24"/>
                <a:gd name="T80" fmla="*/ 4 w 33"/>
                <a:gd name="T81" fmla="*/ 7 h 24"/>
                <a:gd name="T82" fmla="*/ 9 w 33"/>
                <a:gd name="T83" fmla="*/ 14 h 24"/>
                <a:gd name="T84" fmla="*/ 15 w 33"/>
                <a:gd name="T85" fmla="*/ 11 h 24"/>
                <a:gd name="T86" fmla="*/ 20 w 33"/>
                <a:gd name="T87"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24">
                  <a:moveTo>
                    <a:pt x="25" y="24"/>
                  </a:moveTo>
                  <a:cubicBezTo>
                    <a:pt x="24" y="24"/>
                    <a:pt x="24" y="23"/>
                    <a:pt x="23" y="23"/>
                  </a:cubicBezTo>
                  <a:cubicBezTo>
                    <a:pt x="22" y="23"/>
                    <a:pt x="22" y="23"/>
                    <a:pt x="22" y="23"/>
                  </a:cubicBezTo>
                  <a:cubicBezTo>
                    <a:pt x="23" y="22"/>
                    <a:pt x="23" y="22"/>
                    <a:pt x="23" y="22"/>
                  </a:cubicBezTo>
                  <a:cubicBezTo>
                    <a:pt x="24" y="20"/>
                    <a:pt x="23" y="20"/>
                    <a:pt x="23" y="19"/>
                  </a:cubicBezTo>
                  <a:cubicBezTo>
                    <a:pt x="23" y="19"/>
                    <a:pt x="20" y="19"/>
                    <a:pt x="19" y="19"/>
                  </a:cubicBezTo>
                  <a:cubicBezTo>
                    <a:pt x="17" y="20"/>
                    <a:pt x="17" y="20"/>
                    <a:pt x="17" y="20"/>
                  </a:cubicBezTo>
                  <a:cubicBezTo>
                    <a:pt x="18" y="18"/>
                    <a:pt x="18" y="18"/>
                    <a:pt x="18" y="18"/>
                  </a:cubicBezTo>
                  <a:cubicBezTo>
                    <a:pt x="19" y="17"/>
                    <a:pt x="19" y="16"/>
                    <a:pt x="18" y="15"/>
                  </a:cubicBezTo>
                  <a:cubicBezTo>
                    <a:pt x="18" y="14"/>
                    <a:pt x="16" y="13"/>
                    <a:pt x="15" y="13"/>
                  </a:cubicBezTo>
                  <a:cubicBezTo>
                    <a:pt x="14" y="13"/>
                    <a:pt x="13" y="13"/>
                    <a:pt x="12" y="14"/>
                  </a:cubicBezTo>
                  <a:cubicBezTo>
                    <a:pt x="11" y="15"/>
                    <a:pt x="10" y="16"/>
                    <a:pt x="9" y="16"/>
                  </a:cubicBezTo>
                  <a:cubicBezTo>
                    <a:pt x="7" y="16"/>
                    <a:pt x="4" y="12"/>
                    <a:pt x="3" y="10"/>
                  </a:cubicBezTo>
                  <a:cubicBezTo>
                    <a:pt x="2" y="10"/>
                    <a:pt x="2" y="10"/>
                    <a:pt x="2" y="10"/>
                  </a:cubicBezTo>
                  <a:cubicBezTo>
                    <a:pt x="0" y="8"/>
                    <a:pt x="0" y="8"/>
                    <a:pt x="0" y="8"/>
                  </a:cubicBezTo>
                  <a:cubicBezTo>
                    <a:pt x="1" y="8"/>
                    <a:pt x="1" y="8"/>
                    <a:pt x="1" y="8"/>
                  </a:cubicBezTo>
                  <a:cubicBezTo>
                    <a:pt x="2" y="6"/>
                    <a:pt x="4" y="5"/>
                    <a:pt x="6" y="4"/>
                  </a:cubicBezTo>
                  <a:cubicBezTo>
                    <a:pt x="6" y="3"/>
                    <a:pt x="6" y="3"/>
                    <a:pt x="6" y="2"/>
                  </a:cubicBezTo>
                  <a:cubicBezTo>
                    <a:pt x="6" y="2"/>
                    <a:pt x="6" y="2"/>
                    <a:pt x="6" y="1"/>
                  </a:cubicBezTo>
                  <a:cubicBezTo>
                    <a:pt x="6" y="0"/>
                    <a:pt x="6" y="0"/>
                    <a:pt x="6" y="0"/>
                  </a:cubicBezTo>
                  <a:cubicBezTo>
                    <a:pt x="7" y="0"/>
                    <a:pt x="7" y="0"/>
                    <a:pt x="7" y="0"/>
                  </a:cubicBezTo>
                  <a:cubicBezTo>
                    <a:pt x="11" y="1"/>
                    <a:pt x="13" y="1"/>
                    <a:pt x="17" y="1"/>
                  </a:cubicBezTo>
                  <a:cubicBezTo>
                    <a:pt x="18" y="1"/>
                    <a:pt x="18" y="1"/>
                    <a:pt x="18" y="1"/>
                  </a:cubicBezTo>
                  <a:cubicBezTo>
                    <a:pt x="18" y="2"/>
                    <a:pt x="18" y="2"/>
                    <a:pt x="18" y="2"/>
                  </a:cubicBezTo>
                  <a:cubicBezTo>
                    <a:pt x="18" y="2"/>
                    <a:pt x="18" y="2"/>
                    <a:pt x="19" y="2"/>
                  </a:cubicBezTo>
                  <a:cubicBezTo>
                    <a:pt x="19" y="3"/>
                    <a:pt x="20" y="3"/>
                    <a:pt x="20" y="3"/>
                  </a:cubicBezTo>
                  <a:cubicBezTo>
                    <a:pt x="22" y="3"/>
                    <a:pt x="23" y="2"/>
                    <a:pt x="23" y="2"/>
                  </a:cubicBezTo>
                  <a:cubicBezTo>
                    <a:pt x="24" y="1"/>
                    <a:pt x="24" y="1"/>
                    <a:pt x="25" y="1"/>
                  </a:cubicBezTo>
                  <a:cubicBezTo>
                    <a:pt x="26" y="1"/>
                    <a:pt x="26" y="2"/>
                    <a:pt x="27" y="3"/>
                  </a:cubicBezTo>
                  <a:cubicBezTo>
                    <a:pt x="27" y="4"/>
                    <a:pt x="28" y="5"/>
                    <a:pt x="29" y="5"/>
                  </a:cubicBezTo>
                  <a:cubicBezTo>
                    <a:pt x="30" y="6"/>
                    <a:pt x="30" y="6"/>
                    <a:pt x="30" y="6"/>
                  </a:cubicBezTo>
                  <a:cubicBezTo>
                    <a:pt x="30" y="6"/>
                    <a:pt x="30" y="6"/>
                    <a:pt x="30" y="6"/>
                  </a:cubicBezTo>
                  <a:cubicBezTo>
                    <a:pt x="29" y="8"/>
                    <a:pt x="29" y="8"/>
                    <a:pt x="29" y="8"/>
                  </a:cubicBezTo>
                  <a:cubicBezTo>
                    <a:pt x="29" y="8"/>
                    <a:pt x="29" y="9"/>
                    <a:pt x="30" y="9"/>
                  </a:cubicBezTo>
                  <a:cubicBezTo>
                    <a:pt x="30" y="10"/>
                    <a:pt x="30" y="10"/>
                    <a:pt x="31" y="11"/>
                  </a:cubicBezTo>
                  <a:cubicBezTo>
                    <a:pt x="31" y="11"/>
                    <a:pt x="30" y="12"/>
                    <a:pt x="30" y="12"/>
                  </a:cubicBezTo>
                  <a:cubicBezTo>
                    <a:pt x="30" y="12"/>
                    <a:pt x="30" y="13"/>
                    <a:pt x="30" y="13"/>
                  </a:cubicBezTo>
                  <a:cubicBezTo>
                    <a:pt x="30" y="13"/>
                    <a:pt x="30" y="13"/>
                    <a:pt x="30" y="14"/>
                  </a:cubicBezTo>
                  <a:cubicBezTo>
                    <a:pt x="31" y="14"/>
                    <a:pt x="32" y="15"/>
                    <a:pt x="31" y="17"/>
                  </a:cubicBezTo>
                  <a:cubicBezTo>
                    <a:pt x="31" y="17"/>
                    <a:pt x="31" y="17"/>
                    <a:pt x="31" y="17"/>
                  </a:cubicBezTo>
                  <a:cubicBezTo>
                    <a:pt x="31" y="17"/>
                    <a:pt x="31" y="18"/>
                    <a:pt x="32" y="18"/>
                  </a:cubicBezTo>
                  <a:cubicBezTo>
                    <a:pt x="33" y="20"/>
                    <a:pt x="33" y="20"/>
                    <a:pt x="33" y="20"/>
                  </a:cubicBezTo>
                  <a:cubicBezTo>
                    <a:pt x="30" y="19"/>
                    <a:pt x="30" y="19"/>
                    <a:pt x="30" y="19"/>
                  </a:cubicBezTo>
                  <a:cubicBezTo>
                    <a:pt x="30" y="19"/>
                    <a:pt x="30" y="19"/>
                    <a:pt x="30" y="19"/>
                  </a:cubicBezTo>
                  <a:cubicBezTo>
                    <a:pt x="30" y="20"/>
                    <a:pt x="30" y="21"/>
                    <a:pt x="30" y="21"/>
                  </a:cubicBezTo>
                  <a:cubicBezTo>
                    <a:pt x="30" y="22"/>
                    <a:pt x="29" y="22"/>
                    <a:pt x="28" y="22"/>
                  </a:cubicBezTo>
                  <a:cubicBezTo>
                    <a:pt x="28" y="22"/>
                    <a:pt x="27" y="23"/>
                    <a:pt x="27" y="23"/>
                  </a:cubicBezTo>
                  <a:cubicBezTo>
                    <a:pt x="26" y="23"/>
                    <a:pt x="26" y="24"/>
                    <a:pt x="25" y="24"/>
                  </a:cubicBezTo>
                  <a:close/>
                  <a:moveTo>
                    <a:pt x="22" y="17"/>
                  </a:moveTo>
                  <a:cubicBezTo>
                    <a:pt x="23" y="17"/>
                    <a:pt x="24" y="17"/>
                    <a:pt x="25" y="18"/>
                  </a:cubicBezTo>
                  <a:cubicBezTo>
                    <a:pt x="25" y="19"/>
                    <a:pt x="25" y="20"/>
                    <a:pt x="25" y="22"/>
                  </a:cubicBezTo>
                  <a:cubicBezTo>
                    <a:pt x="25" y="22"/>
                    <a:pt x="25" y="21"/>
                    <a:pt x="26" y="21"/>
                  </a:cubicBezTo>
                  <a:cubicBezTo>
                    <a:pt x="26" y="21"/>
                    <a:pt x="27" y="20"/>
                    <a:pt x="28" y="20"/>
                  </a:cubicBezTo>
                  <a:cubicBezTo>
                    <a:pt x="28" y="20"/>
                    <a:pt x="28" y="19"/>
                    <a:pt x="28" y="19"/>
                  </a:cubicBezTo>
                  <a:cubicBezTo>
                    <a:pt x="25" y="15"/>
                    <a:pt x="25" y="15"/>
                    <a:pt x="25" y="15"/>
                  </a:cubicBezTo>
                  <a:cubicBezTo>
                    <a:pt x="28" y="17"/>
                    <a:pt x="28" y="17"/>
                    <a:pt x="28" y="17"/>
                  </a:cubicBezTo>
                  <a:cubicBezTo>
                    <a:pt x="29" y="16"/>
                    <a:pt x="29" y="16"/>
                    <a:pt x="29" y="16"/>
                  </a:cubicBezTo>
                  <a:cubicBezTo>
                    <a:pt x="29" y="16"/>
                    <a:pt x="29" y="15"/>
                    <a:pt x="29" y="15"/>
                  </a:cubicBezTo>
                  <a:cubicBezTo>
                    <a:pt x="29" y="15"/>
                    <a:pt x="29" y="15"/>
                    <a:pt x="29" y="15"/>
                  </a:cubicBezTo>
                  <a:cubicBezTo>
                    <a:pt x="29" y="15"/>
                    <a:pt x="28" y="14"/>
                    <a:pt x="28" y="13"/>
                  </a:cubicBezTo>
                  <a:cubicBezTo>
                    <a:pt x="28" y="12"/>
                    <a:pt x="28" y="12"/>
                    <a:pt x="28" y="11"/>
                  </a:cubicBezTo>
                  <a:cubicBezTo>
                    <a:pt x="28" y="11"/>
                    <a:pt x="28" y="11"/>
                    <a:pt x="29" y="11"/>
                  </a:cubicBezTo>
                  <a:cubicBezTo>
                    <a:pt x="28" y="11"/>
                    <a:pt x="28" y="10"/>
                    <a:pt x="28" y="10"/>
                  </a:cubicBezTo>
                  <a:cubicBezTo>
                    <a:pt x="28" y="10"/>
                    <a:pt x="28" y="9"/>
                    <a:pt x="27" y="9"/>
                  </a:cubicBezTo>
                  <a:cubicBezTo>
                    <a:pt x="27" y="9"/>
                    <a:pt x="27" y="9"/>
                    <a:pt x="27" y="9"/>
                  </a:cubicBezTo>
                  <a:cubicBezTo>
                    <a:pt x="20" y="12"/>
                    <a:pt x="20" y="12"/>
                    <a:pt x="20" y="12"/>
                  </a:cubicBezTo>
                  <a:cubicBezTo>
                    <a:pt x="26" y="7"/>
                    <a:pt x="26" y="7"/>
                    <a:pt x="26" y="7"/>
                  </a:cubicBezTo>
                  <a:cubicBezTo>
                    <a:pt x="26" y="7"/>
                    <a:pt x="27" y="7"/>
                    <a:pt x="27" y="7"/>
                  </a:cubicBezTo>
                  <a:cubicBezTo>
                    <a:pt x="27" y="6"/>
                    <a:pt x="27" y="6"/>
                    <a:pt x="27" y="6"/>
                  </a:cubicBezTo>
                  <a:cubicBezTo>
                    <a:pt x="26" y="6"/>
                    <a:pt x="26" y="5"/>
                    <a:pt x="25" y="4"/>
                  </a:cubicBezTo>
                  <a:cubicBezTo>
                    <a:pt x="25" y="4"/>
                    <a:pt x="25" y="3"/>
                    <a:pt x="25" y="3"/>
                  </a:cubicBezTo>
                  <a:cubicBezTo>
                    <a:pt x="23" y="4"/>
                    <a:pt x="22" y="5"/>
                    <a:pt x="20" y="5"/>
                  </a:cubicBezTo>
                  <a:cubicBezTo>
                    <a:pt x="20" y="5"/>
                    <a:pt x="19" y="4"/>
                    <a:pt x="19" y="4"/>
                  </a:cubicBezTo>
                  <a:cubicBezTo>
                    <a:pt x="18" y="4"/>
                    <a:pt x="17" y="4"/>
                    <a:pt x="17" y="4"/>
                  </a:cubicBezTo>
                  <a:cubicBezTo>
                    <a:pt x="15" y="5"/>
                    <a:pt x="15" y="5"/>
                    <a:pt x="15" y="5"/>
                  </a:cubicBezTo>
                  <a:cubicBezTo>
                    <a:pt x="15" y="3"/>
                    <a:pt x="15" y="3"/>
                    <a:pt x="15" y="3"/>
                  </a:cubicBezTo>
                  <a:cubicBezTo>
                    <a:pt x="13" y="3"/>
                    <a:pt x="11" y="3"/>
                    <a:pt x="8" y="2"/>
                  </a:cubicBezTo>
                  <a:cubicBezTo>
                    <a:pt x="8" y="2"/>
                    <a:pt x="8" y="3"/>
                    <a:pt x="8" y="3"/>
                  </a:cubicBezTo>
                  <a:cubicBezTo>
                    <a:pt x="8" y="3"/>
                    <a:pt x="8" y="4"/>
                    <a:pt x="8" y="5"/>
                  </a:cubicBezTo>
                  <a:cubicBezTo>
                    <a:pt x="8" y="6"/>
                    <a:pt x="8" y="6"/>
                    <a:pt x="8" y="6"/>
                  </a:cubicBezTo>
                  <a:cubicBezTo>
                    <a:pt x="7" y="6"/>
                    <a:pt x="7" y="6"/>
                    <a:pt x="7" y="6"/>
                  </a:cubicBezTo>
                  <a:cubicBezTo>
                    <a:pt x="6" y="6"/>
                    <a:pt x="5" y="6"/>
                    <a:pt x="4" y="7"/>
                  </a:cubicBezTo>
                  <a:cubicBezTo>
                    <a:pt x="4" y="8"/>
                    <a:pt x="4" y="8"/>
                    <a:pt x="4" y="8"/>
                  </a:cubicBezTo>
                  <a:cubicBezTo>
                    <a:pt x="5" y="10"/>
                    <a:pt x="7" y="14"/>
                    <a:pt x="9" y="14"/>
                  </a:cubicBezTo>
                  <a:cubicBezTo>
                    <a:pt x="10" y="14"/>
                    <a:pt x="10" y="14"/>
                    <a:pt x="10" y="13"/>
                  </a:cubicBezTo>
                  <a:cubicBezTo>
                    <a:pt x="11" y="12"/>
                    <a:pt x="13" y="11"/>
                    <a:pt x="15" y="11"/>
                  </a:cubicBezTo>
                  <a:cubicBezTo>
                    <a:pt x="17" y="11"/>
                    <a:pt x="19" y="12"/>
                    <a:pt x="20" y="14"/>
                  </a:cubicBezTo>
                  <a:cubicBezTo>
                    <a:pt x="20" y="15"/>
                    <a:pt x="21" y="16"/>
                    <a:pt x="20" y="17"/>
                  </a:cubicBezTo>
                  <a:cubicBezTo>
                    <a:pt x="21" y="17"/>
                    <a:pt x="21" y="17"/>
                    <a:pt x="22"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7" name="Freeform 266"/>
            <p:cNvSpPr/>
            <p:nvPr/>
          </p:nvSpPr>
          <p:spPr bwMode="auto">
            <a:xfrm>
              <a:off x="4432300" y="2646190"/>
              <a:ext cx="68263" cy="71438"/>
            </a:xfrm>
            <a:custGeom>
              <a:avLst/>
              <a:gdLst>
                <a:gd name="T0" fmla="*/ 4 w 25"/>
                <a:gd name="T1" fmla="*/ 26 h 26"/>
                <a:gd name="T2" fmla="*/ 14 w 25"/>
                <a:gd name="T3" fmla="*/ 23 h 26"/>
                <a:gd name="T4" fmla="*/ 23 w 25"/>
                <a:gd name="T5" fmla="*/ 23 h 26"/>
                <a:gd name="T6" fmla="*/ 22 w 25"/>
                <a:gd name="T7" fmla="*/ 20 h 26"/>
                <a:gd name="T8" fmla="*/ 22 w 25"/>
                <a:gd name="T9" fmla="*/ 14 h 26"/>
                <a:gd name="T10" fmla="*/ 24 w 25"/>
                <a:gd name="T11" fmla="*/ 11 h 26"/>
                <a:gd name="T12" fmla="*/ 23 w 25"/>
                <a:gd name="T13" fmla="*/ 6 h 26"/>
                <a:gd name="T14" fmla="*/ 21 w 25"/>
                <a:gd name="T15" fmla="*/ 4 h 26"/>
                <a:gd name="T16" fmla="*/ 17 w 25"/>
                <a:gd name="T17" fmla="*/ 5 h 26"/>
                <a:gd name="T18" fmla="*/ 10 w 25"/>
                <a:gd name="T19" fmla="*/ 3 h 26"/>
                <a:gd name="T20" fmla="*/ 9 w 25"/>
                <a:gd name="T21" fmla="*/ 1 h 26"/>
                <a:gd name="T22" fmla="*/ 7 w 25"/>
                <a:gd name="T23" fmla="*/ 3 h 26"/>
                <a:gd name="T24" fmla="*/ 3 w 25"/>
                <a:gd name="T25" fmla="*/ 3 h 26"/>
                <a:gd name="T26" fmla="*/ 3 w 25"/>
                <a:gd name="T27" fmla="*/ 9 h 26"/>
                <a:gd name="T28" fmla="*/ 4 w 25"/>
                <a:gd name="T29" fmla="*/ 10 h 26"/>
                <a:gd name="T30" fmla="*/ 2 w 25"/>
                <a:gd name="T31" fmla="*/ 10 h 26"/>
                <a:gd name="T32" fmla="*/ 1 w 25"/>
                <a:gd name="T33" fmla="*/ 13 h 26"/>
                <a:gd name="T34" fmla="*/ 0 w 25"/>
                <a:gd name="T35" fmla="*/ 18 h 26"/>
                <a:gd name="T36" fmla="*/ 4 w 25"/>
                <a:gd name="T3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26">
                  <a:moveTo>
                    <a:pt x="4" y="26"/>
                  </a:moveTo>
                  <a:cubicBezTo>
                    <a:pt x="7" y="26"/>
                    <a:pt x="11" y="24"/>
                    <a:pt x="14" y="23"/>
                  </a:cubicBezTo>
                  <a:cubicBezTo>
                    <a:pt x="16" y="23"/>
                    <a:pt x="22" y="24"/>
                    <a:pt x="23" y="23"/>
                  </a:cubicBezTo>
                  <a:cubicBezTo>
                    <a:pt x="24" y="22"/>
                    <a:pt x="22" y="21"/>
                    <a:pt x="22" y="20"/>
                  </a:cubicBezTo>
                  <a:cubicBezTo>
                    <a:pt x="22" y="17"/>
                    <a:pt x="22" y="17"/>
                    <a:pt x="22" y="14"/>
                  </a:cubicBezTo>
                  <a:cubicBezTo>
                    <a:pt x="23" y="14"/>
                    <a:pt x="24" y="11"/>
                    <a:pt x="24" y="11"/>
                  </a:cubicBezTo>
                  <a:cubicBezTo>
                    <a:pt x="25" y="9"/>
                    <a:pt x="23" y="8"/>
                    <a:pt x="23" y="6"/>
                  </a:cubicBezTo>
                  <a:cubicBezTo>
                    <a:pt x="23" y="5"/>
                    <a:pt x="22" y="4"/>
                    <a:pt x="21" y="4"/>
                  </a:cubicBezTo>
                  <a:cubicBezTo>
                    <a:pt x="19" y="3"/>
                    <a:pt x="18" y="6"/>
                    <a:pt x="17" y="5"/>
                  </a:cubicBezTo>
                  <a:cubicBezTo>
                    <a:pt x="14" y="5"/>
                    <a:pt x="13" y="0"/>
                    <a:pt x="10" y="3"/>
                  </a:cubicBezTo>
                  <a:cubicBezTo>
                    <a:pt x="9" y="2"/>
                    <a:pt x="9" y="1"/>
                    <a:pt x="9" y="1"/>
                  </a:cubicBezTo>
                  <a:cubicBezTo>
                    <a:pt x="8" y="1"/>
                    <a:pt x="8" y="2"/>
                    <a:pt x="7" y="3"/>
                  </a:cubicBezTo>
                  <a:cubicBezTo>
                    <a:pt x="6" y="4"/>
                    <a:pt x="5" y="1"/>
                    <a:pt x="3" y="3"/>
                  </a:cubicBezTo>
                  <a:cubicBezTo>
                    <a:pt x="0" y="5"/>
                    <a:pt x="5" y="6"/>
                    <a:pt x="3" y="9"/>
                  </a:cubicBezTo>
                  <a:cubicBezTo>
                    <a:pt x="3" y="9"/>
                    <a:pt x="3" y="9"/>
                    <a:pt x="4" y="10"/>
                  </a:cubicBezTo>
                  <a:cubicBezTo>
                    <a:pt x="3" y="10"/>
                    <a:pt x="2" y="10"/>
                    <a:pt x="2" y="10"/>
                  </a:cubicBezTo>
                  <a:cubicBezTo>
                    <a:pt x="3" y="11"/>
                    <a:pt x="3" y="13"/>
                    <a:pt x="1" y="13"/>
                  </a:cubicBezTo>
                  <a:cubicBezTo>
                    <a:pt x="2" y="15"/>
                    <a:pt x="2" y="16"/>
                    <a:pt x="0" y="18"/>
                  </a:cubicBezTo>
                  <a:cubicBezTo>
                    <a:pt x="5" y="18"/>
                    <a:pt x="5" y="22"/>
                    <a:pt x="4" y="2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8" name="Freeform 267"/>
            <p:cNvSpPr>
              <a:spLocks noEditPoints="1"/>
            </p:cNvSpPr>
            <p:nvPr/>
          </p:nvSpPr>
          <p:spPr bwMode="auto">
            <a:xfrm>
              <a:off x="4425950" y="2643015"/>
              <a:ext cx="77788" cy="77788"/>
            </a:xfrm>
            <a:custGeom>
              <a:avLst/>
              <a:gdLst>
                <a:gd name="T0" fmla="*/ 6 w 28"/>
                <a:gd name="T1" fmla="*/ 28 h 28"/>
                <a:gd name="T2" fmla="*/ 5 w 28"/>
                <a:gd name="T3" fmla="*/ 26 h 28"/>
                <a:gd name="T4" fmla="*/ 2 w 28"/>
                <a:gd name="T5" fmla="*/ 20 h 28"/>
                <a:gd name="T6" fmla="*/ 2 w 28"/>
                <a:gd name="T7" fmla="*/ 18 h 28"/>
                <a:gd name="T8" fmla="*/ 0 w 28"/>
                <a:gd name="T9" fmla="*/ 14 h 28"/>
                <a:gd name="T10" fmla="*/ 3 w 28"/>
                <a:gd name="T11" fmla="*/ 13 h 28"/>
                <a:gd name="T12" fmla="*/ 0 w 28"/>
                <a:gd name="T13" fmla="*/ 8 h 28"/>
                <a:gd name="T14" fmla="*/ 4 w 28"/>
                <a:gd name="T15" fmla="*/ 9 h 28"/>
                <a:gd name="T16" fmla="*/ 3 w 28"/>
                <a:gd name="T17" fmla="*/ 5 h 28"/>
                <a:gd name="T18" fmla="*/ 8 w 28"/>
                <a:gd name="T19" fmla="*/ 3 h 28"/>
                <a:gd name="T20" fmla="*/ 9 w 28"/>
                <a:gd name="T21" fmla="*/ 2 h 28"/>
                <a:gd name="T22" fmla="*/ 12 w 28"/>
                <a:gd name="T23" fmla="*/ 0 h 28"/>
                <a:gd name="T24" fmla="*/ 17 w 28"/>
                <a:gd name="T25" fmla="*/ 4 h 28"/>
                <a:gd name="T26" fmla="*/ 19 w 28"/>
                <a:gd name="T27" fmla="*/ 5 h 28"/>
                <a:gd name="T28" fmla="*/ 24 w 28"/>
                <a:gd name="T29" fmla="*/ 4 h 28"/>
                <a:gd name="T30" fmla="*/ 26 w 28"/>
                <a:gd name="T31" fmla="*/ 6 h 28"/>
                <a:gd name="T32" fmla="*/ 26 w 28"/>
                <a:gd name="T33" fmla="*/ 7 h 28"/>
                <a:gd name="T34" fmla="*/ 27 w 28"/>
                <a:gd name="T35" fmla="*/ 12 h 28"/>
                <a:gd name="T36" fmla="*/ 25 w 28"/>
                <a:gd name="T37" fmla="*/ 16 h 28"/>
                <a:gd name="T38" fmla="*/ 26 w 28"/>
                <a:gd name="T39" fmla="*/ 21 h 28"/>
                <a:gd name="T40" fmla="*/ 23 w 28"/>
                <a:gd name="T41" fmla="*/ 26 h 28"/>
                <a:gd name="T42" fmla="*/ 16 w 28"/>
                <a:gd name="T43" fmla="*/ 25 h 28"/>
                <a:gd name="T44" fmla="*/ 7 w 28"/>
                <a:gd name="T45" fmla="*/ 28 h 28"/>
                <a:gd name="T46" fmla="*/ 6 w 28"/>
                <a:gd name="T47" fmla="*/ 19 h 28"/>
                <a:gd name="T48" fmla="*/ 12 w 28"/>
                <a:gd name="T49" fmla="*/ 25 h 28"/>
                <a:gd name="T50" fmla="*/ 20 w 28"/>
                <a:gd name="T51" fmla="*/ 23 h 28"/>
                <a:gd name="T52" fmla="*/ 25 w 28"/>
                <a:gd name="T53" fmla="*/ 23 h 28"/>
                <a:gd name="T54" fmla="*/ 23 w 28"/>
                <a:gd name="T55" fmla="*/ 21 h 28"/>
                <a:gd name="T56" fmla="*/ 25 w 28"/>
                <a:gd name="T57" fmla="*/ 13 h 28"/>
                <a:gd name="T58" fmla="*/ 25 w 28"/>
                <a:gd name="T59" fmla="*/ 10 h 28"/>
                <a:gd name="T60" fmla="*/ 24 w 28"/>
                <a:gd name="T61" fmla="*/ 7 h 28"/>
                <a:gd name="T62" fmla="*/ 21 w 28"/>
                <a:gd name="T63" fmla="*/ 6 h 28"/>
                <a:gd name="T64" fmla="*/ 15 w 28"/>
                <a:gd name="T65" fmla="*/ 5 h 28"/>
                <a:gd name="T66" fmla="*/ 11 w 28"/>
                <a:gd name="T67" fmla="*/ 6 h 28"/>
                <a:gd name="T68" fmla="*/ 9 w 28"/>
                <a:gd name="T69" fmla="*/ 4 h 28"/>
                <a:gd name="T70" fmla="*/ 6 w 28"/>
                <a:gd name="T71" fmla="*/ 5 h 28"/>
                <a:gd name="T72" fmla="*/ 5 w 28"/>
                <a:gd name="T73" fmla="*/ 6 h 28"/>
                <a:gd name="T74" fmla="*/ 6 w 28"/>
                <a:gd name="T75" fmla="*/ 10 h 28"/>
                <a:gd name="T76" fmla="*/ 8 w 28"/>
                <a:gd name="T77" fmla="*/ 13 h 28"/>
                <a:gd name="T78" fmla="*/ 5 w 28"/>
                <a:gd name="T79" fmla="*/ 12 h 28"/>
                <a:gd name="T80" fmla="*/ 4 w 28"/>
                <a:gd name="T81"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28">
                  <a:moveTo>
                    <a:pt x="7" y="28"/>
                  </a:moveTo>
                  <a:cubicBezTo>
                    <a:pt x="7" y="28"/>
                    <a:pt x="6" y="28"/>
                    <a:pt x="6" y="28"/>
                  </a:cubicBezTo>
                  <a:cubicBezTo>
                    <a:pt x="5" y="28"/>
                    <a:pt x="5" y="28"/>
                    <a:pt x="5" y="28"/>
                  </a:cubicBezTo>
                  <a:cubicBezTo>
                    <a:pt x="5" y="26"/>
                    <a:pt x="5" y="26"/>
                    <a:pt x="5" y="26"/>
                  </a:cubicBezTo>
                  <a:cubicBezTo>
                    <a:pt x="6" y="24"/>
                    <a:pt x="6" y="22"/>
                    <a:pt x="5" y="21"/>
                  </a:cubicBezTo>
                  <a:cubicBezTo>
                    <a:pt x="4" y="20"/>
                    <a:pt x="3" y="20"/>
                    <a:pt x="2" y="20"/>
                  </a:cubicBezTo>
                  <a:cubicBezTo>
                    <a:pt x="0" y="20"/>
                    <a:pt x="0" y="20"/>
                    <a:pt x="0" y="20"/>
                  </a:cubicBezTo>
                  <a:cubicBezTo>
                    <a:pt x="2" y="18"/>
                    <a:pt x="2" y="18"/>
                    <a:pt x="2" y="18"/>
                  </a:cubicBezTo>
                  <a:cubicBezTo>
                    <a:pt x="2" y="17"/>
                    <a:pt x="3" y="16"/>
                    <a:pt x="2" y="15"/>
                  </a:cubicBezTo>
                  <a:cubicBezTo>
                    <a:pt x="0" y="14"/>
                    <a:pt x="0" y="14"/>
                    <a:pt x="0" y="14"/>
                  </a:cubicBezTo>
                  <a:cubicBezTo>
                    <a:pt x="2" y="13"/>
                    <a:pt x="2" y="13"/>
                    <a:pt x="2" y="13"/>
                  </a:cubicBezTo>
                  <a:cubicBezTo>
                    <a:pt x="3" y="13"/>
                    <a:pt x="3" y="13"/>
                    <a:pt x="3" y="13"/>
                  </a:cubicBezTo>
                  <a:cubicBezTo>
                    <a:pt x="3" y="13"/>
                    <a:pt x="3" y="12"/>
                    <a:pt x="3" y="12"/>
                  </a:cubicBezTo>
                  <a:cubicBezTo>
                    <a:pt x="0" y="8"/>
                    <a:pt x="0" y="8"/>
                    <a:pt x="0" y="8"/>
                  </a:cubicBezTo>
                  <a:cubicBezTo>
                    <a:pt x="3" y="10"/>
                    <a:pt x="3" y="10"/>
                    <a:pt x="3" y="10"/>
                  </a:cubicBezTo>
                  <a:cubicBezTo>
                    <a:pt x="4" y="9"/>
                    <a:pt x="4" y="9"/>
                    <a:pt x="4" y="9"/>
                  </a:cubicBezTo>
                  <a:cubicBezTo>
                    <a:pt x="4" y="9"/>
                    <a:pt x="4" y="8"/>
                    <a:pt x="4" y="7"/>
                  </a:cubicBezTo>
                  <a:cubicBezTo>
                    <a:pt x="3" y="7"/>
                    <a:pt x="3" y="6"/>
                    <a:pt x="3" y="5"/>
                  </a:cubicBezTo>
                  <a:cubicBezTo>
                    <a:pt x="3" y="4"/>
                    <a:pt x="4" y="4"/>
                    <a:pt x="4" y="3"/>
                  </a:cubicBezTo>
                  <a:cubicBezTo>
                    <a:pt x="6" y="2"/>
                    <a:pt x="7" y="2"/>
                    <a:pt x="8" y="3"/>
                  </a:cubicBezTo>
                  <a:cubicBezTo>
                    <a:pt x="8" y="3"/>
                    <a:pt x="8" y="3"/>
                    <a:pt x="8" y="3"/>
                  </a:cubicBezTo>
                  <a:cubicBezTo>
                    <a:pt x="9" y="3"/>
                    <a:pt x="9" y="2"/>
                    <a:pt x="9" y="2"/>
                  </a:cubicBezTo>
                  <a:cubicBezTo>
                    <a:pt x="9" y="2"/>
                    <a:pt x="10" y="1"/>
                    <a:pt x="11" y="1"/>
                  </a:cubicBezTo>
                  <a:cubicBezTo>
                    <a:pt x="12" y="0"/>
                    <a:pt x="12" y="0"/>
                    <a:pt x="12" y="0"/>
                  </a:cubicBezTo>
                  <a:cubicBezTo>
                    <a:pt x="12" y="2"/>
                    <a:pt x="12" y="2"/>
                    <a:pt x="12" y="2"/>
                  </a:cubicBezTo>
                  <a:cubicBezTo>
                    <a:pt x="14" y="2"/>
                    <a:pt x="16" y="3"/>
                    <a:pt x="17" y="4"/>
                  </a:cubicBezTo>
                  <a:cubicBezTo>
                    <a:pt x="17" y="4"/>
                    <a:pt x="18" y="5"/>
                    <a:pt x="19" y="5"/>
                  </a:cubicBezTo>
                  <a:cubicBezTo>
                    <a:pt x="19" y="5"/>
                    <a:pt x="19" y="5"/>
                    <a:pt x="19" y="5"/>
                  </a:cubicBezTo>
                  <a:cubicBezTo>
                    <a:pt x="19" y="5"/>
                    <a:pt x="20" y="5"/>
                    <a:pt x="20" y="5"/>
                  </a:cubicBezTo>
                  <a:cubicBezTo>
                    <a:pt x="21" y="4"/>
                    <a:pt x="22" y="4"/>
                    <a:pt x="24" y="4"/>
                  </a:cubicBezTo>
                  <a:cubicBezTo>
                    <a:pt x="24" y="4"/>
                    <a:pt x="25" y="5"/>
                    <a:pt x="25" y="5"/>
                  </a:cubicBezTo>
                  <a:cubicBezTo>
                    <a:pt x="25" y="6"/>
                    <a:pt x="26" y="6"/>
                    <a:pt x="26" y="6"/>
                  </a:cubicBezTo>
                  <a:cubicBezTo>
                    <a:pt x="27" y="6"/>
                    <a:pt x="27" y="6"/>
                    <a:pt x="27" y="6"/>
                  </a:cubicBezTo>
                  <a:cubicBezTo>
                    <a:pt x="26" y="7"/>
                    <a:pt x="26" y="7"/>
                    <a:pt x="26" y="7"/>
                  </a:cubicBezTo>
                  <a:cubicBezTo>
                    <a:pt x="26" y="8"/>
                    <a:pt x="27" y="8"/>
                    <a:pt x="27" y="9"/>
                  </a:cubicBezTo>
                  <a:cubicBezTo>
                    <a:pt x="27" y="10"/>
                    <a:pt x="28" y="11"/>
                    <a:pt x="27" y="12"/>
                  </a:cubicBezTo>
                  <a:cubicBezTo>
                    <a:pt x="27" y="12"/>
                    <a:pt x="27" y="12"/>
                    <a:pt x="26" y="14"/>
                  </a:cubicBezTo>
                  <a:cubicBezTo>
                    <a:pt x="26" y="15"/>
                    <a:pt x="25" y="16"/>
                    <a:pt x="25" y="16"/>
                  </a:cubicBezTo>
                  <a:cubicBezTo>
                    <a:pt x="25" y="18"/>
                    <a:pt x="25" y="18"/>
                    <a:pt x="25" y="21"/>
                  </a:cubicBezTo>
                  <a:cubicBezTo>
                    <a:pt x="25" y="21"/>
                    <a:pt x="25" y="21"/>
                    <a:pt x="26" y="21"/>
                  </a:cubicBezTo>
                  <a:cubicBezTo>
                    <a:pt x="26" y="22"/>
                    <a:pt x="27" y="23"/>
                    <a:pt x="26" y="25"/>
                  </a:cubicBezTo>
                  <a:cubicBezTo>
                    <a:pt x="26" y="25"/>
                    <a:pt x="25" y="26"/>
                    <a:pt x="23" y="26"/>
                  </a:cubicBezTo>
                  <a:cubicBezTo>
                    <a:pt x="22" y="26"/>
                    <a:pt x="21" y="25"/>
                    <a:pt x="20" y="25"/>
                  </a:cubicBezTo>
                  <a:cubicBezTo>
                    <a:pt x="18" y="25"/>
                    <a:pt x="16" y="25"/>
                    <a:pt x="16" y="25"/>
                  </a:cubicBezTo>
                  <a:cubicBezTo>
                    <a:pt x="15" y="25"/>
                    <a:pt x="14" y="26"/>
                    <a:pt x="13" y="26"/>
                  </a:cubicBezTo>
                  <a:cubicBezTo>
                    <a:pt x="11" y="27"/>
                    <a:pt x="9" y="28"/>
                    <a:pt x="7" y="28"/>
                  </a:cubicBezTo>
                  <a:close/>
                  <a:moveTo>
                    <a:pt x="4" y="18"/>
                  </a:moveTo>
                  <a:cubicBezTo>
                    <a:pt x="5" y="18"/>
                    <a:pt x="6" y="19"/>
                    <a:pt x="6" y="19"/>
                  </a:cubicBezTo>
                  <a:cubicBezTo>
                    <a:pt x="8" y="21"/>
                    <a:pt x="8" y="24"/>
                    <a:pt x="7" y="26"/>
                  </a:cubicBezTo>
                  <a:cubicBezTo>
                    <a:pt x="9" y="26"/>
                    <a:pt x="10" y="25"/>
                    <a:pt x="12" y="25"/>
                  </a:cubicBezTo>
                  <a:cubicBezTo>
                    <a:pt x="13" y="24"/>
                    <a:pt x="15" y="24"/>
                    <a:pt x="16" y="23"/>
                  </a:cubicBezTo>
                  <a:cubicBezTo>
                    <a:pt x="17" y="23"/>
                    <a:pt x="18" y="23"/>
                    <a:pt x="20" y="23"/>
                  </a:cubicBezTo>
                  <a:cubicBezTo>
                    <a:pt x="21" y="23"/>
                    <a:pt x="22" y="24"/>
                    <a:pt x="23" y="24"/>
                  </a:cubicBezTo>
                  <a:cubicBezTo>
                    <a:pt x="24" y="24"/>
                    <a:pt x="25" y="23"/>
                    <a:pt x="25" y="23"/>
                  </a:cubicBezTo>
                  <a:cubicBezTo>
                    <a:pt x="25" y="23"/>
                    <a:pt x="24" y="23"/>
                    <a:pt x="24" y="22"/>
                  </a:cubicBezTo>
                  <a:cubicBezTo>
                    <a:pt x="24" y="22"/>
                    <a:pt x="23" y="22"/>
                    <a:pt x="23" y="21"/>
                  </a:cubicBezTo>
                  <a:cubicBezTo>
                    <a:pt x="23" y="19"/>
                    <a:pt x="23" y="18"/>
                    <a:pt x="23" y="15"/>
                  </a:cubicBezTo>
                  <a:cubicBezTo>
                    <a:pt x="24" y="15"/>
                    <a:pt x="24" y="14"/>
                    <a:pt x="25" y="13"/>
                  </a:cubicBezTo>
                  <a:cubicBezTo>
                    <a:pt x="25" y="12"/>
                    <a:pt x="25" y="12"/>
                    <a:pt x="26" y="11"/>
                  </a:cubicBezTo>
                  <a:cubicBezTo>
                    <a:pt x="26" y="11"/>
                    <a:pt x="25" y="11"/>
                    <a:pt x="25" y="10"/>
                  </a:cubicBezTo>
                  <a:cubicBezTo>
                    <a:pt x="25" y="9"/>
                    <a:pt x="24" y="8"/>
                    <a:pt x="24" y="7"/>
                  </a:cubicBezTo>
                  <a:cubicBezTo>
                    <a:pt x="24" y="7"/>
                    <a:pt x="24" y="7"/>
                    <a:pt x="24" y="7"/>
                  </a:cubicBezTo>
                  <a:cubicBezTo>
                    <a:pt x="24" y="6"/>
                    <a:pt x="23" y="6"/>
                    <a:pt x="23" y="6"/>
                  </a:cubicBezTo>
                  <a:cubicBezTo>
                    <a:pt x="23" y="6"/>
                    <a:pt x="22" y="6"/>
                    <a:pt x="21" y="6"/>
                  </a:cubicBezTo>
                  <a:cubicBezTo>
                    <a:pt x="20" y="7"/>
                    <a:pt x="20" y="7"/>
                    <a:pt x="19" y="7"/>
                  </a:cubicBezTo>
                  <a:cubicBezTo>
                    <a:pt x="17" y="7"/>
                    <a:pt x="16" y="6"/>
                    <a:pt x="15" y="5"/>
                  </a:cubicBezTo>
                  <a:cubicBezTo>
                    <a:pt x="14" y="4"/>
                    <a:pt x="14" y="4"/>
                    <a:pt x="12" y="5"/>
                  </a:cubicBezTo>
                  <a:cubicBezTo>
                    <a:pt x="11" y="6"/>
                    <a:pt x="11" y="6"/>
                    <a:pt x="11" y="6"/>
                  </a:cubicBezTo>
                  <a:cubicBezTo>
                    <a:pt x="11" y="4"/>
                    <a:pt x="11" y="4"/>
                    <a:pt x="11" y="4"/>
                  </a:cubicBezTo>
                  <a:cubicBezTo>
                    <a:pt x="10" y="4"/>
                    <a:pt x="10" y="4"/>
                    <a:pt x="9" y="4"/>
                  </a:cubicBezTo>
                  <a:cubicBezTo>
                    <a:pt x="9" y="5"/>
                    <a:pt x="8" y="5"/>
                    <a:pt x="7" y="5"/>
                  </a:cubicBezTo>
                  <a:cubicBezTo>
                    <a:pt x="6" y="4"/>
                    <a:pt x="6" y="4"/>
                    <a:pt x="6" y="5"/>
                  </a:cubicBezTo>
                  <a:cubicBezTo>
                    <a:pt x="5" y="5"/>
                    <a:pt x="5" y="5"/>
                    <a:pt x="5" y="5"/>
                  </a:cubicBezTo>
                  <a:cubicBezTo>
                    <a:pt x="5" y="5"/>
                    <a:pt x="5" y="6"/>
                    <a:pt x="5" y="6"/>
                  </a:cubicBezTo>
                  <a:cubicBezTo>
                    <a:pt x="6" y="7"/>
                    <a:pt x="7" y="8"/>
                    <a:pt x="6" y="10"/>
                  </a:cubicBezTo>
                  <a:cubicBezTo>
                    <a:pt x="6" y="10"/>
                    <a:pt x="6" y="10"/>
                    <a:pt x="6" y="10"/>
                  </a:cubicBezTo>
                  <a:cubicBezTo>
                    <a:pt x="6" y="10"/>
                    <a:pt x="6" y="11"/>
                    <a:pt x="7" y="11"/>
                  </a:cubicBezTo>
                  <a:cubicBezTo>
                    <a:pt x="8" y="13"/>
                    <a:pt x="8" y="13"/>
                    <a:pt x="8" y="13"/>
                  </a:cubicBezTo>
                  <a:cubicBezTo>
                    <a:pt x="5" y="12"/>
                    <a:pt x="5" y="12"/>
                    <a:pt x="5" y="12"/>
                  </a:cubicBezTo>
                  <a:cubicBezTo>
                    <a:pt x="5" y="12"/>
                    <a:pt x="5" y="12"/>
                    <a:pt x="5" y="12"/>
                  </a:cubicBezTo>
                  <a:cubicBezTo>
                    <a:pt x="5" y="13"/>
                    <a:pt x="5" y="13"/>
                    <a:pt x="5" y="14"/>
                  </a:cubicBezTo>
                  <a:cubicBezTo>
                    <a:pt x="5" y="14"/>
                    <a:pt x="5" y="15"/>
                    <a:pt x="4" y="15"/>
                  </a:cubicBezTo>
                  <a:cubicBezTo>
                    <a:pt x="4" y="16"/>
                    <a:pt x="4" y="17"/>
                    <a:pt x="4"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59" name="Freeform 268"/>
            <p:cNvSpPr/>
            <p:nvPr/>
          </p:nvSpPr>
          <p:spPr bwMode="auto">
            <a:xfrm>
              <a:off x="4811713" y="3073227"/>
              <a:ext cx="26988" cy="38100"/>
            </a:xfrm>
            <a:custGeom>
              <a:avLst/>
              <a:gdLst>
                <a:gd name="T0" fmla="*/ 10 w 10"/>
                <a:gd name="T1" fmla="*/ 7 h 14"/>
                <a:gd name="T2" fmla="*/ 1 w 10"/>
                <a:gd name="T3" fmla="*/ 9 h 14"/>
                <a:gd name="T4" fmla="*/ 10 w 10"/>
                <a:gd name="T5" fmla="*/ 7 h 14"/>
              </a:gdLst>
              <a:ahLst/>
              <a:cxnLst>
                <a:cxn ang="0">
                  <a:pos x="T0" y="T1"/>
                </a:cxn>
                <a:cxn ang="0">
                  <a:pos x="T2" y="T3"/>
                </a:cxn>
                <a:cxn ang="0">
                  <a:pos x="T4" y="T5"/>
                </a:cxn>
              </a:cxnLst>
              <a:rect l="0" t="0" r="r" b="b"/>
              <a:pathLst>
                <a:path w="10" h="14">
                  <a:moveTo>
                    <a:pt x="10" y="7"/>
                  </a:moveTo>
                  <a:cubicBezTo>
                    <a:pt x="9" y="12"/>
                    <a:pt x="4" y="14"/>
                    <a:pt x="1" y="9"/>
                  </a:cubicBezTo>
                  <a:cubicBezTo>
                    <a:pt x="0" y="6"/>
                    <a:pt x="8" y="0"/>
                    <a:pt x="10"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460" name="Freeform 269"/>
            <p:cNvSpPr>
              <a:spLocks noEditPoints="1"/>
            </p:cNvSpPr>
            <p:nvPr/>
          </p:nvSpPr>
          <p:spPr bwMode="auto">
            <a:xfrm>
              <a:off x="4811713" y="3081165"/>
              <a:ext cx="30163" cy="26988"/>
            </a:xfrm>
            <a:custGeom>
              <a:avLst/>
              <a:gdLst>
                <a:gd name="T0" fmla="*/ 5 w 11"/>
                <a:gd name="T1" fmla="*/ 10 h 10"/>
                <a:gd name="T2" fmla="*/ 1 w 11"/>
                <a:gd name="T3" fmla="*/ 6 h 10"/>
                <a:gd name="T4" fmla="*/ 1 w 11"/>
                <a:gd name="T5" fmla="*/ 3 h 10"/>
                <a:gd name="T6" fmla="*/ 7 w 11"/>
                <a:gd name="T7" fmla="*/ 0 h 10"/>
                <a:gd name="T8" fmla="*/ 11 w 11"/>
                <a:gd name="T9" fmla="*/ 3 h 10"/>
                <a:gd name="T10" fmla="*/ 11 w 11"/>
                <a:gd name="T11" fmla="*/ 4 h 10"/>
                <a:gd name="T12" fmla="*/ 11 w 11"/>
                <a:gd name="T13" fmla="*/ 4 h 10"/>
                <a:gd name="T14" fmla="*/ 5 w 11"/>
                <a:gd name="T15" fmla="*/ 10 h 10"/>
                <a:gd name="T16" fmla="*/ 7 w 11"/>
                <a:gd name="T17" fmla="*/ 2 h 10"/>
                <a:gd name="T18" fmla="*/ 2 w 11"/>
                <a:gd name="T19" fmla="*/ 4 h 10"/>
                <a:gd name="T20" fmla="*/ 2 w 11"/>
                <a:gd name="T21" fmla="*/ 5 h 10"/>
                <a:gd name="T22" fmla="*/ 5 w 11"/>
                <a:gd name="T23" fmla="*/ 8 h 10"/>
                <a:gd name="T24" fmla="*/ 9 w 11"/>
                <a:gd name="T25" fmla="*/ 4 h 10"/>
                <a:gd name="T26" fmla="*/ 7 w 11"/>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0">
                  <a:moveTo>
                    <a:pt x="5" y="10"/>
                  </a:moveTo>
                  <a:cubicBezTo>
                    <a:pt x="4" y="10"/>
                    <a:pt x="2" y="8"/>
                    <a:pt x="1" y="6"/>
                  </a:cubicBezTo>
                  <a:cubicBezTo>
                    <a:pt x="0" y="5"/>
                    <a:pt x="0" y="4"/>
                    <a:pt x="1" y="3"/>
                  </a:cubicBezTo>
                  <a:cubicBezTo>
                    <a:pt x="2" y="1"/>
                    <a:pt x="4" y="0"/>
                    <a:pt x="7" y="0"/>
                  </a:cubicBezTo>
                  <a:cubicBezTo>
                    <a:pt x="8" y="0"/>
                    <a:pt x="10" y="0"/>
                    <a:pt x="11" y="3"/>
                  </a:cubicBezTo>
                  <a:cubicBezTo>
                    <a:pt x="11" y="4"/>
                    <a:pt x="11" y="4"/>
                    <a:pt x="11" y="4"/>
                  </a:cubicBezTo>
                  <a:cubicBezTo>
                    <a:pt x="11" y="4"/>
                    <a:pt x="11" y="4"/>
                    <a:pt x="11" y="4"/>
                  </a:cubicBezTo>
                  <a:cubicBezTo>
                    <a:pt x="10" y="8"/>
                    <a:pt x="8" y="10"/>
                    <a:pt x="5" y="10"/>
                  </a:cubicBezTo>
                  <a:close/>
                  <a:moveTo>
                    <a:pt x="7" y="2"/>
                  </a:moveTo>
                  <a:cubicBezTo>
                    <a:pt x="5" y="2"/>
                    <a:pt x="3" y="3"/>
                    <a:pt x="2" y="4"/>
                  </a:cubicBezTo>
                  <a:cubicBezTo>
                    <a:pt x="2" y="5"/>
                    <a:pt x="2" y="5"/>
                    <a:pt x="2" y="5"/>
                  </a:cubicBezTo>
                  <a:cubicBezTo>
                    <a:pt x="3" y="7"/>
                    <a:pt x="4" y="8"/>
                    <a:pt x="5" y="8"/>
                  </a:cubicBezTo>
                  <a:cubicBezTo>
                    <a:pt x="7" y="8"/>
                    <a:pt x="8" y="6"/>
                    <a:pt x="9" y="4"/>
                  </a:cubicBezTo>
                  <a:cubicBezTo>
                    <a:pt x="9" y="2"/>
                    <a:pt x="8" y="2"/>
                    <a:pt x="7"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461" name="Freeform 270"/>
            <p:cNvSpPr/>
            <p:nvPr/>
          </p:nvSpPr>
          <p:spPr bwMode="auto">
            <a:xfrm>
              <a:off x="4402138" y="2671590"/>
              <a:ext cx="42863" cy="46038"/>
            </a:xfrm>
            <a:custGeom>
              <a:avLst/>
              <a:gdLst>
                <a:gd name="T0" fmla="*/ 0 w 16"/>
                <a:gd name="T1" fmla="*/ 7 h 17"/>
                <a:gd name="T2" fmla="*/ 15 w 16"/>
                <a:gd name="T3" fmla="*/ 17 h 17"/>
                <a:gd name="T4" fmla="*/ 11 w 16"/>
                <a:gd name="T5" fmla="*/ 9 h 17"/>
                <a:gd name="T6" fmla="*/ 11 w 16"/>
                <a:gd name="T7" fmla="*/ 4 h 17"/>
                <a:gd name="T8" fmla="*/ 8 w 16"/>
                <a:gd name="T9" fmla="*/ 5 h 17"/>
                <a:gd name="T10" fmla="*/ 4 w 16"/>
                <a:gd name="T11" fmla="*/ 2 h 17"/>
                <a:gd name="T12" fmla="*/ 0 w 16"/>
                <a:gd name="T13" fmla="*/ 7 h 17"/>
              </a:gdLst>
              <a:ahLst/>
              <a:cxnLst>
                <a:cxn ang="0">
                  <a:pos x="T0" y="T1"/>
                </a:cxn>
                <a:cxn ang="0">
                  <a:pos x="T2" y="T3"/>
                </a:cxn>
                <a:cxn ang="0">
                  <a:pos x="T4" y="T5"/>
                </a:cxn>
                <a:cxn ang="0">
                  <a:pos x="T6" y="T7"/>
                </a:cxn>
                <a:cxn ang="0">
                  <a:pos x="T8" y="T9"/>
                </a:cxn>
                <a:cxn ang="0">
                  <a:pos x="T10" y="T11"/>
                </a:cxn>
                <a:cxn ang="0">
                  <a:pos x="T12" y="T13"/>
                </a:cxn>
              </a:cxnLst>
              <a:rect l="0" t="0" r="r" b="b"/>
              <a:pathLst>
                <a:path w="16" h="17">
                  <a:moveTo>
                    <a:pt x="0" y="7"/>
                  </a:moveTo>
                  <a:cubicBezTo>
                    <a:pt x="5" y="11"/>
                    <a:pt x="9" y="14"/>
                    <a:pt x="15" y="17"/>
                  </a:cubicBezTo>
                  <a:cubicBezTo>
                    <a:pt x="16" y="13"/>
                    <a:pt x="16" y="9"/>
                    <a:pt x="11" y="9"/>
                  </a:cubicBezTo>
                  <a:cubicBezTo>
                    <a:pt x="13" y="7"/>
                    <a:pt x="13" y="5"/>
                    <a:pt x="11" y="4"/>
                  </a:cubicBezTo>
                  <a:cubicBezTo>
                    <a:pt x="10" y="4"/>
                    <a:pt x="10" y="7"/>
                    <a:pt x="8" y="5"/>
                  </a:cubicBezTo>
                  <a:cubicBezTo>
                    <a:pt x="10" y="0"/>
                    <a:pt x="4" y="1"/>
                    <a:pt x="4" y="2"/>
                  </a:cubicBezTo>
                  <a:cubicBezTo>
                    <a:pt x="5" y="3"/>
                    <a:pt x="1" y="6"/>
                    <a:pt x="0"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62" name="Freeform 271"/>
            <p:cNvSpPr>
              <a:spLocks noEditPoints="1"/>
            </p:cNvSpPr>
            <p:nvPr/>
          </p:nvSpPr>
          <p:spPr bwMode="auto">
            <a:xfrm>
              <a:off x="4395788" y="2671590"/>
              <a:ext cx="52388" cy="49213"/>
            </a:xfrm>
            <a:custGeom>
              <a:avLst/>
              <a:gdLst>
                <a:gd name="T0" fmla="*/ 18 w 19"/>
                <a:gd name="T1" fmla="*/ 18 h 18"/>
                <a:gd name="T2" fmla="*/ 17 w 19"/>
                <a:gd name="T3" fmla="*/ 18 h 18"/>
                <a:gd name="T4" fmla="*/ 1 w 19"/>
                <a:gd name="T5" fmla="*/ 8 h 18"/>
                <a:gd name="T6" fmla="*/ 0 w 19"/>
                <a:gd name="T7" fmla="*/ 7 h 18"/>
                <a:gd name="T8" fmla="*/ 1 w 19"/>
                <a:gd name="T9" fmla="*/ 6 h 18"/>
                <a:gd name="T10" fmla="*/ 6 w 19"/>
                <a:gd name="T11" fmla="*/ 2 h 18"/>
                <a:gd name="T12" fmla="*/ 6 w 19"/>
                <a:gd name="T13" fmla="*/ 1 h 18"/>
                <a:gd name="T14" fmla="*/ 8 w 19"/>
                <a:gd name="T15" fmla="*/ 0 h 18"/>
                <a:gd name="T16" fmla="*/ 11 w 19"/>
                <a:gd name="T17" fmla="*/ 2 h 18"/>
                <a:gd name="T18" fmla="*/ 11 w 19"/>
                <a:gd name="T19" fmla="*/ 4 h 18"/>
                <a:gd name="T20" fmla="*/ 11 w 19"/>
                <a:gd name="T21" fmla="*/ 4 h 18"/>
                <a:gd name="T22" fmla="*/ 14 w 19"/>
                <a:gd name="T23" fmla="*/ 3 h 18"/>
                <a:gd name="T24" fmla="*/ 15 w 19"/>
                <a:gd name="T25" fmla="*/ 5 h 18"/>
                <a:gd name="T26" fmla="*/ 15 w 19"/>
                <a:gd name="T27" fmla="*/ 8 h 18"/>
                <a:gd name="T28" fmla="*/ 17 w 19"/>
                <a:gd name="T29" fmla="*/ 9 h 18"/>
                <a:gd name="T30" fmla="*/ 18 w 19"/>
                <a:gd name="T31" fmla="*/ 16 h 18"/>
                <a:gd name="T32" fmla="*/ 18 w 19"/>
                <a:gd name="T33" fmla="*/ 18 h 18"/>
                <a:gd name="T34" fmla="*/ 3 w 19"/>
                <a:gd name="T35" fmla="*/ 7 h 18"/>
                <a:gd name="T36" fmla="*/ 16 w 19"/>
                <a:gd name="T37" fmla="*/ 15 h 18"/>
                <a:gd name="T38" fmla="*/ 16 w 19"/>
                <a:gd name="T39" fmla="*/ 11 h 18"/>
                <a:gd name="T40" fmla="*/ 13 w 19"/>
                <a:gd name="T41" fmla="*/ 10 h 18"/>
                <a:gd name="T42" fmla="*/ 11 w 19"/>
                <a:gd name="T43" fmla="*/ 10 h 18"/>
                <a:gd name="T44" fmla="*/ 13 w 19"/>
                <a:gd name="T45" fmla="*/ 8 h 18"/>
                <a:gd name="T46" fmla="*/ 13 w 19"/>
                <a:gd name="T47" fmla="*/ 6 h 18"/>
                <a:gd name="T48" fmla="*/ 13 w 19"/>
                <a:gd name="T49" fmla="*/ 5 h 18"/>
                <a:gd name="T50" fmla="*/ 13 w 19"/>
                <a:gd name="T51" fmla="*/ 5 h 18"/>
                <a:gd name="T52" fmla="*/ 11 w 19"/>
                <a:gd name="T53" fmla="*/ 7 h 18"/>
                <a:gd name="T54" fmla="*/ 9 w 19"/>
                <a:gd name="T55" fmla="*/ 6 h 18"/>
                <a:gd name="T56" fmla="*/ 8 w 19"/>
                <a:gd name="T57" fmla="*/ 6 h 18"/>
                <a:gd name="T58" fmla="*/ 9 w 19"/>
                <a:gd name="T59" fmla="*/ 5 h 18"/>
                <a:gd name="T60" fmla="*/ 9 w 19"/>
                <a:gd name="T61" fmla="*/ 3 h 18"/>
                <a:gd name="T62" fmla="*/ 7 w 19"/>
                <a:gd name="T63" fmla="*/ 2 h 18"/>
                <a:gd name="T64" fmla="*/ 3 w 19"/>
                <a:gd name="T6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8">
                  <a:moveTo>
                    <a:pt x="18" y="18"/>
                  </a:moveTo>
                  <a:cubicBezTo>
                    <a:pt x="17" y="18"/>
                    <a:pt x="17" y="18"/>
                    <a:pt x="17" y="18"/>
                  </a:cubicBezTo>
                  <a:cubicBezTo>
                    <a:pt x="10" y="15"/>
                    <a:pt x="6" y="12"/>
                    <a:pt x="1" y="8"/>
                  </a:cubicBezTo>
                  <a:cubicBezTo>
                    <a:pt x="0" y="7"/>
                    <a:pt x="0" y="7"/>
                    <a:pt x="0" y="7"/>
                  </a:cubicBezTo>
                  <a:cubicBezTo>
                    <a:pt x="1" y="6"/>
                    <a:pt x="1" y="6"/>
                    <a:pt x="1" y="6"/>
                  </a:cubicBezTo>
                  <a:cubicBezTo>
                    <a:pt x="5" y="3"/>
                    <a:pt x="5" y="2"/>
                    <a:pt x="6" y="2"/>
                  </a:cubicBezTo>
                  <a:cubicBezTo>
                    <a:pt x="5" y="1"/>
                    <a:pt x="6" y="1"/>
                    <a:pt x="6" y="1"/>
                  </a:cubicBezTo>
                  <a:cubicBezTo>
                    <a:pt x="6" y="0"/>
                    <a:pt x="7" y="0"/>
                    <a:pt x="8" y="0"/>
                  </a:cubicBezTo>
                  <a:cubicBezTo>
                    <a:pt x="9" y="0"/>
                    <a:pt x="10" y="0"/>
                    <a:pt x="11" y="2"/>
                  </a:cubicBezTo>
                  <a:cubicBezTo>
                    <a:pt x="11" y="2"/>
                    <a:pt x="11" y="3"/>
                    <a:pt x="11" y="4"/>
                  </a:cubicBezTo>
                  <a:cubicBezTo>
                    <a:pt x="11" y="4"/>
                    <a:pt x="11" y="4"/>
                    <a:pt x="11" y="4"/>
                  </a:cubicBezTo>
                  <a:cubicBezTo>
                    <a:pt x="12" y="4"/>
                    <a:pt x="13" y="3"/>
                    <a:pt x="14" y="3"/>
                  </a:cubicBezTo>
                  <a:cubicBezTo>
                    <a:pt x="15" y="4"/>
                    <a:pt x="15" y="4"/>
                    <a:pt x="15" y="5"/>
                  </a:cubicBezTo>
                  <a:cubicBezTo>
                    <a:pt x="15" y="6"/>
                    <a:pt x="15" y="7"/>
                    <a:pt x="15" y="8"/>
                  </a:cubicBezTo>
                  <a:cubicBezTo>
                    <a:pt x="16" y="8"/>
                    <a:pt x="17" y="9"/>
                    <a:pt x="17" y="9"/>
                  </a:cubicBezTo>
                  <a:cubicBezTo>
                    <a:pt x="19" y="11"/>
                    <a:pt x="19" y="14"/>
                    <a:pt x="18" y="16"/>
                  </a:cubicBezTo>
                  <a:lnTo>
                    <a:pt x="18" y="18"/>
                  </a:lnTo>
                  <a:close/>
                  <a:moveTo>
                    <a:pt x="3" y="7"/>
                  </a:moveTo>
                  <a:cubicBezTo>
                    <a:pt x="8" y="10"/>
                    <a:pt x="11" y="13"/>
                    <a:pt x="16" y="15"/>
                  </a:cubicBezTo>
                  <a:cubicBezTo>
                    <a:pt x="17" y="14"/>
                    <a:pt x="17" y="12"/>
                    <a:pt x="16" y="11"/>
                  </a:cubicBezTo>
                  <a:cubicBezTo>
                    <a:pt x="15" y="10"/>
                    <a:pt x="14" y="10"/>
                    <a:pt x="13" y="10"/>
                  </a:cubicBezTo>
                  <a:cubicBezTo>
                    <a:pt x="11" y="10"/>
                    <a:pt x="11" y="10"/>
                    <a:pt x="11" y="10"/>
                  </a:cubicBezTo>
                  <a:cubicBezTo>
                    <a:pt x="13" y="8"/>
                    <a:pt x="13" y="8"/>
                    <a:pt x="13" y="8"/>
                  </a:cubicBezTo>
                  <a:cubicBezTo>
                    <a:pt x="13" y="7"/>
                    <a:pt x="14" y="7"/>
                    <a:pt x="13" y="6"/>
                  </a:cubicBezTo>
                  <a:cubicBezTo>
                    <a:pt x="13" y="6"/>
                    <a:pt x="13" y="5"/>
                    <a:pt x="13" y="5"/>
                  </a:cubicBezTo>
                  <a:cubicBezTo>
                    <a:pt x="13" y="5"/>
                    <a:pt x="13" y="5"/>
                    <a:pt x="13" y="5"/>
                  </a:cubicBezTo>
                  <a:cubicBezTo>
                    <a:pt x="13" y="6"/>
                    <a:pt x="12" y="7"/>
                    <a:pt x="11" y="7"/>
                  </a:cubicBezTo>
                  <a:cubicBezTo>
                    <a:pt x="10" y="7"/>
                    <a:pt x="10" y="6"/>
                    <a:pt x="9" y="6"/>
                  </a:cubicBezTo>
                  <a:cubicBezTo>
                    <a:pt x="8" y="6"/>
                    <a:pt x="8" y="6"/>
                    <a:pt x="8" y="6"/>
                  </a:cubicBezTo>
                  <a:cubicBezTo>
                    <a:pt x="9" y="5"/>
                    <a:pt x="9" y="5"/>
                    <a:pt x="9" y="5"/>
                  </a:cubicBezTo>
                  <a:cubicBezTo>
                    <a:pt x="9" y="4"/>
                    <a:pt x="9" y="3"/>
                    <a:pt x="9" y="3"/>
                  </a:cubicBezTo>
                  <a:cubicBezTo>
                    <a:pt x="9" y="2"/>
                    <a:pt x="8" y="2"/>
                    <a:pt x="7" y="2"/>
                  </a:cubicBezTo>
                  <a:cubicBezTo>
                    <a:pt x="7" y="3"/>
                    <a:pt x="6" y="4"/>
                    <a:pt x="3"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63" name="Freeform 272"/>
            <p:cNvSpPr/>
            <p:nvPr/>
          </p:nvSpPr>
          <p:spPr bwMode="auto">
            <a:xfrm>
              <a:off x="4622800" y="2389015"/>
              <a:ext cx="173038" cy="161925"/>
            </a:xfrm>
            <a:custGeom>
              <a:avLst/>
              <a:gdLst>
                <a:gd name="T0" fmla="*/ 62 w 63"/>
                <a:gd name="T1" fmla="*/ 7 h 59"/>
                <a:gd name="T2" fmla="*/ 62 w 63"/>
                <a:gd name="T3" fmla="*/ 18 h 59"/>
                <a:gd name="T4" fmla="*/ 62 w 63"/>
                <a:gd name="T5" fmla="*/ 34 h 59"/>
                <a:gd name="T6" fmla="*/ 62 w 63"/>
                <a:gd name="T7" fmla="*/ 49 h 59"/>
                <a:gd name="T8" fmla="*/ 62 w 63"/>
                <a:gd name="T9" fmla="*/ 57 h 59"/>
                <a:gd name="T10" fmla="*/ 58 w 63"/>
                <a:gd name="T11" fmla="*/ 59 h 59"/>
                <a:gd name="T12" fmla="*/ 30 w 63"/>
                <a:gd name="T13" fmla="*/ 45 h 59"/>
                <a:gd name="T14" fmla="*/ 20 w 63"/>
                <a:gd name="T15" fmla="*/ 44 h 59"/>
                <a:gd name="T16" fmla="*/ 9 w 63"/>
                <a:gd name="T17" fmla="*/ 40 h 59"/>
                <a:gd name="T18" fmla="*/ 4 w 63"/>
                <a:gd name="T19" fmla="*/ 37 h 59"/>
                <a:gd name="T20" fmla="*/ 1 w 63"/>
                <a:gd name="T21" fmla="*/ 32 h 59"/>
                <a:gd name="T22" fmla="*/ 2 w 63"/>
                <a:gd name="T23" fmla="*/ 20 h 59"/>
                <a:gd name="T24" fmla="*/ 0 w 63"/>
                <a:gd name="T25" fmla="*/ 15 h 59"/>
                <a:gd name="T26" fmla="*/ 3 w 63"/>
                <a:gd name="T27" fmla="*/ 11 h 59"/>
                <a:gd name="T28" fmla="*/ 6 w 63"/>
                <a:gd name="T29" fmla="*/ 5 h 59"/>
                <a:gd name="T30" fmla="*/ 8 w 63"/>
                <a:gd name="T31" fmla="*/ 0 h 59"/>
                <a:gd name="T32" fmla="*/ 23 w 63"/>
                <a:gd name="T33" fmla="*/ 4 h 59"/>
                <a:gd name="T34" fmla="*/ 30 w 63"/>
                <a:gd name="T35" fmla="*/ 9 h 59"/>
                <a:gd name="T36" fmla="*/ 38 w 63"/>
                <a:gd name="T37" fmla="*/ 13 h 59"/>
                <a:gd name="T38" fmla="*/ 42 w 63"/>
                <a:gd name="T39" fmla="*/ 11 h 59"/>
                <a:gd name="T40" fmla="*/ 41 w 63"/>
                <a:gd name="T41" fmla="*/ 7 h 59"/>
                <a:gd name="T42" fmla="*/ 47 w 63"/>
                <a:gd name="T43" fmla="*/ 1 h 59"/>
                <a:gd name="T44" fmla="*/ 54 w 63"/>
                <a:gd name="T45" fmla="*/ 3 h 59"/>
                <a:gd name="T46" fmla="*/ 62 w 63"/>
                <a:gd name="T47"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59">
                  <a:moveTo>
                    <a:pt x="62" y="7"/>
                  </a:moveTo>
                  <a:cubicBezTo>
                    <a:pt x="59" y="10"/>
                    <a:pt x="61" y="15"/>
                    <a:pt x="62" y="18"/>
                  </a:cubicBezTo>
                  <a:cubicBezTo>
                    <a:pt x="63" y="23"/>
                    <a:pt x="62" y="29"/>
                    <a:pt x="62" y="34"/>
                  </a:cubicBezTo>
                  <a:cubicBezTo>
                    <a:pt x="62" y="39"/>
                    <a:pt x="62" y="44"/>
                    <a:pt x="62" y="49"/>
                  </a:cubicBezTo>
                  <a:cubicBezTo>
                    <a:pt x="62" y="52"/>
                    <a:pt x="62" y="54"/>
                    <a:pt x="62" y="57"/>
                  </a:cubicBezTo>
                  <a:cubicBezTo>
                    <a:pt x="62" y="58"/>
                    <a:pt x="57" y="55"/>
                    <a:pt x="58" y="59"/>
                  </a:cubicBezTo>
                  <a:cubicBezTo>
                    <a:pt x="49" y="54"/>
                    <a:pt x="39" y="50"/>
                    <a:pt x="30" y="45"/>
                  </a:cubicBezTo>
                  <a:cubicBezTo>
                    <a:pt x="26" y="43"/>
                    <a:pt x="23" y="46"/>
                    <a:pt x="20" y="44"/>
                  </a:cubicBezTo>
                  <a:cubicBezTo>
                    <a:pt x="16" y="41"/>
                    <a:pt x="11" y="45"/>
                    <a:pt x="9" y="40"/>
                  </a:cubicBezTo>
                  <a:cubicBezTo>
                    <a:pt x="8" y="38"/>
                    <a:pt x="5" y="39"/>
                    <a:pt x="4" y="37"/>
                  </a:cubicBezTo>
                  <a:cubicBezTo>
                    <a:pt x="3" y="37"/>
                    <a:pt x="2" y="34"/>
                    <a:pt x="1" y="32"/>
                  </a:cubicBezTo>
                  <a:cubicBezTo>
                    <a:pt x="0" y="31"/>
                    <a:pt x="2" y="23"/>
                    <a:pt x="2" y="20"/>
                  </a:cubicBezTo>
                  <a:cubicBezTo>
                    <a:pt x="2" y="19"/>
                    <a:pt x="0" y="15"/>
                    <a:pt x="0" y="15"/>
                  </a:cubicBezTo>
                  <a:cubicBezTo>
                    <a:pt x="0" y="13"/>
                    <a:pt x="3" y="12"/>
                    <a:pt x="3" y="11"/>
                  </a:cubicBezTo>
                  <a:cubicBezTo>
                    <a:pt x="5" y="8"/>
                    <a:pt x="2" y="8"/>
                    <a:pt x="6" y="5"/>
                  </a:cubicBezTo>
                  <a:cubicBezTo>
                    <a:pt x="8" y="3"/>
                    <a:pt x="8" y="3"/>
                    <a:pt x="8" y="0"/>
                  </a:cubicBezTo>
                  <a:cubicBezTo>
                    <a:pt x="12" y="1"/>
                    <a:pt x="21" y="0"/>
                    <a:pt x="23" y="4"/>
                  </a:cubicBezTo>
                  <a:cubicBezTo>
                    <a:pt x="25" y="8"/>
                    <a:pt x="26" y="8"/>
                    <a:pt x="30" y="9"/>
                  </a:cubicBezTo>
                  <a:cubicBezTo>
                    <a:pt x="32" y="10"/>
                    <a:pt x="37" y="13"/>
                    <a:pt x="38" y="13"/>
                  </a:cubicBezTo>
                  <a:cubicBezTo>
                    <a:pt x="39" y="12"/>
                    <a:pt x="41" y="12"/>
                    <a:pt x="42" y="11"/>
                  </a:cubicBezTo>
                  <a:cubicBezTo>
                    <a:pt x="42" y="9"/>
                    <a:pt x="41" y="8"/>
                    <a:pt x="41" y="7"/>
                  </a:cubicBezTo>
                  <a:cubicBezTo>
                    <a:pt x="42" y="4"/>
                    <a:pt x="44" y="2"/>
                    <a:pt x="47" y="1"/>
                  </a:cubicBezTo>
                  <a:cubicBezTo>
                    <a:pt x="50" y="1"/>
                    <a:pt x="53" y="1"/>
                    <a:pt x="54" y="3"/>
                  </a:cubicBezTo>
                  <a:cubicBezTo>
                    <a:pt x="56" y="6"/>
                    <a:pt x="61" y="4"/>
                    <a:pt x="62"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64" name="Freeform 273"/>
            <p:cNvSpPr>
              <a:spLocks noEditPoints="1"/>
            </p:cNvSpPr>
            <p:nvPr/>
          </p:nvSpPr>
          <p:spPr bwMode="auto">
            <a:xfrm>
              <a:off x="4621213" y="2384252"/>
              <a:ext cx="177800" cy="171450"/>
            </a:xfrm>
            <a:custGeom>
              <a:avLst/>
              <a:gdLst>
                <a:gd name="T0" fmla="*/ 30 w 65"/>
                <a:gd name="T1" fmla="*/ 47 h 63"/>
                <a:gd name="T2" fmla="*/ 20 w 65"/>
                <a:gd name="T3" fmla="*/ 47 h 63"/>
                <a:gd name="T4" fmla="*/ 9 w 65"/>
                <a:gd name="T5" fmla="*/ 42 h 63"/>
                <a:gd name="T6" fmla="*/ 4 w 65"/>
                <a:gd name="T7" fmla="*/ 40 h 63"/>
                <a:gd name="T8" fmla="*/ 1 w 65"/>
                <a:gd name="T9" fmla="*/ 35 h 63"/>
                <a:gd name="T10" fmla="*/ 2 w 65"/>
                <a:gd name="T11" fmla="*/ 22 h 63"/>
                <a:gd name="T12" fmla="*/ 0 w 65"/>
                <a:gd name="T13" fmla="*/ 16 h 63"/>
                <a:gd name="T14" fmla="*/ 4 w 65"/>
                <a:gd name="T15" fmla="*/ 12 h 63"/>
                <a:gd name="T16" fmla="*/ 6 w 65"/>
                <a:gd name="T17" fmla="*/ 6 h 63"/>
                <a:gd name="T18" fmla="*/ 8 w 65"/>
                <a:gd name="T19" fmla="*/ 0 h 63"/>
                <a:gd name="T20" fmla="*/ 15 w 65"/>
                <a:gd name="T21" fmla="*/ 2 h 63"/>
                <a:gd name="T22" fmla="*/ 31 w 65"/>
                <a:gd name="T23" fmla="*/ 10 h 63"/>
                <a:gd name="T24" fmla="*/ 35 w 65"/>
                <a:gd name="T25" fmla="*/ 12 h 63"/>
                <a:gd name="T26" fmla="*/ 40 w 65"/>
                <a:gd name="T27" fmla="*/ 13 h 63"/>
                <a:gd name="T28" fmla="*/ 42 w 65"/>
                <a:gd name="T29" fmla="*/ 11 h 63"/>
                <a:gd name="T30" fmla="*/ 48 w 65"/>
                <a:gd name="T31" fmla="*/ 2 h 63"/>
                <a:gd name="T32" fmla="*/ 56 w 65"/>
                <a:gd name="T33" fmla="*/ 5 h 63"/>
                <a:gd name="T34" fmla="*/ 64 w 65"/>
                <a:gd name="T35" fmla="*/ 8 h 63"/>
                <a:gd name="T36" fmla="*/ 64 w 65"/>
                <a:gd name="T37" fmla="*/ 10 h 63"/>
                <a:gd name="T38" fmla="*/ 64 w 65"/>
                <a:gd name="T39" fmla="*/ 20 h 63"/>
                <a:gd name="T40" fmla="*/ 64 w 65"/>
                <a:gd name="T41" fmla="*/ 36 h 63"/>
                <a:gd name="T42" fmla="*/ 64 w 65"/>
                <a:gd name="T43" fmla="*/ 56 h 63"/>
                <a:gd name="T44" fmla="*/ 62 w 65"/>
                <a:gd name="T45" fmla="*/ 60 h 63"/>
                <a:gd name="T46" fmla="*/ 61 w 65"/>
                <a:gd name="T47" fmla="*/ 60 h 63"/>
                <a:gd name="T48" fmla="*/ 60 w 65"/>
                <a:gd name="T49" fmla="*/ 61 h 63"/>
                <a:gd name="T50" fmla="*/ 28 w 65"/>
                <a:gd name="T51" fmla="*/ 45 h 63"/>
                <a:gd name="T52" fmla="*/ 58 w 65"/>
                <a:gd name="T53" fmla="*/ 60 h 63"/>
                <a:gd name="T54" fmla="*/ 61 w 65"/>
                <a:gd name="T55" fmla="*/ 58 h 63"/>
                <a:gd name="T56" fmla="*/ 62 w 65"/>
                <a:gd name="T57" fmla="*/ 58 h 63"/>
                <a:gd name="T58" fmla="*/ 62 w 65"/>
                <a:gd name="T59" fmla="*/ 51 h 63"/>
                <a:gd name="T60" fmla="*/ 62 w 65"/>
                <a:gd name="T61" fmla="*/ 31 h 63"/>
                <a:gd name="T62" fmla="*/ 62 w 65"/>
                <a:gd name="T63" fmla="*/ 19 h 63"/>
                <a:gd name="T64" fmla="*/ 59 w 65"/>
                <a:gd name="T65" fmla="*/ 8 h 63"/>
                <a:gd name="T66" fmla="*/ 51 w 65"/>
                <a:gd name="T67" fmla="*/ 4 h 63"/>
                <a:gd name="T68" fmla="*/ 43 w 65"/>
                <a:gd name="T69" fmla="*/ 9 h 63"/>
                <a:gd name="T70" fmla="*/ 43 w 65"/>
                <a:gd name="T71" fmla="*/ 13 h 63"/>
                <a:gd name="T72" fmla="*/ 39 w 65"/>
                <a:gd name="T73" fmla="*/ 15 h 63"/>
                <a:gd name="T74" fmla="*/ 31 w 65"/>
                <a:gd name="T75" fmla="*/ 12 h 63"/>
                <a:gd name="T76" fmla="*/ 23 w 65"/>
                <a:gd name="T77" fmla="*/ 7 h 63"/>
                <a:gd name="T78" fmla="*/ 10 w 65"/>
                <a:gd name="T79" fmla="*/ 3 h 63"/>
                <a:gd name="T80" fmla="*/ 6 w 65"/>
                <a:gd name="T81" fmla="*/ 10 h 63"/>
                <a:gd name="T82" fmla="*/ 3 w 65"/>
                <a:gd name="T83" fmla="*/ 15 h 63"/>
                <a:gd name="T84" fmla="*/ 2 w 65"/>
                <a:gd name="T85" fmla="*/ 18 h 63"/>
                <a:gd name="T86" fmla="*/ 3 w 65"/>
                <a:gd name="T87" fmla="*/ 28 h 63"/>
                <a:gd name="T88" fmla="*/ 4 w 65"/>
                <a:gd name="T89" fmla="*/ 36 h 63"/>
                <a:gd name="T90" fmla="*/ 7 w 65"/>
                <a:gd name="T91" fmla="*/ 39 h 63"/>
                <a:gd name="T92" fmla="*/ 15 w 65"/>
                <a:gd name="T93" fmla="*/ 44 h 63"/>
                <a:gd name="T94" fmla="*/ 25 w 65"/>
                <a:gd name="T95"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 h="63">
                  <a:moveTo>
                    <a:pt x="61" y="63"/>
                  </a:moveTo>
                  <a:cubicBezTo>
                    <a:pt x="30" y="47"/>
                    <a:pt x="30" y="47"/>
                    <a:pt x="30" y="47"/>
                  </a:cubicBezTo>
                  <a:cubicBezTo>
                    <a:pt x="29" y="47"/>
                    <a:pt x="27" y="47"/>
                    <a:pt x="26" y="47"/>
                  </a:cubicBezTo>
                  <a:cubicBezTo>
                    <a:pt x="24" y="48"/>
                    <a:pt x="22" y="48"/>
                    <a:pt x="20" y="47"/>
                  </a:cubicBezTo>
                  <a:cubicBezTo>
                    <a:pt x="19" y="45"/>
                    <a:pt x="17" y="45"/>
                    <a:pt x="15" y="46"/>
                  </a:cubicBezTo>
                  <a:cubicBezTo>
                    <a:pt x="13" y="46"/>
                    <a:pt x="10" y="46"/>
                    <a:pt x="9" y="42"/>
                  </a:cubicBezTo>
                  <a:cubicBezTo>
                    <a:pt x="8" y="42"/>
                    <a:pt x="8" y="41"/>
                    <a:pt x="7" y="41"/>
                  </a:cubicBezTo>
                  <a:cubicBezTo>
                    <a:pt x="6" y="41"/>
                    <a:pt x="5" y="41"/>
                    <a:pt x="4" y="40"/>
                  </a:cubicBezTo>
                  <a:cubicBezTo>
                    <a:pt x="3" y="40"/>
                    <a:pt x="3" y="38"/>
                    <a:pt x="2" y="37"/>
                  </a:cubicBezTo>
                  <a:cubicBezTo>
                    <a:pt x="2" y="36"/>
                    <a:pt x="1" y="35"/>
                    <a:pt x="1" y="35"/>
                  </a:cubicBezTo>
                  <a:cubicBezTo>
                    <a:pt x="1" y="34"/>
                    <a:pt x="1" y="32"/>
                    <a:pt x="1" y="28"/>
                  </a:cubicBezTo>
                  <a:cubicBezTo>
                    <a:pt x="2" y="26"/>
                    <a:pt x="2" y="23"/>
                    <a:pt x="2" y="22"/>
                  </a:cubicBezTo>
                  <a:cubicBezTo>
                    <a:pt x="2" y="21"/>
                    <a:pt x="1" y="20"/>
                    <a:pt x="0" y="19"/>
                  </a:cubicBezTo>
                  <a:cubicBezTo>
                    <a:pt x="0" y="17"/>
                    <a:pt x="0" y="17"/>
                    <a:pt x="0" y="16"/>
                  </a:cubicBezTo>
                  <a:cubicBezTo>
                    <a:pt x="0" y="15"/>
                    <a:pt x="1" y="14"/>
                    <a:pt x="2" y="13"/>
                  </a:cubicBezTo>
                  <a:cubicBezTo>
                    <a:pt x="3" y="13"/>
                    <a:pt x="3" y="13"/>
                    <a:pt x="4" y="12"/>
                  </a:cubicBezTo>
                  <a:cubicBezTo>
                    <a:pt x="4" y="11"/>
                    <a:pt x="4" y="11"/>
                    <a:pt x="4" y="10"/>
                  </a:cubicBezTo>
                  <a:cubicBezTo>
                    <a:pt x="4" y="9"/>
                    <a:pt x="4" y="8"/>
                    <a:pt x="6" y="6"/>
                  </a:cubicBezTo>
                  <a:cubicBezTo>
                    <a:pt x="8" y="5"/>
                    <a:pt x="8" y="5"/>
                    <a:pt x="8" y="2"/>
                  </a:cubicBezTo>
                  <a:cubicBezTo>
                    <a:pt x="8" y="0"/>
                    <a:pt x="8" y="0"/>
                    <a:pt x="8" y="0"/>
                  </a:cubicBezTo>
                  <a:cubicBezTo>
                    <a:pt x="10" y="1"/>
                    <a:pt x="10" y="1"/>
                    <a:pt x="10" y="1"/>
                  </a:cubicBezTo>
                  <a:cubicBezTo>
                    <a:pt x="11" y="1"/>
                    <a:pt x="13" y="2"/>
                    <a:pt x="15" y="2"/>
                  </a:cubicBezTo>
                  <a:cubicBezTo>
                    <a:pt x="19" y="2"/>
                    <a:pt x="24" y="3"/>
                    <a:pt x="25" y="6"/>
                  </a:cubicBezTo>
                  <a:cubicBezTo>
                    <a:pt x="27" y="9"/>
                    <a:pt x="27" y="9"/>
                    <a:pt x="31" y="10"/>
                  </a:cubicBezTo>
                  <a:cubicBezTo>
                    <a:pt x="32" y="10"/>
                    <a:pt x="32" y="10"/>
                    <a:pt x="32" y="10"/>
                  </a:cubicBezTo>
                  <a:cubicBezTo>
                    <a:pt x="33" y="11"/>
                    <a:pt x="34" y="11"/>
                    <a:pt x="35" y="12"/>
                  </a:cubicBezTo>
                  <a:cubicBezTo>
                    <a:pt x="36" y="13"/>
                    <a:pt x="38" y="14"/>
                    <a:pt x="39" y="14"/>
                  </a:cubicBezTo>
                  <a:cubicBezTo>
                    <a:pt x="39" y="14"/>
                    <a:pt x="39" y="13"/>
                    <a:pt x="40" y="13"/>
                  </a:cubicBezTo>
                  <a:cubicBezTo>
                    <a:pt x="40" y="13"/>
                    <a:pt x="41" y="13"/>
                    <a:pt x="42" y="12"/>
                  </a:cubicBezTo>
                  <a:cubicBezTo>
                    <a:pt x="42" y="12"/>
                    <a:pt x="42" y="11"/>
                    <a:pt x="42" y="11"/>
                  </a:cubicBezTo>
                  <a:cubicBezTo>
                    <a:pt x="41" y="10"/>
                    <a:pt x="41" y="10"/>
                    <a:pt x="42" y="9"/>
                  </a:cubicBezTo>
                  <a:cubicBezTo>
                    <a:pt x="42" y="5"/>
                    <a:pt x="45" y="3"/>
                    <a:pt x="48" y="2"/>
                  </a:cubicBezTo>
                  <a:cubicBezTo>
                    <a:pt x="49" y="2"/>
                    <a:pt x="50" y="2"/>
                    <a:pt x="51" y="2"/>
                  </a:cubicBezTo>
                  <a:cubicBezTo>
                    <a:pt x="52" y="2"/>
                    <a:pt x="54" y="2"/>
                    <a:pt x="56" y="5"/>
                  </a:cubicBezTo>
                  <a:cubicBezTo>
                    <a:pt x="57" y="6"/>
                    <a:pt x="58" y="6"/>
                    <a:pt x="59" y="6"/>
                  </a:cubicBezTo>
                  <a:cubicBezTo>
                    <a:pt x="61" y="6"/>
                    <a:pt x="63" y="6"/>
                    <a:pt x="64" y="8"/>
                  </a:cubicBezTo>
                  <a:cubicBezTo>
                    <a:pt x="64" y="9"/>
                    <a:pt x="64" y="9"/>
                    <a:pt x="64" y="9"/>
                  </a:cubicBezTo>
                  <a:cubicBezTo>
                    <a:pt x="64" y="10"/>
                    <a:pt x="64" y="10"/>
                    <a:pt x="64" y="10"/>
                  </a:cubicBezTo>
                  <a:cubicBezTo>
                    <a:pt x="62" y="11"/>
                    <a:pt x="63" y="15"/>
                    <a:pt x="63" y="18"/>
                  </a:cubicBezTo>
                  <a:cubicBezTo>
                    <a:pt x="64" y="19"/>
                    <a:pt x="64" y="20"/>
                    <a:pt x="64" y="20"/>
                  </a:cubicBezTo>
                  <a:cubicBezTo>
                    <a:pt x="65" y="23"/>
                    <a:pt x="64" y="27"/>
                    <a:pt x="64" y="31"/>
                  </a:cubicBezTo>
                  <a:cubicBezTo>
                    <a:pt x="64" y="32"/>
                    <a:pt x="64" y="34"/>
                    <a:pt x="64" y="36"/>
                  </a:cubicBezTo>
                  <a:cubicBezTo>
                    <a:pt x="64" y="41"/>
                    <a:pt x="64" y="46"/>
                    <a:pt x="64" y="51"/>
                  </a:cubicBezTo>
                  <a:cubicBezTo>
                    <a:pt x="64" y="53"/>
                    <a:pt x="64" y="54"/>
                    <a:pt x="64" y="56"/>
                  </a:cubicBezTo>
                  <a:cubicBezTo>
                    <a:pt x="64" y="59"/>
                    <a:pt x="64" y="59"/>
                    <a:pt x="64" y="59"/>
                  </a:cubicBezTo>
                  <a:cubicBezTo>
                    <a:pt x="64" y="59"/>
                    <a:pt x="64" y="60"/>
                    <a:pt x="62" y="60"/>
                  </a:cubicBezTo>
                  <a:cubicBezTo>
                    <a:pt x="62" y="60"/>
                    <a:pt x="62" y="60"/>
                    <a:pt x="61" y="60"/>
                  </a:cubicBezTo>
                  <a:cubicBezTo>
                    <a:pt x="61" y="60"/>
                    <a:pt x="61" y="60"/>
                    <a:pt x="61" y="60"/>
                  </a:cubicBezTo>
                  <a:cubicBezTo>
                    <a:pt x="60" y="60"/>
                    <a:pt x="60" y="60"/>
                    <a:pt x="60" y="60"/>
                  </a:cubicBezTo>
                  <a:cubicBezTo>
                    <a:pt x="60" y="60"/>
                    <a:pt x="60" y="60"/>
                    <a:pt x="60" y="61"/>
                  </a:cubicBezTo>
                  <a:lnTo>
                    <a:pt x="61" y="63"/>
                  </a:lnTo>
                  <a:close/>
                  <a:moveTo>
                    <a:pt x="28" y="45"/>
                  </a:moveTo>
                  <a:cubicBezTo>
                    <a:pt x="29" y="45"/>
                    <a:pt x="30" y="45"/>
                    <a:pt x="31" y="46"/>
                  </a:cubicBezTo>
                  <a:cubicBezTo>
                    <a:pt x="58" y="60"/>
                    <a:pt x="58" y="60"/>
                    <a:pt x="58" y="60"/>
                  </a:cubicBezTo>
                  <a:cubicBezTo>
                    <a:pt x="58" y="59"/>
                    <a:pt x="58" y="59"/>
                    <a:pt x="58" y="59"/>
                  </a:cubicBezTo>
                  <a:cubicBezTo>
                    <a:pt x="59" y="58"/>
                    <a:pt x="60" y="58"/>
                    <a:pt x="61" y="58"/>
                  </a:cubicBezTo>
                  <a:cubicBezTo>
                    <a:pt x="61" y="58"/>
                    <a:pt x="61" y="58"/>
                    <a:pt x="62" y="58"/>
                  </a:cubicBezTo>
                  <a:cubicBezTo>
                    <a:pt x="62" y="58"/>
                    <a:pt x="62" y="58"/>
                    <a:pt x="62" y="58"/>
                  </a:cubicBezTo>
                  <a:cubicBezTo>
                    <a:pt x="62" y="56"/>
                    <a:pt x="62" y="56"/>
                    <a:pt x="62" y="56"/>
                  </a:cubicBezTo>
                  <a:cubicBezTo>
                    <a:pt x="62" y="54"/>
                    <a:pt x="62" y="53"/>
                    <a:pt x="62" y="51"/>
                  </a:cubicBezTo>
                  <a:cubicBezTo>
                    <a:pt x="62" y="46"/>
                    <a:pt x="62" y="41"/>
                    <a:pt x="62" y="36"/>
                  </a:cubicBezTo>
                  <a:cubicBezTo>
                    <a:pt x="62" y="34"/>
                    <a:pt x="62" y="32"/>
                    <a:pt x="62" y="31"/>
                  </a:cubicBezTo>
                  <a:cubicBezTo>
                    <a:pt x="62" y="27"/>
                    <a:pt x="63" y="24"/>
                    <a:pt x="62" y="21"/>
                  </a:cubicBezTo>
                  <a:cubicBezTo>
                    <a:pt x="62" y="20"/>
                    <a:pt x="62" y="19"/>
                    <a:pt x="62" y="19"/>
                  </a:cubicBezTo>
                  <a:cubicBezTo>
                    <a:pt x="61" y="16"/>
                    <a:pt x="60" y="11"/>
                    <a:pt x="62" y="9"/>
                  </a:cubicBezTo>
                  <a:cubicBezTo>
                    <a:pt x="61" y="8"/>
                    <a:pt x="60" y="8"/>
                    <a:pt x="59" y="8"/>
                  </a:cubicBezTo>
                  <a:cubicBezTo>
                    <a:pt x="57" y="8"/>
                    <a:pt x="55" y="8"/>
                    <a:pt x="54" y="6"/>
                  </a:cubicBezTo>
                  <a:cubicBezTo>
                    <a:pt x="54" y="5"/>
                    <a:pt x="52" y="4"/>
                    <a:pt x="51" y="4"/>
                  </a:cubicBezTo>
                  <a:cubicBezTo>
                    <a:pt x="50" y="4"/>
                    <a:pt x="49" y="4"/>
                    <a:pt x="48" y="4"/>
                  </a:cubicBezTo>
                  <a:cubicBezTo>
                    <a:pt x="46" y="5"/>
                    <a:pt x="44" y="7"/>
                    <a:pt x="43" y="9"/>
                  </a:cubicBezTo>
                  <a:cubicBezTo>
                    <a:pt x="43" y="9"/>
                    <a:pt x="43" y="10"/>
                    <a:pt x="44" y="10"/>
                  </a:cubicBezTo>
                  <a:cubicBezTo>
                    <a:pt x="44" y="11"/>
                    <a:pt x="44" y="12"/>
                    <a:pt x="43" y="13"/>
                  </a:cubicBezTo>
                  <a:cubicBezTo>
                    <a:pt x="43" y="14"/>
                    <a:pt x="41" y="15"/>
                    <a:pt x="40" y="15"/>
                  </a:cubicBezTo>
                  <a:cubicBezTo>
                    <a:pt x="40" y="15"/>
                    <a:pt x="40" y="15"/>
                    <a:pt x="39" y="15"/>
                  </a:cubicBezTo>
                  <a:cubicBezTo>
                    <a:pt x="38" y="16"/>
                    <a:pt x="36" y="15"/>
                    <a:pt x="34" y="14"/>
                  </a:cubicBezTo>
                  <a:cubicBezTo>
                    <a:pt x="33" y="13"/>
                    <a:pt x="32" y="12"/>
                    <a:pt x="31" y="12"/>
                  </a:cubicBezTo>
                  <a:cubicBezTo>
                    <a:pt x="31" y="12"/>
                    <a:pt x="31" y="12"/>
                    <a:pt x="31" y="12"/>
                  </a:cubicBezTo>
                  <a:cubicBezTo>
                    <a:pt x="26" y="11"/>
                    <a:pt x="26" y="11"/>
                    <a:pt x="23" y="7"/>
                  </a:cubicBezTo>
                  <a:cubicBezTo>
                    <a:pt x="22" y="5"/>
                    <a:pt x="18" y="4"/>
                    <a:pt x="15" y="4"/>
                  </a:cubicBezTo>
                  <a:cubicBezTo>
                    <a:pt x="13" y="4"/>
                    <a:pt x="11" y="3"/>
                    <a:pt x="10" y="3"/>
                  </a:cubicBezTo>
                  <a:cubicBezTo>
                    <a:pt x="10" y="5"/>
                    <a:pt x="10" y="6"/>
                    <a:pt x="7" y="8"/>
                  </a:cubicBezTo>
                  <a:cubicBezTo>
                    <a:pt x="6" y="9"/>
                    <a:pt x="6" y="9"/>
                    <a:pt x="6" y="10"/>
                  </a:cubicBezTo>
                  <a:cubicBezTo>
                    <a:pt x="6" y="11"/>
                    <a:pt x="6" y="12"/>
                    <a:pt x="5" y="13"/>
                  </a:cubicBezTo>
                  <a:cubicBezTo>
                    <a:pt x="5" y="14"/>
                    <a:pt x="4" y="15"/>
                    <a:pt x="3" y="15"/>
                  </a:cubicBezTo>
                  <a:cubicBezTo>
                    <a:pt x="2" y="16"/>
                    <a:pt x="2" y="16"/>
                    <a:pt x="2" y="17"/>
                  </a:cubicBezTo>
                  <a:cubicBezTo>
                    <a:pt x="2" y="17"/>
                    <a:pt x="2" y="17"/>
                    <a:pt x="2" y="18"/>
                  </a:cubicBezTo>
                  <a:cubicBezTo>
                    <a:pt x="3" y="20"/>
                    <a:pt x="4" y="21"/>
                    <a:pt x="4" y="22"/>
                  </a:cubicBezTo>
                  <a:cubicBezTo>
                    <a:pt x="4" y="23"/>
                    <a:pt x="4" y="26"/>
                    <a:pt x="3" y="28"/>
                  </a:cubicBezTo>
                  <a:cubicBezTo>
                    <a:pt x="3" y="30"/>
                    <a:pt x="3" y="33"/>
                    <a:pt x="3" y="34"/>
                  </a:cubicBezTo>
                  <a:cubicBezTo>
                    <a:pt x="3" y="34"/>
                    <a:pt x="4" y="35"/>
                    <a:pt x="4" y="36"/>
                  </a:cubicBezTo>
                  <a:cubicBezTo>
                    <a:pt x="4" y="37"/>
                    <a:pt x="5" y="38"/>
                    <a:pt x="5" y="39"/>
                  </a:cubicBezTo>
                  <a:cubicBezTo>
                    <a:pt x="6" y="39"/>
                    <a:pt x="6" y="39"/>
                    <a:pt x="7" y="39"/>
                  </a:cubicBezTo>
                  <a:cubicBezTo>
                    <a:pt x="8" y="40"/>
                    <a:pt x="10" y="40"/>
                    <a:pt x="10" y="41"/>
                  </a:cubicBezTo>
                  <a:cubicBezTo>
                    <a:pt x="12" y="44"/>
                    <a:pt x="13" y="44"/>
                    <a:pt x="15" y="44"/>
                  </a:cubicBezTo>
                  <a:cubicBezTo>
                    <a:pt x="17" y="44"/>
                    <a:pt x="19" y="43"/>
                    <a:pt x="22" y="45"/>
                  </a:cubicBezTo>
                  <a:cubicBezTo>
                    <a:pt x="23" y="46"/>
                    <a:pt x="24" y="46"/>
                    <a:pt x="25" y="45"/>
                  </a:cubicBezTo>
                  <a:cubicBezTo>
                    <a:pt x="26" y="45"/>
                    <a:pt x="27" y="45"/>
                    <a:pt x="28" y="4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65" name="Freeform 274"/>
            <p:cNvSpPr/>
            <p:nvPr/>
          </p:nvSpPr>
          <p:spPr bwMode="auto">
            <a:xfrm>
              <a:off x="4984750" y="2895427"/>
              <a:ext cx="84138" cy="155575"/>
            </a:xfrm>
            <a:custGeom>
              <a:avLst/>
              <a:gdLst>
                <a:gd name="T0" fmla="*/ 6 w 31"/>
                <a:gd name="T1" fmla="*/ 17 h 57"/>
                <a:gd name="T2" fmla="*/ 14 w 31"/>
                <a:gd name="T3" fmla="*/ 16 h 57"/>
                <a:gd name="T4" fmla="*/ 15 w 31"/>
                <a:gd name="T5" fmla="*/ 12 h 57"/>
                <a:gd name="T6" fmla="*/ 17 w 31"/>
                <a:gd name="T7" fmla="*/ 13 h 57"/>
                <a:gd name="T8" fmla="*/ 18 w 31"/>
                <a:gd name="T9" fmla="*/ 10 h 57"/>
                <a:gd name="T10" fmla="*/ 18 w 31"/>
                <a:gd name="T11" fmla="*/ 11 h 57"/>
                <a:gd name="T12" fmla="*/ 20 w 31"/>
                <a:gd name="T13" fmla="*/ 10 h 57"/>
                <a:gd name="T14" fmla="*/ 20 w 31"/>
                <a:gd name="T15" fmla="*/ 8 h 57"/>
                <a:gd name="T16" fmla="*/ 19 w 31"/>
                <a:gd name="T17" fmla="*/ 6 h 57"/>
                <a:gd name="T18" fmla="*/ 21 w 31"/>
                <a:gd name="T19" fmla="*/ 7 h 57"/>
                <a:gd name="T20" fmla="*/ 23 w 31"/>
                <a:gd name="T21" fmla="*/ 4 h 57"/>
                <a:gd name="T22" fmla="*/ 24 w 31"/>
                <a:gd name="T23" fmla="*/ 0 h 57"/>
                <a:gd name="T24" fmla="*/ 28 w 31"/>
                <a:gd name="T25" fmla="*/ 15 h 57"/>
                <a:gd name="T26" fmla="*/ 27 w 31"/>
                <a:gd name="T27" fmla="*/ 13 h 57"/>
                <a:gd name="T28" fmla="*/ 22 w 31"/>
                <a:gd name="T29" fmla="*/ 34 h 57"/>
                <a:gd name="T30" fmla="*/ 18 w 31"/>
                <a:gd name="T31" fmla="*/ 50 h 57"/>
                <a:gd name="T32" fmla="*/ 11 w 31"/>
                <a:gd name="T33" fmla="*/ 55 h 57"/>
                <a:gd name="T34" fmla="*/ 3 w 31"/>
                <a:gd name="T35" fmla="*/ 48 h 57"/>
                <a:gd name="T36" fmla="*/ 2 w 31"/>
                <a:gd name="T37" fmla="*/ 39 h 57"/>
                <a:gd name="T38" fmla="*/ 5 w 31"/>
                <a:gd name="T39" fmla="*/ 28 h 57"/>
                <a:gd name="T40" fmla="*/ 4 w 31"/>
                <a:gd name="T41" fmla="*/ 22 h 57"/>
                <a:gd name="T42" fmla="*/ 6 w 31"/>
                <a:gd name="T43" fmla="*/ 1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57">
                  <a:moveTo>
                    <a:pt x="6" y="17"/>
                  </a:moveTo>
                  <a:cubicBezTo>
                    <a:pt x="8" y="15"/>
                    <a:pt x="13" y="14"/>
                    <a:pt x="14" y="16"/>
                  </a:cubicBezTo>
                  <a:cubicBezTo>
                    <a:pt x="13" y="14"/>
                    <a:pt x="14" y="13"/>
                    <a:pt x="15" y="12"/>
                  </a:cubicBezTo>
                  <a:cubicBezTo>
                    <a:pt x="16" y="14"/>
                    <a:pt x="16" y="13"/>
                    <a:pt x="17" y="13"/>
                  </a:cubicBezTo>
                  <a:cubicBezTo>
                    <a:pt x="16" y="12"/>
                    <a:pt x="16" y="11"/>
                    <a:pt x="18" y="10"/>
                  </a:cubicBezTo>
                  <a:cubicBezTo>
                    <a:pt x="18" y="10"/>
                    <a:pt x="18" y="11"/>
                    <a:pt x="18" y="11"/>
                  </a:cubicBezTo>
                  <a:cubicBezTo>
                    <a:pt x="18" y="11"/>
                    <a:pt x="19" y="10"/>
                    <a:pt x="20" y="10"/>
                  </a:cubicBezTo>
                  <a:cubicBezTo>
                    <a:pt x="19" y="8"/>
                    <a:pt x="19" y="8"/>
                    <a:pt x="20" y="8"/>
                  </a:cubicBezTo>
                  <a:cubicBezTo>
                    <a:pt x="20" y="7"/>
                    <a:pt x="20" y="6"/>
                    <a:pt x="19" y="6"/>
                  </a:cubicBezTo>
                  <a:cubicBezTo>
                    <a:pt x="20" y="6"/>
                    <a:pt x="20" y="6"/>
                    <a:pt x="21" y="7"/>
                  </a:cubicBezTo>
                  <a:cubicBezTo>
                    <a:pt x="21" y="5"/>
                    <a:pt x="23" y="5"/>
                    <a:pt x="23" y="4"/>
                  </a:cubicBezTo>
                  <a:cubicBezTo>
                    <a:pt x="24" y="2"/>
                    <a:pt x="22" y="1"/>
                    <a:pt x="24" y="0"/>
                  </a:cubicBezTo>
                  <a:cubicBezTo>
                    <a:pt x="27" y="3"/>
                    <a:pt x="31" y="12"/>
                    <a:pt x="28" y="15"/>
                  </a:cubicBezTo>
                  <a:cubicBezTo>
                    <a:pt x="28" y="14"/>
                    <a:pt x="27" y="14"/>
                    <a:pt x="27" y="13"/>
                  </a:cubicBezTo>
                  <a:cubicBezTo>
                    <a:pt x="27" y="20"/>
                    <a:pt x="25" y="27"/>
                    <a:pt x="22" y="34"/>
                  </a:cubicBezTo>
                  <a:cubicBezTo>
                    <a:pt x="21" y="39"/>
                    <a:pt x="19" y="44"/>
                    <a:pt x="18" y="50"/>
                  </a:cubicBezTo>
                  <a:cubicBezTo>
                    <a:pt x="16" y="54"/>
                    <a:pt x="14" y="53"/>
                    <a:pt x="11" y="55"/>
                  </a:cubicBezTo>
                  <a:cubicBezTo>
                    <a:pt x="7" y="57"/>
                    <a:pt x="4" y="52"/>
                    <a:pt x="3" y="48"/>
                  </a:cubicBezTo>
                  <a:cubicBezTo>
                    <a:pt x="3" y="45"/>
                    <a:pt x="0" y="42"/>
                    <a:pt x="2" y="39"/>
                  </a:cubicBezTo>
                  <a:cubicBezTo>
                    <a:pt x="4" y="35"/>
                    <a:pt x="7" y="32"/>
                    <a:pt x="5" y="28"/>
                  </a:cubicBezTo>
                  <a:cubicBezTo>
                    <a:pt x="5" y="26"/>
                    <a:pt x="4" y="23"/>
                    <a:pt x="4" y="22"/>
                  </a:cubicBezTo>
                  <a:cubicBezTo>
                    <a:pt x="4" y="20"/>
                    <a:pt x="6" y="18"/>
                    <a:pt x="6"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66" name="Freeform 275"/>
            <p:cNvSpPr>
              <a:spLocks noEditPoints="1"/>
            </p:cNvSpPr>
            <p:nvPr/>
          </p:nvSpPr>
          <p:spPr bwMode="auto">
            <a:xfrm>
              <a:off x="4981575" y="2892252"/>
              <a:ext cx="93663" cy="155575"/>
            </a:xfrm>
            <a:custGeom>
              <a:avLst/>
              <a:gdLst>
                <a:gd name="T0" fmla="*/ 3 w 34"/>
                <a:gd name="T1" fmla="*/ 49 h 57"/>
                <a:gd name="T2" fmla="*/ 2 w 34"/>
                <a:gd name="T3" fmla="*/ 39 h 57"/>
                <a:gd name="T4" fmla="*/ 5 w 34"/>
                <a:gd name="T5" fmla="*/ 29 h 57"/>
                <a:gd name="T6" fmla="*/ 4 w 34"/>
                <a:gd name="T7" fmla="*/ 22 h 57"/>
                <a:gd name="T8" fmla="*/ 6 w 34"/>
                <a:gd name="T9" fmla="*/ 18 h 57"/>
                <a:gd name="T10" fmla="*/ 6 w 34"/>
                <a:gd name="T11" fmla="*/ 17 h 57"/>
                <a:gd name="T12" fmla="*/ 14 w 34"/>
                <a:gd name="T13" fmla="*/ 14 h 57"/>
                <a:gd name="T14" fmla="*/ 16 w 34"/>
                <a:gd name="T15" fmla="*/ 12 h 57"/>
                <a:gd name="T16" fmla="*/ 19 w 34"/>
                <a:gd name="T17" fmla="*/ 10 h 57"/>
                <a:gd name="T18" fmla="*/ 20 w 34"/>
                <a:gd name="T19" fmla="*/ 8 h 57"/>
                <a:gd name="T20" fmla="*/ 19 w 34"/>
                <a:gd name="T21" fmla="*/ 7 h 57"/>
                <a:gd name="T22" fmla="*/ 21 w 34"/>
                <a:gd name="T23" fmla="*/ 6 h 57"/>
                <a:gd name="T24" fmla="*/ 23 w 34"/>
                <a:gd name="T25" fmla="*/ 5 h 57"/>
                <a:gd name="T26" fmla="*/ 23 w 34"/>
                <a:gd name="T27" fmla="*/ 3 h 57"/>
                <a:gd name="T28" fmla="*/ 26 w 34"/>
                <a:gd name="T29" fmla="*/ 0 h 57"/>
                <a:gd name="T30" fmla="*/ 30 w 34"/>
                <a:gd name="T31" fmla="*/ 17 h 57"/>
                <a:gd name="T32" fmla="*/ 29 w 34"/>
                <a:gd name="T33" fmla="*/ 17 h 57"/>
                <a:gd name="T34" fmla="*/ 24 w 34"/>
                <a:gd name="T35" fmla="*/ 35 h 57"/>
                <a:gd name="T36" fmla="*/ 19 w 34"/>
                <a:gd name="T37" fmla="*/ 51 h 57"/>
                <a:gd name="T38" fmla="*/ 12 w 34"/>
                <a:gd name="T39" fmla="*/ 57 h 57"/>
                <a:gd name="T40" fmla="*/ 8 w 34"/>
                <a:gd name="T41" fmla="*/ 18 h 57"/>
                <a:gd name="T42" fmla="*/ 6 w 34"/>
                <a:gd name="T43" fmla="*/ 23 h 57"/>
                <a:gd name="T44" fmla="*/ 7 w 34"/>
                <a:gd name="T45" fmla="*/ 28 h 57"/>
                <a:gd name="T46" fmla="*/ 3 w 34"/>
                <a:gd name="T47" fmla="*/ 40 h 57"/>
                <a:gd name="T48" fmla="*/ 5 w 34"/>
                <a:gd name="T49" fmla="*/ 49 h 57"/>
                <a:gd name="T50" fmla="*/ 11 w 34"/>
                <a:gd name="T51" fmla="*/ 55 h 57"/>
                <a:gd name="T52" fmla="*/ 18 w 34"/>
                <a:gd name="T53" fmla="*/ 50 h 57"/>
                <a:gd name="T54" fmla="*/ 23 w 34"/>
                <a:gd name="T55" fmla="*/ 34 h 57"/>
                <a:gd name="T56" fmla="*/ 27 w 34"/>
                <a:gd name="T57" fmla="*/ 14 h 57"/>
                <a:gd name="T58" fmla="*/ 29 w 34"/>
                <a:gd name="T59" fmla="*/ 13 h 57"/>
                <a:gd name="T60" fmla="*/ 29 w 34"/>
                <a:gd name="T61" fmla="*/ 14 h 57"/>
                <a:gd name="T62" fmla="*/ 25 w 34"/>
                <a:gd name="T63" fmla="*/ 3 h 57"/>
                <a:gd name="T64" fmla="*/ 24 w 34"/>
                <a:gd name="T65" fmla="*/ 7 h 57"/>
                <a:gd name="T66" fmla="*/ 22 w 34"/>
                <a:gd name="T67" fmla="*/ 9 h 57"/>
                <a:gd name="T68" fmla="*/ 21 w 34"/>
                <a:gd name="T69" fmla="*/ 10 h 57"/>
                <a:gd name="T70" fmla="*/ 22 w 34"/>
                <a:gd name="T71" fmla="*/ 11 h 57"/>
                <a:gd name="T72" fmla="*/ 19 w 34"/>
                <a:gd name="T73" fmla="*/ 13 h 57"/>
                <a:gd name="T74" fmla="*/ 19 w 34"/>
                <a:gd name="T75" fmla="*/ 14 h 57"/>
                <a:gd name="T76" fmla="*/ 17 w 34"/>
                <a:gd name="T77" fmla="*/ 15 h 57"/>
                <a:gd name="T78" fmla="*/ 16 w 34"/>
                <a:gd name="T79" fmla="*/ 15 h 57"/>
                <a:gd name="T80" fmla="*/ 20 w 34"/>
                <a:gd name="T81" fmla="*/ 21 h 57"/>
                <a:gd name="T82" fmla="*/ 8 w 34"/>
                <a:gd name="T8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 h="57">
                  <a:moveTo>
                    <a:pt x="10" y="57"/>
                  </a:moveTo>
                  <a:cubicBezTo>
                    <a:pt x="6" y="57"/>
                    <a:pt x="4" y="53"/>
                    <a:pt x="3" y="49"/>
                  </a:cubicBezTo>
                  <a:cubicBezTo>
                    <a:pt x="3" y="48"/>
                    <a:pt x="3" y="47"/>
                    <a:pt x="2" y="46"/>
                  </a:cubicBezTo>
                  <a:cubicBezTo>
                    <a:pt x="1" y="44"/>
                    <a:pt x="0" y="42"/>
                    <a:pt x="2" y="39"/>
                  </a:cubicBezTo>
                  <a:cubicBezTo>
                    <a:pt x="2" y="38"/>
                    <a:pt x="3" y="38"/>
                    <a:pt x="3" y="37"/>
                  </a:cubicBezTo>
                  <a:cubicBezTo>
                    <a:pt x="5" y="34"/>
                    <a:pt x="6" y="32"/>
                    <a:pt x="5" y="29"/>
                  </a:cubicBezTo>
                  <a:cubicBezTo>
                    <a:pt x="5" y="28"/>
                    <a:pt x="5" y="28"/>
                    <a:pt x="5" y="27"/>
                  </a:cubicBezTo>
                  <a:cubicBezTo>
                    <a:pt x="4" y="26"/>
                    <a:pt x="4" y="24"/>
                    <a:pt x="4" y="22"/>
                  </a:cubicBezTo>
                  <a:cubicBezTo>
                    <a:pt x="4" y="21"/>
                    <a:pt x="5" y="21"/>
                    <a:pt x="5" y="20"/>
                  </a:cubicBezTo>
                  <a:cubicBezTo>
                    <a:pt x="5" y="19"/>
                    <a:pt x="6" y="18"/>
                    <a:pt x="6" y="18"/>
                  </a:cubicBezTo>
                  <a:cubicBezTo>
                    <a:pt x="6" y="17"/>
                    <a:pt x="6" y="17"/>
                    <a:pt x="6" y="17"/>
                  </a:cubicBezTo>
                  <a:cubicBezTo>
                    <a:pt x="6" y="17"/>
                    <a:pt x="6" y="17"/>
                    <a:pt x="6" y="17"/>
                  </a:cubicBezTo>
                  <a:cubicBezTo>
                    <a:pt x="8" y="15"/>
                    <a:pt x="11" y="15"/>
                    <a:pt x="14" y="15"/>
                  </a:cubicBezTo>
                  <a:cubicBezTo>
                    <a:pt x="14" y="15"/>
                    <a:pt x="14" y="15"/>
                    <a:pt x="14" y="14"/>
                  </a:cubicBezTo>
                  <a:cubicBezTo>
                    <a:pt x="14" y="14"/>
                    <a:pt x="15" y="13"/>
                    <a:pt x="16" y="12"/>
                  </a:cubicBezTo>
                  <a:cubicBezTo>
                    <a:pt x="16" y="12"/>
                    <a:pt x="16" y="12"/>
                    <a:pt x="16" y="12"/>
                  </a:cubicBezTo>
                  <a:cubicBezTo>
                    <a:pt x="17" y="12"/>
                    <a:pt x="17" y="11"/>
                    <a:pt x="18" y="10"/>
                  </a:cubicBezTo>
                  <a:cubicBezTo>
                    <a:pt x="19" y="10"/>
                    <a:pt x="19" y="10"/>
                    <a:pt x="19" y="10"/>
                  </a:cubicBezTo>
                  <a:cubicBezTo>
                    <a:pt x="19" y="9"/>
                    <a:pt x="19" y="9"/>
                    <a:pt x="19" y="9"/>
                  </a:cubicBezTo>
                  <a:cubicBezTo>
                    <a:pt x="19" y="9"/>
                    <a:pt x="19" y="8"/>
                    <a:pt x="20" y="8"/>
                  </a:cubicBezTo>
                  <a:cubicBezTo>
                    <a:pt x="20" y="8"/>
                    <a:pt x="20" y="8"/>
                    <a:pt x="20" y="8"/>
                  </a:cubicBezTo>
                  <a:cubicBezTo>
                    <a:pt x="20" y="8"/>
                    <a:pt x="20" y="7"/>
                    <a:pt x="19" y="7"/>
                  </a:cubicBezTo>
                  <a:cubicBezTo>
                    <a:pt x="18" y="4"/>
                    <a:pt x="18" y="4"/>
                    <a:pt x="18" y="4"/>
                  </a:cubicBezTo>
                  <a:cubicBezTo>
                    <a:pt x="21" y="6"/>
                    <a:pt x="21" y="6"/>
                    <a:pt x="21" y="6"/>
                  </a:cubicBezTo>
                  <a:cubicBezTo>
                    <a:pt x="21" y="6"/>
                    <a:pt x="21" y="6"/>
                    <a:pt x="21" y="6"/>
                  </a:cubicBezTo>
                  <a:cubicBezTo>
                    <a:pt x="22" y="6"/>
                    <a:pt x="22" y="5"/>
                    <a:pt x="23" y="5"/>
                  </a:cubicBezTo>
                  <a:cubicBezTo>
                    <a:pt x="23" y="5"/>
                    <a:pt x="23" y="5"/>
                    <a:pt x="23" y="5"/>
                  </a:cubicBezTo>
                  <a:cubicBezTo>
                    <a:pt x="23" y="4"/>
                    <a:pt x="23" y="4"/>
                    <a:pt x="23" y="3"/>
                  </a:cubicBezTo>
                  <a:cubicBezTo>
                    <a:pt x="23" y="3"/>
                    <a:pt x="23" y="1"/>
                    <a:pt x="25" y="0"/>
                  </a:cubicBezTo>
                  <a:cubicBezTo>
                    <a:pt x="26" y="0"/>
                    <a:pt x="26" y="0"/>
                    <a:pt x="26" y="0"/>
                  </a:cubicBezTo>
                  <a:cubicBezTo>
                    <a:pt x="26" y="0"/>
                    <a:pt x="26" y="0"/>
                    <a:pt x="26" y="0"/>
                  </a:cubicBezTo>
                  <a:cubicBezTo>
                    <a:pt x="28" y="3"/>
                    <a:pt x="34" y="13"/>
                    <a:pt x="30" y="17"/>
                  </a:cubicBezTo>
                  <a:cubicBezTo>
                    <a:pt x="29" y="18"/>
                    <a:pt x="29" y="18"/>
                    <a:pt x="29" y="18"/>
                  </a:cubicBezTo>
                  <a:cubicBezTo>
                    <a:pt x="29" y="17"/>
                    <a:pt x="29" y="17"/>
                    <a:pt x="29" y="17"/>
                  </a:cubicBezTo>
                  <a:cubicBezTo>
                    <a:pt x="28" y="22"/>
                    <a:pt x="27" y="28"/>
                    <a:pt x="25" y="33"/>
                  </a:cubicBezTo>
                  <a:cubicBezTo>
                    <a:pt x="24" y="35"/>
                    <a:pt x="24" y="35"/>
                    <a:pt x="24" y="35"/>
                  </a:cubicBezTo>
                  <a:cubicBezTo>
                    <a:pt x="23" y="39"/>
                    <a:pt x="22" y="43"/>
                    <a:pt x="21" y="47"/>
                  </a:cubicBezTo>
                  <a:cubicBezTo>
                    <a:pt x="19" y="51"/>
                    <a:pt x="19" y="51"/>
                    <a:pt x="19" y="51"/>
                  </a:cubicBezTo>
                  <a:cubicBezTo>
                    <a:pt x="18" y="54"/>
                    <a:pt x="16" y="55"/>
                    <a:pt x="14" y="56"/>
                  </a:cubicBezTo>
                  <a:cubicBezTo>
                    <a:pt x="14" y="56"/>
                    <a:pt x="13" y="56"/>
                    <a:pt x="12" y="57"/>
                  </a:cubicBezTo>
                  <a:cubicBezTo>
                    <a:pt x="11" y="57"/>
                    <a:pt x="10" y="57"/>
                    <a:pt x="10" y="57"/>
                  </a:cubicBezTo>
                  <a:close/>
                  <a:moveTo>
                    <a:pt x="8" y="18"/>
                  </a:moveTo>
                  <a:cubicBezTo>
                    <a:pt x="8" y="19"/>
                    <a:pt x="7" y="20"/>
                    <a:pt x="7" y="21"/>
                  </a:cubicBezTo>
                  <a:cubicBezTo>
                    <a:pt x="6" y="21"/>
                    <a:pt x="6" y="22"/>
                    <a:pt x="6" y="23"/>
                  </a:cubicBezTo>
                  <a:cubicBezTo>
                    <a:pt x="6" y="24"/>
                    <a:pt x="6" y="25"/>
                    <a:pt x="7" y="27"/>
                  </a:cubicBezTo>
                  <a:cubicBezTo>
                    <a:pt x="7" y="27"/>
                    <a:pt x="7" y="28"/>
                    <a:pt x="7" y="28"/>
                  </a:cubicBezTo>
                  <a:cubicBezTo>
                    <a:pt x="8" y="33"/>
                    <a:pt x="7" y="35"/>
                    <a:pt x="5" y="38"/>
                  </a:cubicBezTo>
                  <a:cubicBezTo>
                    <a:pt x="4" y="39"/>
                    <a:pt x="4" y="39"/>
                    <a:pt x="3" y="40"/>
                  </a:cubicBezTo>
                  <a:cubicBezTo>
                    <a:pt x="3" y="42"/>
                    <a:pt x="3" y="44"/>
                    <a:pt x="4" y="46"/>
                  </a:cubicBezTo>
                  <a:cubicBezTo>
                    <a:pt x="5" y="47"/>
                    <a:pt x="5" y="48"/>
                    <a:pt x="5" y="49"/>
                  </a:cubicBezTo>
                  <a:cubicBezTo>
                    <a:pt x="6" y="52"/>
                    <a:pt x="7" y="55"/>
                    <a:pt x="10" y="55"/>
                  </a:cubicBezTo>
                  <a:cubicBezTo>
                    <a:pt x="10" y="55"/>
                    <a:pt x="11" y="55"/>
                    <a:pt x="11" y="55"/>
                  </a:cubicBezTo>
                  <a:cubicBezTo>
                    <a:pt x="12" y="54"/>
                    <a:pt x="13" y="54"/>
                    <a:pt x="14" y="54"/>
                  </a:cubicBezTo>
                  <a:cubicBezTo>
                    <a:pt x="16" y="53"/>
                    <a:pt x="17" y="53"/>
                    <a:pt x="18" y="50"/>
                  </a:cubicBezTo>
                  <a:cubicBezTo>
                    <a:pt x="19" y="46"/>
                    <a:pt x="19" y="46"/>
                    <a:pt x="19" y="46"/>
                  </a:cubicBezTo>
                  <a:cubicBezTo>
                    <a:pt x="20" y="42"/>
                    <a:pt x="21" y="38"/>
                    <a:pt x="23" y="34"/>
                  </a:cubicBezTo>
                  <a:cubicBezTo>
                    <a:pt x="23" y="33"/>
                    <a:pt x="23" y="33"/>
                    <a:pt x="23" y="33"/>
                  </a:cubicBezTo>
                  <a:cubicBezTo>
                    <a:pt x="25" y="26"/>
                    <a:pt x="27" y="20"/>
                    <a:pt x="27" y="14"/>
                  </a:cubicBezTo>
                  <a:cubicBezTo>
                    <a:pt x="27" y="11"/>
                    <a:pt x="27" y="11"/>
                    <a:pt x="27" y="11"/>
                  </a:cubicBezTo>
                  <a:cubicBezTo>
                    <a:pt x="29" y="13"/>
                    <a:pt x="29" y="13"/>
                    <a:pt x="29" y="13"/>
                  </a:cubicBezTo>
                  <a:cubicBezTo>
                    <a:pt x="29" y="13"/>
                    <a:pt x="29" y="14"/>
                    <a:pt x="29" y="14"/>
                  </a:cubicBezTo>
                  <a:cubicBezTo>
                    <a:pt x="29" y="14"/>
                    <a:pt x="29" y="14"/>
                    <a:pt x="29" y="14"/>
                  </a:cubicBezTo>
                  <a:cubicBezTo>
                    <a:pt x="30" y="11"/>
                    <a:pt x="27" y="5"/>
                    <a:pt x="25" y="2"/>
                  </a:cubicBezTo>
                  <a:cubicBezTo>
                    <a:pt x="25" y="2"/>
                    <a:pt x="25" y="3"/>
                    <a:pt x="25" y="3"/>
                  </a:cubicBezTo>
                  <a:cubicBezTo>
                    <a:pt x="25" y="4"/>
                    <a:pt x="25" y="5"/>
                    <a:pt x="25" y="6"/>
                  </a:cubicBezTo>
                  <a:cubicBezTo>
                    <a:pt x="24" y="6"/>
                    <a:pt x="24" y="6"/>
                    <a:pt x="24" y="7"/>
                  </a:cubicBezTo>
                  <a:cubicBezTo>
                    <a:pt x="23" y="7"/>
                    <a:pt x="23" y="7"/>
                    <a:pt x="23" y="8"/>
                  </a:cubicBezTo>
                  <a:cubicBezTo>
                    <a:pt x="22" y="9"/>
                    <a:pt x="22" y="9"/>
                    <a:pt x="22" y="9"/>
                  </a:cubicBezTo>
                  <a:cubicBezTo>
                    <a:pt x="22" y="10"/>
                    <a:pt x="22" y="10"/>
                    <a:pt x="22" y="10"/>
                  </a:cubicBezTo>
                  <a:cubicBezTo>
                    <a:pt x="21" y="10"/>
                    <a:pt x="21" y="10"/>
                    <a:pt x="21" y="10"/>
                  </a:cubicBezTo>
                  <a:cubicBezTo>
                    <a:pt x="21" y="10"/>
                    <a:pt x="21" y="10"/>
                    <a:pt x="22" y="10"/>
                  </a:cubicBezTo>
                  <a:cubicBezTo>
                    <a:pt x="22" y="11"/>
                    <a:pt x="22" y="11"/>
                    <a:pt x="22" y="11"/>
                  </a:cubicBezTo>
                  <a:cubicBezTo>
                    <a:pt x="21" y="12"/>
                    <a:pt x="21" y="12"/>
                    <a:pt x="21" y="12"/>
                  </a:cubicBezTo>
                  <a:cubicBezTo>
                    <a:pt x="21" y="12"/>
                    <a:pt x="20" y="13"/>
                    <a:pt x="19" y="13"/>
                  </a:cubicBezTo>
                  <a:cubicBezTo>
                    <a:pt x="19" y="14"/>
                    <a:pt x="19" y="14"/>
                    <a:pt x="19" y="14"/>
                  </a:cubicBezTo>
                  <a:cubicBezTo>
                    <a:pt x="19" y="14"/>
                    <a:pt x="19" y="14"/>
                    <a:pt x="19" y="14"/>
                  </a:cubicBezTo>
                  <a:cubicBezTo>
                    <a:pt x="21" y="18"/>
                    <a:pt x="21" y="18"/>
                    <a:pt x="21" y="18"/>
                  </a:cubicBezTo>
                  <a:cubicBezTo>
                    <a:pt x="17" y="15"/>
                    <a:pt x="17" y="15"/>
                    <a:pt x="17" y="15"/>
                  </a:cubicBezTo>
                  <a:cubicBezTo>
                    <a:pt x="17" y="15"/>
                    <a:pt x="16" y="15"/>
                    <a:pt x="16" y="15"/>
                  </a:cubicBezTo>
                  <a:cubicBezTo>
                    <a:pt x="16" y="15"/>
                    <a:pt x="16" y="15"/>
                    <a:pt x="16" y="15"/>
                  </a:cubicBezTo>
                  <a:cubicBezTo>
                    <a:pt x="16" y="15"/>
                    <a:pt x="16" y="15"/>
                    <a:pt x="16" y="16"/>
                  </a:cubicBezTo>
                  <a:cubicBezTo>
                    <a:pt x="20" y="21"/>
                    <a:pt x="20" y="21"/>
                    <a:pt x="20" y="21"/>
                  </a:cubicBezTo>
                  <a:cubicBezTo>
                    <a:pt x="15" y="17"/>
                    <a:pt x="15" y="17"/>
                    <a:pt x="15" y="17"/>
                  </a:cubicBezTo>
                  <a:cubicBezTo>
                    <a:pt x="14" y="17"/>
                    <a:pt x="10" y="17"/>
                    <a:pt x="8"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67" name="Freeform 276"/>
            <p:cNvSpPr/>
            <p:nvPr/>
          </p:nvSpPr>
          <p:spPr bwMode="auto">
            <a:xfrm>
              <a:off x="4394200" y="2487440"/>
              <a:ext cx="177800" cy="169863"/>
            </a:xfrm>
            <a:custGeom>
              <a:avLst/>
              <a:gdLst>
                <a:gd name="T0" fmla="*/ 29 w 65"/>
                <a:gd name="T1" fmla="*/ 0 h 62"/>
                <a:gd name="T2" fmla="*/ 51 w 65"/>
                <a:gd name="T3" fmla="*/ 16 h 62"/>
                <a:gd name="T4" fmla="*/ 58 w 65"/>
                <a:gd name="T5" fmla="*/ 21 h 62"/>
                <a:gd name="T6" fmla="*/ 64 w 65"/>
                <a:gd name="T7" fmla="*/ 25 h 62"/>
                <a:gd name="T8" fmla="*/ 63 w 65"/>
                <a:gd name="T9" fmla="*/ 39 h 62"/>
                <a:gd name="T10" fmla="*/ 55 w 65"/>
                <a:gd name="T11" fmla="*/ 40 h 62"/>
                <a:gd name="T12" fmla="*/ 49 w 65"/>
                <a:gd name="T13" fmla="*/ 42 h 62"/>
                <a:gd name="T14" fmla="*/ 35 w 65"/>
                <a:gd name="T15" fmla="*/ 48 h 62"/>
                <a:gd name="T16" fmla="*/ 28 w 65"/>
                <a:gd name="T17" fmla="*/ 60 h 62"/>
                <a:gd name="T18" fmla="*/ 24 w 65"/>
                <a:gd name="T19" fmla="*/ 61 h 62"/>
                <a:gd name="T20" fmla="*/ 23 w 65"/>
                <a:gd name="T21" fmla="*/ 59 h 62"/>
                <a:gd name="T22" fmla="*/ 19 w 65"/>
                <a:gd name="T23" fmla="*/ 60 h 62"/>
                <a:gd name="T24" fmla="*/ 15 w 65"/>
                <a:gd name="T25" fmla="*/ 57 h 62"/>
                <a:gd name="T26" fmla="*/ 14 w 65"/>
                <a:gd name="T27" fmla="*/ 58 h 62"/>
                <a:gd name="T28" fmla="*/ 15 w 65"/>
                <a:gd name="T29" fmla="*/ 56 h 62"/>
                <a:gd name="T30" fmla="*/ 11 w 65"/>
                <a:gd name="T31" fmla="*/ 52 h 62"/>
                <a:gd name="T32" fmla="*/ 3 w 65"/>
                <a:gd name="T33" fmla="*/ 53 h 62"/>
                <a:gd name="T34" fmla="*/ 1 w 65"/>
                <a:gd name="T35" fmla="*/ 47 h 62"/>
                <a:gd name="T36" fmla="*/ 0 w 65"/>
                <a:gd name="T37" fmla="*/ 42 h 62"/>
                <a:gd name="T38" fmla="*/ 3 w 65"/>
                <a:gd name="T39" fmla="*/ 38 h 62"/>
                <a:gd name="T40" fmla="*/ 7 w 65"/>
                <a:gd name="T41" fmla="*/ 41 h 62"/>
                <a:gd name="T42" fmla="*/ 14 w 65"/>
                <a:gd name="T43" fmla="*/ 40 h 62"/>
                <a:gd name="T44" fmla="*/ 25 w 65"/>
                <a:gd name="T45" fmla="*/ 40 h 62"/>
                <a:gd name="T46" fmla="*/ 26 w 65"/>
                <a:gd name="T47" fmla="*/ 39 h 62"/>
                <a:gd name="T48" fmla="*/ 26 w 65"/>
                <a:gd name="T49" fmla="*/ 36 h 62"/>
                <a:gd name="T50" fmla="*/ 22 w 65"/>
                <a:gd name="T51" fmla="*/ 0 h 62"/>
                <a:gd name="T52" fmla="*/ 29 w 65"/>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62">
                  <a:moveTo>
                    <a:pt x="29" y="0"/>
                  </a:moveTo>
                  <a:cubicBezTo>
                    <a:pt x="36" y="5"/>
                    <a:pt x="44" y="11"/>
                    <a:pt x="51" y="16"/>
                  </a:cubicBezTo>
                  <a:cubicBezTo>
                    <a:pt x="54" y="17"/>
                    <a:pt x="55" y="20"/>
                    <a:pt x="58" y="21"/>
                  </a:cubicBezTo>
                  <a:cubicBezTo>
                    <a:pt x="62" y="22"/>
                    <a:pt x="59" y="27"/>
                    <a:pt x="64" y="25"/>
                  </a:cubicBezTo>
                  <a:cubicBezTo>
                    <a:pt x="64" y="29"/>
                    <a:pt x="65" y="35"/>
                    <a:pt x="63" y="39"/>
                  </a:cubicBezTo>
                  <a:cubicBezTo>
                    <a:pt x="61" y="41"/>
                    <a:pt x="58" y="40"/>
                    <a:pt x="55" y="40"/>
                  </a:cubicBezTo>
                  <a:cubicBezTo>
                    <a:pt x="53" y="40"/>
                    <a:pt x="52" y="42"/>
                    <a:pt x="49" y="42"/>
                  </a:cubicBezTo>
                  <a:cubicBezTo>
                    <a:pt x="43" y="42"/>
                    <a:pt x="41" y="46"/>
                    <a:pt x="35" y="48"/>
                  </a:cubicBezTo>
                  <a:cubicBezTo>
                    <a:pt x="31" y="50"/>
                    <a:pt x="28" y="56"/>
                    <a:pt x="28" y="60"/>
                  </a:cubicBezTo>
                  <a:cubicBezTo>
                    <a:pt x="26" y="60"/>
                    <a:pt x="25" y="60"/>
                    <a:pt x="24" y="61"/>
                  </a:cubicBezTo>
                  <a:cubicBezTo>
                    <a:pt x="23" y="60"/>
                    <a:pt x="23" y="59"/>
                    <a:pt x="23" y="59"/>
                  </a:cubicBezTo>
                  <a:cubicBezTo>
                    <a:pt x="21" y="60"/>
                    <a:pt x="21" y="62"/>
                    <a:pt x="19" y="60"/>
                  </a:cubicBezTo>
                  <a:cubicBezTo>
                    <a:pt x="18" y="59"/>
                    <a:pt x="15" y="62"/>
                    <a:pt x="15" y="57"/>
                  </a:cubicBezTo>
                  <a:cubicBezTo>
                    <a:pt x="15" y="58"/>
                    <a:pt x="14" y="58"/>
                    <a:pt x="14" y="58"/>
                  </a:cubicBezTo>
                  <a:cubicBezTo>
                    <a:pt x="14" y="58"/>
                    <a:pt x="15" y="57"/>
                    <a:pt x="15" y="56"/>
                  </a:cubicBezTo>
                  <a:cubicBezTo>
                    <a:pt x="13" y="55"/>
                    <a:pt x="13" y="51"/>
                    <a:pt x="11" y="52"/>
                  </a:cubicBezTo>
                  <a:cubicBezTo>
                    <a:pt x="9" y="54"/>
                    <a:pt x="6" y="53"/>
                    <a:pt x="3" y="53"/>
                  </a:cubicBezTo>
                  <a:cubicBezTo>
                    <a:pt x="4" y="51"/>
                    <a:pt x="1" y="48"/>
                    <a:pt x="1" y="47"/>
                  </a:cubicBezTo>
                  <a:cubicBezTo>
                    <a:pt x="2" y="45"/>
                    <a:pt x="0" y="44"/>
                    <a:pt x="0" y="42"/>
                  </a:cubicBezTo>
                  <a:cubicBezTo>
                    <a:pt x="1" y="41"/>
                    <a:pt x="3" y="40"/>
                    <a:pt x="3" y="38"/>
                  </a:cubicBezTo>
                  <a:cubicBezTo>
                    <a:pt x="4" y="39"/>
                    <a:pt x="5" y="42"/>
                    <a:pt x="7" y="41"/>
                  </a:cubicBezTo>
                  <a:cubicBezTo>
                    <a:pt x="9" y="39"/>
                    <a:pt x="12" y="40"/>
                    <a:pt x="14" y="40"/>
                  </a:cubicBezTo>
                  <a:cubicBezTo>
                    <a:pt x="18" y="40"/>
                    <a:pt x="21" y="40"/>
                    <a:pt x="25" y="40"/>
                  </a:cubicBezTo>
                  <a:cubicBezTo>
                    <a:pt x="26" y="40"/>
                    <a:pt x="26" y="40"/>
                    <a:pt x="26" y="39"/>
                  </a:cubicBezTo>
                  <a:cubicBezTo>
                    <a:pt x="27" y="36"/>
                    <a:pt x="26" y="37"/>
                    <a:pt x="26" y="36"/>
                  </a:cubicBezTo>
                  <a:cubicBezTo>
                    <a:pt x="23" y="24"/>
                    <a:pt x="23" y="12"/>
                    <a:pt x="22" y="0"/>
                  </a:cubicBezTo>
                  <a:cubicBezTo>
                    <a:pt x="24" y="0"/>
                    <a:pt x="26" y="0"/>
                    <a:pt x="29"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68" name="Freeform 277"/>
            <p:cNvSpPr>
              <a:spLocks noEditPoints="1"/>
            </p:cNvSpPr>
            <p:nvPr/>
          </p:nvSpPr>
          <p:spPr bwMode="auto">
            <a:xfrm>
              <a:off x="4391025" y="2484265"/>
              <a:ext cx="182563" cy="176213"/>
            </a:xfrm>
            <a:custGeom>
              <a:avLst/>
              <a:gdLst>
                <a:gd name="T0" fmla="*/ 23 w 67"/>
                <a:gd name="T1" fmla="*/ 61 h 64"/>
                <a:gd name="T2" fmla="*/ 19 w 67"/>
                <a:gd name="T3" fmla="*/ 62 h 64"/>
                <a:gd name="T4" fmla="*/ 16 w 67"/>
                <a:gd name="T5" fmla="*/ 62 h 64"/>
                <a:gd name="T6" fmla="*/ 15 w 67"/>
                <a:gd name="T7" fmla="*/ 60 h 64"/>
                <a:gd name="T8" fmla="*/ 14 w 67"/>
                <a:gd name="T9" fmla="*/ 58 h 64"/>
                <a:gd name="T10" fmla="*/ 15 w 67"/>
                <a:gd name="T11" fmla="*/ 57 h 64"/>
                <a:gd name="T12" fmla="*/ 13 w 67"/>
                <a:gd name="T13" fmla="*/ 54 h 64"/>
                <a:gd name="T14" fmla="*/ 7 w 67"/>
                <a:gd name="T15" fmla="*/ 55 h 64"/>
                <a:gd name="T16" fmla="*/ 3 w 67"/>
                <a:gd name="T17" fmla="*/ 56 h 64"/>
                <a:gd name="T18" fmla="*/ 2 w 67"/>
                <a:gd name="T19" fmla="*/ 50 h 64"/>
                <a:gd name="T20" fmla="*/ 1 w 67"/>
                <a:gd name="T21" fmla="*/ 46 h 64"/>
                <a:gd name="T22" fmla="*/ 2 w 67"/>
                <a:gd name="T23" fmla="*/ 41 h 64"/>
                <a:gd name="T24" fmla="*/ 4 w 67"/>
                <a:gd name="T25" fmla="*/ 37 h 64"/>
                <a:gd name="T26" fmla="*/ 6 w 67"/>
                <a:gd name="T27" fmla="*/ 40 h 64"/>
                <a:gd name="T28" fmla="*/ 7 w 67"/>
                <a:gd name="T29" fmla="*/ 41 h 64"/>
                <a:gd name="T30" fmla="*/ 14 w 67"/>
                <a:gd name="T31" fmla="*/ 40 h 64"/>
                <a:gd name="T32" fmla="*/ 18 w 67"/>
                <a:gd name="T33" fmla="*/ 40 h 64"/>
                <a:gd name="T34" fmla="*/ 27 w 67"/>
                <a:gd name="T35" fmla="*/ 40 h 64"/>
                <a:gd name="T36" fmla="*/ 26 w 67"/>
                <a:gd name="T37" fmla="*/ 37 h 64"/>
                <a:gd name="T38" fmla="*/ 22 w 67"/>
                <a:gd name="T39" fmla="*/ 1 h 64"/>
                <a:gd name="T40" fmla="*/ 30 w 67"/>
                <a:gd name="T41" fmla="*/ 0 h 64"/>
                <a:gd name="T42" fmla="*/ 55 w 67"/>
                <a:gd name="T43" fmla="*/ 18 h 64"/>
                <a:gd name="T44" fmla="*/ 62 w 67"/>
                <a:gd name="T45" fmla="*/ 24 h 64"/>
                <a:gd name="T46" fmla="*/ 63 w 67"/>
                <a:gd name="T47" fmla="*/ 25 h 64"/>
                <a:gd name="T48" fmla="*/ 66 w 67"/>
                <a:gd name="T49" fmla="*/ 24 h 64"/>
                <a:gd name="T50" fmla="*/ 66 w 67"/>
                <a:gd name="T51" fmla="*/ 29 h 64"/>
                <a:gd name="T52" fmla="*/ 60 w 67"/>
                <a:gd name="T53" fmla="*/ 42 h 64"/>
                <a:gd name="T54" fmla="*/ 56 w 67"/>
                <a:gd name="T55" fmla="*/ 42 h 64"/>
                <a:gd name="T56" fmla="*/ 50 w 67"/>
                <a:gd name="T57" fmla="*/ 44 h 64"/>
                <a:gd name="T58" fmla="*/ 37 w 67"/>
                <a:gd name="T59" fmla="*/ 50 h 64"/>
                <a:gd name="T60" fmla="*/ 29 w 67"/>
                <a:gd name="T61" fmla="*/ 63 h 64"/>
                <a:gd name="T62" fmla="*/ 25 w 67"/>
                <a:gd name="T63" fmla="*/ 63 h 64"/>
                <a:gd name="T64" fmla="*/ 19 w 67"/>
                <a:gd name="T65" fmla="*/ 60 h 64"/>
                <a:gd name="T66" fmla="*/ 21 w 67"/>
                <a:gd name="T67" fmla="*/ 61 h 64"/>
                <a:gd name="T68" fmla="*/ 24 w 67"/>
                <a:gd name="T69" fmla="*/ 59 h 64"/>
                <a:gd name="T70" fmla="*/ 25 w 67"/>
                <a:gd name="T71" fmla="*/ 60 h 64"/>
                <a:gd name="T72" fmla="*/ 36 w 67"/>
                <a:gd name="T73" fmla="*/ 48 h 64"/>
                <a:gd name="T74" fmla="*/ 50 w 67"/>
                <a:gd name="T75" fmla="*/ 42 h 64"/>
                <a:gd name="T76" fmla="*/ 56 w 67"/>
                <a:gd name="T77" fmla="*/ 40 h 64"/>
                <a:gd name="T78" fmla="*/ 63 w 67"/>
                <a:gd name="T79" fmla="*/ 39 h 64"/>
                <a:gd name="T80" fmla="*/ 64 w 67"/>
                <a:gd name="T81" fmla="*/ 27 h 64"/>
                <a:gd name="T82" fmla="*/ 63 w 67"/>
                <a:gd name="T83" fmla="*/ 27 h 64"/>
                <a:gd name="T84" fmla="*/ 58 w 67"/>
                <a:gd name="T85" fmla="*/ 23 h 64"/>
                <a:gd name="T86" fmla="*/ 52 w 67"/>
                <a:gd name="T87" fmla="*/ 18 h 64"/>
                <a:gd name="T88" fmla="*/ 24 w 67"/>
                <a:gd name="T89" fmla="*/ 2 h 64"/>
                <a:gd name="T90" fmla="*/ 27 w 67"/>
                <a:gd name="T91" fmla="*/ 37 h 64"/>
                <a:gd name="T92" fmla="*/ 27 w 67"/>
                <a:gd name="T93" fmla="*/ 42 h 64"/>
                <a:gd name="T94" fmla="*/ 26 w 67"/>
                <a:gd name="T95" fmla="*/ 42 h 64"/>
                <a:gd name="T96" fmla="*/ 15 w 67"/>
                <a:gd name="T97" fmla="*/ 42 h 64"/>
                <a:gd name="T98" fmla="*/ 12 w 67"/>
                <a:gd name="T99" fmla="*/ 41 h 64"/>
                <a:gd name="T100" fmla="*/ 7 w 67"/>
                <a:gd name="T101" fmla="*/ 43 h 64"/>
                <a:gd name="T102" fmla="*/ 4 w 67"/>
                <a:gd name="T103" fmla="*/ 42 h 64"/>
                <a:gd name="T104" fmla="*/ 3 w 67"/>
                <a:gd name="T105" fmla="*/ 45 h 64"/>
                <a:gd name="T106" fmla="*/ 4 w 67"/>
                <a:gd name="T107" fmla="*/ 49 h 64"/>
                <a:gd name="T108" fmla="*/ 7 w 67"/>
                <a:gd name="T109" fmla="*/ 53 h 64"/>
                <a:gd name="T110" fmla="*/ 11 w 67"/>
                <a:gd name="T111" fmla="*/ 53 h 64"/>
                <a:gd name="T112" fmla="*/ 15 w 67"/>
                <a:gd name="T113" fmla="*/ 54 h 64"/>
                <a:gd name="T114" fmla="*/ 18 w 67"/>
                <a:gd name="T115" fmla="*/ 57 h 64"/>
                <a:gd name="T116" fmla="*/ 17 w 67"/>
                <a:gd name="T117" fmla="*/ 59 h 64"/>
                <a:gd name="T118" fmla="*/ 18 w 67"/>
                <a:gd name="T11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 h="64">
                  <a:moveTo>
                    <a:pt x="24" y="64"/>
                  </a:moveTo>
                  <a:cubicBezTo>
                    <a:pt x="23" y="61"/>
                    <a:pt x="23" y="61"/>
                    <a:pt x="23" y="61"/>
                  </a:cubicBezTo>
                  <a:cubicBezTo>
                    <a:pt x="23" y="62"/>
                    <a:pt x="23" y="62"/>
                    <a:pt x="23" y="62"/>
                  </a:cubicBezTo>
                  <a:cubicBezTo>
                    <a:pt x="23" y="62"/>
                    <a:pt x="21" y="63"/>
                    <a:pt x="19" y="62"/>
                  </a:cubicBezTo>
                  <a:cubicBezTo>
                    <a:pt x="19" y="62"/>
                    <a:pt x="19" y="62"/>
                    <a:pt x="18" y="62"/>
                  </a:cubicBezTo>
                  <a:cubicBezTo>
                    <a:pt x="17" y="62"/>
                    <a:pt x="16" y="62"/>
                    <a:pt x="16" y="62"/>
                  </a:cubicBezTo>
                  <a:cubicBezTo>
                    <a:pt x="15" y="61"/>
                    <a:pt x="15" y="61"/>
                    <a:pt x="15" y="60"/>
                  </a:cubicBezTo>
                  <a:cubicBezTo>
                    <a:pt x="15" y="60"/>
                    <a:pt x="15" y="60"/>
                    <a:pt x="15" y="60"/>
                  </a:cubicBezTo>
                  <a:cubicBezTo>
                    <a:pt x="8" y="63"/>
                    <a:pt x="8" y="63"/>
                    <a:pt x="8" y="63"/>
                  </a:cubicBezTo>
                  <a:cubicBezTo>
                    <a:pt x="14" y="58"/>
                    <a:pt x="14" y="58"/>
                    <a:pt x="14" y="58"/>
                  </a:cubicBezTo>
                  <a:cubicBezTo>
                    <a:pt x="14" y="58"/>
                    <a:pt x="15" y="58"/>
                    <a:pt x="15" y="58"/>
                  </a:cubicBezTo>
                  <a:cubicBezTo>
                    <a:pt x="15" y="57"/>
                    <a:pt x="15" y="57"/>
                    <a:pt x="15" y="57"/>
                  </a:cubicBezTo>
                  <a:cubicBezTo>
                    <a:pt x="14" y="57"/>
                    <a:pt x="14" y="56"/>
                    <a:pt x="13" y="55"/>
                  </a:cubicBezTo>
                  <a:cubicBezTo>
                    <a:pt x="13" y="55"/>
                    <a:pt x="13" y="54"/>
                    <a:pt x="13" y="54"/>
                  </a:cubicBezTo>
                  <a:cubicBezTo>
                    <a:pt x="11" y="55"/>
                    <a:pt x="10" y="56"/>
                    <a:pt x="8" y="56"/>
                  </a:cubicBezTo>
                  <a:cubicBezTo>
                    <a:pt x="8" y="56"/>
                    <a:pt x="7" y="55"/>
                    <a:pt x="7" y="55"/>
                  </a:cubicBezTo>
                  <a:cubicBezTo>
                    <a:pt x="6" y="55"/>
                    <a:pt x="5" y="55"/>
                    <a:pt x="5" y="55"/>
                  </a:cubicBezTo>
                  <a:cubicBezTo>
                    <a:pt x="3" y="56"/>
                    <a:pt x="3" y="56"/>
                    <a:pt x="3" y="56"/>
                  </a:cubicBezTo>
                  <a:cubicBezTo>
                    <a:pt x="3" y="54"/>
                    <a:pt x="3" y="54"/>
                    <a:pt x="3" y="54"/>
                  </a:cubicBezTo>
                  <a:cubicBezTo>
                    <a:pt x="4" y="53"/>
                    <a:pt x="3" y="52"/>
                    <a:pt x="2" y="50"/>
                  </a:cubicBezTo>
                  <a:cubicBezTo>
                    <a:pt x="1" y="49"/>
                    <a:pt x="1" y="48"/>
                    <a:pt x="1" y="47"/>
                  </a:cubicBezTo>
                  <a:cubicBezTo>
                    <a:pt x="1" y="47"/>
                    <a:pt x="1" y="46"/>
                    <a:pt x="1" y="46"/>
                  </a:cubicBezTo>
                  <a:cubicBezTo>
                    <a:pt x="1" y="45"/>
                    <a:pt x="0" y="44"/>
                    <a:pt x="0" y="43"/>
                  </a:cubicBezTo>
                  <a:cubicBezTo>
                    <a:pt x="1" y="42"/>
                    <a:pt x="1" y="42"/>
                    <a:pt x="2" y="41"/>
                  </a:cubicBezTo>
                  <a:cubicBezTo>
                    <a:pt x="3" y="40"/>
                    <a:pt x="3" y="39"/>
                    <a:pt x="3" y="39"/>
                  </a:cubicBezTo>
                  <a:cubicBezTo>
                    <a:pt x="4" y="37"/>
                    <a:pt x="4" y="37"/>
                    <a:pt x="4" y="37"/>
                  </a:cubicBezTo>
                  <a:cubicBezTo>
                    <a:pt x="5" y="38"/>
                    <a:pt x="5" y="38"/>
                    <a:pt x="5" y="38"/>
                  </a:cubicBezTo>
                  <a:cubicBezTo>
                    <a:pt x="5" y="39"/>
                    <a:pt x="5" y="39"/>
                    <a:pt x="6" y="40"/>
                  </a:cubicBezTo>
                  <a:cubicBezTo>
                    <a:pt x="6" y="40"/>
                    <a:pt x="7" y="41"/>
                    <a:pt x="7" y="41"/>
                  </a:cubicBezTo>
                  <a:cubicBezTo>
                    <a:pt x="7" y="41"/>
                    <a:pt x="7" y="41"/>
                    <a:pt x="7" y="41"/>
                  </a:cubicBezTo>
                  <a:cubicBezTo>
                    <a:pt x="9" y="40"/>
                    <a:pt x="11" y="39"/>
                    <a:pt x="12" y="39"/>
                  </a:cubicBezTo>
                  <a:cubicBezTo>
                    <a:pt x="12" y="39"/>
                    <a:pt x="13" y="40"/>
                    <a:pt x="14" y="40"/>
                  </a:cubicBezTo>
                  <a:cubicBezTo>
                    <a:pt x="14" y="40"/>
                    <a:pt x="15" y="40"/>
                    <a:pt x="15" y="40"/>
                  </a:cubicBezTo>
                  <a:cubicBezTo>
                    <a:pt x="18" y="40"/>
                    <a:pt x="18" y="40"/>
                    <a:pt x="18" y="40"/>
                  </a:cubicBezTo>
                  <a:cubicBezTo>
                    <a:pt x="20" y="40"/>
                    <a:pt x="23" y="40"/>
                    <a:pt x="26" y="40"/>
                  </a:cubicBezTo>
                  <a:cubicBezTo>
                    <a:pt x="26" y="40"/>
                    <a:pt x="26" y="40"/>
                    <a:pt x="27" y="40"/>
                  </a:cubicBezTo>
                  <a:cubicBezTo>
                    <a:pt x="27" y="39"/>
                    <a:pt x="27" y="39"/>
                    <a:pt x="27" y="39"/>
                  </a:cubicBezTo>
                  <a:cubicBezTo>
                    <a:pt x="26" y="39"/>
                    <a:pt x="26" y="38"/>
                    <a:pt x="26" y="37"/>
                  </a:cubicBezTo>
                  <a:cubicBezTo>
                    <a:pt x="24" y="29"/>
                    <a:pt x="23" y="21"/>
                    <a:pt x="23" y="13"/>
                  </a:cubicBezTo>
                  <a:cubicBezTo>
                    <a:pt x="22" y="9"/>
                    <a:pt x="22" y="5"/>
                    <a:pt x="22" y="1"/>
                  </a:cubicBezTo>
                  <a:cubicBezTo>
                    <a:pt x="22" y="0"/>
                    <a:pt x="22" y="0"/>
                    <a:pt x="22" y="0"/>
                  </a:cubicBezTo>
                  <a:cubicBezTo>
                    <a:pt x="30" y="0"/>
                    <a:pt x="30" y="0"/>
                    <a:pt x="30" y="0"/>
                  </a:cubicBezTo>
                  <a:cubicBezTo>
                    <a:pt x="53" y="16"/>
                    <a:pt x="53" y="16"/>
                    <a:pt x="53" y="16"/>
                  </a:cubicBezTo>
                  <a:cubicBezTo>
                    <a:pt x="54" y="17"/>
                    <a:pt x="55" y="17"/>
                    <a:pt x="55" y="18"/>
                  </a:cubicBezTo>
                  <a:cubicBezTo>
                    <a:pt x="56" y="19"/>
                    <a:pt x="57" y="20"/>
                    <a:pt x="59" y="21"/>
                  </a:cubicBezTo>
                  <a:cubicBezTo>
                    <a:pt x="61" y="22"/>
                    <a:pt x="62" y="23"/>
                    <a:pt x="62" y="24"/>
                  </a:cubicBezTo>
                  <a:cubicBezTo>
                    <a:pt x="63" y="25"/>
                    <a:pt x="63" y="25"/>
                    <a:pt x="63" y="25"/>
                  </a:cubicBezTo>
                  <a:cubicBezTo>
                    <a:pt x="63" y="25"/>
                    <a:pt x="63" y="25"/>
                    <a:pt x="63" y="25"/>
                  </a:cubicBezTo>
                  <a:cubicBezTo>
                    <a:pt x="63" y="25"/>
                    <a:pt x="64" y="25"/>
                    <a:pt x="65" y="25"/>
                  </a:cubicBezTo>
                  <a:cubicBezTo>
                    <a:pt x="66" y="24"/>
                    <a:pt x="66" y="24"/>
                    <a:pt x="66" y="24"/>
                  </a:cubicBezTo>
                  <a:cubicBezTo>
                    <a:pt x="66" y="26"/>
                    <a:pt x="66" y="26"/>
                    <a:pt x="66" y="26"/>
                  </a:cubicBezTo>
                  <a:cubicBezTo>
                    <a:pt x="66" y="27"/>
                    <a:pt x="66" y="28"/>
                    <a:pt x="66" y="29"/>
                  </a:cubicBezTo>
                  <a:cubicBezTo>
                    <a:pt x="67" y="33"/>
                    <a:pt x="67" y="37"/>
                    <a:pt x="64" y="40"/>
                  </a:cubicBezTo>
                  <a:cubicBezTo>
                    <a:pt x="63" y="42"/>
                    <a:pt x="61" y="42"/>
                    <a:pt x="60" y="42"/>
                  </a:cubicBezTo>
                  <a:cubicBezTo>
                    <a:pt x="59" y="42"/>
                    <a:pt x="59" y="42"/>
                    <a:pt x="58" y="42"/>
                  </a:cubicBezTo>
                  <a:cubicBezTo>
                    <a:pt x="57" y="42"/>
                    <a:pt x="57" y="42"/>
                    <a:pt x="56" y="42"/>
                  </a:cubicBezTo>
                  <a:cubicBezTo>
                    <a:pt x="55" y="42"/>
                    <a:pt x="54" y="43"/>
                    <a:pt x="54" y="43"/>
                  </a:cubicBezTo>
                  <a:cubicBezTo>
                    <a:pt x="53" y="43"/>
                    <a:pt x="52" y="44"/>
                    <a:pt x="50" y="44"/>
                  </a:cubicBezTo>
                  <a:cubicBezTo>
                    <a:pt x="47" y="44"/>
                    <a:pt x="45" y="45"/>
                    <a:pt x="43" y="47"/>
                  </a:cubicBezTo>
                  <a:cubicBezTo>
                    <a:pt x="41" y="48"/>
                    <a:pt x="39" y="49"/>
                    <a:pt x="37" y="50"/>
                  </a:cubicBezTo>
                  <a:cubicBezTo>
                    <a:pt x="33" y="51"/>
                    <a:pt x="30" y="58"/>
                    <a:pt x="29" y="62"/>
                  </a:cubicBezTo>
                  <a:cubicBezTo>
                    <a:pt x="29" y="63"/>
                    <a:pt x="29" y="63"/>
                    <a:pt x="29" y="63"/>
                  </a:cubicBezTo>
                  <a:cubicBezTo>
                    <a:pt x="28" y="62"/>
                    <a:pt x="28" y="62"/>
                    <a:pt x="28" y="62"/>
                  </a:cubicBezTo>
                  <a:cubicBezTo>
                    <a:pt x="27" y="62"/>
                    <a:pt x="26" y="62"/>
                    <a:pt x="25" y="63"/>
                  </a:cubicBezTo>
                  <a:lnTo>
                    <a:pt x="24" y="64"/>
                  </a:lnTo>
                  <a:close/>
                  <a:moveTo>
                    <a:pt x="19" y="60"/>
                  </a:moveTo>
                  <a:cubicBezTo>
                    <a:pt x="20" y="60"/>
                    <a:pt x="20" y="60"/>
                    <a:pt x="20" y="60"/>
                  </a:cubicBezTo>
                  <a:cubicBezTo>
                    <a:pt x="21" y="61"/>
                    <a:pt x="21" y="61"/>
                    <a:pt x="21" y="61"/>
                  </a:cubicBezTo>
                  <a:cubicBezTo>
                    <a:pt x="21" y="61"/>
                    <a:pt x="22" y="61"/>
                    <a:pt x="22" y="60"/>
                  </a:cubicBezTo>
                  <a:cubicBezTo>
                    <a:pt x="22" y="60"/>
                    <a:pt x="23" y="59"/>
                    <a:pt x="24" y="59"/>
                  </a:cubicBezTo>
                  <a:cubicBezTo>
                    <a:pt x="25" y="58"/>
                    <a:pt x="25" y="58"/>
                    <a:pt x="25" y="58"/>
                  </a:cubicBezTo>
                  <a:cubicBezTo>
                    <a:pt x="25" y="60"/>
                    <a:pt x="25" y="60"/>
                    <a:pt x="25" y="60"/>
                  </a:cubicBezTo>
                  <a:cubicBezTo>
                    <a:pt x="26" y="60"/>
                    <a:pt x="27" y="60"/>
                    <a:pt x="28" y="60"/>
                  </a:cubicBezTo>
                  <a:cubicBezTo>
                    <a:pt x="29" y="56"/>
                    <a:pt x="32" y="50"/>
                    <a:pt x="36" y="48"/>
                  </a:cubicBezTo>
                  <a:cubicBezTo>
                    <a:pt x="38" y="48"/>
                    <a:pt x="40" y="46"/>
                    <a:pt x="41" y="45"/>
                  </a:cubicBezTo>
                  <a:cubicBezTo>
                    <a:pt x="44" y="44"/>
                    <a:pt x="46" y="42"/>
                    <a:pt x="50" y="42"/>
                  </a:cubicBezTo>
                  <a:cubicBezTo>
                    <a:pt x="51" y="42"/>
                    <a:pt x="52" y="42"/>
                    <a:pt x="53" y="41"/>
                  </a:cubicBezTo>
                  <a:cubicBezTo>
                    <a:pt x="54" y="41"/>
                    <a:pt x="55" y="40"/>
                    <a:pt x="56" y="40"/>
                  </a:cubicBezTo>
                  <a:cubicBezTo>
                    <a:pt x="57" y="40"/>
                    <a:pt x="57" y="40"/>
                    <a:pt x="58" y="40"/>
                  </a:cubicBezTo>
                  <a:cubicBezTo>
                    <a:pt x="60" y="41"/>
                    <a:pt x="62" y="41"/>
                    <a:pt x="63" y="39"/>
                  </a:cubicBezTo>
                  <a:cubicBezTo>
                    <a:pt x="65" y="37"/>
                    <a:pt x="65" y="33"/>
                    <a:pt x="64" y="29"/>
                  </a:cubicBezTo>
                  <a:cubicBezTo>
                    <a:pt x="64" y="28"/>
                    <a:pt x="64" y="28"/>
                    <a:pt x="64" y="27"/>
                  </a:cubicBezTo>
                  <a:cubicBezTo>
                    <a:pt x="64" y="27"/>
                    <a:pt x="63" y="27"/>
                    <a:pt x="63" y="27"/>
                  </a:cubicBezTo>
                  <a:cubicBezTo>
                    <a:pt x="63" y="27"/>
                    <a:pt x="63" y="27"/>
                    <a:pt x="63" y="27"/>
                  </a:cubicBezTo>
                  <a:cubicBezTo>
                    <a:pt x="61" y="27"/>
                    <a:pt x="61" y="26"/>
                    <a:pt x="60" y="25"/>
                  </a:cubicBezTo>
                  <a:cubicBezTo>
                    <a:pt x="60" y="24"/>
                    <a:pt x="60" y="23"/>
                    <a:pt x="58" y="23"/>
                  </a:cubicBezTo>
                  <a:cubicBezTo>
                    <a:pt x="56" y="22"/>
                    <a:pt x="55" y="21"/>
                    <a:pt x="54" y="19"/>
                  </a:cubicBezTo>
                  <a:cubicBezTo>
                    <a:pt x="53" y="19"/>
                    <a:pt x="53" y="18"/>
                    <a:pt x="52" y="18"/>
                  </a:cubicBezTo>
                  <a:cubicBezTo>
                    <a:pt x="29" y="2"/>
                    <a:pt x="29" y="2"/>
                    <a:pt x="29" y="2"/>
                  </a:cubicBezTo>
                  <a:cubicBezTo>
                    <a:pt x="24" y="2"/>
                    <a:pt x="24" y="2"/>
                    <a:pt x="24" y="2"/>
                  </a:cubicBezTo>
                  <a:cubicBezTo>
                    <a:pt x="24" y="6"/>
                    <a:pt x="24" y="10"/>
                    <a:pt x="25" y="13"/>
                  </a:cubicBezTo>
                  <a:cubicBezTo>
                    <a:pt x="25" y="21"/>
                    <a:pt x="26" y="29"/>
                    <a:pt x="27" y="37"/>
                  </a:cubicBezTo>
                  <a:cubicBezTo>
                    <a:pt x="29" y="38"/>
                    <a:pt x="29" y="39"/>
                    <a:pt x="28" y="41"/>
                  </a:cubicBezTo>
                  <a:cubicBezTo>
                    <a:pt x="28" y="42"/>
                    <a:pt x="27" y="42"/>
                    <a:pt x="27" y="42"/>
                  </a:cubicBezTo>
                  <a:cubicBezTo>
                    <a:pt x="27" y="42"/>
                    <a:pt x="27" y="42"/>
                    <a:pt x="26" y="42"/>
                  </a:cubicBezTo>
                  <a:cubicBezTo>
                    <a:pt x="26" y="42"/>
                    <a:pt x="26" y="42"/>
                    <a:pt x="26" y="42"/>
                  </a:cubicBezTo>
                  <a:cubicBezTo>
                    <a:pt x="23" y="42"/>
                    <a:pt x="20" y="42"/>
                    <a:pt x="18" y="42"/>
                  </a:cubicBezTo>
                  <a:cubicBezTo>
                    <a:pt x="15" y="42"/>
                    <a:pt x="15" y="42"/>
                    <a:pt x="15" y="42"/>
                  </a:cubicBezTo>
                  <a:cubicBezTo>
                    <a:pt x="15" y="42"/>
                    <a:pt x="14" y="42"/>
                    <a:pt x="14" y="42"/>
                  </a:cubicBezTo>
                  <a:cubicBezTo>
                    <a:pt x="13" y="41"/>
                    <a:pt x="12" y="41"/>
                    <a:pt x="12" y="41"/>
                  </a:cubicBezTo>
                  <a:cubicBezTo>
                    <a:pt x="10" y="41"/>
                    <a:pt x="9" y="42"/>
                    <a:pt x="9" y="42"/>
                  </a:cubicBezTo>
                  <a:cubicBezTo>
                    <a:pt x="8" y="43"/>
                    <a:pt x="8" y="43"/>
                    <a:pt x="7" y="43"/>
                  </a:cubicBezTo>
                  <a:cubicBezTo>
                    <a:pt x="6" y="43"/>
                    <a:pt x="5" y="42"/>
                    <a:pt x="4" y="41"/>
                  </a:cubicBezTo>
                  <a:cubicBezTo>
                    <a:pt x="4" y="41"/>
                    <a:pt x="4" y="42"/>
                    <a:pt x="4" y="42"/>
                  </a:cubicBezTo>
                  <a:cubicBezTo>
                    <a:pt x="3" y="43"/>
                    <a:pt x="2" y="43"/>
                    <a:pt x="2" y="44"/>
                  </a:cubicBezTo>
                  <a:cubicBezTo>
                    <a:pt x="2" y="44"/>
                    <a:pt x="3" y="45"/>
                    <a:pt x="3" y="45"/>
                  </a:cubicBezTo>
                  <a:cubicBezTo>
                    <a:pt x="3" y="46"/>
                    <a:pt x="3" y="47"/>
                    <a:pt x="3" y="48"/>
                  </a:cubicBezTo>
                  <a:cubicBezTo>
                    <a:pt x="3" y="48"/>
                    <a:pt x="3" y="49"/>
                    <a:pt x="4" y="49"/>
                  </a:cubicBezTo>
                  <a:cubicBezTo>
                    <a:pt x="4" y="50"/>
                    <a:pt x="5" y="52"/>
                    <a:pt x="5" y="53"/>
                  </a:cubicBezTo>
                  <a:cubicBezTo>
                    <a:pt x="6" y="53"/>
                    <a:pt x="6" y="53"/>
                    <a:pt x="7" y="53"/>
                  </a:cubicBezTo>
                  <a:cubicBezTo>
                    <a:pt x="7" y="54"/>
                    <a:pt x="8" y="54"/>
                    <a:pt x="8" y="54"/>
                  </a:cubicBezTo>
                  <a:cubicBezTo>
                    <a:pt x="10" y="54"/>
                    <a:pt x="11" y="53"/>
                    <a:pt x="11" y="53"/>
                  </a:cubicBezTo>
                  <a:cubicBezTo>
                    <a:pt x="12" y="52"/>
                    <a:pt x="12" y="52"/>
                    <a:pt x="13" y="52"/>
                  </a:cubicBezTo>
                  <a:cubicBezTo>
                    <a:pt x="14" y="52"/>
                    <a:pt x="14" y="53"/>
                    <a:pt x="15" y="54"/>
                  </a:cubicBezTo>
                  <a:cubicBezTo>
                    <a:pt x="15" y="55"/>
                    <a:pt x="16" y="56"/>
                    <a:pt x="17" y="56"/>
                  </a:cubicBezTo>
                  <a:cubicBezTo>
                    <a:pt x="18" y="57"/>
                    <a:pt x="18" y="57"/>
                    <a:pt x="18" y="57"/>
                  </a:cubicBezTo>
                  <a:cubicBezTo>
                    <a:pt x="18" y="57"/>
                    <a:pt x="18" y="57"/>
                    <a:pt x="18" y="57"/>
                  </a:cubicBezTo>
                  <a:cubicBezTo>
                    <a:pt x="17" y="59"/>
                    <a:pt x="17" y="59"/>
                    <a:pt x="17" y="59"/>
                  </a:cubicBezTo>
                  <a:cubicBezTo>
                    <a:pt x="17" y="60"/>
                    <a:pt x="17" y="60"/>
                    <a:pt x="17" y="60"/>
                  </a:cubicBezTo>
                  <a:cubicBezTo>
                    <a:pt x="18" y="60"/>
                    <a:pt x="18" y="60"/>
                    <a:pt x="18" y="60"/>
                  </a:cubicBezTo>
                  <a:cubicBezTo>
                    <a:pt x="18" y="60"/>
                    <a:pt x="19" y="60"/>
                    <a:pt x="19" y="6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69" name="Freeform 278"/>
            <p:cNvSpPr/>
            <p:nvPr/>
          </p:nvSpPr>
          <p:spPr bwMode="auto">
            <a:xfrm>
              <a:off x="4344988" y="2460452"/>
              <a:ext cx="128588" cy="155575"/>
            </a:xfrm>
            <a:custGeom>
              <a:avLst/>
              <a:gdLst>
                <a:gd name="T0" fmla="*/ 0 w 47"/>
                <a:gd name="T1" fmla="*/ 27 h 57"/>
                <a:gd name="T2" fmla="*/ 2 w 47"/>
                <a:gd name="T3" fmla="*/ 35 h 57"/>
                <a:gd name="T4" fmla="*/ 1 w 47"/>
                <a:gd name="T5" fmla="*/ 47 h 57"/>
                <a:gd name="T6" fmla="*/ 7 w 47"/>
                <a:gd name="T7" fmla="*/ 45 h 57"/>
                <a:gd name="T8" fmla="*/ 12 w 47"/>
                <a:gd name="T9" fmla="*/ 47 h 57"/>
                <a:gd name="T10" fmla="*/ 21 w 47"/>
                <a:gd name="T11" fmla="*/ 48 h 57"/>
                <a:gd name="T12" fmla="*/ 25 w 47"/>
                <a:gd name="T13" fmla="*/ 51 h 57"/>
                <a:gd name="T14" fmla="*/ 32 w 47"/>
                <a:gd name="T15" fmla="*/ 50 h 57"/>
                <a:gd name="T16" fmla="*/ 43 w 47"/>
                <a:gd name="T17" fmla="*/ 50 h 57"/>
                <a:gd name="T18" fmla="*/ 44 w 47"/>
                <a:gd name="T19" fmla="*/ 49 h 57"/>
                <a:gd name="T20" fmla="*/ 44 w 47"/>
                <a:gd name="T21" fmla="*/ 46 h 57"/>
                <a:gd name="T22" fmla="*/ 40 w 47"/>
                <a:gd name="T23" fmla="*/ 10 h 57"/>
                <a:gd name="T24" fmla="*/ 47 w 47"/>
                <a:gd name="T25" fmla="*/ 10 h 57"/>
                <a:gd name="T26" fmla="*/ 32 w 47"/>
                <a:gd name="T27" fmla="*/ 0 h 57"/>
                <a:gd name="T28" fmla="*/ 29 w 47"/>
                <a:gd name="T29" fmla="*/ 6 h 57"/>
                <a:gd name="T30" fmla="*/ 20 w 47"/>
                <a:gd name="T31" fmla="*/ 6 h 57"/>
                <a:gd name="T32" fmla="*/ 19 w 47"/>
                <a:gd name="T33" fmla="*/ 17 h 57"/>
                <a:gd name="T34" fmla="*/ 15 w 47"/>
                <a:gd name="T35" fmla="*/ 25 h 57"/>
                <a:gd name="T36" fmla="*/ 0 w 47"/>
                <a:gd name="T37"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57">
                  <a:moveTo>
                    <a:pt x="0" y="27"/>
                  </a:moveTo>
                  <a:cubicBezTo>
                    <a:pt x="3" y="26"/>
                    <a:pt x="1" y="34"/>
                    <a:pt x="2" y="35"/>
                  </a:cubicBezTo>
                  <a:cubicBezTo>
                    <a:pt x="4" y="40"/>
                    <a:pt x="2" y="43"/>
                    <a:pt x="1" y="47"/>
                  </a:cubicBezTo>
                  <a:cubicBezTo>
                    <a:pt x="2" y="45"/>
                    <a:pt x="5" y="45"/>
                    <a:pt x="7" y="45"/>
                  </a:cubicBezTo>
                  <a:cubicBezTo>
                    <a:pt x="10" y="45"/>
                    <a:pt x="10" y="47"/>
                    <a:pt x="12" y="47"/>
                  </a:cubicBezTo>
                  <a:cubicBezTo>
                    <a:pt x="16" y="47"/>
                    <a:pt x="18" y="57"/>
                    <a:pt x="21" y="48"/>
                  </a:cubicBezTo>
                  <a:cubicBezTo>
                    <a:pt x="22" y="49"/>
                    <a:pt x="23" y="52"/>
                    <a:pt x="25" y="51"/>
                  </a:cubicBezTo>
                  <a:cubicBezTo>
                    <a:pt x="27" y="49"/>
                    <a:pt x="30" y="50"/>
                    <a:pt x="32" y="50"/>
                  </a:cubicBezTo>
                  <a:cubicBezTo>
                    <a:pt x="36" y="50"/>
                    <a:pt x="39" y="50"/>
                    <a:pt x="43" y="50"/>
                  </a:cubicBezTo>
                  <a:cubicBezTo>
                    <a:pt x="44" y="50"/>
                    <a:pt x="44" y="50"/>
                    <a:pt x="44" y="49"/>
                  </a:cubicBezTo>
                  <a:cubicBezTo>
                    <a:pt x="45" y="46"/>
                    <a:pt x="44" y="47"/>
                    <a:pt x="44" y="46"/>
                  </a:cubicBezTo>
                  <a:cubicBezTo>
                    <a:pt x="41" y="34"/>
                    <a:pt x="41" y="22"/>
                    <a:pt x="40" y="10"/>
                  </a:cubicBezTo>
                  <a:cubicBezTo>
                    <a:pt x="42" y="10"/>
                    <a:pt x="44" y="10"/>
                    <a:pt x="47" y="10"/>
                  </a:cubicBezTo>
                  <a:cubicBezTo>
                    <a:pt x="42" y="7"/>
                    <a:pt x="37" y="4"/>
                    <a:pt x="32" y="0"/>
                  </a:cubicBezTo>
                  <a:cubicBezTo>
                    <a:pt x="32" y="5"/>
                    <a:pt x="33" y="6"/>
                    <a:pt x="29" y="6"/>
                  </a:cubicBezTo>
                  <a:cubicBezTo>
                    <a:pt x="27" y="6"/>
                    <a:pt x="20" y="4"/>
                    <a:pt x="20" y="6"/>
                  </a:cubicBezTo>
                  <a:cubicBezTo>
                    <a:pt x="20" y="8"/>
                    <a:pt x="20" y="16"/>
                    <a:pt x="19" y="17"/>
                  </a:cubicBezTo>
                  <a:cubicBezTo>
                    <a:pt x="14" y="18"/>
                    <a:pt x="15" y="20"/>
                    <a:pt x="15" y="25"/>
                  </a:cubicBezTo>
                  <a:cubicBezTo>
                    <a:pt x="12" y="25"/>
                    <a:pt x="1" y="23"/>
                    <a:pt x="0" y="2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0" name="Freeform 279"/>
            <p:cNvSpPr>
              <a:spLocks noEditPoints="1"/>
            </p:cNvSpPr>
            <p:nvPr/>
          </p:nvSpPr>
          <p:spPr bwMode="auto">
            <a:xfrm>
              <a:off x="4338638" y="2457277"/>
              <a:ext cx="142875" cy="147638"/>
            </a:xfrm>
            <a:custGeom>
              <a:avLst/>
              <a:gdLst>
                <a:gd name="T0" fmla="*/ 17 w 52"/>
                <a:gd name="T1" fmla="*/ 51 h 54"/>
                <a:gd name="T2" fmla="*/ 12 w 52"/>
                <a:gd name="T3" fmla="*/ 48 h 54"/>
                <a:gd name="T4" fmla="*/ 9 w 52"/>
                <a:gd name="T5" fmla="*/ 47 h 54"/>
                <a:gd name="T6" fmla="*/ 4 w 52"/>
                <a:gd name="T7" fmla="*/ 48 h 54"/>
                <a:gd name="T8" fmla="*/ 2 w 52"/>
                <a:gd name="T9" fmla="*/ 46 h 54"/>
                <a:gd name="T10" fmla="*/ 3 w 52"/>
                <a:gd name="T11" fmla="*/ 34 h 54"/>
                <a:gd name="T12" fmla="*/ 2 w 52"/>
                <a:gd name="T13" fmla="*/ 29 h 54"/>
                <a:gd name="T14" fmla="*/ 1 w 52"/>
                <a:gd name="T15" fmla="*/ 28 h 54"/>
                <a:gd name="T16" fmla="*/ 14 w 52"/>
                <a:gd name="T17" fmla="*/ 25 h 54"/>
                <a:gd name="T18" fmla="*/ 16 w 52"/>
                <a:gd name="T19" fmla="*/ 25 h 54"/>
                <a:gd name="T20" fmla="*/ 21 w 52"/>
                <a:gd name="T21" fmla="*/ 9 h 54"/>
                <a:gd name="T22" fmla="*/ 25 w 52"/>
                <a:gd name="T23" fmla="*/ 5 h 54"/>
                <a:gd name="T24" fmla="*/ 31 w 52"/>
                <a:gd name="T25" fmla="*/ 6 h 54"/>
                <a:gd name="T26" fmla="*/ 33 w 52"/>
                <a:gd name="T27" fmla="*/ 4 h 54"/>
                <a:gd name="T28" fmla="*/ 34 w 52"/>
                <a:gd name="T29" fmla="*/ 0 h 54"/>
                <a:gd name="T30" fmla="*/ 43 w 52"/>
                <a:gd name="T31" fmla="*/ 12 h 54"/>
                <a:gd name="T32" fmla="*/ 46 w 52"/>
                <a:gd name="T33" fmla="*/ 47 h 54"/>
                <a:gd name="T34" fmla="*/ 46 w 52"/>
                <a:gd name="T35" fmla="*/ 52 h 54"/>
                <a:gd name="T36" fmla="*/ 45 w 52"/>
                <a:gd name="T37" fmla="*/ 52 h 54"/>
                <a:gd name="T38" fmla="*/ 34 w 52"/>
                <a:gd name="T39" fmla="*/ 52 h 54"/>
                <a:gd name="T40" fmla="*/ 31 w 52"/>
                <a:gd name="T41" fmla="*/ 51 h 54"/>
                <a:gd name="T42" fmla="*/ 26 w 52"/>
                <a:gd name="T43" fmla="*/ 53 h 54"/>
                <a:gd name="T44" fmla="*/ 21 w 52"/>
                <a:gd name="T45" fmla="*/ 54 h 54"/>
                <a:gd name="T46" fmla="*/ 13 w 52"/>
                <a:gd name="T47" fmla="*/ 46 h 54"/>
                <a:gd name="T48" fmla="*/ 19 w 52"/>
                <a:gd name="T49" fmla="*/ 50 h 54"/>
                <a:gd name="T50" fmla="*/ 22 w 52"/>
                <a:gd name="T51" fmla="*/ 49 h 54"/>
                <a:gd name="T52" fmla="*/ 24 w 52"/>
                <a:gd name="T53" fmla="*/ 48 h 54"/>
                <a:gd name="T54" fmla="*/ 26 w 52"/>
                <a:gd name="T55" fmla="*/ 51 h 54"/>
                <a:gd name="T56" fmla="*/ 31 w 52"/>
                <a:gd name="T57" fmla="*/ 49 h 54"/>
                <a:gd name="T58" fmla="*/ 34 w 52"/>
                <a:gd name="T59" fmla="*/ 50 h 54"/>
                <a:gd name="T60" fmla="*/ 45 w 52"/>
                <a:gd name="T61" fmla="*/ 50 h 54"/>
                <a:gd name="T62" fmla="*/ 46 w 52"/>
                <a:gd name="T63" fmla="*/ 49 h 54"/>
                <a:gd name="T64" fmla="*/ 42 w 52"/>
                <a:gd name="T65" fmla="*/ 23 h 54"/>
                <a:gd name="T66" fmla="*/ 41 w 52"/>
                <a:gd name="T67" fmla="*/ 10 h 54"/>
                <a:gd name="T68" fmla="*/ 35 w 52"/>
                <a:gd name="T69" fmla="*/ 3 h 54"/>
                <a:gd name="T70" fmla="*/ 31 w 52"/>
                <a:gd name="T71" fmla="*/ 8 h 54"/>
                <a:gd name="T72" fmla="*/ 29 w 52"/>
                <a:gd name="T73" fmla="*/ 8 h 54"/>
                <a:gd name="T74" fmla="*/ 23 w 52"/>
                <a:gd name="T75" fmla="*/ 8 h 54"/>
                <a:gd name="T76" fmla="*/ 21 w 52"/>
                <a:gd name="T77" fmla="*/ 19 h 54"/>
                <a:gd name="T78" fmla="*/ 18 w 52"/>
                <a:gd name="T79" fmla="*/ 26 h 54"/>
                <a:gd name="T80" fmla="*/ 17 w 52"/>
                <a:gd name="T81" fmla="*/ 27 h 54"/>
                <a:gd name="T82" fmla="*/ 14 w 52"/>
                <a:gd name="T83" fmla="*/ 27 h 54"/>
                <a:gd name="T84" fmla="*/ 4 w 52"/>
                <a:gd name="T85" fmla="*/ 27 h 54"/>
                <a:gd name="T86" fmla="*/ 5 w 52"/>
                <a:gd name="T87" fmla="*/ 34 h 54"/>
                <a:gd name="T88" fmla="*/ 5 w 52"/>
                <a:gd name="T89" fmla="*/ 45 h 54"/>
                <a:gd name="T90" fmla="*/ 9 w 52"/>
                <a:gd name="T91"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 h="54">
                  <a:moveTo>
                    <a:pt x="21" y="54"/>
                  </a:moveTo>
                  <a:cubicBezTo>
                    <a:pt x="19" y="54"/>
                    <a:pt x="18" y="53"/>
                    <a:pt x="17" y="51"/>
                  </a:cubicBezTo>
                  <a:cubicBezTo>
                    <a:pt x="16" y="50"/>
                    <a:pt x="15" y="49"/>
                    <a:pt x="14" y="49"/>
                  </a:cubicBezTo>
                  <a:cubicBezTo>
                    <a:pt x="13" y="49"/>
                    <a:pt x="12" y="48"/>
                    <a:pt x="12" y="48"/>
                  </a:cubicBezTo>
                  <a:cubicBezTo>
                    <a:pt x="11" y="47"/>
                    <a:pt x="10" y="47"/>
                    <a:pt x="9" y="47"/>
                  </a:cubicBezTo>
                  <a:cubicBezTo>
                    <a:pt x="9" y="47"/>
                    <a:pt x="9" y="47"/>
                    <a:pt x="9" y="47"/>
                  </a:cubicBezTo>
                  <a:cubicBezTo>
                    <a:pt x="9" y="47"/>
                    <a:pt x="8" y="47"/>
                    <a:pt x="8" y="47"/>
                  </a:cubicBezTo>
                  <a:cubicBezTo>
                    <a:pt x="5" y="47"/>
                    <a:pt x="4" y="47"/>
                    <a:pt x="4" y="48"/>
                  </a:cubicBezTo>
                  <a:cubicBezTo>
                    <a:pt x="2" y="48"/>
                    <a:pt x="2" y="48"/>
                    <a:pt x="2" y="48"/>
                  </a:cubicBezTo>
                  <a:cubicBezTo>
                    <a:pt x="2" y="46"/>
                    <a:pt x="2" y="46"/>
                    <a:pt x="2" y="46"/>
                  </a:cubicBezTo>
                  <a:cubicBezTo>
                    <a:pt x="4" y="43"/>
                    <a:pt x="5" y="40"/>
                    <a:pt x="3" y="37"/>
                  </a:cubicBezTo>
                  <a:cubicBezTo>
                    <a:pt x="3" y="36"/>
                    <a:pt x="3" y="35"/>
                    <a:pt x="3" y="34"/>
                  </a:cubicBezTo>
                  <a:cubicBezTo>
                    <a:pt x="3" y="32"/>
                    <a:pt x="3" y="30"/>
                    <a:pt x="2" y="29"/>
                  </a:cubicBezTo>
                  <a:cubicBezTo>
                    <a:pt x="2" y="29"/>
                    <a:pt x="2" y="29"/>
                    <a:pt x="2" y="29"/>
                  </a:cubicBezTo>
                  <a:cubicBezTo>
                    <a:pt x="0" y="29"/>
                    <a:pt x="0" y="29"/>
                    <a:pt x="0" y="29"/>
                  </a:cubicBezTo>
                  <a:cubicBezTo>
                    <a:pt x="1" y="28"/>
                    <a:pt x="1" y="28"/>
                    <a:pt x="1" y="28"/>
                  </a:cubicBezTo>
                  <a:cubicBezTo>
                    <a:pt x="2" y="25"/>
                    <a:pt x="6" y="25"/>
                    <a:pt x="9" y="25"/>
                  </a:cubicBezTo>
                  <a:cubicBezTo>
                    <a:pt x="11" y="25"/>
                    <a:pt x="13" y="25"/>
                    <a:pt x="14" y="25"/>
                  </a:cubicBezTo>
                  <a:cubicBezTo>
                    <a:pt x="15" y="25"/>
                    <a:pt x="16" y="25"/>
                    <a:pt x="16" y="25"/>
                  </a:cubicBezTo>
                  <a:cubicBezTo>
                    <a:pt x="16" y="25"/>
                    <a:pt x="16" y="25"/>
                    <a:pt x="16" y="25"/>
                  </a:cubicBezTo>
                  <a:cubicBezTo>
                    <a:pt x="16" y="21"/>
                    <a:pt x="15" y="18"/>
                    <a:pt x="20" y="17"/>
                  </a:cubicBezTo>
                  <a:cubicBezTo>
                    <a:pt x="21" y="16"/>
                    <a:pt x="21" y="11"/>
                    <a:pt x="21" y="9"/>
                  </a:cubicBezTo>
                  <a:cubicBezTo>
                    <a:pt x="21" y="8"/>
                    <a:pt x="21" y="8"/>
                    <a:pt x="21" y="7"/>
                  </a:cubicBezTo>
                  <a:cubicBezTo>
                    <a:pt x="21" y="5"/>
                    <a:pt x="24" y="5"/>
                    <a:pt x="25" y="5"/>
                  </a:cubicBezTo>
                  <a:cubicBezTo>
                    <a:pt x="26" y="5"/>
                    <a:pt x="28" y="5"/>
                    <a:pt x="29" y="6"/>
                  </a:cubicBezTo>
                  <a:cubicBezTo>
                    <a:pt x="30" y="6"/>
                    <a:pt x="30" y="6"/>
                    <a:pt x="31" y="6"/>
                  </a:cubicBezTo>
                  <a:cubicBezTo>
                    <a:pt x="31" y="6"/>
                    <a:pt x="31" y="6"/>
                    <a:pt x="31" y="6"/>
                  </a:cubicBezTo>
                  <a:cubicBezTo>
                    <a:pt x="33" y="6"/>
                    <a:pt x="33" y="6"/>
                    <a:pt x="33" y="4"/>
                  </a:cubicBezTo>
                  <a:cubicBezTo>
                    <a:pt x="33" y="3"/>
                    <a:pt x="33" y="2"/>
                    <a:pt x="33" y="1"/>
                  </a:cubicBezTo>
                  <a:cubicBezTo>
                    <a:pt x="34" y="0"/>
                    <a:pt x="34" y="0"/>
                    <a:pt x="34" y="0"/>
                  </a:cubicBezTo>
                  <a:cubicBezTo>
                    <a:pt x="52" y="12"/>
                    <a:pt x="52" y="12"/>
                    <a:pt x="52" y="12"/>
                  </a:cubicBezTo>
                  <a:cubicBezTo>
                    <a:pt x="43" y="12"/>
                    <a:pt x="43" y="12"/>
                    <a:pt x="43" y="12"/>
                  </a:cubicBezTo>
                  <a:cubicBezTo>
                    <a:pt x="43" y="16"/>
                    <a:pt x="43" y="20"/>
                    <a:pt x="44" y="23"/>
                  </a:cubicBezTo>
                  <a:cubicBezTo>
                    <a:pt x="44" y="31"/>
                    <a:pt x="45" y="39"/>
                    <a:pt x="46" y="47"/>
                  </a:cubicBezTo>
                  <a:cubicBezTo>
                    <a:pt x="48" y="48"/>
                    <a:pt x="48" y="49"/>
                    <a:pt x="47" y="51"/>
                  </a:cubicBezTo>
                  <a:cubicBezTo>
                    <a:pt x="47" y="52"/>
                    <a:pt x="46" y="52"/>
                    <a:pt x="46" y="52"/>
                  </a:cubicBezTo>
                  <a:cubicBezTo>
                    <a:pt x="46" y="52"/>
                    <a:pt x="46" y="52"/>
                    <a:pt x="45" y="52"/>
                  </a:cubicBezTo>
                  <a:cubicBezTo>
                    <a:pt x="45" y="52"/>
                    <a:pt x="45" y="52"/>
                    <a:pt x="45" y="52"/>
                  </a:cubicBezTo>
                  <a:cubicBezTo>
                    <a:pt x="42" y="52"/>
                    <a:pt x="39" y="52"/>
                    <a:pt x="37" y="52"/>
                  </a:cubicBezTo>
                  <a:cubicBezTo>
                    <a:pt x="34" y="52"/>
                    <a:pt x="34" y="52"/>
                    <a:pt x="34" y="52"/>
                  </a:cubicBezTo>
                  <a:cubicBezTo>
                    <a:pt x="34" y="52"/>
                    <a:pt x="33" y="52"/>
                    <a:pt x="33" y="52"/>
                  </a:cubicBezTo>
                  <a:cubicBezTo>
                    <a:pt x="32" y="51"/>
                    <a:pt x="31" y="51"/>
                    <a:pt x="31" y="51"/>
                  </a:cubicBezTo>
                  <a:cubicBezTo>
                    <a:pt x="29" y="51"/>
                    <a:pt x="28" y="52"/>
                    <a:pt x="28" y="52"/>
                  </a:cubicBezTo>
                  <a:cubicBezTo>
                    <a:pt x="27" y="53"/>
                    <a:pt x="27" y="53"/>
                    <a:pt x="26" y="53"/>
                  </a:cubicBezTo>
                  <a:cubicBezTo>
                    <a:pt x="25" y="53"/>
                    <a:pt x="24" y="52"/>
                    <a:pt x="23" y="51"/>
                  </a:cubicBezTo>
                  <a:cubicBezTo>
                    <a:pt x="23" y="53"/>
                    <a:pt x="22" y="54"/>
                    <a:pt x="21" y="54"/>
                  </a:cubicBezTo>
                  <a:close/>
                  <a:moveTo>
                    <a:pt x="9" y="45"/>
                  </a:moveTo>
                  <a:cubicBezTo>
                    <a:pt x="11" y="45"/>
                    <a:pt x="12" y="46"/>
                    <a:pt x="13" y="46"/>
                  </a:cubicBezTo>
                  <a:cubicBezTo>
                    <a:pt x="13" y="47"/>
                    <a:pt x="14" y="47"/>
                    <a:pt x="14" y="47"/>
                  </a:cubicBezTo>
                  <a:cubicBezTo>
                    <a:pt x="16" y="47"/>
                    <a:pt x="18" y="49"/>
                    <a:pt x="19" y="50"/>
                  </a:cubicBezTo>
                  <a:cubicBezTo>
                    <a:pt x="19" y="51"/>
                    <a:pt x="20" y="52"/>
                    <a:pt x="21" y="52"/>
                  </a:cubicBezTo>
                  <a:cubicBezTo>
                    <a:pt x="21" y="52"/>
                    <a:pt x="21" y="52"/>
                    <a:pt x="22" y="49"/>
                  </a:cubicBezTo>
                  <a:cubicBezTo>
                    <a:pt x="23" y="47"/>
                    <a:pt x="23" y="47"/>
                    <a:pt x="23" y="47"/>
                  </a:cubicBezTo>
                  <a:cubicBezTo>
                    <a:pt x="24" y="48"/>
                    <a:pt x="24" y="48"/>
                    <a:pt x="24" y="48"/>
                  </a:cubicBezTo>
                  <a:cubicBezTo>
                    <a:pt x="24" y="49"/>
                    <a:pt x="24" y="49"/>
                    <a:pt x="25" y="50"/>
                  </a:cubicBezTo>
                  <a:cubicBezTo>
                    <a:pt x="25" y="50"/>
                    <a:pt x="26" y="51"/>
                    <a:pt x="26" y="51"/>
                  </a:cubicBezTo>
                  <a:cubicBezTo>
                    <a:pt x="26" y="51"/>
                    <a:pt x="26" y="51"/>
                    <a:pt x="26" y="51"/>
                  </a:cubicBezTo>
                  <a:cubicBezTo>
                    <a:pt x="28" y="50"/>
                    <a:pt x="30" y="49"/>
                    <a:pt x="31" y="49"/>
                  </a:cubicBezTo>
                  <a:cubicBezTo>
                    <a:pt x="31" y="49"/>
                    <a:pt x="32" y="50"/>
                    <a:pt x="33" y="50"/>
                  </a:cubicBezTo>
                  <a:cubicBezTo>
                    <a:pt x="33" y="50"/>
                    <a:pt x="34" y="50"/>
                    <a:pt x="34" y="50"/>
                  </a:cubicBezTo>
                  <a:cubicBezTo>
                    <a:pt x="37" y="50"/>
                    <a:pt x="37" y="50"/>
                    <a:pt x="37" y="50"/>
                  </a:cubicBezTo>
                  <a:cubicBezTo>
                    <a:pt x="39" y="50"/>
                    <a:pt x="42" y="50"/>
                    <a:pt x="45" y="50"/>
                  </a:cubicBezTo>
                  <a:cubicBezTo>
                    <a:pt x="45" y="50"/>
                    <a:pt x="45" y="50"/>
                    <a:pt x="46" y="50"/>
                  </a:cubicBezTo>
                  <a:cubicBezTo>
                    <a:pt x="46" y="49"/>
                    <a:pt x="46" y="49"/>
                    <a:pt x="46" y="49"/>
                  </a:cubicBezTo>
                  <a:cubicBezTo>
                    <a:pt x="45" y="49"/>
                    <a:pt x="45" y="48"/>
                    <a:pt x="45" y="47"/>
                  </a:cubicBezTo>
                  <a:cubicBezTo>
                    <a:pt x="43" y="39"/>
                    <a:pt x="42" y="31"/>
                    <a:pt x="42" y="23"/>
                  </a:cubicBezTo>
                  <a:cubicBezTo>
                    <a:pt x="42" y="19"/>
                    <a:pt x="41" y="15"/>
                    <a:pt x="41" y="11"/>
                  </a:cubicBezTo>
                  <a:cubicBezTo>
                    <a:pt x="41" y="10"/>
                    <a:pt x="41" y="10"/>
                    <a:pt x="41" y="10"/>
                  </a:cubicBezTo>
                  <a:cubicBezTo>
                    <a:pt x="46" y="10"/>
                    <a:pt x="46" y="10"/>
                    <a:pt x="46" y="10"/>
                  </a:cubicBezTo>
                  <a:cubicBezTo>
                    <a:pt x="35" y="3"/>
                    <a:pt x="35" y="3"/>
                    <a:pt x="35" y="3"/>
                  </a:cubicBezTo>
                  <a:cubicBezTo>
                    <a:pt x="35" y="3"/>
                    <a:pt x="35" y="3"/>
                    <a:pt x="35" y="4"/>
                  </a:cubicBezTo>
                  <a:cubicBezTo>
                    <a:pt x="35" y="6"/>
                    <a:pt x="35" y="8"/>
                    <a:pt x="31" y="8"/>
                  </a:cubicBezTo>
                  <a:cubicBezTo>
                    <a:pt x="31" y="8"/>
                    <a:pt x="31" y="8"/>
                    <a:pt x="31" y="8"/>
                  </a:cubicBezTo>
                  <a:cubicBezTo>
                    <a:pt x="30" y="8"/>
                    <a:pt x="30" y="8"/>
                    <a:pt x="29" y="8"/>
                  </a:cubicBezTo>
                  <a:cubicBezTo>
                    <a:pt x="28" y="7"/>
                    <a:pt x="26" y="7"/>
                    <a:pt x="25" y="7"/>
                  </a:cubicBezTo>
                  <a:cubicBezTo>
                    <a:pt x="23" y="7"/>
                    <a:pt x="23" y="8"/>
                    <a:pt x="23" y="8"/>
                  </a:cubicBezTo>
                  <a:cubicBezTo>
                    <a:pt x="23" y="8"/>
                    <a:pt x="23" y="8"/>
                    <a:pt x="23" y="9"/>
                  </a:cubicBezTo>
                  <a:cubicBezTo>
                    <a:pt x="23" y="15"/>
                    <a:pt x="23" y="18"/>
                    <a:pt x="21" y="19"/>
                  </a:cubicBezTo>
                  <a:cubicBezTo>
                    <a:pt x="17" y="20"/>
                    <a:pt x="18" y="21"/>
                    <a:pt x="18" y="24"/>
                  </a:cubicBezTo>
                  <a:cubicBezTo>
                    <a:pt x="18" y="25"/>
                    <a:pt x="18" y="25"/>
                    <a:pt x="18" y="26"/>
                  </a:cubicBezTo>
                  <a:cubicBezTo>
                    <a:pt x="19" y="27"/>
                    <a:pt x="19" y="27"/>
                    <a:pt x="19" y="27"/>
                  </a:cubicBezTo>
                  <a:cubicBezTo>
                    <a:pt x="17" y="27"/>
                    <a:pt x="17" y="27"/>
                    <a:pt x="17" y="27"/>
                  </a:cubicBezTo>
                  <a:cubicBezTo>
                    <a:pt x="17" y="27"/>
                    <a:pt x="17" y="27"/>
                    <a:pt x="17" y="27"/>
                  </a:cubicBezTo>
                  <a:cubicBezTo>
                    <a:pt x="17" y="27"/>
                    <a:pt x="15" y="27"/>
                    <a:pt x="14" y="27"/>
                  </a:cubicBezTo>
                  <a:cubicBezTo>
                    <a:pt x="12" y="27"/>
                    <a:pt x="10" y="27"/>
                    <a:pt x="9" y="27"/>
                  </a:cubicBezTo>
                  <a:cubicBezTo>
                    <a:pt x="6" y="27"/>
                    <a:pt x="4" y="27"/>
                    <a:pt x="4" y="27"/>
                  </a:cubicBezTo>
                  <a:cubicBezTo>
                    <a:pt x="4" y="28"/>
                    <a:pt x="4" y="28"/>
                    <a:pt x="4" y="28"/>
                  </a:cubicBezTo>
                  <a:cubicBezTo>
                    <a:pt x="5" y="29"/>
                    <a:pt x="5" y="32"/>
                    <a:pt x="5" y="34"/>
                  </a:cubicBezTo>
                  <a:cubicBezTo>
                    <a:pt x="5" y="35"/>
                    <a:pt x="5" y="36"/>
                    <a:pt x="5" y="36"/>
                  </a:cubicBezTo>
                  <a:cubicBezTo>
                    <a:pt x="6" y="39"/>
                    <a:pt x="6" y="42"/>
                    <a:pt x="5" y="45"/>
                  </a:cubicBezTo>
                  <a:cubicBezTo>
                    <a:pt x="6" y="45"/>
                    <a:pt x="8" y="45"/>
                    <a:pt x="9" y="45"/>
                  </a:cubicBezTo>
                  <a:cubicBezTo>
                    <a:pt x="9" y="45"/>
                    <a:pt x="9" y="45"/>
                    <a:pt x="9" y="4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1" name="Freeform 280"/>
            <p:cNvSpPr/>
            <p:nvPr/>
          </p:nvSpPr>
          <p:spPr bwMode="auto">
            <a:xfrm>
              <a:off x="4384675" y="2347740"/>
              <a:ext cx="128588" cy="106363"/>
            </a:xfrm>
            <a:custGeom>
              <a:avLst/>
              <a:gdLst>
                <a:gd name="T0" fmla="*/ 0 w 47"/>
                <a:gd name="T1" fmla="*/ 39 h 39"/>
                <a:gd name="T2" fmla="*/ 6 w 47"/>
                <a:gd name="T3" fmla="*/ 37 h 39"/>
                <a:gd name="T4" fmla="*/ 12 w 47"/>
                <a:gd name="T5" fmla="*/ 31 h 39"/>
                <a:gd name="T6" fmla="*/ 13 w 47"/>
                <a:gd name="T7" fmla="*/ 23 h 39"/>
                <a:gd name="T8" fmla="*/ 16 w 47"/>
                <a:gd name="T9" fmla="*/ 16 h 39"/>
                <a:gd name="T10" fmla="*/ 24 w 47"/>
                <a:gd name="T11" fmla="*/ 11 h 39"/>
                <a:gd name="T12" fmla="*/ 28 w 47"/>
                <a:gd name="T13" fmla="*/ 3 h 39"/>
                <a:gd name="T14" fmla="*/ 33 w 47"/>
                <a:gd name="T15" fmla="*/ 5 h 39"/>
                <a:gd name="T16" fmla="*/ 43 w 47"/>
                <a:gd name="T17" fmla="*/ 5 h 39"/>
                <a:gd name="T18" fmla="*/ 42 w 47"/>
                <a:gd name="T19" fmla="*/ 5 h 39"/>
                <a:gd name="T20" fmla="*/ 45 w 47"/>
                <a:gd name="T21" fmla="*/ 14 h 39"/>
                <a:gd name="T22" fmla="*/ 46 w 47"/>
                <a:gd name="T23" fmla="*/ 19 h 39"/>
                <a:gd name="T24" fmla="*/ 37 w 47"/>
                <a:gd name="T25" fmla="*/ 25 h 39"/>
                <a:gd name="T26" fmla="*/ 27 w 47"/>
                <a:gd name="T27" fmla="*/ 30 h 39"/>
                <a:gd name="T28" fmla="*/ 19 w 47"/>
                <a:gd name="T29" fmla="*/ 33 h 39"/>
                <a:gd name="T30" fmla="*/ 14 w 47"/>
                <a:gd name="T31" fmla="*/ 39 h 39"/>
                <a:gd name="T32" fmla="*/ 0 w 47"/>
                <a:gd name="T3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39">
                  <a:moveTo>
                    <a:pt x="0" y="39"/>
                  </a:moveTo>
                  <a:cubicBezTo>
                    <a:pt x="1" y="37"/>
                    <a:pt x="4" y="38"/>
                    <a:pt x="6" y="37"/>
                  </a:cubicBezTo>
                  <a:cubicBezTo>
                    <a:pt x="8" y="35"/>
                    <a:pt x="11" y="33"/>
                    <a:pt x="12" y="31"/>
                  </a:cubicBezTo>
                  <a:cubicBezTo>
                    <a:pt x="13" y="28"/>
                    <a:pt x="12" y="26"/>
                    <a:pt x="13" y="23"/>
                  </a:cubicBezTo>
                  <a:cubicBezTo>
                    <a:pt x="13" y="22"/>
                    <a:pt x="15" y="18"/>
                    <a:pt x="16" y="16"/>
                  </a:cubicBezTo>
                  <a:cubicBezTo>
                    <a:pt x="19" y="14"/>
                    <a:pt x="21" y="13"/>
                    <a:pt x="24" y="11"/>
                  </a:cubicBezTo>
                  <a:cubicBezTo>
                    <a:pt x="26" y="10"/>
                    <a:pt x="27" y="6"/>
                    <a:pt x="28" y="3"/>
                  </a:cubicBezTo>
                  <a:cubicBezTo>
                    <a:pt x="29" y="0"/>
                    <a:pt x="31" y="4"/>
                    <a:pt x="33" y="5"/>
                  </a:cubicBezTo>
                  <a:cubicBezTo>
                    <a:pt x="36" y="6"/>
                    <a:pt x="40" y="5"/>
                    <a:pt x="43" y="5"/>
                  </a:cubicBezTo>
                  <a:cubicBezTo>
                    <a:pt x="43" y="5"/>
                    <a:pt x="43" y="5"/>
                    <a:pt x="42" y="5"/>
                  </a:cubicBezTo>
                  <a:cubicBezTo>
                    <a:pt x="45" y="7"/>
                    <a:pt x="45" y="11"/>
                    <a:pt x="45" y="14"/>
                  </a:cubicBezTo>
                  <a:cubicBezTo>
                    <a:pt x="45" y="16"/>
                    <a:pt x="47" y="17"/>
                    <a:pt x="46" y="19"/>
                  </a:cubicBezTo>
                  <a:cubicBezTo>
                    <a:pt x="44" y="19"/>
                    <a:pt x="33" y="20"/>
                    <a:pt x="37" y="25"/>
                  </a:cubicBezTo>
                  <a:cubicBezTo>
                    <a:pt x="34" y="26"/>
                    <a:pt x="30" y="29"/>
                    <a:pt x="27" y="30"/>
                  </a:cubicBezTo>
                  <a:cubicBezTo>
                    <a:pt x="25" y="30"/>
                    <a:pt x="21" y="31"/>
                    <a:pt x="19" y="33"/>
                  </a:cubicBezTo>
                  <a:cubicBezTo>
                    <a:pt x="15" y="37"/>
                    <a:pt x="20" y="39"/>
                    <a:pt x="14" y="39"/>
                  </a:cubicBezTo>
                  <a:cubicBezTo>
                    <a:pt x="9" y="39"/>
                    <a:pt x="5" y="39"/>
                    <a:pt x="0" y="3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2" name="Freeform 281"/>
            <p:cNvSpPr>
              <a:spLocks noEditPoints="1"/>
            </p:cNvSpPr>
            <p:nvPr/>
          </p:nvSpPr>
          <p:spPr bwMode="auto">
            <a:xfrm>
              <a:off x="4379913" y="2350915"/>
              <a:ext cx="144463" cy="106363"/>
            </a:xfrm>
            <a:custGeom>
              <a:avLst/>
              <a:gdLst>
                <a:gd name="T0" fmla="*/ 0 w 53"/>
                <a:gd name="T1" fmla="*/ 39 h 39"/>
                <a:gd name="T2" fmla="*/ 5 w 53"/>
                <a:gd name="T3" fmla="*/ 36 h 39"/>
                <a:gd name="T4" fmla="*/ 9 w 53"/>
                <a:gd name="T5" fmla="*/ 34 h 39"/>
                <a:gd name="T6" fmla="*/ 14 w 53"/>
                <a:gd name="T7" fmla="*/ 25 h 39"/>
                <a:gd name="T8" fmla="*/ 18 w 53"/>
                <a:gd name="T9" fmla="*/ 15 h 39"/>
                <a:gd name="T10" fmla="*/ 25 w 53"/>
                <a:gd name="T11" fmla="*/ 9 h 39"/>
                <a:gd name="T12" fmla="*/ 29 w 53"/>
                <a:gd name="T13" fmla="*/ 2 h 39"/>
                <a:gd name="T14" fmla="*/ 34 w 53"/>
                <a:gd name="T15" fmla="*/ 2 h 39"/>
                <a:gd name="T16" fmla="*/ 39 w 53"/>
                <a:gd name="T17" fmla="*/ 3 h 39"/>
                <a:gd name="T18" fmla="*/ 42 w 53"/>
                <a:gd name="T19" fmla="*/ 3 h 39"/>
                <a:gd name="T20" fmla="*/ 53 w 53"/>
                <a:gd name="T21" fmla="*/ 5 h 39"/>
                <a:gd name="T22" fmla="*/ 48 w 53"/>
                <a:gd name="T23" fmla="*/ 11 h 39"/>
                <a:gd name="T24" fmla="*/ 49 w 53"/>
                <a:gd name="T25" fmla="*/ 15 h 39"/>
                <a:gd name="T26" fmla="*/ 49 w 53"/>
                <a:gd name="T27" fmla="*/ 19 h 39"/>
                <a:gd name="T28" fmla="*/ 39 w 53"/>
                <a:gd name="T29" fmla="*/ 21 h 39"/>
                <a:gd name="T30" fmla="*/ 40 w 53"/>
                <a:gd name="T31" fmla="*/ 24 h 39"/>
                <a:gd name="T32" fmla="*/ 36 w 53"/>
                <a:gd name="T33" fmla="*/ 27 h 39"/>
                <a:gd name="T34" fmla="*/ 21 w 53"/>
                <a:gd name="T35" fmla="*/ 33 h 39"/>
                <a:gd name="T36" fmla="*/ 20 w 53"/>
                <a:gd name="T37" fmla="*/ 38 h 39"/>
                <a:gd name="T38" fmla="*/ 7 w 53"/>
                <a:gd name="T39" fmla="*/ 37 h 39"/>
                <a:gd name="T40" fmla="*/ 18 w 53"/>
                <a:gd name="T41" fmla="*/ 37 h 39"/>
                <a:gd name="T42" fmla="*/ 20 w 53"/>
                <a:gd name="T43" fmla="*/ 31 h 39"/>
                <a:gd name="T44" fmla="*/ 34 w 53"/>
                <a:gd name="T45" fmla="*/ 25 h 39"/>
                <a:gd name="T46" fmla="*/ 37 w 53"/>
                <a:gd name="T47" fmla="*/ 21 h 39"/>
                <a:gd name="T48" fmla="*/ 47 w 53"/>
                <a:gd name="T49" fmla="*/ 16 h 39"/>
                <a:gd name="T50" fmla="*/ 46 w 53"/>
                <a:gd name="T51" fmla="*/ 11 h 39"/>
                <a:gd name="T52" fmla="*/ 44 w 53"/>
                <a:gd name="T53" fmla="*/ 5 h 39"/>
                <a:gd name="T54" fmla="*/ 39 w 53"/>
                <a:gd name="T55" fmla="*/ 5 h 39"/>
                <a:gd name="T56" fmla="*/ 33 w 53"/>
                <a:gd name="T57" fmla="*/ 3 h 39"/>
                <a:gd name="T58" fmla="*/ 31 w 53"/>
                <a:gd name="T59" fmla="*/ 3 h 39"/>
                <a:gd name="T60" fmla="*/ 26 w 53"/>
                <a:gd name="T61" fmla="*/ 11 h 39"/>
                <a:gd name="T62" fmla="*/ 19 w 53"/>
                <a:gd name="T63" fmla="*/ 16 h 39"/>
                <a:gd name="T64" fmla="*/ 16 w 53"/>
                <a:gd name="T65" fmla="*/ 25 h 39"/>
                <a:gd name="T66" fmla="*/ 10 w 53"/>
                <a:gd name="T67" fmla="*/ 35 h 39"/>
                <a:gd name="T68" fmla="*/ 7 w 53"/>
                <a:gd name="T69"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 h="39">
                  <a:moveTo>
                    <a:pt x="16" y="39"/>
                  </a:moveTo>
                  <a:cubicBezTo>
                    <a:pt x="0" y="39"/>
                    <a:pt x="0" y="39"/>
                    <a:pt x="0" y="39"/>
                  </a:cubicBezTo>
                  <a:cubicBezTo>
                    <a:pt x="1" y="38"/>
                    <a:pt x="1" y="38"/>
                    <a:pt x="1" y="38"/>
                  </a:cubicBezTo>
                  <a:cubicBezTo>
                    <a:pt x="2" y="36"/>
                    <a:pt x="4" y="36"/>
                    <a:pt x="5" y="36"/>
                  </a:cubicBezTo>
                  <a:cubicBezTo>
                    <a:pt x="6" y="36"/>
                    <a:pt x="7" y="35"/>
                    <a:pt x="7" y="35"/>
                  </a:cubicBezTo>
                  <a:cubicBezTo>
                    <a:pt x="8" y="35"/>
                    <a:pt x="8" y="34"/>
                    <a:pt x="9" y="34"/>
                  </a:cubicBezTo>
                  <a:cubicBezTo>
                    <a:pt x="10" y="33"/>
                    <a:pt x="12" y="31"/>
                    <a:pt x="13" y="30"/>
                  </a:cubicBezTo>
                  <a:cubicBezTo>
                    <a:pt x="14" y="28"/>
                    <a:pt x="14" y="27"/>
                    <a:pt x="14" y="25"/>
                  </a:cubicBezTo>
                  <a:cubicBezTo>
                    <a:pt x="14" y="24"/>
                    <a:pt x="14" y="23"/>
                    <a:pt x="14" y="22"/>
                  </a:cubicBezTo>
                  <a:cubicBezTo>
                    <a:pt x="14" y="20"/>
                    <a:pt x="17" y="16"/>
                    <a:pt x="18" y="15"/>
                  </a:cubicBezTo>
                  <a:cubicBezTo>
                    <a:pt x="20" y="12"/>
                    <a:pt x="22" y="11"/>
                    <a:pt x="25" y="10"/>
                  </a:cubicBezTo>
                  <a:cubicBezTo>
                    <a:pt x="25" y="9"/>
                    <a:pt x="25" y="9"/>
                    <a:pt x="25" y="9"/>
                  </a:cubicBezTo>
                  <a:cubicBezTo>
                    <a:pt x="27" y="8"/>
                    <a:pt x="28" y="6"/>
                    <a:pt x="28" y="4"/>
                  </a:cubicBezTo>
                  <a:cubicBezTo>
                    <a:pt x="28" y="3"/>
                    <a:pt x="29" y="3"/>
                    <a:pt x="29" y="2"/>
                  </a:cubicBezTo>
                  <a:cubicBezTo>
                    <a:pt x="30" y="1"/>
                    <a:pt x="30" y="0"/>
                    <a:pt x="31" y="0"/>
                  </a:cubicBezTo>
                  <a:cubicBezTo>
                    <a:pt x="33" y="0"/>
                    <a:pt x="33" y="1"/>
                    <a:pt x="34" y="2"/>
                  </a:cubicBezTo>
                  <a:cubicBezTo>
                    <a:pt x="35" y="2"/>
                    <a:pt x="35" y="3"/>
                    <a:pt x="36" y="3"/>
                  </a:cubicBezTo>
                  <a:cubicBezTo>
                    <a:pt x="37" y="3"/>
                    <a:pt x="38" y="3"/>
                    <a:pt x="39" y="3"/>
                  </a:cubicBezTo>
                  <a:cubicBezTo>
                    <a:pt x="40" y="3"/>
                    <a:pt x="40" y="3"/>
                    <a:pt x="41" y="3"/>
                  </a:cubicBezTo>
                  <a:cubicBezTo>
                    <a:pt x="41" y="3"/>
                    <a:pt x="42" y="3"/>
                    <a:pt x="42" y="3"/>
                  </a:cubicBezTo>
                  <a:cubicBezTo>
                    <a:pt x="44" y="3"/>
                    <a:pt x="45" y="3"/>
                    <a:pt x="45" y="4"/>
                  </a:cubicBezTo>
                  <a:cubicBezTo>
                    <a:pt x="53" y="5"/>
                    <a:pt x="53" y="5"/>
                    <a:pt x="53" y="5"/>
                  </a:cubicBezTo>
                  <a:cubicBezTo>
                    <a:pt x="47" y="5"/>
                    <a:pt x="47" y="5"/>
                    <a:pt x="47" y="5"/>
                  </a:cubicBezTo>
                  <a:cubicBezTo>
                    <a:pt x="48" y="7"/>
                    <a:pt x="48" y="9"/>
                    <a:pt x="48" y="11"/>
                  </a:cubicBezTo>
                  <a:cubicBezTo>
                    <a:pt x="48" y="11"/>
                    <a:pt x="48" y="12"/>
                    <a:pt x="48" y="13"/>
                  </a:cubicBezTo>
                  <a:cubicBezTo>
                    <a:pt x="48" y="13"/>
                    <a:pt x="48" y="14"/>
                    <a:pt x="49" y="15"/>
                  </a:cubicBezTo>
                  <a:cubicBezTo>
                    <a:pt x="49" y="16"/>
                    <a:pt x="50" y="17"/>
                    <a:pt x="49" y="18"/>
                  </a:cubicBezTo>
                  <a:cubicBezTo>
                    <a:pt x="49" y="19"/>
                    <a:pt x="49" y="19"/>
                    <a:pt x="49" y="19"/>
                  </a:cubicBezTo>
                  <a:cubicBezTo>
                    <a:pt x="49" y="19"/>
                    <a:pt x="49" y="19"/>
                    <a:pt x="49" y="19"/>
                  </a:cubicBezTo>
                  <a:cubicBezTo>
                    <a:pt x="41" y="19"/>
                    <a:pt x="40" y="21"/>
                    <a:pt x="39" y="21"/>
                  </a:cubicBezTo>
                  <a:cubicBezTo>
                    <a:pt x="39" y="22"/>
                    <a:pt x="39" y="22"/>
                    <a:pt x="39" y="23"/>
                  </a:cubicBezTo>
                  <a:cubicBezTo>
                    <a:pt x="40" y="24"/>
                    <a:pt x="40" y="24"/>
                    <a:pt x="40" y="24"/>
                  </a:cubicBezTo>
                  <a:cubicBezTo>
                    <a:pt x="39" y="25"/>
                    <a:pt x="39" y="25"/>
                    <a:pt x="39" y="25"/>
                  </a:cubicBezTo>
                  <a:cubicBezTo>
                    <a:pt x="38" y="25"/>
                    <a:pt x="37" y="26"/>
                    <a:pt x="36" y="27"/>
                  </a:cubicBezTo>
                  <a:cubicBezTo>
                    <a:pt x="34" y="28"/>
                    <a:pt x="31" y="29"/>
                    <a:pt x="29" y="30"/>
                  </a:cubicBezTo>
                  <a:cubicBezTo>
                    <a:pt x="27" y="30"/>
                    <a:pt x="23" y="31"/>
                    <a:pt x="21" y="33"/>
                  </a:cubicBezTo>
                  <a:cubicBezTo>
                    <a:pt x="20" y="34"/>
                    <a:pt x="20" y="35"/>
                    <a:pt x="20" y="36"/>
                  </a:cubicBezTo>
                  <a:cubicBezTo>
                    <a:pt x="20" y="37"/>
                    <a:pt x="20" y="38"/>
                    <a:pt x="20" y="38"/>
                  </a:cubicBezTo>
                  <a:cubicBezTo>
                    <a:pt x="19" y="39"/>
                    <a:pt x="18" y="39"/>
                    <a:pt x="16" y="39"/>
                  </a:cubicBezTo>
                  <a:close/>
                  <a:moveTo>
                    <a:pt x="7" y="37"/>
                  </a:moveTo>
                  <a:cubicBezTo>
                    <a:pt x="16" y="37"/>
                    <a:pt x="16" y="37"/>
                    <a:pt x="16" y="37"/>
                  </a:cubicBezTo>
                  <a:cubicBezTo>
                    <a:pt x="18" y="37"/>
                    <a:pt x="18" y="37"/>
                    <a:pt x="18" y="37"/>
                  </a:cubicBezTo>
                  <a:cubicBezTo>
                    <a:pt x="18" y="37"/>
                    <a:pt x="18" y="36"/>
                    <a:pt x="18" y="36"/>
                  </a:cubicBezTo>
                  <a:cubicBezTo>
                    <a:pt x="18" y="35"/>
                    <a:pt x="18" y="33"/>
                    <a:pt x="20" y="31"/>
                  </a:cubicBezTo>
                  <a:cubicBezTo>
                    <a:pt x="22" y="29"/>
                    <a:pt x="27" y="28"/>
                    <a:pt x="29" y="28"/>
                  </a:cubicBezTo>
                  <a:cubicBezTo>
                    <a:pt x="31" y="27"/>
                    <a:pt x="33" y="26"/>
                    <a:pt x="34" y="25"/>
                  </a:cubicBezTo>
                  <a:cubicBezTo>
                    <a:pt x="35" y="24"/>
                    <a:pt x="36" y="24"/>
                    <a:pt x="37" y="23"/>
                  </a:cubicBezTo>
                  <a:cubicBezTo>
                    <a:pt x="37" y="22"/>
                    <a:pt x="37" y="21"/>
                    <a:pt x="37" y="21"/>
                  </a:cubicBezTo>
                  <a:cubicBezTo>
                    <a:pt x="39" y="18"/>
                    <a:pt x="43" y="17"/>
                    <a:pt x="48" y="17"/>
                  </a:cubicBezTo>
                  <a:cubicBezTo>
                    <a:pt x="48" y="17"/>
                    <a:pt x="47" y="16"/>
                    <a:pt x="47" y="16"/>
                  </a:cubicBezTo>
                  <a:cubicBezTo>
                    <a:pt x="46" y="15"/>
                    <a:pt x="46" y="14"/>
                    <a:pt x="46" y="13"/>
                  </a:cubicBezTo>
                  <a:cubicBezTo>
                    <a:pt x="46" y="12"/>
                    <a:pt x="46" y="12"/>
                    <a:pt x="46" y="11"/>
                  </a:cubicBezTo>
                  <a:cubicBezTo>
                    <a:pt x="46" y="8"/>
                    <a:pt x="46" y="6"/>
                    <a:pt x="44" y="5"/>
                  </a:cubicBezTo>
                  <a:cubicBezTo>
                    <a:pt x="44" y="5"/>
                    <a:pt x="44" y="5"/>
                    <a:pt x="44" y="5"/>
                  </a:cubicBezTo>
                  <a:cubicBezTo>
                    <a:pt x="42" y="5"/>
                    <a:pt x="42" y="5"/>
                    <a:pt x="41" y="5"/>
                  </a:cubicBezTo>
                  <a:cubicBezTo>
                    <a:pt x="40" y="5"/>
                    <a:pt x="40" y="5"/>
                    <a:pt x="39" y="5"/>
                  </a:cubicBezTo>
                  <a:cubicBezTo>
                    <a:pt x="38" y="5"/>
                    <a:pt x="36" y="5"/>
                    <a:pt x="35" y="5"/>
                  </a:cubicBezTo>
                  <a:cubicBezTo>
                    <a:pt x="34" y="4"/>
                    <a:pt x="34" y="4"/>
                    <a:pt x="33" y="3"/>
                  </a:cubicBezTo>
                  <a:cubicBezTo>
                    <a:pt x="33" y="3"/>
                    <a:pt x="32" y="2"/>
                    <a:pt x="31" y="2"/>
                  </a:cubicBezTo>
                  <a:cubicBezTo>
                    <a:pt x="31" y="2"/>
                    <a:pt x="31" y="2"/>
                    <a:pt x="31" y="3"/>
                  </a:cubicBezTo>
                  <a:cubicBezTo>
                    <a:pt x="31" y="3"/>
                    <a:pt x="30" y="4"/>
                    <a:pt x="30" y="5"/>
                  </a:cubicBezTo>
                  <a:cubicBezTo>
                    <a:pt x="29" y="7"/>
                    <a:pt x="28" y="10"/>
                    <a:pt x="26" y="11"/>
                  </a:cubicBezTo>
                  <a:cubicBezTo>
                    <a:pt x="26" y="11"/>
                    <a:pt x="26" y="11"/>
                    <a:pt x="26" y="11"/>
                  </a:cubicBezTo>
                  <a:cubicBezTo>
                    <a:pt x="23" y="13"/>
                    <a:pt x="21" y="14"/>
                    <a:pt x="19" y="16"/>
                  </a:cubicBezTo>
                  <a:cubicBezTo>
                    <a:pt x="18" y="17"/>
                    <a:pt x="16" y="21"/>
                    <a:pt x="16" y="22"/>
                  </a:cubicBezTo>
                  <a:cubicBezTo>
                    <a:pt x="15" y="23"/>
                    <a:pt x="16" y="24"/>
                    <a:pt x="16" y="25"/>
                  </a:cubicBezTo>
                  <a:cubicBezTo>
                    <a:pt x="16" y="27"/>
                    <a:pt x="16" y="28"/>
                    <a:pt x="15" y="30"/>
                  </a:cubicBezTo>
                  <a:cubicBezTo>
                    <a:pt x="14" y="33"/>
                    <a:pt x="12" y="34"/>
                    <a:pt x="10" y="35"/>
                  </a:cubicBezTo>
                  <a:cubicBezTo>
                    <a:pt x="9" y="36"/>
                    <a:pt x="9" y="36"/>
                    <a:pt x="8" y="36"/>
                  </a:cubicBezTo>
                  <a:cubicBezTo>
                    <a:pt x="8" y="37"/>
                    <a:pt x="7" y="37"/>
                    <a:pt x="7" y="3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3" name="Freeform 282"/>
            <p:cNvSpPr/>
            <p:nvPr/>
          </p:nvSpPr>
          <p:spPr bwMode="auto">
            <a:xfrm>
              <a:off x="4524375" y="2503315"/>
              <a:ext cx="173038" cy="134938"/>
            </a:xfrm>
            <a:custGeom>
              <a:avLst/>
              <a:gdLst>
                <a:gd name="T0" fmla="*/ 59 w 63"/>
                <a:gd name="T1" fmla="*/ 2 h 49"/>
                <a:gd name="T2" fmla="*/ 54 w 63"/>
                <a:gd name="T3" fmla="*/ 1 h 49"/>
                <a:gd name="T4" fmla="*/ 47 w 63"/>
                <a:gd name="T5" fmla="*/ 1 h 49"/>
                <a:gd name="T6" fmla="*/ 36 w 63"/>
                <a:gd name="T7" fmla="*/ 7 h 49"/>
                <a:gd name="T8" fmla="*/ 26 w 63"/>
                <a:gd name="T9" fmla="*/ 14 h 49"/>
                <a:gd name="T10" fmla="*/ 16 w 63"/>
                <a:gd name="T11" fmla="*/ 19 h 49"/>
                <a:gd name="T12" fmla="*/ 15 w 63"/>
                <a:gd name="T13" fmla="*/ 32 h 49"/>
                <a:gd name="T14" fmla="*/ 5 w 63"/>
                <a:gd name="T15" fmla="*/ 35 h 49"/>
                <a:gd name="T16" fmla="*/ 0 w 63"/>
                <a:gd name="T17" fmla="*/ 37 h 49"/>
                <a:gd name="T18" fmla="*/ 3 w 63"/>
                <a:gd name="T19" fmla="*/ 42 h 49"/>
                <a:gd name="T20" fmla="*/ 5 w 63"/>
                <a:gd name="T21" fmla="*/ 45 h 49"/>
                <a:gd name="T22" fmla="*/ 8 w 63"/>
                <a:gd name="T23" fmla="*/ 45 h 49"/>
                <a:gd name="T24" fmla="*/ 10 w 63"/>
                <a:gd name="T25" fmla="*/ 48 h 49"/>
                <a:gd name="T26" fmla="*/ 9 w 63"/>
                <a:gd name="T27" fmla="*/ 47 h 49"/>
                <a:gd name="T28" fmla="*/ 14 w 63"/>
                <a:gd name="T29" fmla="*/ 49 h 49"/>
                <a:gd name="T30" fmla="*/ 21 w 63"/>
                <a:gd name="T31" fmla="*/ 41 h 49"/>
                <a:gd name="T32" fmla="*/ 27 w 63"/>
                <a:gd name="T33" fmla="*/ 44 h 49"/>
                <a:gd name="T34" fmla="*/ 32 w 63"/>
                <a:gd name="T35" fmla="*/ 43 h 49"/>
                <a:gd name="T36" fmla="*/ 38 w 63"/>
                <a:gd name="T37" fmla="*/ 44 h 49"/>
                <a:gd name="T38" fmla="*/ 45 w 63"/>
                <a:gd name="T39" fmla="*/ 42 h 49"/>
                <a:gd name="T40" fmla="*/ 51 w 63"/>
                <a:gd name="T41" fmla="*/ 41 h 49"/>
                <a:gd name="T42" fmla="*/ 53 w 63"/>
                <a:gd name="T43" fmla="*/ 39 h 49"/>
                <a:gd name="T44" fmla="*/ 57 w 63"/>
                <a:gd name="T45" fmla="*/ 32 h 49"/>
                <a:gd name="T46" fmla="*/ 61 w 63"/>
                <a:gd name="T47" fmla="*/ 21 h 49"/>
                <a:gd name="T48" fmla="*/ 61 w 63"/>
                <a:gd name="T49" fmla="*/ 12 h 49"/>
                <a:gd name="T50" fmla="*/ 59 w 63"/>
                <a:gd name="T5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49">
                  <a:moveTo>
                    <a:pt x="59" y="2"/>
                  </a:moveTo>
                  <a:cubicBezTo>
                    <a:pt x="57" y="4"/>
                    <a:pt x="57" y="1"/>
                    <a:pt x="54" y="1"/>
                  </a:cubicBezTo>
                  <a:cubicBezTo>
                    <a:pt x="52" y="0"/>
                    <a:pt x="49" y="1"/>
                    <a:pt x="47" y="1"/>
                  </a:cubicBezTo>
                  <a:cubicBezTo>
                    <a:pt x="44" y="1"/>
                    <a:pt x="39" y="5"/>
                    <a:pt x="36" y="7"/>
                  </a:cubicBezTo>
                  <a:cubicBezTo>
                    <a:pt x="33" y="10"/>
                    <a:pt x="29" y="12"/>
                    <a:pt x="26" y="14"/>
                  </a:cubicBezTo>
                  <a:cubicBezTo>
                    <a:pt x="24" y="16"/>
                    <a:pt x="16" y="19"/>
                    <a:pt x="16" y="19"/>
                  </a:cubicBezTo>
                  <a:cubicBezTo>
                    <a:pt x="16" y="23"/>
                    <a:pt x="17" y="29"/>
                    <a:pt x="15" y="32"/>
                  </a:cubicBezTo>
                  <a:cubicBezTo>
                    <a:pt x="12" y="36"/>
                    <a:pt x="8" y="32"/>
                    <a:pt x="5" y="35"/>
                  </a:cubicBezTo>
                  <a:cubicBezTo>
                    <a:pt x="3" y="36"/>
                    <a:pt x="0" y="36"/>
                    <a:pt x="0" y="37"/>
                  </a:cubicBezTo>
                  <a:cubicBezTo>
                    <a:pt x="0" y="39"/>
                    <a:pt x="2" y="40"/>
                    <a:pt x="3" y="42"/>
                  </a:cubicBezTo>
                  <a:cubicBezTo>
                    <a:pt x="4" y="43"/>
                    <a:pt x="4" y="44"/>
                    <a:pt x="5" y="45"/>
                  </a:cubicBezTo>
                  <a:cubicBezTo>
                    <a:pt x="6" y="45"/>
                    <a:pt x="7" y="44"/>
                    <a:pt x="8" y="45"/>
                  </a:cubicBezTo>
                  <a:cubicBezTo>
                    <a:pt x="9" y="46"/>
                    <a:pt x="8" y="47"/>
                    <a:pt x="10" y="48"/>
                  </a:cubicBezTo>
                  <a:cubicBezTo>
                    <a:pt x="9" y="48"/>
                    <a:pt x="9" y="47"/>
                    <a:pt x="9" y="47"/>
                  </a:cubicBezTo>
                  <a:cubicBezTo>
                    <a:pt x="11" y="46"/>
                    <a:pt x="12" y="48"/>
                    <a:pt x="14" y="49"/>
                  </a:cubicBezTo>
                  <a:cubicBezTo>
                    <a:pt x="13" y="45"/>
                    <a:pt x="17" y="41"/>
                    <a:pt x="21" y="41"/>
                  </a:cubicBezTo>
                  <a:cubicBezTo>
                    <a:pt x="23" y="40"/>
                    <a:pt x="25" y="42"/>
                    <a:pt x="27" y="44"/>
                  </a:cubicBezTo>
                  <a:cubicBezTo>
                    <a:pt x="28" y="45"/>
                    <a:pt x="30" y="42"/>
                    <a:pt x="32" y="43"/>
                  </a:cubicBezTo>
                  <a:cubicBezTo>
                    <a:pt x="34" y="45"/>
                    <a:pt x="36" y="45"/>
                    <a:pt x="38" y="44"/>
                  </a:cubicBezTo>
                  <a:cubicBezTo>
                    <a:pt x="40" y="42"/>
                    <a:pt x="42" y="42"/>
                    <a:pt x="45" y="42"/>
                  </a:cubicBezTo>
                  <a:cubicBezTo>
                    <a:pt x="48" y="42"/>
                    <a:pt x="49" y="44"/>
                    <a:pt x="51" y="41"/>
                  </a:cubicBezTo>
                  <a:cubicBezTo>
                    <a:pt x="52" y="40"/>
                    <a:pt x="50" y="38"/>
                    <a:pt x="53" y="39"/>
                  </a:cubicBezTo>
                  <a:cubicBezTo>
                    <a:pt x="51" y="37"/>
                    <a:pt x="56" y="33"/>
                    <a:pt x="57" y="32"/>
                  </a:cubicBezTo>
                  <a:cubicBezTo>
                    <a:pt x="60" y="28"/>
                    <a:pt x="60" y="26"/>
                    <a:pt x="61" y="21"/>
                  </a:cubicBezTo>
                  <a:cubicBezTo>
                    <a:pt x="61" y="18"/>
                    <a:pt x="63" y="14"/>
                    <a:pt x="61" y="12"/>
                  </a:cubicBezTo>
                  <a:cubicBezTo>
                    <a:pt x="58" y="10"/>
                    <a:pt x="59" y="6"/>
                    <a:pt x="59"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4" name="Freeform 283"/>
            <p:cNvSpPr>
              <a:spLocks noEditPoints="1"/>
            </p:cNvSpPr>
            <p:nvPr/>
          </p:nvSpPr>
          <p:spPr bwMode="auto">
            <a:xfrm>
              <a:off x="4522788" y="2501727"/>
              <a:ext cx="177800" cy="144463"/>
            </a:xfrm>
            <a:custGeom>
              <a:avLst/>
              <a:gdLst>
                <a:gd name="T0" fmla="*/ 14 w 65"/>
                <a:gd name="T1" fmla="*/ 51 h 53"/>
                <a:gd name="T2" fmla="*/ 11 w 65"/>
                <a:gd name="T3" fmla="*/ 48 h 53"/>
                <a:gd name="T4" fmla="*/ 12 w 65"/>
                <a:gd name="T5" fmla="*/ 49 h 53"/>
                <a:gd name="T6" fmla="*/ 10 w 65"/>
                <a:gd name="T7" fmla="*/ 50 h 53"/>
                <a:gd name="T8" fmla="*/ 9 w 65"/>
                <a:gd name="T9" fmla="*/ 47 h 53"/>
                <a:gd name="T10" fmla="*/ 5 w 65"/>
                <a:gd name="T11" fmla="*/ 46 h 53"/>
                <a:gd name="T12" fmla="*/ 0 w 65"/>
                <a:gd name="T13" fmla="*/ 38 h 53"/>
                <a:gd name="T14" fmla="*/ 5 w 65"/>
                <a:gd name="T15" fmla="*/ 35 h 53"/>
                <a:gd name="T16" fmla="*/ 10 w 65"/>
                <a:gd name="T17" fmla="*/ 34 h 53"/>
                <a:gd name="T18" fmla="*/ 15 w 65"/>
                <a:gd name="T19" fmla="*/ 33 h 53"/>
                <a:gd name="T20" fmla="*/ 16 w 65"/>
                <a:gd name="T21" fmla="*/ 20 h 53"/>
                <a:gd name="T22" fmla="*/ 26 w 65"/>
                <a:gd name="T23" fmla="*/ 15 h 53"/>
                <a:gd name="T24" fmla="*/ 39 w 65"/>
                <a:gd name="T25" fmla="*/ 6 h 53"/>
                <a:gd name="T26" fmla="*/ 50 w 65"/>
                <a:gd name="T27" fmla="*/ 1 h 53"/>
                <a:gd name="T28" fmla="*/ 58 w 65"/>
                <a:gd name="T29" fmla="*/ 2 h 53"/>
                <a:gd name="T30" fmla="*/ 61 w 65"/>
                <a:gd name="T31" fmla="*/ 2 h 53"/>
                <a:gd name="T32" fmla="*/ 61 w 65"/>
                <a:gd name="T33" fmla="*/ 5 h 53"/>
                <a:gd name="T34" fmla="*/ 63 w 65"/>
                <a:gd name="T35" fmla="*/ 19 h 53"/>
                <a:gd name="T36" fmla="*/ 63 w 65"/>
                <a:gd name="T37" fmla="*/ 23 h 53"/>
                <a:gd name="T38" fmla="*/ 58 w 65"/>
                <a:gd name="T39" fmla="*/ 34 h 53"/>
                <a:gd name="T40" fmla="*/ 59 w 65"/>
                <a:gd name="T41" fmla="*/ 41 h 53"/>
                <a:gd name="T42" fmla="*/ 53 w 65"/>
                <a:gd name="T43" fmla="*/ 40 h 53"/>
                <a:gd name="T44" fmla="*/ 53 w 65"/>
                <a:gd name="T45" fmla="*/ 43 h 53"/>
                <a:gd name="T46" fmla="*/ 47 w 65"/>
                <a:gd name="T47" fmla="*/ 44 h 53"/>
                <a:gd name="T48" fmla="*/ 39 w 65"/>
                <a:gd name="T49" fmla="*/ 46 h 53"/>
                <a:gd name="T50" fmla="*/ 33 w 65"/>
                <a:gd name="T51" fmla="*/ 45 h 53"/>
                <a:gd name="T52" fmla="*/ 27 w 65"/>
                <a:gd name="T53" fmla="*/ 46 h 53"/>
                <a:gd name="T54" fmla="*/ 22 w 65"/>
                <a:gd name="T55" fmla="*/ 43 h 53"/>
                <a:gd name="T56" fmla="*/ 16 w 65"/>
                <a:gd name="T57" fmla="*/ 50 h 53"/>
                <a:gd name="T58" fmla="*/ 11 w 65"/>
                <a:gd name="T59" fmla="*/ 46 h 53"/>
                <a:gd name="T60" fmla="*/ 15 w 65"/>
                <a:gd name="T61" fmla="*/ 45 h 53"/>
                <a:gd name="T62" fmla="*/ 27 w 65"/>
                <a:gd name="T63" fmla="*/ 43 h 53"/>
                <a:gd name="T64" fmla="*/ 30 w 65"/>
                <a:gd name="T65" fmla="*/ 44 h 53"/>
                <a:gd name="T66" fmla="*/ 38 w 65"/>
                <a:gd name="T67" fmla="*/ 44 h 53"/>
                <a:gd name="T68" fmla="*/ 46 w 65"/>
                <a:gd name="T69" fmla="*/ 42 h 53"/>
                <a:gd name="T70" fmla="*/ 49 w 65"/>
                <a:gd name="T71" fmla="*/ 43 h 53"/>
                <a:gd name="T72" fmla="*/ 51 w 65"/>
                <a:gd name="T73" fmla="*/ 41 h 53"/>
                <a:gd name="T74" fmla="*/ 53 w 65"/>
                <a:gd name="T75" fmla="*/ 39 h 53"/>
                <a:gd name="T76" fmla="*/ 57 w 65"/>
                <a:gd name="T77" fmla="*/ 32 h 53"/>
                <a:gd name="T78" fmla="*/ 61 w 65"/>
                <a:gd name="T79" fmla="*/ 22 h 53"/>
                <a:gd name="T80" fmla="*/ 62 w 65"/>
                <a:gd name="T81" fmla="*/ 14 h 53"/>
                <a:gd name="T82" fmla="*/ 59 w 65"/>
                <a:gd name="T83" fmla="*/ 5 h 53"/>
                <a:gd name="T84" fmla="*/ 55 w 65"/>
                <a:gd name="T85" fmla="*/ 3 h 53"/>
                <a:gd name="T86" fmla="*/ 48 w 65"/>
                <a:gd name="T87" fmla="*/ 3 h 53"/>
                <a:gd name="T88" fmla="*/ 38 w 65"/>
                <a:gd name="T89" fmla="*/ 9 h 53"/>
                <a:gd name="T90" fmla="*/ 22 w 65"/>
                <a:gd name="T91" fmla="*/ 19 h 53"/>
                <a:gd name="T92" fmla="*/ 18 w 65"/>
                <a:gd name="T93" fmla="*/ 24 h 53"/>
                <a:gd name="T94" fmla="*/ 12 w 65"/>
                <a:gd name="T95" fmla="*/ 36 h 53"/>
                <a:gd name="T96" fmla="*/ 8 w 65"/>
                <a:gd name="T97" fmla="*/ 36 h 53"/>
                <a:gd name="T98" fmla="*/ 3 w 65"/>
                <a:gd name="T99" fmla="*/ 38 h 53"/>
                <a:gd name="T100" fmla="*/ 4 w 65"/>
                <a:gd name="T101" fmla="*/ 42 h 53"/>
                <a:gd name="T102" fmla="*/ 8 w 65"/>
                <a:gd name="T103" fmla="*/ 45 h 53"/>
                <a:gd name="T104" fmla="*/ 11 w 65"/>
                <a:gd name="T105"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5" h="53">
                  <a:moveTo>
                    <a:pt x="17" y="53"/>
                  </a:moveTo>
                  <a:cubicBezTo>
                    <a:pt x="14" y="51"/>
                    <a:pt x="14" y="51"/>
                    <a:pt x="14" y="51"/>
                  </a:cubicBezTo>
                  <a:cubicBezTo>
                    <a:pt x="14" y="50"/>
                    <a:pt x="13" y="50"/>
                    <a:pt x="13" y="50"/>
                  </a:cubicBezTo>
                  <a:cubicBezTo>
                    <a:pt x="13" y="49"/>
                    <a:pt x="12" y="48"/>
                    <a:pt x="11" y="48"/>
                  </a:cubicBezTo>
                  <a:cubicBezTo>
                    <a:pt x="11" y="48"/>
                    <a:pt x="11" y="48"/>
                    <a:pt x="11" y="48"/>
                  </a:cubicBezTo>
                  <a:cubicBezTo>
                    <a:pt x="11" y="48"/>
                    <a:pt x="11" y="48"/>
                    <a:pt x="12" y="49"/>
                  </a:cubicBezTo>
                  <a:cubicBezTo>
                    <a:pt x="12" y="50"/>
                    <a:pt x="12" y="50"/>
                    <a:pt x="12" y="50"/>
                  </a:cubicBezTo>
                  <a:cubicBezTo>
                    <a:pt x="10" y="50"/>
                    <a:pt x="10" y="50"/>
                    <a:pt x="10" y="50"/>
                  </a:cubicBezTo>
                  <a:cubicBezTo>
                    <a:pt x="8" y="49"/>
                    <a:pt x="9" y="48"/>
                    <a:pt x="9" y="47"/>
                  </a:cubicBezTo>
                  <a:cubicBezTo>
                    <a:pt x="9" y="47"/>
                    <a:pt x="9" y="47"/>
                    <a:pt x="9" y="47"/>
                  </a:cubicBezTo>
                  <a:cubicBezTo>
                    <a:pt x="8" y="47"/>
                    <a:pt x="8" y="47"/>
                    <a:pt x="8" y="47"/>
                  </a:cubicBezTo>
                  <a:cubicBezTo>
                    <a:pt x="7" y="47"/>
                    <a:pt x="6" y="47"/>
                    <a:pt x="5" y="46"/>
                  </a:cubicBezTo>
                  <a:cubicBezTo>
                    <a:pt x="3" y="43"/>
                    <a:pt x="3" y="43"/>
                    <a:pt x="3" y="43"/>
                  </a:cubicBezTo>
                  <a:cubicBezTo>
                    <a:pt x="2" y="42"/>
                    <a:pt x="0" y="40"/>
                    <a:pt x="0" y="38"/>
                  </a:cubicBezTo>
                  <a:cubicBezTo>
                    <a:pt x="0" y="36"/>
                    <a:pt x="2" y="36"/>
                    <a:pt x="3" y="36"/>
                  </a:cubicBezTo>
                  <a:cubicBezTo>
                    <a:pt x="4" y="36"/>
                    <a:pt x="4" y="35"/>
                    <a:pt x="5" y="35"/>
                  </a:cubicBezTo>
                  <a:cubicBezTo>
                    <a:pt x="6" y="34"/>
                    <a:pt x="7" y="34"/>
                    <a:pt x="8" y="34"/>
                  </a:cubicBezTo>
                  <a:cubicBezTo>
                    <a:pt x="9" y="34"/>
                    <a:pt x="10" y="34"/>
                    <a:pt x="10" y="34"/>
                  </a:cubicBezTo>
                  <a:cubicBezTo>
                    <a:pt x="11" y="34"/>
                    <a:pt x="12" y="34"/>
                    <a:pt x="12" y="34"/>
                  </a:cubicBezTo>
                  <a:cubicBezTo>
                    <a:pt x="14" y="34"/>
                    <a:pt x="15" y="34"/>
                    <a:pt x="15" y="33"/>
                  </a:cubicBezTo>
                  <a:cubicBezTo>
                    <a:pt x="17" y="31"/>
                    <a:pt x="16" y="27"/>
                    <a:pt x="16" y="24"/>
                  </a:cubicBezTo>
                  <a:cubicBezTo>
                    <a:pt x="16" y="22"/>
                    <a:pt x="16" y="21"/>
                    <a:pt x="16" y="20"/>
                  </a:cubicBezTo>
                  <a:cubicBezTo>
                    <a:pt x="16" y="20"/>
                    <a:pt x="16" y="19"/>
                    <a:pt x="21" y="17"/>
                  </a:cubicBezTo>
                  <a:cubicBezTo>
                    <a:pt x="23" y="16"/>
                    <a:pt x="26" y="15"/>
                    <a:pt x="26" y="15"/>
                  </a:cubicBezTo>
                  <a:cubicBezTo>
                    <a:pt x="30" y="12"/>
                    <a:pt x="33" y="10"/>
                    <a:pt x="36" y="7"/>
                  </a:cubicBezTo>
                  <a:cubicBezTo>
                    <a:pt x="37" y="7"/>
                    <a:pt x="38" y="6"/>
                    <a:pt x="39" y="6"/>
                  </a:cubicBezTo>
                  <a:cubicBezTo>
                    <a:pt x="42" y="3"/>
                    <a:pt x="45" y="1"/>
                    <a:pt x="48" y="1"/>
                  </a:cubicBezTo>
                  <a:cubicBezTo>
                    <a:pt x="49" y="1"/>
                    <a:pt x="49" y="1"/>
                    <a:pt x="50" y="1"/>
                  </a:cubicBezTo>
                  <a:cubicBezTo>
                    <a:pt x="52" y="0"/>
                    <a:pt x="54" y="0"/>
                    <a:pt x="56" y="1"/>
                  </a:cubicBezTo>
                  <a:cubicBezTo>
                    <a:pt x="57" y="1"/>
                    <a:pt x="57" y="2"/>
                    <a:pt x="58" y="2"/>
                  </a:cubicBezTo>
                  <a:cubicBezTo>
                    <a:pt x="59" y="3"/>
                    <a:pt x="59" y="3"/>
                    <a:pt x="60" y="3"/>
                  </a:cubicBezTo>
                  <a:cubicBezTo>
                    <a:pt x="61" y="2"/>
                    <a:pt x="61" y="2"/>
                    <a:pt x="61" y="2"/>
                  </a:cubicBezTo>
                  <a:cubicBezTo>
                    <a:pt x="61" y="3"/>
                    <a:pt x="61" y="3"/>
                    <a:pt x="61" y="3"/>
                  </a:cubicBezTo>
                  <a:cubicBezTo>
                    <a:pt x="61" y="4"/>
                    <a:pt x="61" y="5"/>
                    <a:pt x="61" y="5"/>
                  </a:cubicBezTo>
                  <a:cubicBezTo>
                    <a:pt x="61" y="8"/>
                    <a:pt x="61" y="11"/>
                    <a:pt x="63" y="13"/>
                  </a:cubicBezTo>
                  <a:cubicBezTo>
                    <a:pt x="65" y="14"/>
                    <a:pt x="64" y="17"/>
                    <a:pt x="63" y="19"/>
                  </a:cubicBezTo>
                  <a:cubicBezTo>
                    <a:pt x="63" y="20"/>
                    <a:pt x="63" y="21"/>
                    <a:pt x="63" y="22"/>
                  </a:cubicBezTo>
                  <a:cubicBezTo>
                    <a:pt x="63" y="23"/>
                    <a:pt x="63" y="23"/>
                    <a:pt x="63" y="23"/>
                  </a:cubicBezTo>
                  <a:cubicBezTo>
                    <a:pt x="62" y="28"/>
                    <a:pt x="62" y="29"/>
                    <a:pt x="59" y="33"/>
                  </a:cubicBezTo>
                  <a:cubicBezTo>
                    <a:pt x="58" y="33"/>
                    <a:pt x="58" y="34"/>
                    <a:pt x="58" y="34"/>
                  </a:cubicBezTo>
                  <a:cubicBezTo>
                    <a:pt x="57" y="35"/>
                    <a:pt x="54" y="37"/>
                    <a:pt x="55" y="39"/>
                  </a:cubicBezTo>
                  <a:cubicBezTo>
                    <a:pt x="59" y="41"/>
                    <a:pt x="59" y="41"/>
                    <a:pt x="59" y="41"/>
                  </a:cubicBezTo>
                  <a:cubicBezTo>
                    <a:pt x="54" y="40"/>
                    <a:pt x="54" y="40"/>
                    <a:pt x="54" y="40"/>
                  </a:cubicBezTo>
                  <a:cubicBezTo>
                    <a:pt x="54" y="40"/>
                    <a:pt x="54" y="40"/>
                    <a:pt x="53" y="40"/>
                  </a:cubicBezTo>
                  <a:cubicBezTo>
                    <a:pt x="53" y="40"/>
                    <a:pt x="53" y="41"/>
                    <a:pt x="53" y="41"/>
                  </a:cubicBezTo>
                  <a:cubicBezTo>
                    <a:pt x="53" y="41"/>
                    <a:pt x="54" y="42"/>
                    <a:pt x="53" y="43"/>
                  </a:cubicBezTo>
                  <a:cubicBezTo>
                    <a:pt x="51" y="45"/>
                    <a:pt x="50" y="45"/>
                    <a:pt x="48" y="44"/>
                  </a:cubicBezTo>
                  <a:cubicBezTo>
                    <a:pt x="48" y="44"/>
                    <a:pt x="47" y="44"/>
                    <a:pt x="47" y="44"/>
                  </a:cubicBezTo>
                  <a:cubicBezTo>
                    <a:pt x="46" y="44"/>
                    <a:pt x="46" y="44"/>
                    <a:pt x="46" y="44"/>
                  </a:cubicBezTo>
                  <a:cubicBezTo>
                    <a:pt x="43" y="44"/>
                    <a:pt x="42" y="44"/>
                    <a:pt x="39" y="46"/>
                  </a:cubicBezTo>
                  <a:cubicBezTo>
                    <a:pt x="38" y="46"/>
                    <a:pt x="38" y="47"/>
                    <a:pt x="37" y="47"/>
                  </a:cubicBezTo>
                  <a:cubicBezTo>
                    <a:pt x="35" y="47"/>
                    <a:pt x="34" y="46"/>
                    <a:pt x="33" y="45"/>
                  </a:cubicBezTo>
                  <a:cubicBezTo>
                    <a:pt x="32" y="45"/>
                    <a:pt x="31" y="45"/>
                    <a:pt x="30" y="45"/>
                  </a:cubicBezTo>
                  <a:cubicBezTo>
                    <a:pt x="29" y="46"/>
                    <a:pt x="28" y="46"/>
                    <a:pt x="27" y="46"/>
                  </a:cubicBezTo>
                  <a:cubicBezTo>
                    <a:pt x="27" y="45"/>
                    <a:pt x="26" y="45"/>
                    <a:pt x="26" y="45"/>
                  </a:cubicBezTo>
                  <a:cubicBezTo>
                    <a:pt x="24" y="43"/>
                    <a:pt x="23" y="42"/>
                    <a:pt x="22" y="43"/>
                  </a:cubicBezTo>
                  <a:cubicBezTo>
                    <a:pt x="20" y="43"/>
                    <a:pt x="18" y="44"/>
                    <a:pt x="16" y="46"/>
                  </a:cubicBezTo>
                  <a:cubicBezTo>
                    <a:pt x="16" y="47"/>
                    <a:pt x="15" y="48"/>
                    <a:pt x="16" y="50"/>
                  </a:cubicBezTo>
                  <a:lnTo>
                    <a:pt x="17" y="53"/>
                  </a:lnTo>
                  <a:close/>
                  <a:moveTo>
                    <a:pt x="11" y="46"/>
                  </a:moveTo>
                  <a:cubicBezTo>
                    <a:pt x="12" y="46"/>
                    <a:pt x="13" y="47"/>
                    <a:pt x="14" y="47"/>
                  </a:cubicBezTo>
                  <a:cubicBezTo>
                    <a:pt x="14" y="47"/>
                    <a:pt x="14" y="46"/>
                    <a:pt x="15" y="45"/>
                  </a:cubicBezTo>
                  <a:cubicBezTo>
                    <a:pt x="16" y="43"/>
                    <a:pt x="19" y="41"/>
                    <a:pt x="21" y="41"/>
                  </a:cubicBezTo>
                  <a:cubicBezTo>
                    <a:pt x="24" y="40"/>
                    <a:pt x="25" y="42"/>
                    <a:pt x="27" y="43"/>
                  </a:cubicBezTo>
                  <a:cubicBezTo>
                    <a:pt x="27" y="43"/>
                    <a:pt x="28" y="44"/>
                    <a:pt x="28" y="44"/>
                  </a:cubicBezTo>
                  <a:cubicBezTo>
                    <a:pt x="29" y="44"/>
                    <a:pt x="29" y="44"/>
                    <a:pt x="30" y="44"/>
                  </a:cubicBezTo>
                  <a:cubicBezTo>
                    <a:pt x="31" y="43"/>
                    <a:pt x="33" y="43"/>
                    <a:pt x="34" y="44"/>
                  </a:cubicBezTo>
                  <a:cubicBezTo>
                    <a:pt x="36" y="45"/>
                    <a:pt x="37" y="45"/>
                    <a:pt x="38" y="44"/>
                  </a:cubicBezTo>
                  <a:cubicBezTo>
                    <a:pt x="41" y="42"/>
                    <a:pt x="43" y="42"/>
                    <a:pt x="46" y="42"/>
                  </a:cubicBezTo>
                  <a:cubicBezTo>
                    <a:pt x="46" y="42"/>
                    <a:pt x="46" y="42"/>
                    <a:pt x="46" y="42"/>
                  </a:cubicBezTo>
                  <a:cubicBezTo>
                    <a:pt x="46" y="42"/>
                    <a:pt x="46" y="42"/>
                    <a:pt x="46" y="42"/>
                  </a:cubicBezTo>
                  <a:cubicBezTo>
                    <a:pt x="47" y="42"/>
                    <a:pt x="48" y="42"/>
                    <a:pt x="49" y="43"/>
                  </a:cubicBezTo>
                  <a:cubicBezTo>
                    <a:pt x="49" y="43"/>
                    <a:pt x="50" y="43"/>
                    <a:pt x="51" y="42"/>
                  </a:cubicBezTo>
                  <a:cubicBezTo>
                    <a:pt x="51" y="42"/>
                    <a:pt x="51" y="41"/>
                    <a:pt x="51" y="41"/>
                  </a:cubicBezTo>
                  <a:cubicBezTo>
                    <a:pt x="51" y="40"/>
                    <a:pt x="51" y="40"/>
                    <a:pt x="52" y="39"/>
                  </a:cubicBezTo>
                  <a:cubicBezTo>
                    <a:pt x="52" y="39"/>
                    <a:pt x="52" y="39"/>
                    <a:pt x="53" y="39"/>
                  </a:cubicBezTo>
                  <a:cubicBezTo>
                    <a:pt x="53" y="37"/>
                    <a:pt x="54" y="35"/>
                    <a:pt x="56" y="32"/>
                  </a:cubicBezTo>
                  <a:cubicBezTo>
                    <a:pt x="57" y="32"/>
                    <a:pt x="57" y="32"/>
                    <a:pt x="57" y="32"/>
                  </a:cubicBezTo>
                  <a:cubicBezTo>
                    <a:pt x="60" y="28"/>
                    <a:pt x="60" y="27"/>
                    <a:pt x="61" y="23"/>
                  </a:cubicBezTo>
                  <a:cubicBezTo>
                    <a:pt x="61" y="22"/>
                    <a:pt x="61" y="22"/>
                    <a:pt x="61" y="22"/>
                  </a:cubicBezTo>
                  <a:cubicBezTo>
                    <a:pt x="61" y="21"/>
                    <a:pt x="61" y="20"/>
                    <a:pt x="61" y="19"/>
                  </a:cubicBezTo>
                  <a:cubicBezTo>
                    <a:pt x="62" y="18"/>
                    <a:pt x="62" y="15"/>
                    <a:pt x="62" y="14"/>
                  </a:cubicBezTo>
                  <a:cubicBezTo>
                    <a:pt x="59" y="12"/>
                    <a:pt x="59" y="9"/>
                    <a:pt x="59" y="5"/>
                  </a:cubicBezTo>
                  <a:cubicBezTo>
                    <a:pt x="59" y="5"/>
                    <a:pt x="59" y="5"/>
                    <a:pt x="59" y="5"/>
                  </a:cubicBezTo>
                  <a:cubicBezTo>
                    <a:pt x="58" y="5"/>
                    <a:pt x="57" y="4"/>
                    <a:pt x="56" y="4"/>
                  </a:cubicBezTo>
                  <a:cubicBezTo>
                    <a:pt x="56" y="3"/>
                    <a:pt x="56" y="3"/>
                    <a:pt x="55" y="3"/>
                  </a:cubicBezTo>
                  <a:cubicBezTo>
                    <a:pt x="54" y="2"/>
                    <a:pt x="52" y="2"/>
                    <a:pt x="50" y="3"/>
                  </a:cubicBezTo>
                  <a:cubicBezTo>
                    <a:pt x="50" y="3"/>
                    <a:pt x="49" y="3"/>
                    <a:pt x="48" y="3"/>
                  </a:cubicBezTo>
                  <a:cubicBezTo>
                    <a:pt x="46" y="3"/>
                    <a:pt x="43" y="5"/>
                    <a:pt x="40" y="7"/>
                  </a:cubicBezTo>
                  <a:cubicBezTo>
                    <a:pt x="39" y="8"/>
                    <a:pt x="38" y="9"/>
                    <a:pt x="38" y="9"/>
                  </a:cubicBezTo>
                  <a:cubicBezTo>
                    <a:pt x="34" y="11"/>
                    <a:pt x="31" y="13"/>
                    <a:pt x="27" y="16"/>
                  </a:cubicBezTo>
                  <a:cubicBezTo>
                    <a:pt x="27" y="17"/>
                    <a:pt x="24" y="18"/>
                    <a:pt x="22" y="19"/>
                  </a:cubicBezTo>
                  <a:cubicBezTo>
                    <a:pt x="20" y="20"/>
                    <a:pt x="19" y="21"/>
                    <a:pt x="18" y="21"/>
                  </a:cubicBezTo>
                  <a:cubicBezTo>
                    <a:pt x="18" y="22"/>
                    <a:pt x="18" y="23"/>
                    <a:pt x="18" y="24"/>
                  </a:cubicBezTo>
                  <a:cubicBezTo>
                    <a:pt x="18" y="27"/>
                    <a:pt x="19" y="31"/>
                    <a:pt x="17" y="34"/>
                  </a:cubicBezTo>
                  <a:cubicBezTo>
                    <a:pt x="15" y="36"/>
                    <a:pt x="14" y="36"/>
                    <a:pt x="12" y="36"/>
                  </a:cubicBezTo>
                  <a:cubicBezTo>
                    <a:pt x="12" y="36"/>
                    <a:pt x="11" y="36"/>
                    <a:pt x="10" y="36"/>
                  </a:cubicBezTo>
                  <a:cubicBezTo>
                    <a:pt x="10" y="36"/>
                    <a:pt x="9" y="36"/>
                    <a:pt x="8" y="36"/>
                  </a:cubicBezTo>
                  <a:cubicBezTo>
                    <a:pt x="7" y="36"/>
                    <a:pt x="7" y="36"/>
                    <a:pt x="6" y="36"/>
                  </a:cubicBezTo>
                  <a:cubicBezTo>
                    <a:pt x="5" y="37"/>
                    <a:pt x="4" y="37"/>
                    <a:pt x="3" y="38"/>
                  </a:cubicBezTo>
                  <a:cubicBezTo>
                    <a:pt x="3" y="38"/>
                    <a:pt x="2" y="38"/>
                    <a:pt x="2" y="38"/>
                  </a:cubicBezTo>
                  <a:cubicBezTo>
                    <a:pt x="2" y="39"/>
                    <a:pt x="3" y="41"/>
                    <a:pt x="4" y="42"/>
                  </a:cubicBezTo>
                  <a:cubicBezTo>
                    <a:pt x="7" y="45"/>
                    <a:pt x="7" y="45"/>
                    <a:pt x="7" y="45"/>
                  </a:cubicBezTo>
                  <a:cubicBezTo>
                    <a:pt x="7" y="45"/>
                    <a:pt x="7" y="45"/>
                    <a:pt x="8" y="45"/>
                  </a:cubicBezTo>
                  <a:cubicBezTo>
                    <a:pt x="8" y="45"/>
                    <a:pt x="9" y="45"/>
                    <a:pt x="10" y="45"/>
                  </a:cubicBezTo>
                  <a:cubicBezTo>
                    <a:pt x="10" y="46"/>
                    <a:pt x="11" y="46"/>
                    <a:pt x="11" y="47"/>
                  </a:cubicBezTo>
                  <a:cubicBezTo>
                    <a:pt x="11" y="46"/>
                    <a:pt x="11" y="46"/>
                    <a:pt x="11" y="4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5" name="Freeform 284"/>
            <p:cNvSpPr/>
            <p:nvPr/>
          </p:nvSpPr>
          <p:spPr bwMode="auto">
            <a:xfrm>
              <a:off x="4552950" y="2612852"/>
              <a:ext cx="130175" cy="109538"/>
            </a:xfrm>
            <a:custGeom>
              <a:avLst/>
              <a:gdLst>
                <a:gd name="T0" fmla="*/ 10 w 48"/>
                <a:gd name="T1" fmla="*/ 32 h 40"/>
                <a:gd name="T2" fmla="*/ 1 w 48"/>
                <a:gd name="T3" fmla="*/ 30 h 40"/>
                <a:gd name="T4" fmla="*/ 1 w 48"/>
                <a:gd name="T5" fmla="*/ 21 h 40"/>
                <a:gd name="T6" fmla="*/ 5 w 48"/>
                <a:gd name="T7" fmla="*/ 14 h 40"/>
                <a:gd name="T8" fmla="*/ 4 w 48"/>
                <a:gd name="T9" fmla="*/ 6 h 40"/>
                <a:gd name="T10" fmla="*/ 9 w 48"/>
                <a:gd name="T11" fmla="*/ 1 h 40"/>
                <a:gd name="T12" fmla="*/ 18 w 48"/>
                <a:gd name="T13" fmla="*/ 4 h 40"/>
                <a:gd name="T14" fmla="*/ 26 w 48"/>
                <a:gd name="T15" fmla="*/ 5 h 40"/>
                <a:gd name="T16" fmla="*/ 30 w 48"/>
                <a:gd name="T17" fmla="*/ 3 h 40"/>
                <a:gd name="T18" fmla="*/ 35 w 48"/>
                <a:gd name="T19" fmla="*/ 2 h 40"/>
                <a:gd name="T20" fmla="*/ 41 w 48"/>
                <a:gd name="T21" fmla="*/ 0 h 40"/>
                <a:gd name="T22" fmla="*/ 45 w 48"/>
                <a:gd name="T23" fmla="*/ 10 h 40"/>
                <a:gd name="T24" fmla="*/ 39 w 48"/>
                <a:gd name="T25" fmla="*/ 22 h 40"/>
                <a:gd name="T26" fmla="*/ 35 w 48"/>
                <a:gd name="T27" fmla="*/ 28 h 40"/>
                <a:gd name="T28" fmla="*/ 31 w 48"/>
                <a:gd name="T29" fmla="*/ 28 h 40"/>
                <a:gd name="T30" fmla="*/ 23 w 48"/>
                <a:gd name="T31" fmla="*/ 37 h 40"/>
                <a:gd name="T32" fmla="*/ 22 w 48"/>
                <a:gd name="T33" fmla="*/ 36 h 40"/>
                <a:gd name="T34" fmla="*/ 18 w 48"/>
                <a:gd name="T35" fmla="*/ 37 h 40"/>
                <a:gd name="T36" fmla="*/ 15 w 48"/>
                <a:gd name="T37" fmla="*/ 39 h 40"/>
                <a:gd name="T38" fmla="*/ 10 w 48"/>
                <a:gd name="T3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40">
                  <a:moveTo>
                    <a:pt x="10" y="32"/>
                  </a:moveTo>
                  <a:cubicBezTo>
                    <a:pt x="8" y="29"/>
                    <a:pt x="4" y="30"/>
                    <a:pt x="1" y="30"/>
                  </a:cubicBezTo>
                  <a:cubicBezTo>
                    <a:pt x="1" y="28"/>
                    <a:pt x="0" y="24"/>
                    <a:pt x="1" y="21"/>
                  </a:cubicBezTo>
                  <a:cubicBezTo>
                    <a:pt x="2" y="19"/>
                    <a:pt x="4" y="16"/>
                    <a:pt x="5" y="14"/>
                  </a:cubicBezTo>
                  <a:cubicBezTo>
                    <a:pt x="5" y="11"/>
                    <a:pt x="3" y="9"/>
                    <a:pt x="4" y="6"/>
                  </a:cubicBezTo>
                  <a:cubicBezTo>
                    <a:pt x="4" y="4"/>
                    <a:pt x="7" y="1"/>
                    <a:pt x="9" y="1"/>
                  </a:cubicBezTo>
                  <a:cubicBezTo>
                    <a:pt x="12" y="0"/>
                    <a:pt x="16" y="4"/>
                    <a:pt x="18" y="4"/>
                  </a:cubicBezTo>
                  <a:cubicBezTo>
                    <a:pt x="22" y="2"/>
                    <a:pt x="22" y="4"/>
                    <a:pt x="26" y="5"/>
                  </a:cubicBezTo>
                  <a:cubicBezTo>
                    <a:pt x="27" y="5"/>
                    <a:pt x="29" y="3"/>
                    <a:pt x="30" y="3"/>
                  </a:cubicBezTo>
                  <a:cubicBezTo>
                    <a:pt x="31" y="2"/>
                    <a:pt x="33" y="2"/>
                    <a:pt x="35" y="2"/>
                  </a:cubicBezTo>
                  <a:cubicBezTo>
                    <a:pt x="37" y="2"/>
                    <a:pt x="40" y="4"/>
                    <a:pt x="41" y="0"/>
                  </a:cubicBezTo>
                  <a:cubicBezTo>
                    <a:pt x="43" y="3"/>
                    <a:pt x="48" y="7"/>
                    <a:pt x="45" y="10"/>
                  </a:cubicBezTo>
                  <a:cubicBezTo>
                    <a:pt x="41" y="13"/>
                    <a:pt x="42" y="18"/>
                    <a:pt x="39" y="22"/>
                  </a:cubicBezTo>
                  <a:cubicBezTo>
                    <a:pt x="37" y="23"/>
                    <a:pt x="36" y="26"/>
                    <a:pt x="35" y="28"/>
                  </a:cubicBezTo>
                  <a:cubicBezTo>
                    <a:pt x="34" y="31"/>
                    <a:pt x="33" y="28"/>
                    <a:pt x="31" y="28"/>
                  </a:cubicBezTo>
                  <a:cubicBezTo>
                    <a:pt x="26" y="27"/>
                    <a:pt x="24" y="32"/>
                    <a:pt x="23" y="37"/>
                  </a:cubicBezTo>
                  <a:cubicBezTo>
                    <a:pt x="23" y="37"/>
                    <a:pt x="22" y="36"/>
                    <a:pt x="22" y="36"/>
                  </a:cubicBezTo>
                  <a:cubicBezTo>
                    <a:pt x="22" y="38"/>
                    <a:pt x="20" y="37"/>
                    <a:pt x="18" y="37"/>
                  </a:cubicBezTo>
                  <a:cubicBezTo>
                    <a:pt x="18" y="37"/>
                    <a:pt x="16" y="38"/>
                    <a:pt x="15" y="39"/>
                  </a:cubicBezTo>
                  <a:cubicBezTo>
                    <a:pt x="11" y="40"/>
                    <a:pt x="12" y="33"/>
                    <a:pt x="10" y="3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6" name="Freeform 285"/>
            <p:cNvSpPr>
              <a:spLocks noEditPoints="1"/>
            </p:cNvSpPr>
            <p:nvPr/>
          </p:nvSpPr>
          <p:spPr bwMode="auto">
            <a:xfrm>
              <a:off x="4552950" y="2608090"/>
              <a:ext cx="128588" cy="114300"/>
            </a:xfrm>
            <a:custGeom>
              <a:avLst/>
              <a:gdLst>
                <a:gd name="T0" fmla="*/ 10 w 47"/>
                <a:gd name="T1" fmla="*/ 38 h 42"/>
                <a:gd name="T2" fmla="*/ 9 w 47"/>
                <a:gd name="T3" fmla="*/ 35 h 42"/>
                <a:gd name="T4" fmla="*/ 5 w 47"/>
                <a:gd name="T5" fmla="*/ 33 h 42"/>
                <a:gd name="T6" fmla="*/ 1 w 47"/>
                <a:gd name="T7" fmla="*/ 33 h 42"/>
                <a:gd name="T8" fmla="*/ 0 w 47"/>
                <a:gd name="T9" fmla="*/ 32 h 42"/>
                <a:gd name="T10" fmla="*/ 0 w 47"/>
                <a:gd name="T11" fmla="*/ 23 h 42"/>
                <a:gd name="T12" fmla="*/ 4 w 47"/>
                <a:gd name="T13" fmla="*/ 16 h 42"/>
                <a:gd name="T14" fmla="*/ 3 w 47"/>
                <a:gd name="T15" fmla="*/ 8 h 42"/>
                <a:gd name="T16" fmla="*/ 15 w 47"/>
                <a:gd name="T17" fmla="*/ 4 h 42"/>
                <a:gd name="T18" fmla="*/ 23 w 47"/>
                <a:gd name="T19" fmla="*/ 5 h 42"/>
                <a:gd name="T20" fmla="*/ 28 w 47"/>
                <a:gd name="T21" fmla="*/ 5 h 42"/>
                <a:gd name="T22" fmla="*/ 34 w 47"/>
                <a:gd name="T23" fmla="*/ 3 h 42"/>
                <a:gd name="T24" fmla="*/ 35 w 47"/>
                <a:gd name="T25" fmla="*/ 3 h 42"/>
                <a:gd name="T26" fmla="*/ 38 w 47"/>
                <a:gd name="T27" fmla="*/ 4 h 42"/>
                <a:gd name="T28" fmla="*/ 41 w 47"/>
                <a:gd name="T29" fmla="*/ 0 h 42"/>
                <a:gd name="T30" fmla="*/ 44 w 47"/>
                <a:gd name="T31" fmla="*/ 4 h 42"/>
                <a:gd name="T32" fmla="*/ 46 w 47"/>
                <a:gd name="T33" fmla="*/ 13 h 42"/>
                <a:gd name="T34" fmla="*/ 39 w 47"/>
                <a:gd name="T35" fmla="*/ 24 h 42"/>
                <a:gd name="T36" fmla="*/ 36 w 47"/>
                <a:gd name="T37" fmla="*/ 31 h 42"/>
                <a:gd name="T38" fmla="*/ 32 w 47"/>
                <a:gd name="T39" fmla="*/ 32 h 42"/>
                <a:gd name="T40" fmla="*/ 24 w 47"/>
                <a:gd name="T41" fmla="*/ 38 h 42"/>
                <a:gd name="T42" fmla="*/ 23 w 47"/>
                <a:gd name="T43" fmla="*/ 40 h 42"/>
                <a:gd name="T44" fmla="*/ 18 w 47"/>
                <a:gd name="T45" fmla="*/ 40 h 42"/>
                <a:gd name="T46" fmla="*/ 15 w 47"/>
                <a:gd name="T47" fmla="*/ 41 h 42"/>
                <a:gd name="T48" fmla="*/ 10 w 47"/>
                <a:gd name="T49" fmla="*/ 34 h 42"/>
                <a:gd name="T50" fmla="*/ 15 w 47"/>
                <a:gd name="T51" fmla="*/ 40 h 42"/>
                <a:gd name="T52" fmla="*/ 18 w 47"/>
                <a:gd name="T53" fmla="*/ 38 h 42"/>
                <a:gd name="T54" fmla="*/ 20 w 47"/>
                <a:gd name="T55" fmla="*/ 38 h 42"/>
                <a:gd name="T56" fmla="*/ 21 w 47"/>
                <a:gd name="T57" fmla="*/ 38 h 42"/>
                <a:gd name="T58" fmla="*/ 22 w 47"/>
                <a:gd name="T59" fmla="*/ 37 h 42"/>
                <a:gd name="T60" fmla="*/ 33 w 47"/>
                <a:gd name="T61" fmla="*/ 30 h 42"/>
                <a:gd name="T62" fmla="*/ 34 w 47"/>
                <a:gd name="T63" fmla="*/ 30 h 42"/>
                <a:gd name="T64" fmla="*/ 38 w 47"/>
                <a:gd name="T65" fmla="*/ 23 h 42"/>
                <a:gd name="T66" fmla="*/ 44 w 47"/>
                <a:gd name="T67" fmla="*/ 11 h 42"/>
                <a:gd name="T68" fmla="*/ 42 w 47"/>
                <a:gd name="T69" fmla="*/ 5 h 42"/>
                <a:gd name="T70" fmla="*/ 37 w 47"/>
                <a:gd name="T71" fmla="*/ 5 h 42"/>
                <a:gd name="T72" fmla="*/ 35 w 47"/>
                <a:gd name="T73" fmla="*/ 5 h 42"/>
                <a:gd name="T74" fmla="*/ 32 w 47"/>
                <a:gd name="T75" fmla="*/ 5 h 42"/>
                <a:gd name="T76" fmla="*/ 30 w 47"/>
                <a:gd name="T77" fmla="*/ 6 h 42"/>
                <a:gd name="T78" fmla="*/ 22 w 47"/>
                <a:gd name="T79" fmla="*/ 7 h 42"/>
                <a:gd name="T80" fmla="*/ 14 w 47"/>
                <a:gd name="T81" fmla="*/ 6 h 42"/>
                <a:gd name="T82" fmla="*/ 10 w 47"/>
                <a:gd name="T83" fmla="*/ 4 h 42"/>
                <a:gd name="T84" fmla="*/ 5 w 47"/>
                <a:gd name="T85" fmla="*/ 12 h 42"/>
                <a:gd name="T86" fmla="*/ 4 w 47"/>
                <a:gd name="T87" fmla="*/ 20 h 42"/>
                <a:gd name="T88" fmla="*/ 2 w 47"/>
                <a:gd name="T89" fmla="*/ 30 h 42"/>
                <a:gd name="T90" fmla="*/ 2 w 47"/>
                <a:gd name="T91" fmla="*/ 31 h 42"/>
                <a:gd name="T92" fmla="*/ 10 w 47"/>
                <a:gd name="T93"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 h="42">
                  <a:moveTo>
                    <a:pt x="14" y="42"/>
                  </a:moveTo>
                  <a:cubicBezTo>
                    <a:pt x="12" y="42"/>
                    <a:pt x="11" y="39"/>
                    <a:pt x="10" y="38"/>
                  </a:cubicBezTo>
                  <a:cubicBezTo>
                    <a:pt x="10" y="37"/>
                    <a:pt x="10" y="35"/>
                    <a:pt x="9" y="35"/>
                  </a:cubicBezTo>
                  <a:cubicBezTo>
                    <a:pt x="9" y="35"/>
                    <a:pt x="9" y="35"/>
                    <a:pt x="9" y="35"/>
                  </a:cubicBezTo>
                  <a:cubicBezTo>
                    <a:pt x="9" y="35"/>
                    <a:pt x="9" y="35"/>
                    <a:pt x="9" y="35"/>
                  </a:cubicBezTo>
                  <a:cubicBezTo>
                    <a:pt x="8" y="34"/>
                    <a:pt x="7" y="33"/>
                    <a:pt x="5" y="33"/>
                  </a:cubicBezTo>
                  <a:cubicBezTo>
                    <a:pt x="4" y="33"/>
                    <a:pt x="3" y="33"/>
                    <a:pt x="3" y="33"/>
                  </a:cubicBezTo>
                  <a:cubicBezTo>
                    <a:pt x="2" y="33"/>
                    <a:pt x="1" y="33"/>
                    <a:pt x="1" y="33"/>
                  </a:cubicBezTo>
                  <a:cubicBezTo>
                    <a:pt x="0" y="33"/>
                    <a:pt x="0" y="33"/>
                    <a:pt x="0" y="33"/>
                  </a:cubicBezTo>
                  <a:cubicBezTo>
                    <a:pt x="0" y="32"/>
                    <a:pt x="0" y="32"/>
                    <a:pt x="0" y="32"/>
                  </a:cubicBezTo>
                  <a:cubicBezTo>
                    <a:pt x="0" y="32"/>
                    <a:pt x="0" y="31"/>
                    <a:pt x="0" y="30"/>
                  </a:cubicBezTo>
                  <a:cubicBezTo>
                    <a:pt x="0" y="27"/>
                    <a:pt x="0" y="25"/>
                    <a:pt x="0" y="23"/>
                  </a:cubicBezTo>
                  <a:cubicBezTo>
                    <a:pt x="1" y="22"/>
                    <a:pt x="1" y="21"/>
                    <a:pt x="2" y="19"/>
                  </a:cubicBezTo>
                  <a:cubicBezTo>
                    <a:pt x="3" y="18"/>
                    <a:pt x="3" y="17"/>
                    <a:pt x="4" y="16"/>
                  </a:cubicBezTo>
                  <a:cubicBezTo>
                    <a:pt x="4" y="15"/>
                    <a:pt x="3" y="14"/>
                    <a:pt x="3" y="13"/>
                  </a:cubicBezTo>
                  <a:cubicBezTo>
                    <a:pt x="3" y="11"/>
                    <a:pt x="2" y="10"/>
                    <a:pt x="3" y="8"/>
                  </a:cubicBezTo>
                  <a:cubicBezTo>
                    <a:pt x="4" y="5"/>
                    <a:pt x="6" y="2"/>
                    <a:pt x="9" y="2"/>
                  </a:cubicBezTo>
                  <a:cubicBezTo>
                    <a:pt x="11" y="2"/>
                    <a:pt x="13" y="3"/>
                    <a:pt x="15" y="4"/>
                  </a:cubicBezTo>
                  <a:cubicBezTo>
                    <a:pt x="16" y="4"/>
                    <a:pt x="17" y="5"/>
                    <a:pt x="17" y="5"/>
                  </a:cubicBezTo>
                  <a:cubicBezTo>
                    <a:pt x="20" y="4"/>
                    <a:pt x="22" y="4"/>
                    <a:pt x="23" y="5"/>
                  </a:cubicBezTo>
                  <a:cubicBezTo>
                    <a:pt x="24" y="5"/>
                    <a:pt x="25" y="5"/>
                    <a:pt x="26" y="6"/>
                  </a:cubicBezTo>
                  <a:cubicBezTo>
                    <a:pt x="27" y="6"/>
                    <a:pt x="28" y="5"/>
                    <a:pt x="28" y="5"/>
                  </a:cubicBezTo>
                  <a:cubicBezTo>
                    <a:pt x="29" y="4"/>
                    <a:pt x="29" y="4"/>
                    <a:pt x="29" y="4"/>
                  </a:cubicBezTo>
                  <a:cubicBezTo>
                    <a:pt x="31" y="3"/>
                    <a:pt x="32" y="3"/>
                    <a:pt x="34" y="3"/>
                  </a:cubicBezTo>
                  <a:cubicBezTo>
                    <a:pt x="34" y="3"/>
                    <a:pt x="34" y="3"/>
                    <a:pt x="35" y="3"/>
                  </a:cubicBezTo>
                  <a:cubicBezTo>
                    <a:pt x="35" y="3"/>
                    <a:pt x="35" y="3"/>
                    <a:pt x="35" y="3"/>
                  </a:cubicBezTo>
                  <a:cubicBezTo>
                    <a:pt x="36" y="3"/>
                    <a:pt x="36" y="3"/>
                    <a:pt x="37" y="3"/>
                  </a:cubicBezTo>
                  <a:cubicBezTo>
                    <a:pt x="38" y="4"/>
                    <a:pt x="38" y="4"/>
                    <a:pt x="38" y="4"/>
                  </a:cubicBezTo>
                  <a:cubicBezTo>
                    <a:pt x="39" y="4"/>
                    <a:pt x="40" y="4"/>
                    <a:pt x="40" y="2"/>
                  </a:cubicBezTo>
                  <a:cubicBezTo>
                    <a:pt x="41" y="0"/>
                    <a:pt x="41" y="0"/>
                    <a:pt x="41" y="0"/>
                  </a:cubicBezTo>
                  <a:cubicBezTo>
                    <a:pt x="42" y="2"/>
                    <a:pt x="42" y="2"/>
                    <a:pt x="42" y="2"/>
                  </a:cubicBezTo>
                  <a:cubicBezTo>
                    <a:pt x="43" y="2"/>
                    <a:pt x="43" y="3"/>
                    <a:pt x="44" y="4"/>
                  </a:cubicBezTo>
                  <a:cubicBezTo>
                    <a:pt x="45" y="6"/>
                    <a:pt x="47" y="8"/>
                    <a:pt x="47" y="10"/>
                  </a:cubicBezTo>
                  <a:cubicBezTo>
                    <a:pt x="47" y="11"/>
                    <a:pt x="47" y="12"/>
                    <a:pt x="46" y="13"/>
                  </a:cubicBezTo>
                  <a:cubicBezTo>
                    <a:pt x="44" y="14"/>
                    <a:pt x="43" y="16"/>
                    <a:pt x="43" y="18"/>
                  </a:cubicBezTo>
                  <a:cubicBezTo>
                    <a:pt x="42" y="20"/>
                    <a:pt x="41" y="23"/>
                    <a:pt x="39" y="24"/>
                  </a:cubicBezTo>
                  <a:cubicBezTo>
                    <a:pt x="38" y="25"/>
                    <a:pt x="38" y="27"/>
                    <a:pt x="37" y="29"/>
                  </a:cubicBezTo>
                  <a:cubicBezTo>
                    <a:pt x="37" y="29"/>
                    <a:pt x="36" y="30"/>
                    <a:pt x="36" y="31"/>
                  </a:cubicBezTo>
                  <a:cubicBezTo>
                    <a:pt x="36" y="31"/>
                    <a:pt x="35" y="33"/>
                    <a:pt x="34" y="33"/>
                  </a:cubicBezTo>
                  <a:cubicBezTo>
                    <a:pt x="33" y="33"/>
                    <a:pt x="33" y="32"/>
                    <a:pt x="32" y="32"/>
                  </a:cubicBezTo>
                  <a:cubicBezTo>
                    <a:pt x="32" y="31"/>
                    <a:pt x="31" y="31"/>
                    <a:pt x="31" y="31"/>
                  </a:cubicBezTo>
                  <a:cubicBezTo>
                    <a:pt x="27" y="30"/>
                    <a:pt x="26" y="33"/>
                    <a:pt x="24" y="38"/>
                  </a:cubicBezTo>
                  <a:cubicBezTo>
                    <a:pt x="23" y="41"/>
                    <a:pt x="23" y="41"/>
                    <a:pt x="23" y="41"/>
                  </a:cubicBezTo>
                  <a:cubicBezTo>
                    <a:pt x="23" y="40"/>
                    <a:pt x="23" y="40"/>
                    <a:pt x="23" y="40"/>
                  </a:cubicBezTo>
                  <a:cubicBezTo>
                    <a:pt x="22" y="41"/>
                    <a:pt x="21" y="41"/>
                    <a:pt x="19" y="40"/>
                  </a:cubicBezTo>
                  <a:cubicBezTo>
                    <a:pt x="19" y="40"/>
                    <a:pt x="19" y="40"/>
                    <a:pt x="18" y="40"/>
                  </a:cubicBezTo>
                  <a:cubicBezTo>
                    <a:pt x="18" y="40"/>
                    <a:pt x="17" y="40"/>
                    <a:pt x="17" y="41"/>
                  </a:cubicBezTo>
                  <a:cubicBezTo>
                    <a:pt x="16" y="41"/>
                    <a:pt x="16" y="41"/>
                    <a:pt x="15" y="41"/>
                  </a:cubicBezTo>
                  <a:cubicBezTo>
                    <a:pt x="15" y="42"/>
                    <a:pt x="15" y="42"/>
                    <a:pt x="14" y="42"/>
                  </a:cubicBezTo>
                  <a:close/>
                  <a:moveTo>
                    <a:pt x="10" y="34"/>
                  </a:moveTo>
                  <a:cubicBezTo>
                    <a:pt x="11" y="34"/>
                    <a:pt x="12" y="36"/>
                    <a:pt x="12" y="37"/>
                  </a:cubicBezTo>
                  <a:cubicBezTo>
                    <a:pt x="13" y="39"/>
                    <a:pt x="13" y="40"/>
                    <a:pt x="15" y="40"/>
                  </a:cubicBezTo>
                  <a:cubicBezTo>
                    <a:pt x="15" y="39"/>
                    <a:pt x="15" y="39"/>
                    <a:pt x="16" y="39"/>
                  </a:cubicBezTo>
                  <a:cubicBezTo>
                    <a:pt x="17" y="38"/>
                    <a:pt x="17" y="38"/>
                    <a:pt x="18" y="38"/>
                  </a:cubicBezTo>
                  <a:cubicBezTo>
                    <a:pt x="19" y="38"/>
                    <a:pt x="19" y="38"/>
                    <a:pt x="19" y="38"/>
                  </a:cubicBezTo>
                  <a:cubicBezTo>
                    <a:pt x="19" y="38"/>
                    <a:pt x="19" y="38"/>
                    <a:pt x="20" y="38"/>
                  </a:cubicBezTo>
                  <a:cubicBezTo>
                    <a:pt x="20" y="39"/>
                    <a:pt x="21" y="39"/>
                    <a:pt x="21" y="39"/>
                  </a:cubicBezTo>
                  <a:cubicBezTo>
                    <a:pt x="21" y="39"/>
                    <a:pt x="21" y="39"/>
                    <a:pt x="21" y="38"/>
                  </a:cubicBezTo>
                  <a:cubicBezTo>
                    <a:pt x="22" y="36"/>
                    <a:pt x="22" y="36"/>
                    <a:pt x="22" y="36"/>
                  </a:cubicBezTo>
                  <a:cubicBezTo>
                    <a:pt x="22" y="37"/>
                    <a:pt x="22" y="37"/>
                    <a:pt x="22" y="37"/>
                  </a:cubicBezTo>
                  <a:cubicBezTo>
                    <a:pt x="24" y="33"/>
                    <a:pt x="26" y="28"/>
                    <a:pt x="31" y="29"/>
                  </a:cubicBezTo>
                  <a:cubicBezTo>
                    <a:pt x="32" y="29"/>
                    <a:pt x="33" y="30"/>
                    <a:pt x="33" y="30"/>
                  </a:cubicBezTo>
                  <a:cubicBezTo>
                    <a:pt x="34" y="30"/>
                    <a:pt x="34" y="31"/>
                    <a:pt x="34" y="31"/>
                  </a:cubicBezTo>
                  <a:cubicBezTo>
                    <a:pt x="34" y="31"/>
                    <a:pt x="34" y="30"/>
                    <a:pt x="34" y="30"/>
                  </a:cubicBezTo>
                  <a:cubicBezTo>
                    <a:pt x="35" y="29"/>
                    <a:pt x="35" y="29"/>
                    <a:pt x="35" y="28"/>
                  </a:cubicBezTo>
                  <a:cubicBezTo>
                    <a:pt x="36" y="26"/>
                    <a:pt x="36" y="24"/>
                    <a:pt x="38" y="23"/>
                  </a:cubicBezTo>
                  <a:cubicBezTo>
                    <a:pt x="39" y="21"/>
                    <a:pt x="40" y="20"/>
                    <a:pt x="41" y="18"/>
                  </a:cubicBezTo>
                  <a:cubicBezTo>
                    <a:pt x="42" y="15"/>
                    <a:pt x="42" y="13"/>
                    <a:pt x="44" y="11"/>
                  </a:cubicBezTo>
                  <a:cubicBezTo>
                    <a:pt x="45" y="11"/>
                    <a:pt x="45" y="11"/>
                    <a:pt x="45" y="10"/>
                  </a:cubicBezTo>
                  <a:cubicBezTo>
                    <a:pt x="45" y="9"/>
                    <a:pt x="43" y="7"/>
                    <a:pt x="42" y="5"/>
                  </a:cubicBezTo>
                  <a:cubicBezTo>
                    <a:pt x="42" y="5"/>
                    <a:pt x="42" y="4"/>
                    <a:pt x="42" y="4"/>
                  </a:cubicBezTo>
                  <a:cubicBezTo>
                    <a:pt x="40" y="6"/>
                    <a:pt x="39" y="6"/>
                    <a:pt x="37" y="5"/>
                  </a:cubicBezTo>
                  <a:cubicBezTo>
                    <a:pt x="36" y="5"/>
                    <a:pt x="36" y="5"/>
                    <a:pt x="35" y="5"/>
                  </a:cubicBezTo>
                  <a:cubicBezTo>
                    <a:pt x="35" y="5"/>
                    <a:pt x="35" y="5"/>
                    <a:pt x="35" y="5"/>
                  </a:cubicBezTo>
                  <a:cubicBezTo>
                    <a:pt x="34" y="5"/>
                    <a:pt x="34" y="5"/>
                    <a:pt x="34" y="5"/>
                  </a:cubicBezTo>
                  <a:cubicBezTo>
                    <a:pt x="33" y="5"/>
                    <a:pt x="33" y="5"/>
                    <a:pt x="32" y="5"/>
                  </a:cubicBezTo>
                  <a:cubicBezTo>
                    <a:pt x="32" y="5"/>
                    <a:pt x="31" y="5"/>
                    <a:pt x="30" y="6"/>
                  </a:cubicBezTo>
                  <a:cubicBezTo>
                    <a:pt x="30" y="6"/>
                    <a:pt x="30" y="6"/>
                    <a:pt x="30" y="6"/>
                  </a:cubicBezTo>
                  <a:cubicBezTo>
                    <a:pt x="28" y="7"/>
                    <a:pt x="27" y="8"/>
                    <a:pt x="26" y="8"/>
                  </a:cubicBezTo>
                  <a:cubicBezTo>
                    <a:pt x="24" y="7"/>
                    <a:pt x="23" y="7"/>
                    <a:pt x="22" y="7"/>
                  </a:cubicBezTo>
                  <a:cubicBezTo>
                    <a:pt x="21" y="6"/>
                    <a:pt x="20" y="6"/>
                    <a:pt x="18" y="7"/>
                  </a:cubicBezTo>
                  <a:cubicBezTo>
                    <a:pt x="17" y="7"/>
                    <a:pt x="16" y="7"/>
                    <a:pt x="14" y="6"/>
                  </a:cubicBezTo>
                  <a:cubicBezTo>
                    <a:pt x="13" y="5"/>
                    <a:pt x="11" y="4"/>
                    <a:pt x="10" y="4"/>
                  </a:cubicBezTo>
                  <a:cubicBezTo>
                    <a:pt x="10" y="4"/>
                    <a:pt x="10" y="4"/>
                    <a:pt x="10" y="4"/>
                  </a:cubicBezTo>
                  <a:cubicBezTo>
                    <a:pt x="8" y="4"/>
                    <a:pt x="5" y="6"/>
                    <a:pt x="5" y="8"/>
                  </a:cubicBezTo>
                  <a:cubicBezTo>
                    <a:pt x="4" y="10"/>
                    <a:pt x="5" y="11"/>
                    <a:pt x="5" y="12"/>
                  </a:cubicBezTo>
                  <a:cubicBezTo>
                    <a:pt x="5" y="13"/>
                    <a:pt x="6" y="15"/>
                    <a:pt x="6" y="16"/>
                  </a:cubicBezTo>
                  <a:cubicBezTo>
                    <a:pt x="5" y="17"/>
                    <a:pt x="5" y="19"/>
                    <a:pt x="4" y="20"/>
                  </a:cubicBezTo>
                  <a:cubicBezTo>
                    <a:pt x="3" y="21"/>
                    <a:pt x="2" y="23"/>
                    <a:pt x="2" y="24"/>
                  </a:cubicBezTo>
                  <a:cubicBezTo>
                    <a:pt x="2" y="25"/>
                    <a:pt x="2" y="27"/>
                    <a:pt x="2" y="30"/>
                  </a:cubicBezTo>
                  <a:cubicBezTo>
                    <a:pt x="2" y="30"/>
                    <a:pt x="2" y="31"/>
                    <a:pt x="2" y="31"/>
                  </a:cubicBezTo>
                  <a:cubicBezTo>
                    <a:pt x="2" y="31"/>
                    <a:pt x="2" y="31"/>
                    <a:pt x="2" y="31"/>
                  </a:cubicBezTo>
                  <a:cubicBezTo>
                    <a:pt x="3" y="31"/>
                    <a:pt x="4" y="31"/>
                    <a:pt x="5" y="31"/>
                  </a:cubicBezTo>
                  <a:cubicBezTo>
                    <a:pt x="6" y="31"/>
                    <a:pt x="9" y="31"/>
                    <a:pt x="10" y="3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7" name="Freeform 286"/>
            <p:cNvSpPr/>
            <p:nvPr/>
          </p:nvSpPr>
          <p:spPr bwMode="auto">
            <a:xfrm>
              <a:off x="4344988" y="2627140"/>
              <a:ext cx="38100" cy="19050"/>
            </a:xfrm>
            <a:custGeom>
              <a:avLst/>
              <a:gdLst>
                <a:gd name="T0" fmla="*/ 7 w 14"/>
                <a:gd name="T1" fmla="*/ 7 h 7"/>
                <a:gd name="T2" fmla="*/ 8 w 14"/>
                <a:gd name="T3" fmla="*/ 3 h 7"/>
                <a:gd name="T4" fmla="*/ 0 w 14"/>
                <a:gd name="T5" fmla="*/ 1 h 7"/>
                <a:gd name="T6" fmla="*/ 8 w 14"/>
                <a:gd name="T7" fmla="*/ 0 h 7"/>
                <a:gd name="T8" fmla="*/ 12 w 14"/>
                <a:gd name="T9" fmla="*/ 4 h 7"/>
                <a:gd name="T10" fmla="*/ 7 w 14"/>
                <a:gd name="T11" fmla="*/ 7 h 7"/>
              </a:gdLst>
              <a:ahLst/>
              <a:cxnLst>
                <a:cxn ang="0">
                  <a:pos x="T0" y="T1"/>
                </a:cxn>
                <a:cxn ang="0">
                  <a:pos x="T2" y="T3"/>
                </a:cxn>
                <a:cxn ang="0">
                  <a:pos x="T4" y="T5"/>
                </a:cxn>
                <a:cxn ang="0">
                  <a:pos x="T6" y="T7"/>
                </a:cxn>
                <a:cxn ang="0">
                  <a:pos x="T8" y="T9"/>
                </a:cxn>
                <a:cxn ang="0">
                  <a:pos x="T10" y="T11"/>
                </a:cxn>
              </a:cxnLst>
              <a:rect l="0" t="0" r="r" b="b"/>
              <a:pathLst>
                <a:path w="14" h="7">
                  <a:moveTo>
                    <a:pt x="7" y="7"/>
                  </a:moveTo>
                  <a:cubicBezTo>
                    <a:pt x="5" y="5"/>
                    <a:pt x="5" y="3"/>
                    <a:pt x="8" y="3"/>
                  </a:cubicBezTo>
                  <a:cubicBezTo>
                    <a:pt x="4" y="4"/>
                    <a:pt x="3" y="4"/>
                    <a:pt x="0" y="1"/>
                  </a:cubicBezTo>
                  <a:cubicBezTo>
                    <a:pt x="3" y="1"/>
                    <a:pt x="5" y="0"/>
                    <a:pt x="8" y="0"/>
                  </a:cubicBezTo>
                  <a:cubicBezTo>
                    <a:pt x="14" y="0"/>
                    <a:pt x="11" y="0"/>
                    <a:pt x="12" y="4"/>
                  </a:cubicBezTo>
                  <a:cubicBezTo>
                    <a:pt x="10" y="4"/>
                    <a:pt x="8" y="5"/>
                    <a:pt x="7"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8" name="Freeform 287"/>
            <p:cNvSpPr>
              <a:spLocks noEditPoints="1"/>
            </p:cNvSpPr>
            <p:nvPr/>
          </p:nvSpPr>
          <p:spPr bwMode="auto">
            <a:xfrm>
              <a:off x="4335463" y="2623965"/>
              <a:ext cx="44450" cy="28575"/>
            </a:xfrm>
            <a:custGeom>
              <a:avLst/>
              <a:gdLst>
                <a:gd name="T0" fmla="*/ 10 w 16"/>
                <a:gd name="T1" fmla="*/ 10 h 10"/>
                <a:gd name="T2" fmla="*/ 9 w 16"/>
                <a:gd name="T3" fmla="*/ 9 h 10"/>
                <a:gd name="T4" fmla="*/ 7 w 16"/>
                <a:gd name="T5" fmla="*/ 6 h 10"/>
                <a:gd name="T6" fmla="*/ 3 w 16"/>
                <a:gd name="T7" fmla="*/ 3 h 10"/>
                <a:gd name="T8" fmla="*/ 0 w 16"/>
                <a:gd name="T9" fmla="*/ 1 h 10"/>
                <a:gd name="T10" fmla="*/ 3 w 16"/>
                <a:gd name="T11" fmla="*/ 1 h 10"/>
                <a:gd name="T12" fmla="*/ 7 w 16"/>
                <a:gd name="T13" fmla="*/ 1 h 10"/>
                <a:gd name="T14" fmla="*/ 11 w 16"/>
                <a:gd name="T15" fmla="*/ 0 h 10"/>
                <a:gd name="T16" fmla="*/ 15 w 16"/>
                <a:gd name="T17" fmla="*/ 1 h 10"/>
                <a:gd name="T18" fmla="*/ 16 w 16"/>
                <a:gd name="T19" fmla="*/ 2 h 10"/>
                <a:gd name="T20" fmla="*/ 16 w 16"/>
                <a:gd name="T21" fmla="*/ 5 h 10"/>
                <a:gd name="T22" fmla="*/ 16 w 16"/>
                <a:gd name="T23" fmla="*/ 6 h 10"/>
                <a:gd name="T24" fmla="*/ 15 w 16"/>
                <a:gd name="T25" fmla="*/ 6 h 10"/>
                <a:gd name="T26" fmla="*/ 11 w 16"/>
                <a:gd name="T27" fmla="*/ 9 h 10"/>
                <a:gd name="T28" fmla="*/ 10 w 16"/>
                <a:gd name="T29" fmla="*/ 10 h 10"/>
                <a:gd name="T30" fmla="*/ 11 w 16"/>
                <a:gd name="T31" fmla="*/ 3 h 10"/>
                <a:gd name="T32" fmla="*/ 11 w 16"/>
                <a:gd name="T33" fmla="*/ 5 h 10"/>
                <a:gd name="T34" fmla="*/ 10 w 16"/>
                <a:gd name="T35" fmla="*/ 5 h 10"/>
                <a:gd name="T36" fmla="*/ 9 w 16"/>
                <a:gd name="T37" fmla="*/ 6 h 10"/>
                <a:gd name="T38" fmla="*/ 10 w 16"/>
                <a:gd name="T39" fmla="*/ 6 h 10"/>
                <a:gd name="T40" fmla="*/ 14 w 16"/>
                <a:gd name="T41" fmla="*/ 4 h 10"/>
                <a:gd name="T42" fmla="*/ 14 w 16"/>
                <a:gd name="T43" fmla="*/ 2 h 10"/>
                <a:gd name="T44" fmla="*/ 14 w 16"/>
                <a:gd name="T45" fmla="*/ 2 h 10"/>
                <a:gd name="T46" fmla="*/ 11 w 16"/>
                <a:gd name="T47" fmla="*/ 2 h 10"/>
                <a:gd name="T48" fmla="*/ 8 w 16"/>
                <a:gd name="T49" fmla="*/ 2 h 10"/>
                <a:gd name="T50" fmla="*/ 6 w 16"/>
                <a:gd name="T51" fmla="*/ 3 h 10"/>
                <a:gd name="T52" fmla="*/ 9 w 16"/>
                <a:gd name="T53" fmla="*/ 3 h 10"/>
                <a:gd name="T54" fmla="*/ 11 w 16"/>
                <a:gd name="T5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 h="10">
                  <a:moveTo>
                    <a:pt x="10" y="10"/>
                  </a:moveTo>
                  <a:cubicBezTo>
                    <a:pt x="9" y="9"/>
                    <a:pt x="9" y="9"/>
                    <a:pt x="9" y="9"/>
                  </a:cubicBezTo>
                  <a:cubicBezTo>
                    <a:pt x="8" y="8"/>
                    <a:pt x="7" y="7"/>
                    <a:pt x="7" y="6"/>
                  </a:cubicBezTo>
                  <a:cubicBezTo>
                    <a:pt x="6" y="6"/>
                    <a:pt x="5" y="5"/>
                    <a:pt x="3" y="3"/>
                  </a:cubicBezTo>
                  <a:cubicBezTo>
                    <a:pt x="0" y="1"/>
                    <a:pt x="0" y="1"/>
                    <a:pt x="0" y="1"/>
                  </a:cubicBezTo>
                  <a:cubicBezTo>
                    <a:pt x="3" y="1"/>
                    <a:pt x="3" y="1"/>
                    <a:pt x="3" y="1"/>
                  </a:cubicBezTo>
                  <a:cubicBezTo>
                    <a:pt x="5" y="1"/>
                    <a:pt x="6" y="1"/>
                    <a:pt x="7" y="1"/>
                  </a:cubicBezTo>
                  <a:cubicBezTo>
                    <a:pt x="8" y="0"/>
                    <a:pt x="10" y="0"/>
                    <a:pt x="11" y="0"/>
                  </a:cubicBezTo>
                  <a:cubicBezTo>
                    <a:pt x="14" y="0"/>
                    <a:pt x="15" y="0"/>
                    <a:pt x="15" y="1"/>
                  </a:cubicBezTo>
                  <a:cubicBezTo>
                    <a:pt x="16" y="1"/>
                    <a:pt x="16" y="2"/>
                    <a:pt x="16" y="2"/>
                  </a:cubicBezTo>
                  <a:cubicBezTo>
                    <a:pt x="16" y="3"/>
                    <a:pt x="16" y="4"/>
                    <a:pt x="16" y="5"/>
                  </a:cubicBezTo>
                  <a:cubicBezTo>
                    <a:pt x="16" y="6"/>
                    <a:pt x="16" y="6"/>
                    <a:pt x="16" y="6"/>
                  </a:cubicBezTo>
                  <a:cubicBezTo>
                    <a:pt x="15" y="6"/>
                    <a:pt x="15" y="6"/>
                    <a:pt x="15" y="6"/>
                  </a:cubicBezTo>
                  <a:cubicBezTo>
                    <a:pt x="14" y="6"/>
                    <a:pt x="12" y="7"/>
                    <a:pt x="11" y="9"/>
                  </a:cubicBezTo>
                  <a:lnTo>
                    <a:pt x="10" y="10"/>
                  </a:lnTo>
                  <a:close/>
                  <a:moveTo>
                    <a:pt x="11" y="3"/>
                  </a:moveTo>
                  <a:cubicBezTo>
                    <a:pt x="11" y="5"/>
                    <a:pt x="11" y="5"/>
                    <a:pt x="11" y="5"/>
                  </a:cubicBezTo>
                  <a:cubicBezTo>
                    <a:pt x="10" y="5"/>
                    <a:pt x="10" y="5"/>
                    <a:pt x="10" y="5"/>
                  </a:cubicBezTo>
                  <a:cubicBezTo>
                    <a:pt x="10" y="5"/>
                    <a:pt x="9" y="6"/>
                    <a:pt x="9" y="6"/>
                  </a:cubicBezTo>
                  <a:cubicBezTo>
                    <a:pt x="9" y="6"/>
                    <a:pt x="9" y="6"/>
                    <a:pt x="10" y="6"/>
                  </a:cubicBezTo>
                  <a:cubicBezTo>
                    <a:pt x="11" y="5"/>
                    <a:pt x="12" y="5"/>
                    <a:pt x="14" y="4"/>
                  </a:cubicBezTo>
                  <a:cubicBezTo>
                    <a:pt x="14" y="3"/>
                    <a:pt x="14" y="3"/>
                    <a:pt x="14" y="2"/>
                  </a:cubicBezTo>
                  <a:cubicBezTo>
                    <a:pt x="14" y="2"/>
                    <a:pt x="14" y="2"/>
                    <a:pt x="14" y="2"/>
                  </a:cubicBezTo>
                  <a:cubicBezTo>
                    <a:pt x="13" y="2"/>
                    <a:pt x="13" y="2"/>
                    <a:pt x="11" y="2"/>
                  </a:cubicBezTo>
                  <a:cubicBezTo>
                    <a:pt x="10" y="2"/>
                    <a:pt x="9" y="2"/>
                    <a:pt x="8" y="2"/>
                  </a:cubicBezTo>
                  <a:cubicBezTo>
                    <a:pt x="7" y="3"/>
                    <a:pt x="6" y="3"/>
                    <a:pt x="6" y="3"/>
                  </a:cubicBezTo>
                  <a:cubicBezTo>
                    <a:pt x="7" y="4"/>
                    <a:pt x="7" y="4"/>
                    <a:pt x="9" y="3"/>
                  </a:cubicBezTo>
                  <a:cubicBezTo>
                    <a:pt x="10" y="3"/>
                    <a:pt x="10" y="3"/>
                    <a:pt x="11"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79" name="Freeform 288"/>
            <p:cNvSpPr/>
            <p:nvPr/>
          </p:nvSpPr>
          <p:spPr bwMode="auto">
            <a:xfrm>
              <a:off x="4833938" y="2774777"/>
              <a:ext cx="26988" cy="22225"/>
            </a:xfrm>
            <a:custGeom>
              <a:avLst/>
              <a:gdLst>
                <a:gd name="T0" fmla="*/ 4 w 10"/>
                <a:gd name="T1" fmla="*/ 1 h 8"/>
                <a:gd name="T2" fmla="*/ 7 w 10"/>
                <a:gd name="T3" fmla="*/ 0 h 8"/>
                <a:gd name="T4" fmla="*/ 7 w 10"/>
                <a:gd name="T5" fmla="*/ 5 h 8"/>
                <a:gd name="T6" fmla="*/ 2 w 10"/>
                <a:gd name="T7" fmla="*/ 6 h 8"/>
                <a:gd name="T8" fmla="*/ 2 w 10"/>
                <a:gd name="T9" fmla="*/ 7 h 8"/>
                <a:gd name="T10" fmla="*/ 4 w 10"/>
                <a:gd name="T11" fmla="*/ 1 h 8"/>
              </a:gdLst>
              <a:ahLst/>
              <a:cxnLst>
                <a:cxn ang="0">
                  <a:pos x="T0" y="T1"/>
                </a:cxn>
                <a:cxn ang="0">
                  <a:pos x="T2" y="T3"/>
                </a:cxn>
                <a:cxn ang="0">
                  <a:pos x="T4" y="T5"/>
                </a:cxn>
                <a:cxn ang="0">
                  <a:pos x="T6" y="T7"/>
                </a:cxn>
                <a:cxn ang="0">
                  <a:pos x="T8" y="T9"/>
                </a:cxn>
                <a:cxn ang="0">
                  <a:pos x="T10" y="T11"/>
                </a:cxn>
              </a:cxnLst>
              <a:rect l="0" t="0" r="r" b="b"/>
              <a:pathLst>
                <a:path w="10" h="8">
                  <a:moveTo>
                    <a:pt x="4" y="1"/>
                  </a:moveTo>
                  <a:cubicBezTo>
                    <a:pt x="5" y="1"/>
                    <a:pt x="6" y="1"/>
                    <a:pt x="7" y="0"/>
                  </a:cubicBezTo>
                  <a:cubicBezTo>
                    <a:pt x="7" y="1"/>
                    <a:pt x="10" y="5"/>
                    <a:pt x="7" y="5"/>
                  </a:cubicBezTo>
                  <a:cubicBezTo>
                    <a:pt x="4" y="5"/>
                    <a:pt x="4" y="8"/>
                    <a:pt x="2" y="6"/>
                  </a:cubicBezTo>
                  <a:cubicBezTo>
                    <a:pt x="2" y="6"/>
                    <a:pt x="2" y="6"/>
                    <a:pt x="2" y="7"/>
                  </a:cubicBezTo>
                  <a:cubicBezTo>
                    <a:pt x="0" y="4"/>
                    <a:pt x="2" y="3"/>
                    <a:pt x="4"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0" name="Freeform 289"/>
            <p:cNvSpPr>
              <a:spLocks noEditPoints="1"/>
            </p:cNvSpPr>
            <p:nvPr/>
          </p:nvSpPr>
          <p:spPr bwMode="auto">
            <a:xfrm>
              <a:off x="4833938" y="2770015"/>
              <a:ext cx="26988" cy="30163"/>
            </a:xfrm>
            <a:custGeom>
              <a:avLst/>
              <a:gdLst>
                <a:gd name="T0" fmla="*/ 2 w 10"/>
                <a:gd name="T1" fmla="*/ 11 h 11"/>
                <a:gd name="T2" fmla="*/ 1 w 10"/>
                <a:gd name="T3" fmla="*/ 9 h 11"/>
                <a:gd name="T4" fmla="*/ 2 w 10"/>
                <a:gd name="T5" fmla="*/ 4 h 11"/>
                <a:gd name="T6" fmla="*/ 3 w 10"/>
                <a:gd name="T7" fmla="*/ 2 h 11"/>
                <a:gd name="T8" fmla="*/ 3 w 10"/>
                <a:gd name="T9" fmla="*/ 2 h 11"/>
                <a:gd name="T10" fmla="*/ 4 w 10"/>
                <a:gd name="T11" fmla="*/ 2 h 11"/>
                <a:gd name="T12" fmla="*/ 5 w 10"/>
                <a:gd name="T13" fmla="*/ 2 h 11"/>
                <a:gd name="T14" fmla="*/ 6 w 10"/>
                <a:gd name="T15" fmla="*/ 1 h 11"/>
                <a:gd name="T16" fmla="*/ 7 w 10"/>
                <a:gd name="T17" fmla="*/ 0 h 11"/>
                <a:gd name="T18" fmla="*/ 8 w 10"/>
                <a:gd name="T19" fmla="*/ 2 h 11"/>
                <a:gd name="T20" fmla="*/ 9 w 10"/>
                <a:gd name="T21" fmla="*/ 7 h 11"/>
                <a:gd name="T22" fmla="*/ 7 w 10"/>
                <a:gd name="T23" fmla="*/ 8 h 11"/>
                <a:gd name="T24" fmla="*/ 5 w 10"/>
                <a:gd name="T25" fmla="*/ 9 h 11"/>
                <a:gd name="T26" fmla="*/ 3 w 10"/>
                <a:gd name="T27" fmla="*/ 10 h 11"/>
                <a:gd name="T28" fmla="*/ 2 w 10"/>
                <a:gd name="T29" fmla="*/ 9 h 11"/>
                <a:gd name="T30" fmla="*/ 2 w 10"/>
                <a:gd name="T31" fmla="*/ 11 h 11"/>
                <a:gd name="T32" fmla="*/ 2 w 10"/>
                <a:gd name="T33" fmla="*/ 7 h 11"/>
                <a:gd name="T34" fmla="*/ 3 w 10"/>
                <a:gd name="T35" fmla="*/ 7 h 11"/>
                <a:gd name="T36" fmla="*/ 3 w 10"/>
                <a:gd name="T37" fmla="*/ 8 h 11"/>
                <a:gd name="T38" fmla="*/ 4 w 10"/>
                <a:gd name="T39" fmla="*/ 7 h 11"/>
                <a:gd name="T40" fmla="*/ 7 w 10"/>
                <a:gd name="T41" fmla="*/ 6 h 11"/>
                <a:gd name="T42" fmla="*/ 7 w 10"/>
                <a:gd name="T43" fmla="*/ 6 h 11"/>
                <a:gd name="T44" fmla="*/ 6 w 10"/>
                <a:gd name="T45" fmla="*/ 4 h 11"/>
                <a:gd name="T46" fmla="*/ 5 w 10"/>
                <a:gd name="T47" fmla="*/ 4 h 11"/>
                <a:gd name="T48" fmla="*/ 4 w 10"/>
                <a:gd name="T49" fmla="*/ 4 h 11"/>
                <a:gd name="T50" fmla="*/ 4 w 10"/>
                <a:gd name="T51" fmla="*/ 5 h 11"/>
                <a:gd name="T52" fmla="*/ 2 w 10"/>
                <a:gd name="T53"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1">
                  <a:moveTo>
                    <a:pt x="2" y="11"/>
                  </a:moveTo>
                  <a:cubicBezTo>
                    <a:pt x="1" y="9"/>
                    <a:pt x="1" y="9"/>
                    <a:pt x="1" y="9"/>
                  </a:cubicBezTo>
                  <a:cubicBezTo>
                    <a:pt x="0" y="7"/>
                    <a:pt x="1" y="5"/>
                    <a:pt x="2" y="4"/>
                  </a:cubicBezTo>
                  <a:cubicBezTo>
                    <a:pt x="2" y="3"/>
                    <a:pt x="3" y="3"/>
                    <a:pt x="3" y="2"/>
                  </a:cubicBezTo>
                  <a:cubicBezTo>
                    <a:pt x="3" y="2"/>
                    <a:pt x="3" y="2"/>
                    <a:pt x="3" y="2"/>
                  </a:cubicBezTo>
                  <a:cubicBezTo>
                    <a:pt x="4" y="2"/>
                    <a:pt x="4" y="2"/>
                    <a:pt x="4" y="2"/>
                  </a:cubicBezTo>
                  <a:cubicBezTo>
                    <a:pt x="4" y="2"/>
                    <a:pt x="4" y="2"/>
                    <a:pt x="5" y="2"/>
                  </a:cubicBezTo>
                  <a:cubicBezTo>
                    <a:pt x="5" y="2"/>
                    <a:pt x="5" y="2"/>
                    <a:pt x="6" y="1"/>
                  </a:cubicBezTo>
                  <a:cubicBezTo>
                    <a:pt x="7" y="0"/>
                    <a:pt x="7" y="0"/>
                    <a:pt x="7" y="0"/>
                  </a:cubicBezTo>
                  <a:cubicBezTo>
                    <a:pt x="8" y="2"/>
                    <a:pt x="8" y="2"/>
                    <a:pt x="8" y="2"/>
                  </a:cubicBezTo>
                  <a:cubicBezTo>
                    <a:pt x="9" y="4"/>
                    <a:pt x="10" y="6"/>
                    <a:pt x="9" y="7"/>
                  </a:cubicBezTo>
                  <a:cubicBezTo>
                    <a:pt x="9" y="8"/>
                    <a:pt x="8" y="8"/>
                    <a:pt x="7" y="8"/>
                  </a:cubicBezTo>
                  <a:cubicBezTo>
                    <a:pt x="6" y="8"/>
                    <a:pt x="6" y="9"/>
                    <a:pt x="5" y="9"/>
                  </a:cubicBezTo>
                  <a:cubicBezTo>
                    <a:pt x="5" y="9"/>
                    <a:pt x="4" y="10"/>
                    <a:pt x="3" y="10"/>
                  </a:cubicBezTo>
                  <a:cubicBezTo>
                    <a:pt x="3" y="10"/>
                    <a:pt x="3" y="9"/>
                    <a:pt x="2" y="9"/>
                  </a:cubicBezTo>
                  <a:lnTo>
                    <a:pt x="2" y="11"/>
                  </a:lnTo>
                  <a:close/>
                  <a:moveTo>
                    <a:pt x="2" y="7"/>
                  </a:moveTo>
                  <a:cubicBezTo>
                    <a:pt x="3" y="7"/>
                    <a:pt x="3" y="7"/>
                    <a:pt x="3" y="7"/>
                  </a:cubicBezTo>
                  <a:cubicBezTo>
                    <a:pt x="3" y="8"/>
                    <a:pt x="3" y="8"/>
                    <a:pt x="3" y="8"/>
                  </a:cubicBezTo>
                  <a:cubicBezTo>
                    <a:pt x="3" y="8"/>
                    <a:pt x="4" y="7"/>
                    <a:pt x="4" y="7"/>
                  </a:cubicBezTo>
                  <a:cubicBezTo>
                    <a:pt x="5" y="7"/>
                    <a:pt x="6" y="6"/>
                    <a:pt x="7" y="6"/>
                  </a:cubicBezTo>
                  <a:cubicBezTo>
                    <a:pt x="7" y="6"/>
                    <a:pt x="7" y="6"/>
                    <a:pt x="7" y="6"/>
                  </a:cubicBezTo>
                  <a:cubicBezTo>
                    <a:pt x="7" y="6"/>
                    <a:pt x="7" y="5"/>
                    <a:pt x="6" y="4"/>
                  </a:cubicBezTo>
                  <a:cubicBezTo>
                    <a:pt x="6" y="4"/>
                    <a:pt x="5" y="4"/>
                    <a:pt x="5" y="4"/>
                  </a:cubicBezTo>
                  <a:cubicBezTo>
                    <a:pt x="4" y="4"/>
                    <a:pt x="4" y="4"/>
                    <a:pt x="4" y="4"/>
                  </a:cubicBezTo>
                  <a:cubicBezTo>
                    <a:pt x="4" y="4"/>
                    <a:pt x="4" y="5"/>
                    <a:pt x="4" y="5"/>
                  </a:cubicBezTo>
                  <a:cubicBezTo>
                    <a:pt x="3" y="6"/>
                    <a:pt x="3" y="6"/>
                    <a:pt x="2"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1" name="Freeform 290"/>
            <p:cNvSpPr/>
            <p:nvPr/>
          </p:nvSpPr>
          <p:spPr bwMode="auto">
            <a:xfrm>
              <a:off x="4592638" y="2758902"/>
              <a:ext cx="6350" cy="4763"/>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1" y="1"/>
                    <a:pt x="2" y="1"/>
                    <a:pt x="0" y="2"/>
                  </a:cubicBezTo>
                  <a:cubicBezTo>
                    <a:pt x="0"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2" name="Freeform 291"/>
            <p:cNvSpPr/>
            <p:nvPr/>
          </p:nvSpPr>
          <p:spPr bwMode="auto">
            <a:xfrm>
              <a:off x="4591050" y="2758902"/>
              <a:ext cx="7938" cy="7938"/>
            </a:xfrm>
            <a:custGeom>
              <a:avLst/>
              <a:gdLst>
                <a:gd name="T0" fmla="*/ 1 w 3"/>
                <a:gd name="T1" fmla="*/ 3 h 3"/>
                <a:gd name="T2" fmla="*/ 1 w 3"/>
                <a:gd name="T3" fmla="*/ 2 h 3"/>
                <a:gd name="T4" fmla="*/ 1 w 3"/>
                <a:gd name="T5" fmla="*/ 0 h 3"/>
                <a:gd name="T6" fmla="*/ 3 w 3"/>
                <a:gd name="T7" fmla="*/ 0 h 3"/>
                <a:gd name="T8" fmla="*/ 3 w 3"/>
                <a:gd name="T9" fmla="*/ 0 h 3"/>
                <a:gd name="T10" fmla="*/ 3 w 3"/>
                <a:gd name="T11" fmla="*/ 1 h 3"/>
                <a:gd name="T12" fmla="*/ 2 w 3"/>
                <a:gd name="T13" fmla="*/ 3 h 3"/>
                <a:gd name="T14" fmla="*/ 1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cubicBezTo>
                    <a:pt x="1" y="2"/>
                    <a:pt x="1" y="2"/>
                    <a:pt x="1" y="2"/>
                  </a:cubicBezTo>
                  <a:cubicBezTo>
                    <a:pt x="0" y="1"/>
                    <a:pt x="0" y="0"/>
                    <a:pt x="1" y="0"/>
                  </a:cubicBezTo>
                  <a:cubicBezTo>
                    <a:pt x="3" y="0"/>
                    <a:pt x="3" y="0"/>
                    <a:pt x="3" y="0"/>
                  </a:cubicBezTo>
                  <a:cubicBezTo>
                    <a:pt x="3" y="0"/>
                    <a:pt x="3" y="0"/>
                    <a:pt x="3" y="0"/>
                  </a:cubicBezTo>
                  <a:cubicBezTo>
                    <a:pt x="3" y="0"/>
                    <a:pt x="3" y="1"/>
                    <a:pt x="3" y="1"/>
                  </a:cubicBezTo>
                  <a:cubicBezTo>
                    <a:pt x="3" y="2"/>
                    <a:pt x="2" y="2"/>
                    <a:pt x="2" y="3"/>
                  </a:cubicBezTo>
                  <a:lnTo>
                    <a:pt x="1" y="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3" name="Freeform 292"/>
            <p:cNvSpPr/>
            <p:nvPr/>
          </p:nvSpPr>
          <p:spPr bwMode="auto">
            <a:xfrm>
              <a:off x="4335463" y="2582690"/>
              <a:ext cx="69850" cy="52388"/>
            </a:xfrm>
            <a:custGeom>
              <a:avLst/>
              <a:gdLst>
                <a:gd name="T0" fmla="*/ 3 w 25"/>
                <a:gd name="T1" fmla="*/ 14 h 19"/>
                <a:gd name="T2" fmla="*/ 12 w 25"/>
                <a:gd name="T3" fmla="*/ 16 h 19"/>
                <a:gd name="T4" fmla="*/ 25 w 25"/>
                <a:gd name="T5" fmla="*/ 17 h 19"/>
                <a:gd name="T6" fmla="*/ 23 w 25"/>
                <a:gd name="T7" fmla="*/ 13 h 19"/>
                <a:gd name="T8" fmla="*/ 22 w 25"/>
                <a:gd name="T9" fmla="*/ 9 h 19"/>
                <a:gd name="T10" fmla="*/ 15 w 25"/>
                <a:gd name="T11" fmla="*/ 2 h 19"/>
                <a:gd name="T12" fmla="*/ 12 w 25"/>
                <a:gd name="T13" fmla="*/ 0 h 19"/>
                <a:gd name="T14" fmla="*/ 5 w 25"/>
                <a:gd name="T15" fmla="*/ 1 h 19"/>
                <a:gd name="T16" fmla="*/ 0 w 25"/>
                <a:gd name="T17" fmla="*/ 7 h 19"/>
                <a:gd name="T18" fmla="*/ 7 w 25"/>
                <a:gd name="T19" fmla="*/ 12 h 19"/>
                <a:gd name="T20" fmla="*/ 10 w 25"/>
                <a:gd name="T21" fmla="*/ 12 h 19"/>
                <a:gd name="T22" fmla="*/ 15 w 25"/>
                <a:gd name="T23" fmla="*/ 12 h 19"/>
                <a:gd name="T24" fmla="*/ 10 w 25"/>
                <a:gd name="T25" fmla="*/ 12 h 19"/>
                <a:gd name="T26" fmla="*/ 3 w 25"/>
                <a:gd name="T2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9">
                  <a:moveTo>
                    <a:pt x="3" y="14"/>
                  </a:moveTo>
                  <a:cubicBezTo>
                    <a:pt x="2" y="19"/>
                    <a:pt x="10" y="16"/>
                    <a:pt x="12" y="16"/>
                  </a:cubicBezTo>
                  <a:cubicBezTo>
                    <a:pt x="17" y="16"/>
                    <a:pt x="20" y="17"/>
                    <a:pt x="25" y="17"/>
                  </a:cubicBezTo>
                  <a:cubicBezTo>
                    <a:pt x="25" y="15"/>
                    <a:pt x="24" y="15"/>
                    <a:pt x="23" y="13"/>
                  </a:cubicBezTo>
                  <a:cubicBezTo>
                    <a:pt x="22" y="12"/>
                    <a:pt x="22" y="11"/>
                    <a:pt x="22" y="9"/>
                  </a:cubicBezTo>
                  <a:cubicBezTo>
                    <a:pt x="21" y="8"/>
                    <a:pt x="17" y="2"/>
                    <a:pt x="15" y="2"/>
                  </a:cubicBezTo>
                  <a:cubicBezTo>
                    <a:pt x="14" y="2"/>
                    <a:pt x="13" y="0"/>
                    <a:pt x="12" y="0"/>
                  </a:cubicBezTo>
                  <a:cubicBezTo>
                    <a:pt x="10" y="0"/>
                    <a:pt x="8" y="0"/>
                    <a:pt x="5" y="1"/>
                  </a:cubicBezTo>
                  <a:cubicBezTo>
                    <a:pt x="4" y="1"/>
                    <a:pt x="3" y="7"/>
                    <a:pt x="0" y="7"/>
                  </a:cubicBezTo>
                  <a:cubicBezTo>
                    <a:pt x="4" y="9"/>
                    <a:pt x="2" y="12"/>
                    <a:pt x="7" y="12"/>
                  </a:cubicBezTo>
                  <a:cubicBezTo>
                    <a:pt x="8" y="12"/>
                    <a:pt x="9" y="11"/>
                    <a:pt x="10" y="12"/>
                  </a:cubicBezTo>
                  <a:cubicBezTo>
                    <a:pt x="12" y="12"/>
                    <a:pt x="13" y="13"/>
                    <a:pt x="15" y="12"/>
                  </a:cubicBezTo>
                  <a:cubicBezTo>
                    <a:pt x="14" y="15"/>
                    <a:pt x="12" y="12"/>
                    <a:pt x="10" y="12"/>
                  </a:cubicBezTo>
                  <a:cubicBezTo>
                    <a:pt x="8" y="13"/>
                    <a:pt x="5" y="14"/>
                    <a:pt x="3" y="1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4" name="Freeform 293"/>
            <p:cNvSpPr>
              <a:spLocks noEditPoints="1"/>
            </p:cNvSpPr>
            <p:nvPr/>
          </p:nvSpPr>
          <p:spPr bwMode="auto">
            <a:xfrm>
              <a:off x="4327525" y="2581102"/>
              <a:ext cx="79375" cy="50800"/>
            </a:xfrm>
            <a:custGeom>
              <a:avLst/>
              <a:gdLst>
                <a:gd name="T0" fmla="*/ 8 w 29"/>
                <a:gd name="T1" fmla="*/ 19 h 19"/>
                <a:gd name="T2" fmla="*/ 8 w 29"/>
                <a:gd name="T3" fmla="*/ 19 h 19"/>
                <a:gd name="T4" fmla="*/ 5 w 29"/>
                <a:gd name="T5" fmla="*/ 18 h 19"/>
                <a:gd name="T6" fmla="*/ 5 w 29"/>
                <a:gd name="T7" fmla="*/ 15 h 19"/>
                <a:gd name="T8" fmla="*/ 5 w 29"/>
                <a:gd name="T9" fmla="*/ 15 h 19"/>
                <a:gd name="T10" fmla="*/ 6 w 29"/>
                <a:gd name="T11" fmla="*/ 15 h 19"/>
                <a:gd name="T12" fmla="*/ 8 w 29"/>
                <a:gd name="T13" fmla="*/ 14 h 19"/>
                <a:gd name="T14" fmla="*/ 5 w 29"/>
                <a:gd name="T15" fmla="*/ 12 h 19"/>
                <a:gd name="T16" fmla="*/ 2 w 29"/>
                <a:gd name="T17" fmla="*/ 9 h 19"/>
                <a:gd name="T18" fmla="*/ 0 w 29"/>
                <a:gd name="T19" fmla="*/ 8 h 19"/>
                <a:gd name="T20" fmla="*/ 3 w 29"/>
                <a:gd name="T21" fmla="*/ 8 h 19"/>
                <a:gd name="T22" fmla="*/ 6 w 29"/>
                <a:gd name="T23" fmla="*/ 4 h 19"/>
                <a:gd name="T24" fmla="*/ 8 w 29"/>
                <a:gd name="T25" fmla="*/ 1 h 19"/>
                <a:gd name="T26" fmla="*/ 15 w 29"/>
                <a:gd name="T27" fmla="*/ 0 h 19"/>
                <a:gd name="T28" fmla="*/ 15 w 29"/>
                <a:gd name="T29" fmla="*/ 0 h 19"/>
                <a:gd name="T30" fmla="*/ 17 w 29"/>
                <a:gd name="T31" fmla="*/ 1 h 19"/>
                <a:gd name="T32" fmla="*/ 18 w 29"/>
                <a:gd name="T33" fmla="*/ 2 h 19"/>
                <a:gd name="T34" fmla="*/ 26 w 29"/>
                <a:gd name="T35" fmla="*/ 10 h 19"/>
                <a:gd name="T36" fmla="*/ 26 w 29"/>
                <a:gd name="T37" fmla="*/ 12 h 19"/>
                <a:gd name="T38" fmla="*/ 27 w 29"/>
                <a:gd name="T39" fmla="*/ 14 h 19"/>
                <a:gd name="T40" fmla="*/ 29 w 29"/>
                <a:gd name="T41" fmla="*/ 18 h 19"/>
                <a:gd name="T42" fmla="*/ 28 w 29"/>
                <a:gd name="T43" fmla="*/ 19 h 19"/>
                <a:gd name="T44" fmla="*/ 28 w 29"/>
                <a:gd name="T45" fmla="*/ 19 h 19"/>
                <a:gd name="T46" fmla="*/ 21 w 29"/>
                <a:gd name="T47" fmla="*/ 18 h 19"/>
                <a:gd name="T48" fmla="*/ 16 w 29"/>
                <a:gd name="T49" fmla="*/ 18 h 19"/>
                <a:gd name="T50" fmla="*/ 15 w 29"/>
                <a:gd name="T51" fmla="*/ 18 h 19"/>
                <a:gd name="T52" fmla="*/ 13 w 29"/>
                <a:gd name="T53" fmla="*/ 18 h 19"/>
                <a:gd name="T54" fmla="*/ 8 w 29"/>
                <a:gd name="T55" fmla="*/ 19 h 19"/>
                <a:gd name="T56" fmla="*/ 7 w 29"/>
                <a:gd name="T57" fmla="*/ 16 h 19"/>
                <a:gd name="T58" fmla="*/ 7 w 29"/>
                <a:gd name="T59" fmla="*/ 17 h 19"/>
                <a:gd name="T60" fmla="*/ 8 w 29"/>
                <a:gd name="T61" fmla="*/ 17 h 19"/>
                <a:gd name="T62" fmla="*/ 8 w 29"/>
                <a:gd name="T63" fmla="*/ 17 h 19"/>
                <a:gd name="T64" fmla="*/ 12 w 29"/>
                <a:gd name="T65" fmla="*/ 17 h 19"/>
                <a:gd name="T66" fmla="*/ 15 w 29"/>
                <a:gd name="T67" fmla="*/ 16 h 19"/>
                <a:gd name="T68" fmla="*/ 16 w 29"/>
                <a:gd name="T69" fmla="*/ 16 h 19"/>
                <a:gd name="T70" fmla="*/ 21 w 29"/>
                <a:gd name="T71" fmla="*/ 17 h 19"/>
                <a:gd name="T72" fmla="*/ 27 w 29"/>
                <a:gd name="T73" fmla="*/ 17 h 19"/>
                <a:gd name="T74" fmla="*/ 25 w 29"/>
                <a:gd name="T75" fmla="*/ 15 h 19"/>
                <a:gd name="T76" fmla="*/ 24 w 29"/>
                <a:gd name="T77" fmla="*/ 12 h 19"/>
                <a:gd name="T78" fmla="*/ 24 w 29"/>
                <a:gd name="T79" fmla="*/ 11 h 19"/>
                <a:gd name="T80" fmla="*/ 18 w 29"/>
                <a:gd name="T81" fmla="*/ 4 h 19"/>
                <a:gd name="T82" fmla="*/ 18 w 29"/>
                <a:gd name="T83" fmla="*/ 4 h 19"/>
                <a:gd name="T84" fmla="*/ 16 w 29"/>
                <a:gd name="T85" fmla="*/ 3 h 19"/>
                <a:gd name="T86" fmla="*/ 15 w 29"/>
                <a:gd name="T87" fmla="*/ 2 h 19"/>
                <a:gd name="T88" fmla="*/ 8 w 29"/>
                <a:gd name="T89" fmla="*/ 2 h 19"/>
                <a:gd name="T90" fmla="*/ 7 w 29"/>
                <a:gd name="T91" fmla="*/ 4 h 19"/>
                <a:gd name="T92" fmla="*/ 5 w 29"/>
                <a:gd name="T93" fmla="*/ 9 h 19"/>
                <a:gd name="T94" fmla="*/ 7 w 29"/>
                <a:gd name="T95" fmla="*/ 10 h 19"/>
                <a:gd name="T96" fmla="*/ 10 w 29"/>
                <a:gd name="T97" fmla="*/ 12 h 19"/>
                <a:gd name="T98" fmla="*/ 11 w 29"/>
                <a:gd name="T99" fmla="*/ 12 h 19"/>
                <a:gd name="T100" fmla="*/ 14 w 29"/>
                <a:gd name="T101" fmla="*/ 12 h 19"/>
                <a:gd name="T102" fmla="*/ 14 w 29"/>
                <a:gd name="T103" fmla="*/ 12 h 19"/>
                <a:gd name="T104" fmla="*/ 17 w 29"/>
                <a:gd name="T105" fmla="*/ 13 h 19"/>
                <a:gd name="T106" fmla="*/ 20 w 29"/>
                <a:gd name="T107" fmla="*/ 12 h 19"/>
                <a:gd name="T108" fmla="*/ 19 w 29"/>
                <a:gd name="T109" fmla="*/ 14 h 19"/>
                <a:gd name="T110" fmla="*/ 17 w 29"/>
                <a:gd name="T111" fmla="*/ 16 h 19"/>
                <a:gd name="T112" fmla="*/ 14 w 29"/>
                <a:gd name="T113" fmla="*/ 15 h 19"/>
                <a:gd name="T114" fmla="*/ 13 w 29"/>
                <a:gd name="T115" fmla="*/ 14 h 19"/>
                <a:gd name="T116" fmla="*/ 10 w 29"/>
                <a:gd name="T117" fmla="*/ 15 h 19"/>
                <a:gd name="T118" fmla="*/ 7 w 29"/>
                <a:gd name="T1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19">
                  <a:moveTo>
                    <a:pt x="8" y="19"/>
                  </a:moveTo>
                  <a:cubicBezTo>
                    <a:pt x="8" y="19"/>
                    <a:pt x="8" y="19"/>
                    <a:pt x="8" y="19"/>
                  </a:cubicBezTo>
                  <a:cubicBezTo>
                    <a:pt x="7" y="19"/>
                    <a:pt x="6" y="19"/>
                    <a:pt x="5" y="18"/>
                  </a:cubicBezTo>
                  <a:cubicBezTo>
                    <a:pt x="5" y="17"/>
                    <a:pt x="5" y="16"/>
                    <a:pt x="5" y="15"/>
                  </a:cubicBezTo>
                  <a:cubicBezTo>
                    <a:pt x="5" y="15"/>
                    <a:pt x="5" y="15"/>
                    <a:pt x="5" y="15"/>
                  </a:cubicBezTo>
                  <a:cubicBezTo>
                    <a:pt x="6" y="15"/>
                    <a:pt x="6" y="15"/>
                    <a:pt x="6" y="15"/>
                  </a:cubicBezTo>
                  <a:cubicBezTo>
                    <a:pt x="7" y="14"/>
                    <a:pt x="7" y="14"/>
                    <a:pt x="8" y="14"/>
                  </a:cubicBezTo>
                  <a:cubicBezTo>
                    <a:pt x="6" y="14"/>
                    <a:pt x="6" y="13"/>
                    <a:pt x="5" y="12"/>
                  </a:cubicBezTo>
                  <a:cubicBezTo>
                    <a:pt x="4" y="11"/>
                    <a:pt x="4" y="10"/>
                    <a:pt x="2" y="9"/>
                  </a:cubicBezTo>
                  <a:cubicBezTo>
                    <a:pt x="0" y="8"/>
                    <a:pt x="0" y="8"/>
                    <a:pt x="0" y="8"/>
                  </a:cubicBezTo>
                  <a:cubicBezTo>
                    <a:pt x="3" y="8"/>
                    <a:pt x="3" y="8"/>
                    <a:pt x="3" y="8"/>
                  </a:cubicBezTo>
                  <a:cubicBezTo>
                    <a:pt x="4" y="7"/>
                    <a:pt x="5" y="5"/>
                    <a:pt x="6" y="4"/>
                  </a:cubicBezTo>
                  <a:cubicBezTo>
                    <a:pt x="6" y="2"/>
                    <a:pt x="7" y="1"/>
                    <a:pt x="8" y="1"/>
                  </a:cubicBezTo>
                  <a:cubicBezTo>
                    <a:pt x="10" y="0"/>
                    <a:pt x="13" y="0"/>
                    <a:pt x="15" y="0"/>
                  </a:cubicBezTo>
                  <a:cubicBezTo>
                    <a:pt x="15" y="0"/>
                    <a:pt x="15" y="0"/>
                    <a:pt x="15" y="0"/>
                  </a:cubicBezTo>
                  <a:cubicBezTo>
                    <a:pt x="16" y="0"/>
                    <a:pt x="17" y="1"/>
                    <a:pt x="17" y="1"/>
                  </a:cubicBezTo>
                  <a:cubicBezTo>
                    <a:pt x="18" y="2"/>
                    <a:pt x="18" y="2"/>
                    <a:pt x="18" y="2"/>
                  </a:cubicBezTo>
                  <a:cubicBezTo>
                    <a:pt x="20" y="2"/>
                    <a:pt x="25" y="8"/>
                    <a:pt x="26" y="10"/>
                  </a:cubicBezTo>
                  <a:cubicBezTo>
                    <a:pt x="26" y="11"/>
                    <a:pt x="26" y="11"/>
                    <a:pt x="26" y="12"/>
                  </a:cubicBezTo>
                  <a:cubicBezTo>
                    <a:pt x="26" y="13"/>
                    <a:pt x="26" y="13"/>
                    <a:pt x="27" y="14"/>
                  </a:cubicBezTo>
                  <a:cubicBezTo>
                    <a:pt x="28" y="15"/>
                    <a:pt x="29" y="16"/>
                    <a:pt x="29" y="18"/>
                  </a:cubicBezTo>
                  <a:cubicBezTo>
                    <a:pt x="28" y="19"/>
                    <a:pt x="28" y="19"/>
                    <a:pt x="28" y="19"/>
                  </a:cubicBezTo>
                  <a:cubicBezTo>
                    <a:pt x="28" y="19"/>
                    <a:pt x="28" y="19"/>
                    <a:pt x="28" y="19"/>
                  </a:cubicBezTo>
                  <a:cubicBezTo>
                    <a:pt x="25" y="19"/>
                    <a:pt x="23" y="19"/>
                    <a:pt x="21" y="18"/>
                  </a:cubicBezTo>
                  <a:cubicBezTo>
                    <a:pt x="19" y="18"/>
                    <a:pt x="18" y="18"/>
                    <a:pt x="16" y="18"/>
                  </a:cubicBezTo>
                  <a:cubicBezTo>
                    <a:pt x="15" y="18"/>
                    <a:pt x="15" y="18"/>
                    <a:pt x="15" y="18"/>
                  </a:cubicBezTo>
                  <a:cubicBezTo>
                    <a:pt x="15" y="18"/>
                    <a:pt x="14" y="18"/>
                    <a:pt x="13" y="18"/>
                  </a:cubicBezTo>
                  <a:cubicBezTo>
                    <a:pt x="11" y="19"/>
                    <a:pt x="10" y="19"/>
                    <a:pt x="8" y="19"/>
                  </a:cubicBezTo>
                  <a:close/>
                  <a:moveTo>
                    <a:pt x="7" y="16"/>
                  </a:moveTo>
                  <a:cubicBezTo>
                    <a:pt x="7" y="17"/>
                    <a:pt x="7" y="17"/>
                    <a:pt x="7" y="17"/>
                  </a:cubicBezTo>
                  <a:cubicBezTo>
                    <a:pt x="7" y="17"/>
                    <a:pt x="7" y="17"/>
                    <a:pt x="8" y="17"/>
                  </a:cubicBezTo>
                  <a:cubicBezTo>
                    <a:pt x="8" y="17"/>
                    <a:pt x="8" y="17"/>
                    <a:pt x="8" y="17"/>
                  </a:cubicBezTo>
                  <a:cubicBezTo>
                    <a:pt x="9" y="17"/>
                    <a:pt x="11" y="17"/>
                    <a:pt x="12" y="17"/>
                  </a:cubicBezTo>
                  <a:cubicBezTo>
                    <a:pt x="14" y="16"/>
                    <a:pt x="15" y="16"/>
                    <a:pt x="15" y="16"/>
                  </a:cubicBezTo>
                  <a:cubicBezTo>
                    <a:pt x="16" y="16"/>
                    <a:pt x="16" y="16"/>
                    <a:pt x="16" y="16"/>
                  </a:cubicBezTo>
                  <a:cubicBezTo>
                    <a:pt x="18" y="16"/>
                    <a:pt x="20" y="16"/>
                    <a:pt x="21" y="17"/>
                  </a:cubicBezTo>
                  <a:cubicBezTo>
                    <a:pt x="23" y="17"/>
                    <a:pt x="25" y="17"/>
                    <a:pt x="27" y="17"/>
                  </a:cubicBezTo>
                  <a:cubicBezTo>
                    <a:pt x="27" y="16"/>
                    <a:pt x="26" y="16"/>
                    <a:pt x="25" y="15"/>
                  </a:cubicBezTo>
                  <a:cubicBezTo>
                    <a:pt x="24" y="14"/>
                    <a:pt x="24" y="13"/>
                    <a:pt x="24" y="12"/>
                  </a:cubicBezTo>
                  <a:cubicBezTo>
                    <a:pt x="24" y="12"/>
                    <a:pt x="24" y="11"/>
                    <a:pt x="24" y="11"/>
                  </a:cubicBezTo>
                  <a:cubicBezTo>
                    <a:pt x="24" y="9"/>
                    <a:pt x="19" y="4"/>
                    <a:pt x="18" y="4"/>
                  </a:cubicBezTo>
                  <a:cubicBezTo>
                    <a:pt x="18" y="4"/>
                    <a:pt x="18" y="4"/>
                    <a:pt x="18" y="4"/>
                  </a:cubicBezTo>
                  <a:cubicBezTo>
                    <a:pt x="17" y="4"/>
                    <a:pt x="16" y="3"/>
                    <a:pt x="16" y="3"/>
                  </a:cubicBezTo>
                  <a:cubicBezTo>
                    <a:pt x="16" y="2"/>
                    <a:pt x="15" y="2"/>
                    <a:pt x="15" y="2"/>
                  </a:cubicBezTo>
                  <a:cubicBezTo>
                    <a:pt x="13" y="2"/>
                    <a:pt x="11" y="2"/>
                    <a:pt x="8" y="2"/>
                  </a:cubicBezTo>
                  <a:cubicBezTo>
                    <a:pt x="8" y="3"/>
                    <a:pt x="8" y="4"/>
                    <a:pt x="7" y="4"/>
                  </a:cubicBezTo>
                  <a:cubicBezTo>
                    <a:pt x="7" y="6"/>
                    <a:pt x="6" y="7"/>
                    <a:pt x="5" y="9"/>
                  </a:cubicBezTo>
                  <a:cubicBezTo>
                    <a:pt x="6" y="9"/>
                    <a:pt x="6" y="10"/>
                    <a:pt x="7" y="10"/>
                  </a:cubicBezTo>
                  <a:cubicBezTo>
                    <a:pt x="7" y="12"/>
                    <a:pt x="8" y="12"/>
                    <a:pt x="10" y="12"/>
                  </a:cubicBezTo>
                  <a:cubicBezTo>
                    <a:pt x="10" y="12"/>
                    <a:pt x="11" y="12"/>
                    <a:pt x="11" y="12"/>
                  </a:cubicBezTo>
                  <a:cubicBezTo>
                    <a:pt x="12" y="12"/>
                    <a:pt x="13" y="11"/>
                    <a:pt x="14" y="12"/>
                  </a:cubicBezTo>
                  <a:cubicBezTo>
                    <a:pt x="14" y="12"/>
                    <a:pt x="14" y="12"/>
                    <a:pt x="14" y="12"/>
                  </a:cubicBezTo>
                  <a:cubicBezTo>
                    <a:pt x="16" y="13"/>
                    <a:pt x="16" y="13"/>
                    <a:pt x="17" y="13"/>
                  </a:cubicBezTo>
                  <a:cubicBezTo>
                    <a:pt x="20" y="12"/>
                    <a:pt x="20" y="12"/>
                    <a:pt x="20" y="12"/>
                  </a:cubicBezTo>
                  <a:cubicBezTo>
                    <a:pt x="19" y="14"/>
                    <a:pt x="19" y="14"/>
                    <a:pt x="19" y="14"/>
                  </a:cubicBezTo>
                  <a:cubicBezTo>
                    <a:pt x="18" y="15"/>
                    <a:pt x="17" y="16"/>
                    <a:pt x="17" y="16"/>
                  </a:cubicBezTo>
                  <a:cubicBezTo>
                    <a:pt x="16" y="16"/>
                    <a:pt x="15" y="15"/>
                    <a:pt x="14" y="15"/>
                  </a:cubicBezTo>
                  <a:cubicBezTo>
                    <a:pt x="14" y="15"/>
                    <a:pt x="13" y="14"/>
                    <a:pt x="13" y="14"/>
                  </a:cubicBezTo>
                  <a:cubicBezTo>
                    <a:pt x="12" y="14"/>
                    <a:pt x="11" y="15"/>
                    <a:pt x="10" y="15"/>
                  </a:cubicBezTo>
                  <a:cubicBezTo>
                    <a:pt x="9" y="16"/>
                    <a:pt x="8" y="16"/>
                    <a:pt x="7"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5" name="Freeform 294"/>
            <p:cNvSpPr/>
            <p:nvPr/>
          </p:nvSpPr>
          <p:spPr bwMode="auto">
            <a:xfrm>
              <a:off x="4383088" y="2657302"/>
              <a:ext cx="30163" cy="34925"/>
            </a:xfrm>
            <a:custGeom>
              <a:avLst/>
              <a:gdLst>
                <a:gd name="T0" fmla="*/ 0 w 11"/>
                <a:gd name="T1" fmla="*/ 3 h 13"/>
                <a:gd name="T2" fmla="*/ 5 w 11"/>
                <a:gd name="T3" fmla="*/ 11 h 13"/>
                <a:gd name="T4" fmla="*/ 11 w 11"/>
                <a:gd name="T5" fmla="*/ 6 h 13"/>
                <a:gd name="T6" fmla="*/ 10 w 11"/>
                <a:gd name="T7" fmla="*/ 6 h 13"/>
                <a:gd name="T8" fmla="*/ 7 w 11"/>
                <a:gd name="T9" fmla="*/ 0 h 13"/>
                <a:gd name="T10" fmla="*/ 3 w 11"/>
                <a:gd name="T11" fmla="*/ 1 h 13"/>
                <a:gd name="T12" fmla="*/ 0 w 11"/>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0" y="3"/>
                  </a:moveTo>
                  <a:cubicBezTo>
                    <a:pt x="1" y="7"/>
                    <a:pt x="1" y="9"/>
                    <a:pt x="5" y="11"/>
                  </a:cubicBezTo>
                  <a:cubicBezTo>
                    <a:pt x="9" y="13"/>
                    <a:pt x="11" y="8"/>
                    <a:pt x="11" y="6"/>
                  </a:cubicBezTo>
                  <a:cubicBezTo>
                    <a:pt x="11" y="6"/>
                    <a:pt x="10" y="6"/>
                    <a:pt x="10" y="6"/>
                  </a:cubicBezTo>
                  <a:cubicBezTo>
                    <a:pt x="11" y="5"/>
                    <a:pt x="10" y="0"/>
                    <a:pt x="7" y="0"/>
                  </a:cubicBezTo>
                  <a:cubicBezTo>
                    <a:pt x="6" y="0"/>
                    <a:pt x="4" y="0"/>
                    <a:pt x="3" y="1"/>
                  </a:cubicBezTo>
                  <a:cubicBezTo>
                    <a:pt x="2" y="2"/>
                    <a:pt x="1" y="3"/>
                    <a:pt x="0"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6" name="Freeform 295"/>
            <p:cNvSpPr>
              <a:spLocks noEditPoints="1"/>
            </p:cNvSpPr>
            <p:nvPr/>
          </p:nvSpPr>
          <p:spPr bwMode="auto">
            <a:xfrm>
              <a:off x="4379913" y="2654127"/>
              <a:ext cx="38100" cy="36513"/>
            </a:xfrm>
            <a:custGeom>
              <a:avLst/>
              <a:gdLst>
                <a:gd name="T0" fmla="*/ 8 w 14"/>
                <a:gd name="T1" fmla="*/ 13 h 13"/>
                <a:gd name="T2" fmla="*/ 8 w 14"/>
                <a:gd name="T3" fmla="*/ 13 h 13"/>
                <a:gd name="T4" fmla="*/ 6 w 14"/>
                <a:gd name="T5" fmla="*/ 13 h 13"/>
                <a:gd name="T6" fmla="*/ 0 w 14"/>
                <a:gd name="T7" fmla="*/ 6 h 13"/>
                <a:gd name="T8" fmla="*/ 0 w 14"/>
                <a:gd name="T9" fmla="*/ 5 h 13"/>
                <a:gd name="T10" fmla="*/ 0 w 14"/>
                <a:gd name="T11" fmla="*/ 3 h 13"/>
                <a:gd name="T12" fmla="*/ 1 w 14"/>
                <a:gd name="T13" fmla="*/ 3 h 13"/>
                <a:gd name="T14" fmla="*/ 2 w 14"/>
                <a:gd name="T15" fmla="*/ 2 h 13"/>
                <a:gd name="T16" fmla="*/ 3 w 14"/>
                <a:gd name="T17" fmla="*/ 1 h 13"/>
                <a:gd name="T18" fmla="*/ 7 w 14"/>
                <a:gd name="T19" fmla="*/ 0 h 13"/>
                <a:gd name="T20" fmla="*/ 8 w 14"/>
                <a:gd name="T21" fmla="*/ 0 h 13"/>
                <a:gd name="T22" fmla="*/ 8 w 14"/>
                <a:gd name="T23" fmla="*/ 0 h 13"/>
                <a:gd name="T24" fmla="*/ 8 w 14"/>
                <a:gd name="T25" fmla="*/ 0 h 13"/>
                <a:gd name="T26" fmla="*/ 11 w 14"/>
                <a:gd name="T27" fmla="*/ 2 h 13"/>
                <a:gd name="T28" fmla="*/ 12 w 14"/>
                <a:gd name="T29" fmla="*/ 6 h 13"/>
                <a:gd name="T30" fmla="*/ 14 w 14"/>
                <a:gd name="T31" fmla="*/ 5 h 13"/>
                <a:gd name="T32" fmla="*/ 13 w 14"/>
                <a:gd name="T33" fmla="*/ 7 h 13"/>
                <a:gd name="T34" fmla="*/ 8 w 14"/>
                <a:gd name="T35" fmla="*/ 13 h 13"/>
                <a:gd name="T36" fmla="*/ 2 w 14"/>
                <a:gd name="T37" fmla="*/ 5 h 13"/>
                <a:gd name="T38" fmla="*/ 2 w 14"/>
                <a:gd name="T39" fmla="*/ 6 h 13"/>
                <a:gd name="T40" fmla="*/ 7 w 14"/>
                <a:gd name="T41" fmla="*/ 11 h 13"/>
                <a:gd name="T42" fmla="*/ 11 w 14"/>
                <a:gd name="T43" fmla="*/ 8 h 13"/>
                <a:gd name="T44" fmla="*/ 8 w 14"/>
                <a:gd name="T45" fmla="*/ 9 h 13"/>
                <a:gd name="T46" fmla="*/ 10 w 14"/>
                <a:gd name="T47" fmla="*/ 7 h 13"/>
                <a:gd name="T48" fmla="*/ 10 w 14"/>
                <a:gd name="T49" fmla="*/ 3 h 13"/>
                <a:gd name="T50" fmla="*/ 8 w 14"/>
                <a:gd name="T51" fmla="*/ 2 h 13"/>
                <a:gd name="T52" fmla="*/ 8 w 14"/>
                <a:gd name="T53" fmla="*/ 2 h 13"/>
                <a:gd name="T54" fmla="*/ 7 w 14"/>
                <a:gd name="T55" fmla="*/ 2 h 13"/>
                <a:gd name="T56" fmla="*/ 6 w 14"/>
                <a:gd name="T57" fmla="*/ 2 h 13"/>
                <a:gd name="T58" fmla="*/ 5 w 14"/>
                <a:gd name="T59" fmla="*/ 2 h 13"/>
                <a:gd name="T60" fmla="*/ 4 w 14"/>
                <a:gd name="T61" fmla="*/ 3 h 13"/>
                <a:gd name="T62" fmla="*/ 2 w 14"/>
                <a:gd name="T6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13">
                  <a:moveTo>
                    <a:pt x="8" y="13"/>
                  </a:moveTo>
                  <a:cubicBezTo>
                    <a:pt x="8" y="13"/>
                    <a:pt x="8" y="13"/>
                    <a:pt x="8" y="13"/>
                  </a:cubicBezTo>
                  <a:cubicBezTo>
                    <a:pt x="7" y="13"/>
                    <a:pt x="6" y="13"/>
                    <a:pt x="6" y="13"/>
                  </a:cubicBezTo>
                  <a:cubicBezTo>
                    <a:pt x="2" y="11"/>
                    <a:pt x="1" y="9"/>
                    <a:pt x="0" y="6"/>
                  </a:cubicBezTo>
                  <a:cubicBezTo>
                    <a:pt x="0" y="6"/>
                    <a:pt x="0" y="5"/>
                    <a:pt x="0" y="5"/>
                  </a:cubicBezTo>
                  <a:cubicBezTo>
                    <a:pt x="0" y="3"/>
                    <a:pt x="0" y="3"/>
                    <a:pt x="0" y="3"/>
                  </a:cubicBezTo>
                  <a:cubicBezTo>
                    <a:pt x="1" y="3"/>
                    <a:pt x="1" y="3"/>
                    <a:pt x="1" y="3"/>
                  </a:cubicBezTo>
                  <a:cubicBezTo>
                    <a:pt x="2" y="3"/>
                    <a:pt x="2" y="3"/>
                    <a:pt x="2" y="2"/>
                  </a:cubicBezTo>
                  <a:cubicBezTo>
                    <a:pt x="3" y="2"/>
                    <a:pt x="3" y="1"/>
                    <a:pt x="3" y="1"/>
                  </a:cubicBezTo>
                  <a:cubicBezTo>
                    <a:pt x="4" y="0"/>
                    <a:pt x="6" y="0"/>
                    <a:pt x="7" y="0"/>
                  </a:cubicBezTo>
                  <a:cubicBezTo>
                    <a:pt x="8" y="0"/>
                    <a:pt x="8" y="0"/>
                    <a:pt x="8" y="0"/>
                  </a:cubicBezTo>
                  <a:cubicBezTo>
                    <a:pt x="8" y="0"/>
                    <a:pt x="8" y="0"/>
                    <a:pt x="8" y="0"/>
                  </a:cubicBezTo>
                  <a:cubicBezTo>
                    <a:pt x="8" y="0"/>
                    <a:pt x="8" y="0"/>
                    <a:pt x="8" y="0"/>
                  </a:cubicBezTo>
                  <a:cubicBezTo>
                    <a:pt x="10" y="0"/>
                    <a:pt x="11" y="1"/>
                    <a:pt x="11" y="2"/>
                  </a:cubicBezTo>
                  <a:cubicBezTo>
                    <a:pt x="12" y="3"/>
                    <a:pt x="12" y="5"/>
                    <a:pt x="12" y="6"/>
                  </a:cubicBezTo>
                  <a:cubicBezTo>
                    <a:pt x="14" y="5"/>
                    <a:pt x="14" y="5"/>
                    <a:pt x="14" y="5"/>
                  </a:cubicBezTo>
                  <a:cubicBezTo>
                    <a:pt x="13" y="7"/>
                    <a:pt x="13" y="7"/>
                    <a:pt x="13" y="7"/>
                  </a:cubicBezTo>
                  <a:cubicBezTo>
                    <a:pt x="13" y="9"/>
                    <a:pt x="11" y="13"/>
                    <a:pt x="8" y="13"/>
                  </a:cubicBezTo>
                  <a:close/>
                  <a:moveTo>
                    <a:pt x="2" y="5"/>
                  </a:moveTo>
                  <a:cubicBezTo>
                    <a:pt x="2" y="5"/>
                    <a:pt x="2" y="5"/>
                    <a:pt x="2" y="6"/>
                  </a:cubicBezTo>
                  <a:cubicBezTo>
                    <a:pt x="3" y="8"/>
                    <a:pt x="3" y="10"/>
                    <a:pt x="7" y="11"/>
                  </a:cubicBezTo>
                  <a:cubicBezTo>
                    <a:pt x="8" y="12"/>
                    <a:pt x="10" y="10"/>
                    <a:pt x="11" y="8"/>
                  </a:cubicBezTo>
                  <a:cubicBezTo>
                    <a:pt x="8" y="9"/>
                    <a:pt x="8" y="9"/>
                    <a:pt x="8" y="9"/>
                  </a:cubicBezTo>
                  <a:cubicBezTo>
                    <a:pt x="10" y="7"/>
                    <a:pt x="10" y="7"/>
                    <a:pt x="10" y="7"/>
                  </a:cubicBezTo>
                  <a:cubicBezTo>
                    <a:pt x="10" y="6"/>
                    <a:pt x="10" y="5"/>
                    <a:pt x="10" y="3"/>
                  </a:cubicBezTo>
                  <a:cubicBezTo>
                    <a:pt x="9" y="2"/>
                    <a:pt x="9" y="2"/>
                    <a:pt x="8" y="2"/>
                  </a:cubicBezTo>
                  <a:cubicBezTo>
                    <a:pt x="8" y="2"/>
                    <a:pt x="8" y="2"/>
                    <a:pt x="8" y="2"/>
                  </a:cubicBezTo>
                  <a:cubicBezTo>
                    <a:pt x="8" y="2"/>
                    <a:pt x="7" y="2"/>
                    <a:pt x="7" y="2"/>
                  </a:cubicBezTo>
                  <a:cubicBezTo>
                    <a:pt x="7" y="2"/>
                    <a:pt x="7" y="2"/>
                    <a:pt x="6" y="2"/>
                  </a:cubicBezTo>
                  <a:cubicBezTo>
                    <a:pt x="5" y="2"/>
                    <a:pt x="5" y="2"/>
                    <a:pt x="5" y="2"/>
                  </a:cubicBezTo>
                  <a:cubicBezTo>
                    <a:pt x="4" y="3"/>
                    <a:pt x="4" y="3"/>
                    <a:pt x="4" y="3"/>
                  </a:cubicBezTo>
                  <a:cubicBezTo>
                    <a:pt x="4" y="4"/>
                    <a:pt x="3" y="4"/>
                    <a:pt x="2"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7" name="Freeform 296"/>
            <p:cNvSpPr/>
            <p:nvPr/>
          </p:nvSpPr>
          <p:spPr bwMode="auto">
            <a:xfrm>
              <a:off x="4962525" y="2630315"/>
              <a:ext cx="112713" cy="152400"/>
            </a:xfrm>
            <a:custGeom>
              <a:avLst/>
              <a:gdLst>
                <a:gd name="T0" fmla="*/ 10 w 41"/>
                <a:gd name="T1" fmla="*/ 4 h 56"/>
                <a:gd name="T2" fmla="*/ 29 w 41"/>
                <a:gd name="T3" fmla="*/ 17 h 56"/>
                <a:gd name="T4" fmla="*/ 19 w 41"/>
                <a:gd name="T5" fmla="*/ 27 h 56"/>
                <a:gd name="T6" fmla="*/ 8 w 41"/>
                <a:gd name="T7" fmla="*/ 32 h 56"/>
                <a:gd name="T8" fmla="*/ 1 w 41"/>
                <a:gd name="T9" fmla="*/ 41 h 56"/>
                <a:gd name="T10" fmla="*/ 3 w 41"/>
                <a:gd name="T11" fmla="*/ 56 h 56"/>
                <a:gd name="T12" fmla="*/ 7 w 41"/>
                <a:gd name="T13" fmla="*/ 50 h 56"/>
                <a:gd name="T14" fmla="*/ 14 w 41"/>
                <a:gd name="T15" fmla="*/ 44 h 56"/>
                <a:gd name="T16" fmla="*/ 27 w 41"/>
                <a:gd name="T17" fmla="*/ 34 h 56"/>
                <a:gd name="T18" fmla="*/ 35 w 41"/>
                <a:gd name="T19" fmla="*/ 20 h 56"/>
                <a:gd name="T20" fmla="*/ 38 w 41"/>
                <a:gd name="T21" fmla="*/ 15 h 56"/>
                <a:gd name="T22" fmla="*/ 41 w 41"/>
                <a:gd name="T23" fmla="*/ 9 h 56"/>
                <a:gd name="T24" fmla="*/ 40 w 41"/>
                <a:gd name="T25" fmla="*/ 8 h 56"/>
                <a:gd name="T26" fmla="*/ 38 w 41"/>
                <a:gd name="T27" fmla="*/ 3 h 56"/>
                <a:gd name="T28" fmla="*/ 27 w 41"/>
                <a:gd name="T29" fmla="*/ 5 h 56"/>
                <a:gd name="T30" fmla="*/ 23 w 41"/>
                <a:gd name="T31" fmla="*/ 7 h 56"/>
                <a:gd name="T32" fmla="*/ 19 w 41"/>
                <a:gd name="T33" fmla="*/ 7 h 56"/>
                <a:gd name="T34" fmla="*/ 10 w 41"/>
                <a:gd name="T35"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56">
                  <a:moveTo>
                    <a:pt x="10" y="4"/>
                  </a:moveTo>
                  <a:cubicBezTo>
                    <a:pt x="3" y="13"/>
                    <a:pt x="23" y="18"/>
                    <a:pt x="29" y="17"/>
                  </a:cubicBezTo>
                  <a:cubicBezTo>
                    <a:pt x="27" y="21"/>
                    <a:pt x="22" y="24"/>
                    <a:pt x="19" y="27"/>
                  </a:cubicBezTo>
                  <a:cubicBezTo>
                    <a:pt x="16" y="30"/>
                    <a:pt x="11" y="30"/>
                    <a:pt x="8" y="32"/>
                  </a:cubicBezTo>
                  <a:cubicBezTo>
                    <a:pt x="4" y="34"/>
                    <a:pt x="1" y="36"/>
                    <a:pt x="1" y="41"/>
                  </a:cubicBezTo>
                  <a:cubicBezTo>
                    <a:pt x="1" y="46"/>
                    <a:pt x="0" y="51"/>
                    <a:pt x="3" y="56"/>
                  </a:cubicBezTo>
                  <a:cubicBezTo>
                    <a:pt x="5" y="54"/>
                    <a:pt x="6" y="51"/>
                    <a:pt x="7" y="50"/>
                  </a:cubicBezTo>
                  <a:cubicBezTo>
                    <a:pt x="9" y="48"/>
                    <a:pt x="12" y="46"/>
                    <a:pt x="14" y="44"/>
                  </a:cubicBezTo>
                  <a:cubicBezTo>
                    <a:pt x="18" y="40"/>
                    <a:pt x="23" y="38"/>
                    <a:pt x="27" y="34"/>
                  </a:cubicBezTo>
                  <a:cubicBezTo>
                    <a:pt x="30" y="30"/>
                    <a:pt x="33" y="25"/>
                    <a:pt x="35" y="20"/>
                  </a:cubicBezTo>
                  <a:cubicBezTo>
                    <a:pt x="36" y="18"/>
                    <a:pt x="37" y="16"/>
                    <a:pt x="38" y="15"/>
                  </a:cubicBezTo>
                  <a:cubicBezTo>
                    <a:pt x="39" y="13"/>
                    <a:pt x="38" y="9"/>
                    <a:pt x="41" y="9"/>
                  </a:cubicBezTo>
                  <a:cubicBezTo>
                    <a:pt x="41" y="9"/>
                    <a:pt x="41" y="9"/>
                    <a:pt x="40" y="8"/>
                  </a:cubicBezTo>
                  <a:cubicBezTo>
                    <a:pt x="40" y="7"/>
                    <a:pt x="41" y="0"/>
                    <a:pt x="38" y="3"/>
                  </a:cubicBezTo>
                  <a:cubicBezTo>
                    <a:pt x="35" y="5"/>
                    <a:pt x="30" y="5"/>
                    <a:pt x="27" y="5"/>
                  </a:cubicBezTo>
                  <a:cubicBezTo>
                    <a:pt x="25" y="5"/>
                    <a:pt x="24" y="6"/>
                    <a:pt x="23" y="7"/>
                  </a:cubicBezTo>
                  <a:cubicBezTo>
                    <a:pt x="22" y="8"/>
                    <a:pt x="20" y="6"/>
                    <a:pt x="19" y="7"/>
                  </a:cubicBezTo>
                  <a:cubicBezTo>
                    <a:pt x="14" y="9"/>
                    <a:pt x="13" y="7"/>
                    <a:pt x="10"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8" name="Freeform 297"/>
            <p:cNvSpPr>
              <a:spLocks noEditPoints="1"/>
            </p:cNvSpPr>
            <p:nvPr/>
          </p:nvSpPr>
          <p:spPr bwMode="auto">
            <a:xfrm>
              <a:off x="4959350" y="2631902"/>
              <a:ext cx="134938" cy="153988"/>
            </a:xfrm>
            <a:custGeom>
              <a:avLst/>
              <a:gdLst>
                <a:gd name="T0" fmla="*/ 3 w 49"/>
                <a:gd name="T1" fmla="*/ 55 h 56"/>
                <a:gd name="T2" fmla="*/ 1 w 49"/>
                <a:gd name="T3" fmla="*/ 40 h 56"/>
                <a:gd name="T4" fmla="*/ 13 w 49"/>
                <a:gd name="T5" fmla="*/ 28 h 56"/>
                <a:gd name="T6" fmla="*/ 22 w 49"/>
                <a:gd name="T7" fmla="*/ 23 h 56"/>
                <a:gd name="T8" fmla="*/ 9 w 49"/>
                <a:gd name="T9" fmla="*/ 9 h 56"/>
                <a:gd name="T10" fmla="*/ 11 w 49"/>
                <a:gd name="T11" fmla="*/ 2 h 56"/>
                <a:gd name="T12" fmla="*/ 13 w 49"/>
                <a:gd name="T13" fmla="*/ 4 h 56"/>
                <a:gd name="T14" fmla="*/ 22 w 49"/>
                <a:gd name="T15" fmla="*/ 5 h 56"/>
                <a:gd name="T16" fmla="*/ 24 w 49"/>
                <a:gd name="T17" fmla="*/ 5 h 56"/>
                <a:gd name="T18" fmla="*/ 30 w 49"/>
                <a:gd name="T19" fmla="*/ 3 h 56"/>
                <a:gd name="T20" fmla="*/ 42 w 49"/>
                <a:gd name="T21" fmla="*/ 1 h 56"/>
                <a:gd name="T22" fmla="*/ 49 w 49"/>
                <a:gd name="T23" fmla="*/ 9 h 56"/>
                <a:gd name="T24" fmla="*/ 42 w 49"/>
                <a:gd name="T25" fmla="*/ 9 h 56"/>
                <a:gd name="T26" fmla="*/ 40 w 49"/>
                <a:gd name="T27" fmla="*/ 14 h 56"/>
                <a:gd name="T28" fmla="*/ 37 w 49"/>
                <a:gd name="T29" fmla="*/ 19 h 56"/>
                <a:gd name="T30" fmla="*/ 22 w 49"/>
                <a:gd name="T31" fmla="*/ 39 h 56"/>
                <a:gd name="T32" fmla="*/ 12 w 49"/>
                <a:gd name="T33" fmla="*/ 47 h 56"/>
                <a:gd name="T34" fmla="*/ 7 w 49"/>
                <a:gd name="T35" fmla="*/ 52 h 56"/>
                <a:gd name="T36" fmla="*/ 4 w 49"/>
                <a:gd name="T37" fmla="*/ 56 h 56"/>
                <a:gd name="T38" fmla="*/ 30 w 49"/>
                <a:gd name="T39" fmla="*/ 17 h 56"/>
                <a:gd name="T40" fmla="*/ 20 w 49"/>
                <a:gd name="T41" fmla="*/ 27 h 56"/>
                <a:gd name="T42" fmla="*/ 9 w 49"/>
                <a:gd name="T43" fmla="*/ 32 h 56"/>
                <a:gd name="T44" fmla="*/ 3 w 49"/>
                <a:gd name="T45" fmla="*/ 43 h 56"/>
                <a:gd name="T46" fmla="*/ 5 w 49"/>
                <a:gd name="T47" fmla="*/ 51 h 56"/>
                <a:gd name="T48" fmla="*/ 11 w 49"/>
                <a:gd name="T49" fmla="*/ 45 h 56"/>
                <a:gd name="T50" fmla="*/ 21 w 49"/>
                <a:gd name="T51" fmla="*/ 37 h 56"/>
                <a:gd name="T52" fmla="*/ 35 w 49"/>
                <a:gd name="T53" fmla="*/ 19 h 56"/>
                <a:gd name="T54" fmla="*/ 38 w 49"/>
                <a:gd name="T55" fmla="*/ 13 h 56"/>
                <a:gd name="T56" fmla="*/ 40 w 49"/>
                <a:gd name="T57" fmla="*/ 8 h 56"/>
                <a:gd name="T58" fmla="*/ 40 w 49"/>
                <a:gd name="T59" fmla="*/ 2 h 56"/>
                <a:gd name="T60" fmla="*/ 30 w 49"/>
                <a:gd name="T61" fmla="*/ 5 h 56"/>
                <a:gd name="T62" fmla="*/ 25 w 49"/>
                <a:gd name="T63" fmla="*/ 6 h 56"/>
                <a:gd name="T64" fmla="*/ 22 w 49"/>
                <a:gd name="T65" fmla="*/ 7 h 56"/>
                <a:gd name="T66" fmla="*/ 11 w 49"/>
                <a:gd name="T67" fmla="*/ 5 h 56"/>
                <a:gd name="T68" fmla="*/ 11 w 49"/>
                <a:gd name="T69" fmla="*/ 8 h 56"/>
                <a:gd name="T70" fmla="*/ 29 w 49"/>
                <a:gd name="T71" fmla="*/ 1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56">
                  <a:moveTo>
                    <a:pt x="4" y="56"/>
                  </a:moveTo>
                  <a:cubicBezTo>
                    <a:pt x="3" y="55"/>
                    <a:pt x="3" y="55"/>
                    <a:pt x="3" y="55"/>
                  </a:cubicBezTo>
                  <a:cubicBezTo>
                    <a:pt x="0" y="52"/>
                    <a:pt x="1" y="47"/>
                    <a:pt x="1" y="43"/>
                  </a:cubicBezTo>
                  <a:cubicBezTo>
                    <a:pt x="1" y="42"/>
                    <a:pt x="1" y="41"/>
                    <a:pt x="1" y="40"/>
                  </a:cubicBezTo>
                  <a:cubicBezTo>
                    <a:pt x="1" y="35"/>
                    <a:pt x="4" y="32"/>
                    <a:pt x="8" y="30"/>
                  </a:cubicBezTo>
                  <a:cubicBezTo>
                    <a:pt x="10" y="29"/>
                    <a:pt x="12" y="29"/>
                    <a:pt x="13" y="28"/>
                  </a:cubicBezTo>
                  <a:cubicBezTo>
                    <a:pt x="15" y="28"/>
                    <a:pt x="18" y="27"/>
                    <a:pt x="19" y="26"/>
                  </a:cubicBezTo>
                  <a:cubicBezTo>
                    <a:pt x="20" y="25"/>
                    <a:pt x="21" y="24"/>
                    <a:pt x="22" y="23"/>
                  </a:cubicBezTo>
                  <a:cubicBezTo>
                    <a:pt x="24" y="21"/>
                    <a:pt x="26" y="19"/>
                    <a:pt x="28" y="17"/>
                  </a:cubicBezTo>
                  <a:cubicBezTo>
                    <a:pt x="23" y="17"/>
                    <a:pt x="11" y="14"/>
                    <a:pt x="9" y="9"/>
                  </a:cubicBezTo>
                  <a:cubicBezTo>
                    <a:pt x="8" y="7"/>
                    <a:pt x="8" y="5"/>
                    <a:pt x="10" y="2"/>
                  </a:cubicBezTo>
                  <a:cubicBezTo>
                    <a:pt x="11" y="2"/>
                    <a:pt x="11" y="2"/>
                    <a:pt x="11" y="2"/>
                  </a:cubicBezTo>
                  <a:cubicBezTo>
                    <a:pt x="11" y="2"/>
                    <a:pt x="11" y="2"/>
                    <a:pt x="11" y="2"/>
                  </a:cubicBezTo>
                  <a:cubicBezTo>
                    <a:pt x="12" y="3"/>
                    <a:pt x="12" y="3"/>
                    <a:pt x="13" y="4"/>
                  </a:cubicBezTo>
                  <a:cubicBezTo>
                    <a:pt x="16" y="6"/>
                    <a:pt x="16" y="7"/>
                    <a:pt x="19" y="5"/>
                  </a:cubicBezTo>
                  <a:cubicBezTo>
                    <a:pt x="20" y="4"/>
                    <a:pt x="21" y="5"/>
                    <a:pt x="22" y="5"/>
                  </a:cubicBezTo>
                  <a:cubicBezTo>
                    <a:pt x="23" y="5"/>
                    <a:pt x="23" y="5"/>
                    <a:pt x="24" y="5"/>
                  </a:cubicBezTo>
                  <a:cubicBezTo>
                    <a:pt x="24" y="5"/>
                    <a:pt x="24" y="5"/>
                    <a:pt x="24" y="5"/>
                  </a:cubicBezTo>
                  <a:cubicBezTo>
                    <a:pt x="25" y="4"/>
                    <a:pt x="26" y="3"/>
                    <a:pt x="28" y="3"/>
                  </a:cubicBezTo>
                  <a:cubicBezTo>
                    <a:pt x="28" y="3"/>
                    <a:pt x="29" y="3"/>
                    <a:pt x="30" y="3"/>
                  </a:cubicBezTo>
                  <a:cubicBezTo>
                    <a:pt x="33" y="3"/>
                    <a:pt x="36" y="2"/>
                    <a:pt x="39" y="1"/>
                  </a:cubicBezTo>
                  <a:cubicBezTo>
                    <a:pt x="40" y="0"/>
                    <a:pt x="41" y="0"/>
                    <a:pt x="42" y="1"/>
                  </a:cubicBezTo>
                  <a:cubicBezTo>
                    <a:pt x="43" y="2"/>
                    <a:pt x="42" y="5"/>
                    <a:pt x="42" y="7"/>
                  </a:cubicBezTo>
                  <a:cubicBezTo>
                    <a:pt x="49" y="9"/>
                    <a:pt x="49" y="9"/>
                    <a:pt x="49" y="9"/>
                  </a:cubicBezTo>
                  <a:cubicBezTo>
                    <a:pt x="42" y="9"/>
                    <a:pt x="42" y="9"/>
                    <a:pt x="42" y="9"/>
                  </a:cubicBezTo>
                  <a:cubicBezTo>
                    <a:pt x="42" y="9"/>
                    <a:pt x="42" y="9"/>
                    <a:pt x="42" y="9"/>
                  </a:cubicBezTo>
                  <a:cubicBezTo>
                    <a:pt x="41" y="9"/>
                    <a:pt x="41" y="9"/>
                    <a:pt x="41" y="11"/>
                  </a:cubicBezTo>
                  <a:cubicBezTo>
                    <a:pt x="41" y="12"/>
                    <a:pt x="40" y="13"/>
                    <a:pt x="40" y="14"/>
                  </a:cubicBezTo>
                  <a:cubicBezTo>
                    <a:pt x="39" y="15"/>
                    <a:pt x="39" y="15"/>
                    <a:pt x="39" y="16"/>
                  </a:cubicBezTo>
                  <a:cubicBezTo>
                    <a:pt x="38" y="17"/>
                    <a:pt x="37" y="18"/>
                    <a:pt x="37" y="19"/>
                  </a:cubicBezTo>
                  <a:cubicBezTo>
                    <a:pt x="35" y="24"/>
                    <a:pt x="32" y="29"/>
                    <a:pt x="28" y="33"/>
                  </a:cubicBezTo>
                  <a:cubicBezTo>
                    <a:pt x="26" y="35"/>
                    <a:pt x="24" y="37"/>
                    <a:pt x="22" y="39"/>
                  </a:cubicBezTo>
                  <a:cubicBezTo>
                    <a:pt x="20" y="41"/>
                    <a:pt x="18" y="42"/>
                    <a:pt x="16" y="44"/>
                  </a:cubicBezTo>
                  <a:cubicBezTo>
                    <a:pt x="15" y="45"/>
                    <a:pt x="13" y="46"/>
                    <a:pt x="12" y="47"/>
                  </a:cubicBezTo>
                  <a:cubicBezTo>
                    <a:pt x="11" y="48"/>
                    <a:pt x="10" y="49"/>
                    <a:pt x="9" y="50"/>
                  </a:cubicBezTo>
                  <a:cubicBezTo>
                    <a:pt x="8" y="50"/>
                    <a:pt x="8" y="51"/>
                    <a:pt x="7" y="52"/>
                  </a:cubicBezTo>
                  <a:cubicBezTo>
                    <a:pt x="6" y="53"/>
                    <a:pt x="6" y="54"/>
                    <a:pt x="5" y="55"/>
                  </a:cubicBezTo>
                  <a:lnTo>
                    <a:pt x="4" y="56"/>
                  </a:lnTo>
                  <a:close/>
                  <a:moveTo>
                    <a:pt x="31" y="15"/>
                  </a:moveTo>
                  <a:cubicBezTo>
                    <a:pt x="30" y="17"/>
                    <a:pt x="30" y="17"/>
                    <a:pt x="30" y="17"/>
                  </a:cubicBezTo>
                  <a:cubicBezTo>
                    <a:pt x="29" y="20"/>
                    <a:pt x="26" y="22"/>
                    <a:pt x="23" y="25"/>
                  </a:cubicBezTo>
                  <a:cubicBezTo>
                    <a:pt x="22" y="26"/>
                    <a:pt x="21" y="26"/>
                    <a:pt x="20" y="27"/>
                  </a:cubicBezTo>
                  <a:cubicBezTo>
                    <a:pt x="19" y="29"/>
                    <a:pt x="16" y="30"/>
                    <a:pt x="14" y="30"/>
                  </a:cubicBezTo>
                  <a:cubicBezTo>
                    <a:pt x="12" y="31"/>
                    <a:pt x="11" y="31"/>
                    <a:pt x="9" y="32"/>
                  </a:cubicBezTo>
                  <a:cubicBezTo>
                    <a:pt x="5" y="34"/>
                    <a:pt x="3" y="36"/>
                    <a:pt x="3" y="40"/>
                  </a:cubicBezTo>
                  <a:cubicBezTo>
                    <a:pt x="3" y="41"/>
                    <a:pt x="3" y="42"/>
                    <a:pt x="3" y="43"/>
                  </a:cubicBezTo>
                  <a:cubicBezTo>
                    <a:pt x="3" y="47"/>
                    <a:pt x="2" y="50"/>
                    <a:pt x="4" y="53"/>
                  </a:cubicBezTo>
                  <a:cubicBezTo>
                    <a:pt x="5" y="52"/>
                    <a:pt x="5" y="52"/>
                    <a:pt x="5" y="51"/>
                  </a:cubicBezTo>
                  <a:cubicBezTo>
                    <a:pt x="6" y="50"/>
                    <a:pt x="7" y="49"/>
                    <a:pt x="7" y="48"/>
                  </a:cubicBezTo>
                  <a:cubicBezTo>
                    <a:pt x="8" y="47"/>
                    <a:pt x="10" y="46"/>
                    <a:pt x="11" y="45"/>
                  </a:cubicBezTo>
                  <a:cubicBezTo>
                    <a:pt x="12" y="44"/>
                    <a:pt x="13" y="43"/>
                    <a:pt x="14" y="43"/>
                  </a:cubicBezTo>
                  <a:cubicBezTo>
                    <a:pt x="16" y="41"/>
                    <a:pt x="18" y="39"/>
                    <a:pt x="21" y="37"/>
                  </a:cubicBezTo>
                  <a:cubicBezTo>
                    <a:pt x="23" y="36"/>
                    <a:pt x="25" y="34"/>
                    <a:pt x="27" y="32"/>
                  </a:cubicBezTo>
                  <a:cubicBezTo>
                    <a:pt x="31" y="28"/>
                    <a:pt x="33" y="23"/>
                    <a:pt x="35" y="19"/>
                  </a:cubicBezTo>
                  <a:cubicBezTo>
                    <a:pt x="35" y="17"/>
                    <a:pt x="36" y="16"/>
                    <a:pt x="37" y="15"/>
                  </a:cubicBezTo>
                  <a:cubicBezTo>
                    <a:pt x="37" y="14"/>
                    <a:pt x="38" y="14"/>
                    <a:pt x="38" y="13"/>
                  </a:cubicBezTo>
                  <a:cubicBezTo>
                    <a:pt x="38" y="13"/>
                    <a:pt x="39" y="12"/>
                    <a:pt x="39" y="11"/>
                  </a:cubicBezTo>
                  <a:cubicBezTo>
                    <a:pt x="39" y="10"/>
                    <a:pt x="39" y="8"/>
                    <a:pt x="40" y="8"/>
                  </a:cubicBezTo>
                  <a:cubicBezTo>
                    <a:pt x="40" y="7"/>
                    <a:pt x="40" y="7"/>
                    <a:pt x="40" y="7"/>
                  </a:cubicBezTo>
                  <a:cubicBezTo>
                    <a:pt x="41" y="5"/>
                    <a:pt x="41" y="3"/>
                    <a:pt x="40" y="2"/>
                  </a:cubicBezTo>
                  <a:cubicBezTo>
                    <a:pt x="40" y="2"/>
                    <a:pt x="40" y="2"/>
                    <a:pt x="40" y="2"/>
                  </a:cubicBezTo>
                  <a:cubicBezTo>
                    <a:pt x="37" y="4"/>
                    <a:pt x="34" y="5"/>
                    <a:pt x="30" y="5"/>
                  </a:cubicBezTo>
                  <a:cubicBezTo>
                    <a:pt x="30" y="5"/>
                    <a:pt x="29" y="5"/>
                    <a:pt x="28" y="5"/>
                  </a:cubicBezTo>
                  <a:cubicBezTo>
                    <a:pt x="27" y="5"/>
                    <a:pt x="26" y="6"/>
                    <a:pt x="25" y="6"/>
                  </a:cubicBezTo>
                  <a:cubicBezTo>
                    <a:pt x="25" y="7"/>
                    <a:pt x="25" y="7"/>
                    <a:pt x="25" y="7"/>
                  </a:cubicBezTo>
                  <a:cubicBezTo>
                    <a:pt x="24" y="7"/>
                    <a:pt x="23" y="7"/>
                    <a:pt x="22" y="7"/>
                  </a:cubicBezTo>
                  <a:cubicBezTo>
                    <a:pt x="21" y="7"/>
                    <a:pt x="21" y="6"/>
                    <a:pt x="21" y="6"/>
                  </a:cubicBezTo>
                  <a:cubicBezTo>
                    <a:pt x="16" y="9"/>
                    <a:pt x="14" y="8"/>
                    <a:pt x="11" y="5"/>
                  </a:cubicBezTo>
                  <a:cubicBezTo>
                    <a:pt x="11" y="5"/>
                    <a:pt x="11" y="5"/>
                    <a:pt x="11" y="5"/>
                  </a:cubicBezTo>
                  <a:cubicBezTo>
                    <a:pt x="10" y="6"/>
                    <a:pt x="10" y="7"/>
                    <a:pt x="11" y="8"/>
                  </a:cubicBezTo>
                  <a:cubicBezTo>
                    <a:pt x="13" y="12"/>
                    <a:pt x="24" y="15"/>
                    <a:pt x="29" y="15"/>
                  </a:cubicBezTo>
                  <a:cubicBezTo>
                    <a:pt x="29" y="15"/>
                    <a:pt x="29" y="15"/>
                    <a:pt x="29" y="15"/>
                  </a:cubicBezTo>
                  <a:lnTo>
                    <a:pt x="31" y="1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89" name="Freeform 298"/>
            <p:cNvSpPr/>
            <p:nvPr/>
          </p:nvSpPr>
          <p:spPr bwMode="auto">
            <a:xfrm>
              <a:off x="4700588" y="3001790"/>
              <a:ext cx="177800" cy="158750"/>
            </a:xfrm>
            <a:custGeom>
              <a:avLst/>
              <a:gdLst>
                <a:gd name="T0" fmla="*/ 65 w 65"/>
                <a:gd name="T1" fmla="*/ 21 h 58"/>
                <a:gd name="T2" fmla="*/ 57 w 65"/>
                <a:gd name="T3" fmla="*/ 21 h 58"/>
                <a:gd name="T4" fmla="*/ 61 w 65"/>
                <a:gd name="T5" fmla="*/ 16 h 58"/>
                <a:gd name="T6" fmla="*/ 59 w 65"/>
                <a:gd name="T7" fmla="*/ 3 h 58"/>
                <a:gd name="T8" fmla="*/ 47 w 65"/>
                <a:gd name="T9" fmla="*/ 4 h 58"/>
                <a:gd name="T10" fmla="*/ 37 w 65"/>
                <a:gd name="T11" fmla="*/ 13 h 58"/>
                <a:gd name="T12" fmla="*/ 35 w 65"/>
                <a:gd name="T13" fmla="*/ 16 h 58"/>
                <a:gd name="T14" fmla="*/ 29 w 65"/>
                <a:gd name="T15" fmla="*/ 15 h 58"/>
                <a:gd name="T16" fmla="*/ 20 w 65"/>
                <a:gd name="T17" fmla="*/ 22 h 58"/>
                <a:gd name="T18" fmla="*/ 17 w 65"/>
                <a:gd name="T19" fmla="*/ 17 h 58"/>
                <a:gd name="T20" fmla="*/ 14 w 65"/>
                <a:gd name="T21" fmla="*/ 13 h 58"/>
                <a:gd name="T22" fmla="*/ 12 w 65"/>
                <a:gd name="T23" fmla="*/ 30 h 58"/>
                <a:gd name="T24" fmla="*/ 5 w 65"/>
                <a:gd name="T25" fmla="*/ 30 h 58"/>
                <a:gd name="T26" fmla="*/ 1 w 65"/>
                <a:gd name="T27" fmla="*/ 32 h 58"/>
                <a:gd name="T28" fmla="*/ 7 w 65"/>
                <a:gd name="T29" fmla="*/ 49 h 58"/>
                <a:gd name="T30" fmla="*/ 6 w 65"/>
                <a:gd name="T31" fmla="*/ 50 h 58"/>
                <a:gd name="T32" fmla="*/ 8 w 65"/>
                <a:gd name="T33" fmla="*/ 53 h 58"/>
                <a:gd name="T34" fmla="*/ 14 w 65"/>
                <a:gd name="T35" fmla="*/ 58 h 58"/>
                <a:gd name="T36" fmla="*/ 21 w 65"/>
                <a:gd name="T37" fmla="*/ 56 h 58"/>
                <a:gd name="T38" fmla="*/ 24 w 65"/>
                <a:gd name="T39" fmla="*/ 55 h 58"/>
                <a:gd name="T40" fmla="*/ 29 w 65"/>
                <a:gd name="T41" fmla="*/ 55 h 58"/>
                <a:gd name="T42" fmla="*/ 37 w 65"/>
                <a:gd name="T43" fmla="*/ 55 h 58"/>
                <a:gd name="T44" fmla="*/ 40 w 65"/>
                <a:gd name="T45" fmla="*/ 53 h 58"/>
                <a:gd name="T46" fmla="*/ 44 w 65"/>
                <a:gd name="T47" fmla="*/ 52 h 58"/>
                <a:gd name="T48" fmla="*/ 56 w 65"/>
                <a:gd name="T49" fmla="*/ 37 h 58"/>
                <a:gd name="T50" fmla="*/ 62 w 65"/>
                <a:gd name="T51" fmla="*/ 30 h 58"/>
                <a:gd name="T52" fmla="*/ 65 w 65"/>
                <a:gd name="T53"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58">
                  <a:moveTo>
                    <a:pt x="65" y="21"/>
                  </a:moveTo>
                  <a:cubicBezTo>
                    <a:pt x="62" y="21"/>
                    <a:pt x="59" y="26"/>
                    <a:pt x="57" y="21"/>
                  </a:cubicBezTo>
                  <a:cubicBezTo>
                    <a:pt x="55" y="17"/>
                    <a:pt x="61" y="18"/>
                    <a:pt x="61" y="16"/>
                  </a:cubicBezTo>
                  <a:cubicBezTo>
                    <a:pt x="61" y="13"/>
                    <a:pt x="62" y="5"/>
                    <a:pt x="59" y="3"/>
                  </a:cubicBezTo>
                  <a:cubicBezTo>
                    <a:pt x="54" y="0"/>
                    <a:pt x="51" y="1"/>
                    <a:pt x="47" y="4"/>
                  </a:cubicBezTo>
                  <a:cubicBezTo>
                    <a:pt x="43" y="7"/>
                    <a:pt x="40" y="10"/>
                    <a:pt x="37" y="13"/>
                  </a:cubicBezTo>
                  <a:cubicBezTo>
                    <a:pt x="36" y="14"/>
                    <a:pt x="37" y="16"/>
                    <a:pt x="35" y="16"/>
                  </a:cubicBezTo>
                  <a:cubicBezTo>
                    <a:pt x="33" y="17"/>
                    <a:pt x="32" y="15"/>
                    <a:pt x="29" y="15"/>
                  </a:cubicBezTo>
                  <a:cubicBezTo>
                    <a:pt x="25" y="15"/>
                    <a:pt x="25" y="22"/>
                    <a:pt x="20" y="22"/>
                  </a:cubicBezTo>
                  <a:cubicBezTo>
                    <a:pt x="16" y="21"/>
                    <a:pt x="17" y="21"/>
                    <a:pt x="17" y="17"/>
                  </a:cubicBezTo>
                  <a:cubicBezTo>
                    <a:pt x="17" y="16"/>
                    <a:pt x="15" y="14"/>
                    <a:pt x="14" y="13"/>
                  </a:cubicBezTo>
                  <a:cubicBezTo>
                    <a:pt x="14" y="17"/>
                    <a:pt x="16" y="28"/>
                    <a:pt x="12" y="30"/>
                  </a:cubicBezTo>
                  <a:cubicBezTo>
                    <a:pt x="11" y="31"/>
                    <a:pt x="6" y="33"/>
                    <a:pt x="5" y="30"/>
                  </a:cubicBezTo>
                  <a:cubicBezTo>
                    <a:pt x="4" y="27"/>
                    <a:pt x="0" y="28"/>
                    <a:pt x="1" y="32"/>
                  </a:cubicBezTo>
                  <a:cubicBezTo>
                    <a:pt x="4" y="38"/>
                    <a:pt x="7" y="43"/>
                    <a:pt x="7" y="49"/>
                  </a:cubicBezTo>
                  <a:cubicBezTo>
                    <a:pt x="7" y="48"/>
                    <a:pt x="6" y="49"/>
                    <a:pt x="6" y="50"/>
                  </a:cubicBezTo>
                  <a:cubicBezTo>
                    <a:pt x="6" y="51"/>
                    <a:pt x="8" y="52"/>
                    <a:pt x="8" y="53"/>
                  </a:cubicBezTo>
                  <a:cubicBezTo>
                    <a:pt x="10" y="56"/>
                    <a:pt x="10" y="56"/>
                    <a:pt x="14" y="58"/>
                  </a:cubicBezTo>
                  <a:cubicBezTo>
                    <a:pt x="14" y="58"/>
                    <a:pt x="20" y="56"/>
                    <a:pt x="21" y="56"/>
                  </a:cubicBezTo>
                  <a:cubicBezTo>
                    <a:pt x="22" y="56"/>
                    <a:pt x="23" y="55"/>
                    <a:pt x="24" y="55"/>
                  </a:cubicBezTo>
                  <a:cubicBezTo>
                    <a:pt x="26" y="54"/>
                    <a:pt x="28" y="55"/>
                    <a:pt x="29" y="55"/>
                  </a:cubicBezTo>
                  <a:cubicBezTo>
                    <a:pt x="32" y="55"/>
                    <a:pt x="35" y="56"/>
                    <a:pt x="37" y="55"/>
                  </a:cubicBezTo>
                  <a:cubicBezTo>
                    <a:pt x="38" y="54"/>
                    <a:pt x="38" y="53"/>
                    <a:pt x="40" y="53"/>
                  </a:cubicBezTo>
                  <a:cubicBezTo>
                    <a:pt x="41" y="53"/>
                    <a:pt x="42" y="53"/>
                    <a:pt x="44" y="52"/>
                  </a:cubicBezTo>
                  <a:cubicBezTo>
                    <a:pt x="49" y="47"/>
                    <a:pt x="53" y="43"/>
                    <a:pt x="56" y="37"/>
                  </a:cubicBezTo>
                  <a:cubicBezTo>
                    <a:pt x="58" y="34"/>
                    <a:pt x="59" y="32"/>
                    <a:pt x="62" y="30"/>
                  </a:cubicBezTo>
                  <a:cubicBezTo>
                    <a:pt x="64" y="28"/>
                    <a:pt x="64" y="24"/>
                    <a:pt x="65" y="2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490" name="Freeform 299"/>
            <p:cNvSpPr>
              <a:spLocks noEditPoints="1"/>
            </p:cNvSpPr>
            <p:nvPr/>
          </p:nvSpPr>
          <p:spPr bwMode="auto">
            <a:xfrm>
              <a:off x="4700588" y="3004965"/>
              <a:ext cx="179388" cy="158750"/>
            </a:xfrm>
            <a:custGeom>
              <a:avLst/>
              <a:gdLst>
                <a:gd name="T0" fmla="*/ 13 w 66"/>
                <a:gd name="T1" fmla="*/ 58 h 58"/>
                <a:gd name="T2" fmla="*/ 6 w 66"/>
                <a:gd name="T3" fmla="*/ 52 h 58"/>
                <a:gd name="T4" fmla="*/ 5 w 66"/>
                <a:gd name="T5" fmla="*/ 47 h 58"/>
                <a:gd name="T6" fmla="*/ 2 w 66"/>
                <a:gd name="T7" fmla="*/ 36 h 58"/>
                <a:gd name="T8" fmla="*/ 0 w 66"/>
                <a:gd name="T9" fmla="*/ 28 h 58"/>
                <a:gd name="T10" fmla="*/ 6 w 66"/>
                <a:gd name="T11" fmla="*/ 29 h 58"/>
                <a:gd name="T12" fmla="*/ 12 w 66"/>
                <a:gd name="T13" fmla="*/ 28 h 58"/>
                <a:gd name="T14" fmla="*/ 13 w 66"/>
                <a:gd name="T15" fmla="*/ 12 h 58"/>
                <a:gd name="T16" fmla="*/ 15 w 66"/>
                <a:gd name="T17" fmla="*/ 11 h 58"/>
                <a:gd name="T18" fmla="*/ 18 w 66"/>
                <a:gd name="T19" fmla="*/ 16 h 58"/>
                <a:gd name="T20" fmla="*/ 20 w 66"/>
                <a:gd name="T21" fmla="*/ 20 h 58"/>
                <a:gd name="T22" fmla="*/ 29 w 66"/>
                <a:gd name="T23" fmla="*/ 13 h 58"/>
                <a:gd name="T24" fmla="*/ 32 w 66"/>
                <a:gd name="T25" fmla="*/ 14 h 58"/>
                <a:gd name="T26" fmla="*/ 36 w 66"/>
                <a:gd name="T27" fmla="*/ 13 h 58"/>
                <a:gd name="T28" fmla="*/ 38 w 66"/>
                <a:gd name="T29" fmla="*/ 10 h 58"/>
                <a:gd name="T30" fmla="*/ 54 w 66"/>
                <a:gd name="T31" fmla="*/ 0 h 58"/>
                <a:gd name="T32" fmla="*/ 62 w 66"/>
                <a:gd name="T33" fmla="*/ 14 h 58"/>
                <a:gd name="T34" fmla="*/ 60 w 66"/>
                <a:gd name="T35" fmla="*/ 18 h 58"/>
                <a:gd name="T36" fmla="*/ 58 w 66"/>
                <a:gd name="T37" fmla="*/ 20 h 58"/>
                <a:gd name="T38" fmla="*/ 61 w 66"/>
                <a:gd name="T39" fmla="*/ 21 h 58"/>
                <a:gd name="T40" fmla="*/ 66 w 66"/>
                <a:gd name="T41" fmla="*/ 20 h 58"/>
                <a:gd name="T42" fmla="*/ 65 w 66"/>
                <a:gd name="T43" fmla="*/ 23 h 58"/>
                <a:gd name="T44" fmla="*/ 57 w 66"/>
                <a:gd name="T45" fmla="*/ 36 h 58"/>
                <a:gd name="T46" fmla="*/ 41 w 66"/>
                <a:gd name="T47" fmla="*/ 53 h 58"/>
                <a:gd name="T48" fmla="*/ 38 w 66"/>
                <a:gd name="T49" fmla="*/ 54 h 58"/>
                <a:gd name="T50" fmla="*/ 33 w 66"/>
                <a:gd name="T51" fmla="*/ 55 h 58"/>
                <a:gd name="T52" fmla="*/ 29 w 66"/>
                <a:gd name="T53" fmla="*/ 55 h 58"/>
                <a:gd name="T54" fmla="*/ 24 w 66"/>
                <a:gd name="T55" fmla="*/ 55 h 58"/>
                <a:gd name="T56" fmla="*/ 21 w 66"/>
                <a:gd name="T57" fmla="*/ 56 h 58"/>
                <a:gd name="T58" fmla="*/ 14 w 66"/>
                <a:gd name="T59" fmla="*/ 58 h 58"/>
                <a:gd name="T60" fmla="*/ 7 w 66"/>
                <a:gd name="T61" fmla="*/ 48 h 58"/>
                <a:gd name="T62" fmla="*/ 9 w 66"/>
                <a:gd name="T63" fmla="*/ 52 h 58"/>
                <a:gd name="T64" fmla="*/ 17 w 66"/>
                <a:gd name="T65" fmla="*/ 55 h 58"/>
                <a:gd name="T66" fmla="*/ 22 w 66"/>
                <a:gd name="T67" fmla="*/ 54 h 58"/>
                <a:gd name="T68" fmla="*/ 28 w 66"/>
                <a:gd name="T69" fmla="*/ 53 h 58"/>
                <a:gd name="T70" fmla="*/ 33 w 66"/>
                <a:gd name="T71" fmla="*/ 53 h 58"/>
                <a:gd name="T72" fmla="*/ 36 w 66"/>
                <a:gd name="T73" fmla="*/ 53 h 58"/>
                <a:gd name="T74" fmla="*/ 40 w 66"/>
                <a:gd name="T75" fmla="*/ 51 h 58"/>
                <a:gd name="T76" fmla="*/ 43 w 66"/>
                <a:gd name="T77" fmla="*/ 50 h 58"/>
                <a:gd name="T78" fmla="*/ 61 w 66"/>
                <a:gd name="T79" fmla="*/ 28 h 58"/>
                <a:gd name="T80" fmla="*/ 64 w 66"/>
                <a:gd name="T81" fmla="*/ 21 h 58"/>
                <a:gd name="T82" fmla="*/ 59 w 66"/>
                <a:gd name="T83" fmla="*/ 23 h 58"/>
                <a:gd name="T84" fmla="*/ 56 w 66"/>
                <a:gd name="T85" fmla="*/ 17 h 58"/>
                <a:gd name="T86" fmla="*/ 60 w 66"/>
                <a:gd name="T87" fmla="*/ 15 h 58"/>
                <a:gd name="T88" fmla="*/ 59 w 66"/>
                <a:gd name="T89" fmla="*/ 3 h 58"/>
                <a:gd name="T90" fmla="*/ 39 w 66"/>
                <a:gd name="T91" fmla="*/ 11 h 58"/>
                <a:gd name="T92" fmla="*/ 38 w 66"/>
                <a:gd name="T93" fmla="*/ 14 h 58"/>
                <a:gd name="T94" fmla="*/ 32 w 66"/>
                <a:gd name="T95" fmla="*/ 16 h 58"/>
                <a:gd name="T96" fmla="*/ 26 w 66"/>
                <a:gd name="T97" fmla="*/ 18 h 58"/>
                <a:gd name="T98" fmla="*/ 16 w 66"/>
                <a:gd name="T99" fmla="*/ 18 h 58"/>
                <a:gd name="T100" fmla="*/ 15 w 66"/>
                <a:gd name="T101" fmla="*/ 14 h 58"/>
                <a:gd name="T102" fmla="*/ 13 w 66"/>
                <a:gd name="T103" fmla="*/ 30 h 58"/>
                <a:gd name="T104" fmla="*/ 4 w 66"/>
                <a:gd name="T105" fmla="*/ 30 h 58"/>
                <a:gd name="T106" fmla="*/ 2 w 66"/>
                <a:gd name="T107" fmla="*/ 30 h 58"/>
                <a:gd name="T108" fmla="*/ 8 w 66"/>
                <a:gd name="T109"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 h="58">
                  <a:moveTo>
                    <a:pt x="14" y="58"/>
                  </a:moveTo>
                  <a:cubicBezTo>
                    <a:pt x="13" y="58"/>
                    <a:pt x="13" y="58"/>
                    <a:pt x="13" y="58"/>
                  </a:cubicBezTo>
                  <a:cubicBezTo>
                    <a:pt x="9" y="56"/>
                    <a:pt x="9" y="56"/>
                    <a:pt x="7" y="53"/>
                  </a:cubicBezTo>
                  <a:cubicBezTo>
                    <a:pt x="7" y="52"/>
                    <a:pt x="7" y="52"/>
                    <a:pt x="6" y="52"/>
                  </a:cubicBezTo>
                  <a:cubicBezTo>
                    <a:pt x="6" y="51"/>
                    <a:pt x="5" y="50"/>
                    <a:pt x="5" y="49"/>
                  </a:cubicBezTo>
                  <a:cubicBezTo>
                    <a:pt x="5" y="48"/>
                    <a:pt x="5" y="48"/>
                    <a:pt x="5" y="47"/>
                  </a:cubicBezTo>
                  <a:cubicBezTo>
                    <a:pt x="6" y="47"/>
                    <a:pt x="6" y="47"/>
                    <a:pt x="6" y="47"/>
                  </a:cubicBezTo>
                  <a:cubicBezTo>
                    <a:pt x="6" y="43"/>
                    <a:pt x="4" y="39"/>
                    <a:pt x="2" y="36"/>
                  </a:cubicBezTo>
                  <a:cubicBezTo>
                    <a:pt x="2" y="34"/>
                    <a:pt x="1" y="33"/>
                    <a:pt x="0" y="31"/>
                  </a:cubicBezTo>
                  <a:cubicBezTo>
                    <a:pt x="0" y="29"/>
                    <a:pt x="0" y="28"/>
                    <a:pt x="0" y="28"/>
                  </a:cubicBezTo>
                  <a:cubicBezTo>
                    <a:pt x="1" y="27"/>
                    <a:pt x="2" y="27"/>
                    <a:pt x="3" y="27"/>
                  </a:cubicBezTo>
                  <a:cubicBezTo>
                    <a:pt x="4" y="27"/>
                    <a:pt x="5" y="28"/>
                    <a:pt x="6" y="29"/>
                  </a:cubicBezTo>
                  <a:cubicBezTo>
                    <a:pt x="6" y="30"/>
                    <a:pt x="7" y="30"/>
                    <a:pt x="7" y="30"/>
                  </a:cubicBezTo>
                  <a:cubicBezTo>
                    <a:pt x="9" y="30"/>
                    <a:pt x="11" y="29"/>
                    <a:pt x="12" y="28"/>
                  </a:cubicBezTo>
                  <a:cubicBezTo>
                    <a:pt x="14" y="27"/>
                    <a:pt x="14" y="20"/>
                    <a:pt x="13" y="16"/>
                  </a:cubicBezTo>
                  <a:cubicBezTo>
                    <a:pt x="13" y="14"/>
                    <a:pt x="13" y="13"/>
                    <a:pt x="13" y="12"/>
                  </a:cubicBezTo>
                  <a:cubicBezTo>
                    <a:pt x="13" y="9"/>
                    <a:pt x="13" y="9"/>
                    <a:pt x="13" y="9"/>
                  </a:cubicBezTo>
                  <a:cubicBezTo>
                    <a:pt x="15" y="11"/>
                    <a:pt x="15" y="11"/>
                    <a:pt x="15" y="11"/>
                  </a:cubicBezTo>
                  <a:cubicBezTo>
                    <a:pt x="15" y="11"/>
                    <a:pt x="15" y="12"/>
                    <a:pt x="15" y="12"/>
                  </a:cubicBezTo>
                  <a:cubicBezTo>
                    <a:pt x="17" y="13"/>
                    <a:pt x="18" y="15"/>
                    <a:pt x="18" y="16"/>
                  </a:cubicBezTo>
                  <a:cubicBezTo>
                    <a:pt x="18" y="17"/>
                    <a:pt x="18" y="17"/>
                    <a:pt x="18" y="18"/>
                  </a:cubicBezTo>
                  <a:cubicBezTo>
                    <a:pt x="18" y="19"/>
                    <a:pt x="18" y="19"/>
                    <a:pt x="20" y="20"/>
                  </a:cubicBezTo>
                  <a:cubicBezTo>
                    <a:pt x="22" y="20"/>
                    <a:pt x="23" y="19"/>
                    <a:pt x="24" y="17"/>
                  </a:cubicBezTo>
                  <a:cubicBezTo>
                    <a:pt x="25" y="15"/>
                    <a:pt x="27" y="13"/>
                    <a:pt x="29" y="13"/>
                  </a:cubicBezTo>
                  <a:cubicBezTo>
                    <a:pt x="29" y="13"/>
                    <a:pt x="29" y="13"/>
                    <a:pt x="29" y="13"/>
                  </a:cubicBezTo>
                  <a:cubicBezTo>
                    <a:pt x="31" y="13"/>
                    <a:pt x="31" y="14"/>
                    <a:pt x="32" y="14"/>
                  </a:cubicBezTo>
                  <a:cubicBezTo>
                    <a:pt x="33" y="14"/>
                    <a:pt x="34" y="15"/>
                    <a:pt x="35" y="14"/>
                  </a:cubicBezTo>
                  <a:cubicBezTo>
                    <a:pt x="35" y="14"/>
                    <a:pt x="36" y="14"/>
                    <a:pt x="36" y="13"/>
                  </a:cubicBezTo>
                  <a:cubicBezTo>
                    <a:pt x="36" y="12"/>
                    <a:pt x="36" y="12"/>
                    <a:pt x="37" y="11"/>
                  </a:cubicBezTo>
                  <a:cubicBezTo>
                    <a:pt x="38" y="10"/>
                    <a:pt x="38" y="10"/>
                    <a:pt x="38" y="10"/>
                  </a:cubicBezTo>
                  <a:cubicBezTo>
                    <a:pt x="40" y="7"/>
                    <a:pt x="43" y="5"/>
                    <a:pt x="46" y="2"/>
                  </a:cubicBezTo>
                  <a:cubicBezTo>
                    <a:pt x="49" y="0"/>
                    <a:pt x="51" y="0"/>
                    <a:pt x="54" y="0"/>
                  </a:cubicBezTo>
                  <a:cubicBezTo>
                    <a:pt x="56" y="0"/>
                    <a:pt x="58" y="0"/>
                    <a:pt x="60" y="2"/>
                  </a:cubicBezTo>
                  <a:cubicBezTo>
                    <a:pt x="62" y="3"/>
                    <a:pt x="62" y="8"/>
                    <a:pt x="62" y="14"/>
                  </a:cubicBezTo>
                  <a:cubicBezTo>
                    <a:pt x="62" y="14"/>
                    <a:pt x="62" y="15"/>
                    <a:pt x="62" y="15"/>
                  </a:cubicBezTo>
                  <a:cubicBezTo>
                    <a:pt x="62" y="17"/>
                    <a:pt x="61" y="17"/>
                    <a:pt x="60" y="18"/>
                  </a:cubicBezTo>
                  <a:cubicBezTo>
                    <a:pt x="59" y="18"/>
                    <a:pt x="58" y="18"/>
                    <a:pt x="58" y="18"/>
                  </a:cubicBezTo>
                  <a:cubicBezTo>
                    <a:pt x="58" y="19"/>
                    <a:pt x="58" y="19"/>
                    <a:pt x="58" y="20"/>
                  </a:cubicBezTo>
                  <a:cubicBezTo>
                    <a:pt x="58" y="21"/>
                    <a:pt x="59" y="21"/>
                    <a:pt x="59" y="21"/>
                  </a:cubicBezTo>
                  <a:cubicBezTo>
                    <a:pt x="59" y="21"/>
                    <a:pt x="60" y="21"/>
                    <a:pt x="61" y="21"/>
                  </a:cubicBezTo>
                  <a:cubicBezTo>
                    <a:pt x="62" y="20"/>
                    <a:pt x="63" y="19"/>
                    <a:pt x="65" y="19"/>
                  </a:cubicBezTo>
                  <a:cubicBezTo>
                    <a:pt x="66" y="20"/>
                    <a:pt x="66" y="20"/>
                    <a:pt x="66" y="20"/>
                  </a:cubicBezTo>
                  <a:cubicBezTo>
                    <a:pt x="66" y="21"/>
                    <a:pt x="66" y="21"/>
                    <a:pt x="66" y="21"/>
                  </a:cubicBezTo>
                  <a:cubicBezTo>
                    <a:pt x="66" y="21"/>
                    <a:pt x="66" y="22"/>
                    <a:pt x="65" y="23"/>
                  </a:cubicBezTo>
                  <a:cubicBezTo>
                    <a:pt x="65" y="25"/>
                    <a:pt x="65" y="28"/>
                    <a:pt x="63" y="30"/>
                  </a:cubicBezTo>
                  <a:cubicBezTo>
                    <a:pt x="60" y="32"/>
                    <a:pt x="59" y="33"/>
                    <a:pt x="57" y="36"/>
                  </a:cubicBezTo>
                  <a:cubicBezTo>
                    <a:pt x="54" y="42"/>
                    <a:pt x="50" y="47"/>
                    <a:pt x="44" y="51"/>
                  </a:cubicBezTo>
                  <a:cubicBezTo>
                    <a:pt x="43" y="52"/>
                    <a:pt x="42" y="53"/>
                    <a:pt x="41" y="53"/>
                  </a:cubicBezTo>
                  <a:cubicBezTo>
                    <a:pt x="40" y="53"/>
                    <a:pt x="40" y="53"/>
                    <a:pt x="40" y="53"/>
                  </a:cubicBezTo>
                  <a:cubicBezTo>
                    <a:pt x="39" y="53"/>
                    <a:pt x="39" y="53"/>
                    <a:pt x="38" y="54"/>
                  </a:cubicBezTo>
                  <a:cubicBezTo>
                    <a:pt x="38" y="54"/>
                    <a:pt x="38" y="55"/>
                    <a:pt x="37" y="55"/>
                  </a:cubicBezTo>
                  <a:cubicBezTo>
                    <a:pt x="36" y="55"/>
                    <a:pt x="35" y="55"/>
                    <a:pt x="33" y="55"/>
                  </a:cubicBezTo>
                  <a:cubicBezTo>
                    <a:pt x="33" y="55"/>
                    <a:pt x="33" y="55"/>
                    <a:pt x="33" y="55"/>
                  </a:cubicBezTo>
                  <a:cubicBezTo>
                    <a:pt x="32" y="55"/>
                    <a:pt x="30" y="55"/>
                    <a:pt x="29" y="55"/>
                  </a:cubicBezTo>
                  <a:cubicBezTo>
                    <a:pt x="29" y="55"/>
                    <a:pt x="28" y="55"/>
                    <a:pt x="28" y="55"/>
                  </a:cubicBezTo>
                  <a:cubicBezTo>
                    <a:pt x="27" y="55"/>
                    <a:pt x="25" y="54"/>
                    <a:pt x="24" y="55"/>
                  </a:cubicBezTo>
                  <a:cubicBezTo>
                    <a:pt x="24" y="55"/>
                    <a:pt x="24" y="55"/>
                    <a:pt x="23" y="55"/>
                  </a:cubicBezTo>
                  <a:cubicBezTo>
                    <a:pt x="23" y="56"/>
                    <a:pt x="22" y="56"/>
                    <a:pt x="21" y="56"/>
                  </a:cubicBezTo>
                  <a:cubicBezTo>
                    <a:pt x="21" y="56"/>
                    <a:pt x="19" y="57"/>
                    <a:pt x="18" y="57"/>
                  </a:cubicBezTo>
                  <a:cubicBezTo>
                    <a:pt x="15" y="58"/>
                    <a:pt x="14" y="58"/>
                    <a:pt x="14" y="58"/>
                  </a:cubicBezTo>
                  <a:close/>
                  <a:moveTo>
                    <a:pt x="7" y="48"/>
                  </a:moveTo>
                  <a:cubicBezTo>
                    <a:pt x="7" y="48"/>
                    <a:pt x="7" y="48"/>
                    <a:pt x="7" y="48"/>
                  </a:cubicBezTo>
                  <a:cubicBezTo>
                    <a:pt x="7" y="49"/>
                    <a:pt x="8" y="50"/>
                    <a:pt x="8" y="50"/>
                  </a:cubicBezTo>
                  <a:cubicBezTo>
                    <a:pt x="8" y="51"/>
                    <a:pt x="9" y="51"/>
                    <a:pt x="9" y="52"/>
                  </a:cubicBezTo>
                  <a:cubicBezTo>
                    <a:pt x="10" y="54"/>
                    <a:pt x="10" y="55"/>
                    <a:pt x="14" y="56"/>
                  </a:cubicBezTo>
                  <a:cubicBezTo>
                    <a:pt x="14" y="56"/>
                    <a:pt x="16" y="55"/>
                    <a:pt x="17" y="55"/>
                  </a:cubicBezTo>
                  <a:cubicBezTo>
                    <a:pt x="19" y="55"/>
                    <a:pt x="20" y="54"/>
                    <a:pt x="21" y="54"/>
                  </a:cubicBezTo>
                  <a:cubicBezTo>
                    <a:pt x="21" y="54"/>
                    <a:pt x="22" y="54"/>
                    <a:pt x="22" y="54"/>
                  </a:cubicBezTo>
                  <a:cubicBezTo>
                    <a:pt x="23" y="53"/>
                    <a:pt x="23" y="53"/>
                    <a:pt x="24" y="53"/>
                  </a:cubicBezTo>
                  <a:cubicBezTo>
                    <a:pt x="25" y="52"/>
                    <a:pt x="27" y="53"/>
                    <a:pt x="28" y="53"/>
                  </a:cubicBezTo>
                  <a:cubicBezTo>
                    <a:pt x="29" y="53"/>
                    <a:pt x="29" y="53"/>
                    <a:pt x="30" y="53"/>
                  </a:cubicBezTo>
                  <a:cubicBezTo>
                    <a:pt x="31" y="53"/>
                    <a:pt x="32" y="53"/>
                    <a:pt x="33" y="53"/>
                  </a:cubicBezTo>
                  <a:cubicBezTo>
                    <a:pt x="33" y="53"/>
                    <a:pt x="33" y="53"/>
                    <a:pt x="33" y="53"/>
                  </a:cubicBezTo>
                  <a:cubicBezTo>
                    <a:pt x="35" y="53"/>
                    <a:pt x="36" y="53"/>
                    <a:pt x="36" y="53"/>
                  </a:cubicBezTo>
                  <a:cubicBezTo>
                    <a:pt x="36" y="53"/>
                    <a:pt x="37" y="53"/>
                    <a:pt x="37" y="53"/>
                  </a:cubicBezTo>
                  <a:cubicBezTo>
                    <a:pt x="37" y="52"/>
                    <a:pt x="38" y="51"/>
                    <a:pt x="40" y="51"/>
                  </a:cubicBezTo>
                  <a:cubicBezTo>
                    <a:pt x="40" y="51"/>
                    <a:pt x="40" y="51"/>
                    <a:pt x="40" y="51"/>
                  </a:cubicBezTo>
                  <a:cubicBezTo>
                    <a:pt x="41" y="51"/>
                    <a:pt x="42" y="51"/>
                    <a:pt x="43" y="50"/>
                  </a:cubicBezTo>
                  <a:cubicBezTo>
                    <a:pt x="48" y="45"/>
                    <a:pt x="52" y="41"/>
                    <a:pt x="56" y="35"/>
                  </a:cubicBezTo>
                  <a:cubicBezTo>
                    <a:pt x="57" y="32"/>
                    <a:pt x="59" y="30"/>
                    <a:pt x="61" y="28"/>
                  </a:cubicBezTo>
                  <a:cubicBezTo>
                    <a:pt x="63" y="27"/>
                    <a:pt x="63" y="25"/>
                    <a:pt x="63" y="22"/>
                  </a:cubicBezTo>
                  <a:cubicBezTo>
                    <a:pt x="64" y="22"/>
                    <a:pt x="64" y="22"/>
                    <a:pt x="64" y="21"/>
                  </a:cubicBezTo>
                  <a:cubicBezTo>
                    <a:pt x="63" y="22"/>
                    <a:pt x="62" y="22"/>
                    <a:pt x="62" y="22"/>
                  </a:cubicBezTo>
                  <a:cubicBezTo>
                    <a:pt x="61" y="23"/>
                    <a:pt x="60" y="23"/>
                    <a:pt x="59" y="23"/>
                  </a:cubicBezTo>
                  <a:cubicBezTo>
                    <a:pt x="57" y="23"/>
                    <a:pt x="56" y="21"/>
                    <a:pt x="56" y="21"/>
                  </a:cubicBezTo>
                  <a:cubicBezTo>
                    <a:pt x="56" y="19"/>
                    <a:pt x="56" y="18"/>
                    <a:pt x="56" y="17"/>
                  </a:cubicBezTo>
                  <a:cubicBezTo>
                    <a:pt x="57" y="16"/>
                    <a:pt x="58" y="16"/>
                    <a:pt x="59" y="16"/>
                  </a:cubicBezTo>
                  <a:cubicBezTo>
                    <a:pt x="59" y="16"/>
                    <a:pt x="60" y="15"/>
                    <a:pt x="60" y="15"/>
                  </a:cubicBezTo>
                  <a:cubicBezTo>
                    <a:pt x="60" y="15"/>
                    <a:pt x="60" y="14"/>
                    <a:pt x="60" y="14"/>
                  </a:cubicBezTo>
                  <a:cubicBezTo>
                    <a:pt x="60" y="11"/>
                    <a:pt x="60" y="4"/>
                    <a:pt x="59" y="3"/>
                  </a:cubicBezTo>
                  <a:cubicBezTo>
                    <a:pt x="55" y="1"/>
                    <a:pt x="52" y="1"/>
                    <a:pt x="47" y="4"/>
                  </a:cubicBezTo>
                  <a:cubicBezTo>
                    <a:pt x="44" y="6"/>
                    <a:pt x="42" y="9"/>
                    <a:pt x="39" y="11"/>
                  </a:cubicBezTo>
                  <a:cubicBezTo>
                    <a:pt x="38" y="13"/>
                    <a:pt x="38" y="13"/>
                    <a:pt x="38" y="13"/>
                  </a:cubicBezTo>
                  <a:cubicBezTo>
                    <a:pt x="38" y="13"/>
                    <a:pt x="38" y="13"/>
                    <a:pt x="38" y="14"/>
                  </a:cubicBezTo>
                  <a:cubicBezTo>
                    <a:pt x="37" y="15"/>
                    <a:pt x="37" y="16"/>
                    <a:pt x="36" y="16"/>
                  </a:cubicBezTo>
                  <a:cubicBezTo>
                    <a:pt x="34" y="17"/>
                    <a:pt x="33" y="16"/>
                    <a:pt x="32" y="16"/>
                  </a:cubicBezTo>
                  <a:cubicBezTo>
                    <a:pt x="31" y="16"/>
                    <a:pt x="30" y="15"/>
                    <a:pt x="29" y="15"/>
                  </a:cubicBezTo>
                  <a:cubicBezTo>
                    <a:pt x="28" y="15"/>
                    <a:pt x="27" y="17"/>
                    <a:pt x="26" y="18"/>
                  </a:cubicBezTo>
                  <a:cubicBezTo>
                    <a:pt x="24" y="20"/>
                    <a:pt x="23" y="22"/>
                    <a:pt x="20" y="22"/>
                  </a:cubicBezTo>
                  <a:cubicBezTo>
                    <a:pt x="16" y="21"/>
                    <a:pt x="16" y="20"/>
                    <a:pt x="16" y="18"/>
                  </a:cubicBezTo>
                  <a:cubicBezTo>
                    <a:pt x="16" y="17"/>
                    <a:pt x="16" y="17"/>
                    <a:pt x="16" y="16"/>
                  </a:cubicBezTo>
                  <a:cubicBezTo>
                    <a:pt x="16" y="16"/>
                    <a:pt x="16" y="15"/>
                    <a:pt x="15" y="14"/>
                  </a:cubicBezTo>
                  <a:cubicBezTo>
                    <a:pt x="15" y="15"/>
                    <a:pt x="15" y="15"/>
                    <a:pt x="15" y="15"/>
                  </a:cubicBezTo>
                  <a:cubicBezTo>
                    <a:pt x="16" y="21"/>
                    <a:pt x="16" y="28"/>
                    <a:pt x="13" y="30"/>
                  </a:cubicBezTo>
                  <a:cubicBezTo>
                    <a:pt x="12" y="31"/>
                    <a:pt x="9" y="32"/>
                    <a:pt x="7" y="32"/>
                  </a:cubicBezTo>
                  <a:cubicBezTo>
                    <a:pt x="5" y="32"/>
                    <a:pt x="4" y="30"/>
                    <a:pt x="4" y="30"/>
                  </a:cubicBezTo>
                  <a:cubicBezTo>
                    <a:pt x="4" y="28"/>
                    <a:pt x="2" y="28"/>
                    <a:pt x="2" y="29"/>
                  </a:cubicBezTo>
                  <a:cubicBezTo>
                    <a:pt x="2" y="29"/>
                    <a:pt x="2" y="30"/>
                    <a:pt x="2" y="30"/>
                  </a:cubicBezTo>
                  <a:cubicBezTo>
                    <a:pt x="3" y="32"/>
                    <a:pt x="3" y="33"/>
                    <a:pt x="4" y="35"/>
                  </a:cubicBezTo>
                  <a:cubicBezTo>
                    <a:pt x="6" y="39"/>
                    <a:pt x="8" y="43"/>
                    <a:pt x="8" y="48"/>
                  </a:cubicBezTo>
                  <a:lnTo>
                    <a:pt x="7" y="4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491" name="Freeform 300"/>
            <p:cNvSpPr/>
            <p:nvPr/>
          </p:nvSpPr>
          <p:spPr bwMode="auto">
            <a:xfrm>
              <a:off x="4811713" y="3073227"/>
              <a:ext cx="26988" cy="38100"/>
            </a:xfrm>
            <a:custGeom>
              <a:avLst/>
              <a:gdLst>
                <a:gd name="T0" fmla="*/ 10 w 10"/>
                <a:gd name="T1" fmla="*/ 7 h 14"/>
                <a:gd name="T2" fmla="*/ 1 w 10"/>
                <a:gd name="T3" fmla="*/ 9 h 14"/>
                <a:gd name="T4" fmla="*/ 10 w 10"/>
                <a:gd name="T5" fmla="*/ 7 h 14"/>
              </a:gdLst>
              <a:ahLst/>
              <a:cxnLst>
                <a:cxn ang="0">
                  <a:pos x="T0" y="T1"/>
                </a:cxn>
                <a:cxn ang="0">
                  <a:pos x="T2" y="T3"/>
                </a:cxn>
                <a:cxn ang="0">
                  <a:pos x="T4" y="T5"/>
                </a:cxn>
              </a:cxnLst>
              <a:rect l="0" t="0" r="r" b="b"/>
              <a:pathLst>
                <a:path w="10" h="14">
                  <a:moveTo>
                    <a:pt x="10" y="7"/>
                  </a:moveTo>
                  <a:cubicBezTo>
                    <a:pt x="9" y="12"/>
                    <a:pt x="4" y="14"/>
                    <a:pt x="1" y="9"/>
                  </a:cubicBezTo>
                  <a:cubicBezTo>
                    <a:pt x="0" y="6"/>
                    <a:pt x="8" y="0"/>
                    <a:pt x="10"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492" name="Freeform 301"/>
            <p:cNvSpPr>
              <a:spLocks noEditPoints="1"/>
            </p:cNvSpPr>
            <p:nvPr/>
          </p:nvSpPr>
          <p:spPr bwMode="auto">
            <a:xfrm>
              <a:off x="4811713" y="3081165"/>
              <a:ext cx="30163" cy="26988"/>
            </a:xfrm>
            <a:custGeom>
              <a:avLst/>
              <a:gdLst>
                <a:gd name="T0" fmla="*/ 5 w 11"/>
                <a:gd name="T1" fmla="*/ 10 h 10"/>
                <a:gd name="T2" fmla="*/ 1 w 11"/>
                <a:gd name="T3" fmla="*/ 6 h 10"/>
                <a:gd name="T4" fmla="*/ 1 w 11"/>
                <a:gd name="T5" fmla="*/ 3 h 10"/>
                <a:gd name="T6" fmla="*/ 7 w 11"/>
                <a:gd name="T7" fmla="*/ 0 h 10"/>
                <a:gd name="T8" fmla="*/ 11 w 11"/>
                <a:gd name="T9" fmla="*/ 3 h 10"/>
                <a:gd name="T10" fmla="*/ 11 w 11"/>
                <a:gd name="T11" fmla="*/ 4 h 10"/>
                <a:gd name="T12" fmla="*/ 11 w 11"/>
                <a:gd name="T13" fmla="*/ 4 h 10"/>
                <a:gd name="T14" fmla="*/ 5 w 11"/>
                <a:gd name="T15" fmla="*/ 10 h 10"/>
                <a:gd name="T16" fmla="*/ 7 w 11"/>
                <a:gd name="T17" fmla="*/ 2 h 10"/>
                <a:gd name="T18" fmla="*/ 2 w 11"/>
                <a:gd name="T19" fmla="*/ 4 h 10"/>
                <a:gd name="T20" fmla="*/ 2 w 11"/>
                <a:gd name="T21" fmla="*/ 5 h 10"/>
                <a:gd name="T22" fmla="*/ 5 w 11"/>
                <a:gd name="T23" fmla="*/ 8 h 10"/>
                <a:gd name="T24" fmla="*/ 9 w 11"/>
                <a:gd name="T25" fmla="*/ 4 h 10"/>
                <a:gd name="T26" fmla="*/ 7 w 11"/>
                <a:gd name="T2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0">
                  <a:moveTo>
                    <a:pt x="5" y="10"/>
                  </a:moveTo>
                  <a:cubicBezTo>
                    <a:pt x="4" y="10"/>
                    <a:pt x="2" y="8"/>
                    <a:pt x="1" y="6"/>
                  </a:cubicBezTo>
                  <a:cubicBezTo>
                    <a:pt x="0" y="5"/>
                    <a:pt x="0" y="4"/>
                    <a:pt x="1" y="3"/>
                  </a:cubicBezTo>
                  <a:cubicBezTo>
                    <a:pt x="2" y="1"/>
                    <a:pt x="4" y="0"/>
                    <a:pt x="7" y="0"/>
                  </a:cubicBezTo>
                  <a:cubicBezTo>
                    <a:pt x="8" y="0"/>
                    <a:pt x="10" y="0"/>
                    <a:pt x="11" y="3"/>
                  </a:cubicBezTo>
                  <a:cubicBezTo>
                    <a:pt x="11" y="4"/>
                    <a:pt x="11" y="4"/>
                    <a:pt x="11" y="4"/>
                  </a:cubicBezTo>
                  <a:cubicBezTo>
                    <a:pt x="11" y="4"/>
                    <a:pt x="11" y="4"/>
                    <a:pt x="11" y="4"/>
                  </a:cubicBezTo>
                  <a:cubicBezTo>
                    <a:pt x="10" y="8"/>
                    <a:pt x="8" y="10"/>
                    <a:pt x="5" y="10"/>
                  </a:cubicBezTo>
                  <a:close/>
                  <a:moveTo>
                    <a:pt x="7" y="2"/>
                  </a:moveTo>
                  <a:cubicBezTo>
                    <a:pt x="5" y="2"/>
                    <a:pt x="3" y="3"/>
                    <a:pt x="2" y="4"/>
                  </a:cubicBezTo>
                  <a:cubicBezTo>
                    <a:pt x="2" y="5"/>
                    <a:pt x="2" y="5"/>
                    <a:pt x="2" y="5"/>
                  </a:cubicBezTo>
                  <a:cubicBezTo>
                    <a:pt x="3" y="7"/>
                    <a:pt x="4" y="8"/>
                    <a:pt x="5" y="8"/>
                  </a:cubicBezTo>
                  <a:cubicBezTo>
                    <a:pt x="7" y="8"/>
                    <a:pt x="8" y="6"/>
                    <a:pt x="9" y="4"/>
                  </a:cubicBezTo>
                  <a:cubicBezTo>
                    <a:pt x="9" y="2"/>
                    <a:pt x="8" y="2"/>
                    <a:pt x="7"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493" name="Freeform 302"/>
            <p:cNvSpPr/>
            <p:nvPr/>
          </p:nvSpPr>
          <p:spPr bwMode="auto">
            <a:xfrm>
              <a:off x="4795838" y="2928765"/>
              <a:ext cx="82550" cy="84138"/>
            </a:xfrm>
            <a:custGeom>
              <a:avLst/>
              <a:gdLst>
                <a:gd name="T0" fmla="*/ 16 w 30"/>
                <a:gd name="T1" fmla="*/ 28 h 31"/>
                <a:gd name="T2" fmla="*/ 25 w 30"/>
                <a:gd name="T3" fmla="*/ 31 h 31"/>
                <a:gd name="T4" fmla="*/ 28 w 30"/>
                <a:gd name="T5" fmla="*/ 25 h 31"/>
                <a:gd name="T6" fmla="*/ 29 w 30"/>
                <a:gd name="T7" fmla="*/ 16 h 31"/>
                <a:gd name="T8" fmla="*/ 30 w 30"/>
                <a:gd name="T9" fmla="*/ 9 h 31"/>
                <a:gd name="T10" fmla="*/ 24 w 30"/>
                <a:gd name="T11" fmla="*/ 3 h 31"/>
                <a:gd name="T12" fmla="*/ 13 w 30"/>
                <a:gd name="T13" fmla="*/ 5 h 31"/>
                <a:gd name="T14" fmla="*/ 7 w 30"/>
                <a:gd name="T15" fmla="*/ 10 h 31"/>
                <a:gd name="T16" fmla="*/ 0 w 30"/>
                <a:gd name="T17" fmla="*/ 11 h 31"/>
                <a:gd name="T18" fmla="*/ 8 w 30"/>
                <a:gd name="T19" fmla="*/ 21 h 31"/>
                <a:gd name="T20" fmla="*/ 10 w 30"/>
                <a:gd name="T21" fmla="*/ 25 h 31"/>
                <a:gd name="T22" fmla="*/ 16 w 30"/>
                <a:gd name="T23"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1">
                  <a:moveTo>
                    <a:pt x="16" y="28"/>
                  </a:moveTo>
                  <a:cubicBezTo>
                    <a:pt x="19" y="29"/>
                    <a:pt x="22" y="29"/>
                    <a:pt x="25" y="31"/>
                  </a:cubicBezTo>
                  <a:cubicBezTo>
                    <a:pt x="25" y="28"/>
                    <a:pt x="27" y="27"/>
                    <a:pt x="28" y="25"/>
                  </a:cubicBezTo>
                  <a:cubicBezTo>
                    <a:pt x="29" y="21"/>
                    <a:pt x="30" y="20"/>
                    <a:pt x="29" y="16"/>
                  </a:cubicBezTo>
                  <a:cubicBezTo>
                    <a:pt x="29" y="14"/>
                    <a:pt x="30" y="12"/>
                    <a:pt x="30" y="9"/>
                  </a:cubicBezTo>
                  <a:cubicBezTo>
                    <a:pt x="30" y="5"/>
                    <a:pt x="28" y="5"/>
                    <a:pt x="24" y="3"/>
                  </a:cubicBezTo>
                  <a:cubicBezTo>
                    <a:pt x="21" y="2"/>
                    <a:pt x="14" y="0"/>
                    <a:pt x="13" y="5"/>
                  </a:cubicBezTo>
                  <a:cubicBezTo>
                    <a:pt x="13" y="6"/>
                    <a:pt x="8" y="9"/>
                    <a:pt x="7" y="10"/>
                  </a:cubicBezTo>
                  <a:cubicBezTo>
                    <a:pt x="5" y="12"/>
                    <a:pt x="2" y="11"/>
                    <a:pt x="0" y="11"/>
                  </a:cubicBezTo>
                  <a:cubicBezTo>
                    <a:pt x="2" y="15"/>
                    <a:pt x="4" y="18"/>
                    <a:pt x="8" y="21"/>
                  </a:cubicBezTo>
                  <a:cubicBezTo>
                    <a:pt x="10" y="22"/>
                    <a:pt x="10" y="23"/>
                    <a:pt x="10" y="25"/>
                  </a:cubicBezTo>
                  <a:cubicBezTo>
                    <a:pt x="10" y="27"/>
                    <a:pt x="15" y="28"/>
                    <a:pt x="16" y="2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94" name="Freeform 303"/>
            <p:cNvSpPr>
              <a:spLocks noEditPoints="1"/>
            </p:cNvSpPr>
            <p:nvPr/>
          </p:nvSpPr>
          <p:spPr bwMode="auto">
            <a:xfrm>
              <a:off x="4789488" y="2930352"/>
              <a:ext cx="90488" cy="87313"/>
            </a:xfrm>
            <a:custGeom>
              <a:avLst/>
              <a:gdLst>
                <a:gd name="T0" fmla="*/ 28 w 33"/>
                <a:gd name="T1" fmla="*/ 32 h 32"/>
                <a:gd name="T2" fmla="*/ 26 w 33"/>
                <a:gd name="T3" fmla="*/ 30 h 32"/>
                <a:gd name="T4" fmla="*/ 19 w 33"/>
                <a:gd name="T5" fmla="*/ 29 h 32"/>
                <a:gd name="T6" fmla="*/ 17 w 33"/>
                <a:gd name="T7" fmla="*/ 28 h 32"/>
                <a:gd name="T8" fmla="*/ 16 w 33"/>
                <a:gd name="T9" fmla="*/ 28 h 32"/>
                <a:gd name="T10" fmla="*/ 11 w 33"/>
                <a:gd name="T11" fmla="*/ 24 h 32"/>
                <a:gd name="T12" fmla="*/ 11 w 33"/>
                <a:gd name="T13" fmla="*/ 24 h 32"/>
                <a:gd name="T14" fmla="*/ 9 w 33"/>
                <a:gd name="T15" fmla="*/ 21 h 32"/>
                <a:gd name="T16" fmla="*/ 1 w 33"/>
                <a:gd name="T17" fmla="*/ 10 h 32"/>
                <a:gd name="T18" fmla="*/ 0 w 33"/>
                <a:gd name="T19" fmla="*/ 8 h 32"/>
                <a:gd name="T20" fmla="*/ 2 w 33"/>
                <a:gd name="T21" fmla="*/ 9 h 32"/>
                <a:gd name="T22" fmla="*/ 4 w 33"/>
                <a:gd name="T23" fmla="*/ 9 h 32"/>
                <a:gd name="T24" fmla="*/ 8 w 33"/>
                <a:gd name="T25" fmla="*/ 9 h 32"/>
                <a:gd name="T26" fmla="*/ 11 w 33"/>
                <a:gd name="T27" fmla="*/ 7 h 32"/>
                <a:gd name="T28" fmla="*/ 14 w 33"/>
                <a:gd name="T29" fmla="*/ 4 h 32"/>
                <a:gd name="T30" fmla="*/ 19 w 33"/>
                <a:gd name="T31" fmla="*/ 0 h 32"/>
                <a:gd name="T32" fmla="*/ 27 w 33"/>
                <a:gd name="T33" fmla="*/ 2 h 32"/>
                <a:gd name="T34" fmla="*/ 28 w 33"/>
                <a:gd name="T35" fmla="*/ 2 h 32"/>
                <a:gd name="T36" fmla="*/ 33 w 33"/>
                <a:gd name="T37" fmla="*/ 8 h 32"/>
                <a:gd name="T38" fmla="*/ 33 w 33"/>
                <a:gd name="T39" fmla="*/ 12 h 32"/>
                <a:gd name="T40" fmla="*/ 32 w 33"/>
                <a:gd name="T41" fmla="*/ 15 h 32"/>
                <a:gd name="T42" fmla="*/ 31 w 33"/>
                <a:gd name="T43" fmla="*/ 24 h 32"/>
                <a:gd name="T44" fmla="*/ 31 w 33"/>
                <a:gd name="T45" fmla="*/ 24 h 32"/>
                <a:gd name="T46" fmla="*/ 29 w 33"/>
                <a:gd name="T47" fmla="*/ 26 h 32"/>
                <a:gd name="T48" fmla="*/ 28 w 33"/>
                <a:gd name="T49" fmla="*/ 30 h 32"/>
                <a:gd name="T50" fmla="*/ 28 w 33"/>
                <a:gd name="T51" fmla="*/ 32 h 32"/>
                <a:gd name="T52" fmla="*/ 18 w 33"/>
                <a:gd name="T53" fmla="*/ 26 h 32"/>
                <a:gd name="T54" fmla="*/ 19 w 33"/>
                <a:gd name="T55" fmla="*/ 27 h 32"/>
                <a:gd name="T56" fmla="*/ 26 w 33"/>
                <a:gd name="T57" fmla="*/ 28 h 32"/>
                <a:gd name="T58" fmla="*/ 28 w 33"/>
                <a:gd name="T59" fmla="*/ 25 h 32"/>
                <a:gd name="T60" fmla="*/ 29 w 33"/>
                <a:gd name="T61" fmla="*/ 23 h 32"/>
                <a:gd name="T62" fmla="*/ 29 w 33"/>
                <a:gd name="T63" fmla="*/ 23 h 32"/>
                <a:gd name="T64" fmla="*/ 30 w 33"/>
                <a:gd name="T65" fmla="*/ 15 h 32"/>
                <a:gd name="T66" fmla="*/ 31 w 33"/>
                <a:gd name="T67" fmla="*/ 11 h 32"/>
                <a:gd name="T68" fmla="*/ 31 w 33"/>
                <a:gd name="T69" fmla="*/ 8 h 32"/>
                <a:gd name="T70" fmla="*/ 27 w 33"/>
                <a:gd name="T71" fmla="*/ 4 h 32"/>
                <a:gd name="T72" fmla="*/ 26 w 33"/>
                <a:gd name="T73" fmla="*/ 3 h 32"/>
                <a:gd name="T74" fmla="*/ 19 w 33"/>
                <a:gd name="T75" fmla="*/ 2 h 32"/>
                <a:gd name="T76" fmla="*/ 16 w 33"/>
                <a:gd name="T77" fmla="*/ 4 h 32"/>
                <a:gd name="T78" fmla="*/ 12 w 33"/>
                <a:gd name="T79" fmla="*/ 8 h 32"/>
                <a:gd name="T80" fmla="*/ 10 w 33"/>
                <a:gd name="T81" fmla="*/ 10 h 32"/>
                <a:gd name="T82" fmla="*/ 6 w 33"/>
                <a:gd name="T83" fmla="*/ 11 h 32"/>
                <a:gd name="T84" fmla="*/ 3 w 33"/>
                <a:gd name="T85" fmla="*/ 11 h 32"/>
                <a:gd name="T86" fmla="*/ 11 w 33"/>
                <a:gd name="T87" fmla="*/ 19 h 32"/>
                <a:gd name="T88" fmla="*/ 13 w 33"/>
                <a:gd name="T89" fmla="*/ 24 h 32"/>
                <a:gd name="T90" fmla="*/ 13 w 33"/>
                <a:gd name="T91" fmla="*/ 24 h 32"/>
                <a:gd name="T92" fmla="*/ 17 w 33"/>
                <a:gd name="T93" fmla="*/ 26 h 32"/>
                <a:gd name="T94" fmla="*/ 18 w 33"/>
                <a:gd name="T95"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 h="32">
                  <a:moveTo>
                    <a:pt x="28" y="32"/>
                  </a:moveTo>
                  <a:cubicBezTo>
                    <a:pt x="26" y="30"/>
                    <a:pt x="26" y="30"/>
                    <a:pt x="26" y="30"/>
                  </a:cubicBezTo>
                  <a:cubicBezTo>
                    <a:pt x="24" y="29"/>
                    <a:pt x="22" y="29"/>
                    <a:pt x="19" y="29"/>
                  </a:cubicBezTo>
                  <a:cubicBezTo>
                    <a:pt x="17" y="28"/>
                    <a:pt x="17" y="28"/>
                    <a:pt x="17" y="28"/>
                  </a:cubicBezTo>
                  <a:cubicBezTo>
                    <a:pt x="17" y="28"/>
                    <a:pt x="17" y="28"/>
                    <a:pt x="16" y="28"/>
                  </a:cubicBezTo>
                  <a:cubicBezTo>
                    <a:pt x="14" y="27"/>
                    <a:pt x="12" y="26"/>
                    <a:pt x="11" y="24"/>
                  </a:cubicBezTo>
                  <a:cubicBezTo>
                    <a:pt x="11" y="24"/>
                    <a:pt x="11" y="24"/>
                    <a:pt x="11" y="24"/>
                  </a:cubicBezTo>
                  <a:cubicBezTo>
                    <a:pt x="11" y="22"/>
                    <a:pt x="11" y="22"/>
                    <a:pt x="9" y="21"/>
                  </a:cubicBezTo>
                  <a:cubicBezTo>
                    <a:pt x="5" y="17"/>
                    <a:pt x="3" y="15"/>
                    <a:pt x="1" y="10"/>
                  </a:cubicBezTo>
                  <a:cubicBezTo>
                    <a:pt x="0" y="8"/>
                    <a:pt x="0" y="8"/>
                    <a:pt x="0" y="8"/>
                  </a:cubicBezTo>
                  <a:cubicBezTo>
                    <a:pt x="2" y="9"/>
                    <a:pt x="2" y="9"/>
                    <a:pt x="2" y="9"/>
                  </a:cubicBezTo>
                  <a:cubicBezTo>
                    <a:pt x="2" y="9"/>
                    <a:pt x="3" y="9"/>
                    <a:pt x="4" y="9"/>
                  </a:cubicBezTo>
                  <a:cubicBezTo>
                    <a:pt x="6" y="9"/>
                    <a:pt x="8" y="10"/>
                    <a:pt x="8" y="9"/>
                  </a:cubicBezTo>
                  <a:cubicBezTo>
                    <a:pt x="9" y="8"/>
                    <a:pt x="10" y="7"/>
                    <a:pt x="11" y="7"/>
                  </a:cubicBezTo>
                  <a:cubicBezTo>
                    <a:pt x="12" y="6"/>
                    <a:pt x="14" y="4"/>
                    <a:pt x="14" y="4"/>
                  </a:cubicBezTo>
                  <a:cubicBezTo>
                    <a:pt x="15" y="1"/>
                    <a:pt x="17" y="0"/>
                    <a:pt x="19" y="0"/>
                  </a:cubicBezTo>
                  <a:cubicBezTo>
                    <a:pt x="22" y="0"/>
                    <a:pt x="25" y="1"/>
                    <a:pt x="27" y="2"/>
                  </a:cubicBezTo>
                  <a:cubicBezTo>
                    <a:pt x="28" y="2"/>
                    <a:pt x="28" y="2"/>
                    <a:pt x="28" y="2"/>
                  </a:cubicBezTo>
                  <a:cubicBezTo>
                    <a:pt x="31" y="3"/>
                    <a:pt x="33" y="4"/>
                    <a:pt x="33" y="8"/>
                  </a:cubicBezTo>
                  <a:cubicBezTo>
                    <a:pt x="33" y="10"/>
                    <a:pt x="33" y="11"/>
                    <a:pt x="33" y="12"/>
                  </a:cubicBezTo>
                  <a:cubicBezTo>
                    <a:pt x="32" y="13"/>
                    <a:pt x="32" y="14"/>
                    <a:pt x="32" y="15"/>
                  </a:cubicBezTo>
                  <a:cubicBezTo>
                    <a:pt x="33" y="19"/>
                    <a:pt x="32" y="20"/>
                    <a:pt x="31" y="24"/>
                  </a:cubicBezTo>
                  <a:cubicBezTo>
                    <a:pt x="31" y="24"/>
                    <a:pt x="31" y="24"/>
                    <a:pt x="31" y="24"/>
                  </a:cubicBezTo>
                  <a:cubicBezTo>
                    <a:pt x="30" y="25"/>
                    <a:pt x="30" y="26"/>
                    <a:pt x="29" y="26"/>
                  </a:cubicBezTo>
                  <a:cubicBezTo>
                    <a:pt x="28" y="28"/>
                    <a:pt x="28" y="29"/>
                    <a:pt x="28" y="30"/>
                  </a:cubicBezTo>
                  <a:lnTo>
                    <a:pt x="28" y="32"/>
                  </a:lnTo>
                  <a:close/>
                  <a:moveTo>
                    <a:pt x="18" y="26"/>
                  </a:moveTo>
                  <a:cubicBezTo>
                    <a:pt x="19" y="27"/>
                    <a:pt x="19" y="27"/>
                    <a:pt x="19" y="27"/>
                  </a:cubicBezTo>
                  <a:cubicBezTo>
                    <a:pt x="22" y="27"/>
                    <a:pt x="24" y="27"/>
                    <a:pt x="26" y="28"/>
                  </a:cubicBezTo>
                  <a:cubicBezTo>
                    <a:pt x="26" y="27"/>
                    <a:pt x="27" y="26"/>
                    <a:pt x="28" y="25"/>
                  </a:cubicBezTo>
                  <a:cubicBezTo>
                    <a:pt x="28" y="25"/>
                    <a:pt x="29" y="24"/>
                    <a:pt x="29" y="23"/>
                  </a:cubicBezTo>
                  <a:cubicBezTo>
                    <a:pt x="29" y="23"/>
                    <a:pt x="29" y="23"/>
                    <a:pt x="29" y="23"/>
                  </a:cubicBezTo>
                  <a:cubicBezTo>
                    <a:pt x="30" y="19"/>
                    <a:pt x="31" y="19"/>
                    <a:pt x="30" y="15"/>
                  </a:cubicBezTo>
                  <a:cubicBezTo>
                    <a:pt x="30" y="14"/>
                    <a:pt x="30" y="13"/>
                    <a:pt x="31" y="11"/>
                  </a:cubicBezTo>
                  <a:cubicBezTo>
                    <a:pt x="31" y="10"/>
                    <a:pt x="31" y="9"/>
                    <a:pt x="31" y="8"/>
                  </a:cubicBezTo>
                  <a:cubicBezTo>
                    <a:pt x="31" y="5"/>
                    <a:pt x="30" y="5"/>
                    <a:pt x="27" y="4"/>
                  </a:cubicBezTo>
                  <a:cubicBezTo>
                    <a:pt x="26" y="3"/>
                    <a:pt x="26" y="3"/>
                    <a:pt x="26" y="3"/>
                  </a:cubicBezTo>
                  <a:cubicBezTo>
                    <a:pt x="24" y="3"/>
                    <a:pt x="22" y="2"/>
                    <a:pt x="19" y="2"/>
                  </a:cubicBezTo>
                  <a:cubicBezTo>
                    <a:pt x="17" y="2"/>
                    <a:pt x="16" y="3"/>
                    <a:pt x="16" y="4"/>
                  </a:cubicBezTo>
                  <a:cubicBezTo>
                    <a:pt x="16" y="5"/>
                    <a:pt x="15" y="6"/>
                    <a:pt x="12" y="8"/>
                  </a:cubicBezTo>
                  <a:cubicBezTo>
                    <a:pt x="11" y="9"/>
                    <a:pt x="10" y="10"/>
                    <a:pt x="10" y="10"/>
                  </a:cubicBezTo>
                  <a:cubicBezTo>
                    <a:pt x="9" y="11"/>
                    <a:pt x="8" y="11"/>
                    <a:pt x="6" y="11"/>
                  </a:cubicBezTo>
                  <a:cubicBezTo>
                    <a:pt x="5" y="11"/>
                    <a:pt x="4" y="11"/>
                    <a:pt x="3" y="11"/>
                  </a:cubicBezTo>
                  <a:cubicBezTo>
                    <a:pt x="5" y="14"/>
                    <a:pt x="7" y="16"/>
                    <a:pt x="11" y="19"/>
                  </a:cubicBezTo>
                  <a:cubicBezTo>
                    <a:pt x="13" y="21"/>
                    <a:pt x="13" y="21"/>
                    <a:pt x="13" y="24"/>
                  </a:cubicBezTo>
                  <a:cubicBezTo>
                    <a:pt x="13" y="24"/>
                    <a:pt x="13" y="24"/>
                    <a:pt x="13" y="24"/>
                  </a:cubicBezTo>
                  <a:cubicBezTo>
                    <a:pt x="13" y="25"/>
                    <a:pt x="16" y="26"/>
                    <a:pt x="17" y="26"/>
                  </a:cubicBezTo>
                  <a:cubicBezTo>
                    <a:pt x="17" y="26"/>
                    <a:pt x="18" y="26"/>
                    <a:pt x="18" y="2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95" name="Freeform 304"/>
            <p:cNvSpPr/>
            <p:nvPr/>
          </p:nvSpPr>
          <p:spPr bwMode="auto">
            <a:xfrm>
              <a:off x="4640263" y="2944640"/>
              <a:ext cx="155575" cy="144463"/>
            </a:xfrm>
            <a:custGeom>
              <a:avLst/>
              <a:gdLst>
                <a:gd name="T0" fmla="*/ 22 w 57"/>
                <a:gd name="T1" fmla="*/ 51 h 53"/>
                <a:gd name="T2" fmla="*/ 14 w 57"/>
                <a:gd name="T3" fmla="*/ 26 h 53"/>
                <a:gd name="T4" fmla="*/ 5 w 57"/>
                <a:gd name="T5" fmla="*/ 2 h 53"/>
                <a:gd name="T6" fmla="*/ 13 w 57"/>
                <a:gd name="T7" fmla="*/ 3 h 53"/>
                <a:gd name="T8" fmla="*/ 30 w 57"/>
                <a:gd name="T9" fmla="*/ 3 h 53"/>
                <a:gd name="T10" fmla="*/ 42 w 57"/>
                <a:gd name="T11" fmla="*/ 5 h 53"/>
                <a:gd name="T12" fmla="*/ 57 w 57"/>
                <a:gd name="T13" fmla="*/ 5 h 53"/>
                <a:gd name="T14" fmla="*/ 50 w 57"/>
                <a:gd name="T15" fmla="*/ 8 h 53"/>
                <a:gd name="T16" fmla="*/ 44 w 57"/>
                <a:gd name="T17" fmla="*/ 7 h 53"/>
                <a:gd name="T18" fmla="*/ 40 w 57"/>
                <a:gd name="T19" fmla="*/ 13 h 53"/>
                <a:gd name="T20" fmla="*/ 38 w 57"/>
                <a:gd name="T21" fmla="*/ 22 h 53"/>
                <a:gd name="T22" fmla="*/ 36 w 57"/>
                <a:gd name="T23" fmla="*/ 31 h 53"/>
                <a:gd name="T24" fmla="*/ 36 w 57"/>
                <a:gd name="T25" fmla="*/ 50 h 53"/>
                <a:gd name="T26" fmla="*/ 29 w 57"/>
                <a:gd name="T27" fmla="*/ 52 h 53"/>
                <a:gd name="T28" fmla="*/ 22 w 57"/>
                <a:gd name="T29"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53">
                  <a:moveTo>
                    <a:pt x="22" y="51"/>
                  </a:moveTo>
                  <a:cubicBezTo>
                    <a:pt x="15" y="45"/>
                    <a:pt x="14" y="34"/>
                    <a:pt x="14" y="26"/>
                  </a:cubicBezTo>
                  <a:cubicBezTo>
                    <a:pt x="14" y="21"/>
                    <a:pt x="0" y="5"/>
                    <a:pt x="5" y="2"/>
                  </a:cubicBezTo>
                  <a:cubicBezTo>
                    <a:pt x="8" y="0"/>
                    <a:pt x="10" y="3"/>
                    <a:pt x="13" y="3"/>
                  </a:cubicBezTo>
                  <a:cubicBezTo>
                    <a:pt x="18" y="3"/>
                    <a:pt x="25" y="1"/>
                    <a:pt x="30" y="3"/>
                  </a:cubicBezTo>
                  <a:cubicBezTo>
                    <a:pt x="33" y="3"/>
                    <a:pt x="38" y="6"/>
                    <a:pt x="42" y="5"/>
                  </a:cubicBezTo>
                  <a:cubicBezTo>
                    <a:pt x="46" y="4"/>
                    <a:pt x="54" y="1"/>
                    <a:pt x="57" y="5"/>
                  </a:cubicBezTo>
                  <a:cubicBezTo>
                    <a:pt x="54" y="4"/>
                    <a:pt x="52" y="6"/>
                    <a:pt x="50" y="8"/>
                  </a:cubicBezTo>
                  <a:cubicBezTo>
                    <a:pt x="50" y="4"/>
                    <a:pt x="46" y="6"/>
                    <a:pt x="44" y="7"/>
                  </a:cubicBezTo>
                  <a:cubicBezTo>
                    <a:pt x="39" y="8"/>
                    <a:pt x="40" y="8"/>
                    <a:pt x="40" y="13"/>
                  </a:cubicBezTo>
                  <a:cubicBezTo>
                    <a:pt x="40" y="16"/>
                    <a:pt x="42" y="22"/>
                    <a:pt x="38" y="22"/>
                  </a:cubicBezTo>
                  <a:cubicBezTo>
                    <a:pt x="34" y="22"/>
                    <a:pt x="36" y="27"/>
                    <a:pt x="36" y="31"/>
                  </a:cubicBezTo>
                  <a:cubicBezTo>
                    <a:pt x="36" y="37"/>
                    <a:pt x="36" y="43"/>
                    <a:pt x="36" y="50"/>
                  </a:cubicBezTo>
                  <a:cubicBezTo>
                    <a:pt x="36" y="53"/>
                    <a:pt x="30" y="52"/>
                    <a:pt x="29" y="52"/>
                  </a:cubicBezTo>
                  <a:cubicBezTo>
                    <a:pt x="26" y="52"/>
                    <a:pt x="26" y="47"/>
                    <a:pt x="22" y="5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96" name="Freeform 305"/>
            <p:cNvSpPr>
              <a:spLocks noEditPoints="1"/>
            </p:cNvSpPr>
            <p:nvPr/>
          </p:nvSpPr>
          <p:spPr bwMode="auto">
            <a:xfrm>
              <a:off x="4641850" y="2944640"/>
              <a:ext cx="158750" cy="144463"/>
            </a:xfrm>
            <a:custGeom>
              <a:avLst/>
              <a:gdLst>
                <a:gd name="T0" fmla="*/ 28 w 58"/>
                <a:gd name="T1" fmla="*/ 53 h 53"/>
                <a:gd name="T2" fmla="*/ 23 w 58"/>
                <a:gd name="T3" fmla="*/ 50 h 53"/>
                <a:gd name="T4" fmla="*/ 21 w 58"/>
                <a:gd name="T5" fmla="*/ 52 h 53"/>
                <a:gd name="T6" fmla="*/ 12 w 58"/>
                <a:gd name="T7" fmla="*/ 26 h 53"/>
                <a:gd name="T8" fmla="*/ 3 w 58"/>
                <a:gd name="T9" fmla="*/ 1 h 53"/>
                <a:gd name="T10" fmla="*/ 12 w 58"/>
                <a:gd name="T11" fmla="*/ 2 h 53"/>
                <a:gd name="T12" fmla="*/ 24 w 58"/>
                <a:gd name="T13" fmla="*/ 1 h 53"/>
                <a:gd name="T14" fmla="*/ 32 w 58"/>
                <a:gd name="T15" fmla="*/ 3 h 53"/>
                <a:gd name="T16" fmla="*/ 43 w 58"/>
                <a:gd name="T17" fmla="*/ 4 h 53"/>
                <a:gd name="T18" fmla="*/ 56 w 58"/>
                <a:gd name="T19" fmla="*/ 4 h 53"/>
                <a:gd name="T20" fmla="*/ 56 w 58"/>
                <a:gd name="T21" fmla="*/ 6 h 53"/>
                <a:gd name="T22" fmla="*/ 50 w 58"/>
                <a:gd name="T23" fmla="*/ 9 h 53"/>
                <a:gd name="T24" fmla="*/ 48 w 58"/>
                <a:gd name="T25" fmla="*/ 8 h 53"/>
                <a:gd name="T26" fmla="*/ 44 w 58"/>
                <a:gd name="T27" fmla="*/ 7 h 53"/>
                <a:gd name="T28" fmla="*/ 40 w 58"/>
                <a:gd name="T29" fmla="*/ 11 h 53"/>
                <a:gd name="T30" fmla="*/ 40 w 58"/>
                <a:gd name="T31" fmla="*/ 15 h 53"/>
                <a:gd name="T32" fmla="*/ 37 w 58"/>
                <a:gd name="T33" fmla="*/ 23 h 53"/>
                <a:gd name="T34" fmla="*/ 36 w 58"/>
                <a:gd name="T35" fmla="*/ 28 h 53"/>
                <a:gd name="T36" fmla="*/ 36 w 58"/>
                <a:gd name="T37" fmla="*/ 50 h 53"/>
                <a:gd name="T38" fmla="*/ 23 w 58"/>
                <a:gd name="T39" fmla="*/ 48 h 53"/>
                <a:gd name="T40" fmla="*/ 28 w 58"/>
                <a:gd name="T41" fmla="*/ 51 h 53"/>
                <a:gd name="T42" fmla="*/ 34 w 58"/>
                <a:gd name="T43" fmla="*/ 50 h 53"/>
                <a:gd name="T44" fmla="*/ 34 w 58"/>
                <a:gd name="T45" fmla="*/ 28 h 53"/>
                <a:gd name="T46" fmla="*/ 37 w 58"/>
                <a:gd name="T47" fmla="*/ 21 h 53"/>
                <a:gd name="T48" fmla="*/ 38 w 58"/>
                <a:gd name="T49" fmla="*/ 16 h 53"/>
                <a:gd name="T50" fmla="*/ 38 w 58"/>
                <a:gd name="T51" fmla="*/ 11 h 53"/>
                <a:gd name="T52" fmla="*/ 32 w 58"/>
                <a:gd name="T53" fmla="*/ 5 h 53"/>
                <a:gd name="T54" fmla="*/ 17 w 58"/>
                <a:gd name="T55" fmla="*/ 3 h 53"/>
                <a:gd name="T56" fmla="*/ 12 w 58"/>
                <a:gd name="T57" fmla="*/ 4 h 53"/>
                <a:gd name="T58" fmla="*/ 4 w 58"/>
                <a:gd name="T59" fmla="*/ 3 h 53"/>
                <a:gd name="T60" fmla="*/ 14 w 58"/>
                <a:gd name="T61" fmla="*/ 26 h 53"/>
                <a:gd name="T62" fmla="*/ 23 w 58"/>
                <a:gd name="T63" fmla="*/ 48 h 53"/>
                <a:gd name="T64" fmla="*/ 50 w 58"/>
                <a:gd name="T65" fmla="*/ 6 h 53"/>
                <a:gd name="T66" fmla="*/ 47 w 58"/>
                <a:gd name="T67"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53">
                  <a:moveTo>
                    <a:pt x="29" y="53"/>
                  </a:moveTo>
                  <a:cubicBezTo>
                    <a:pt x="28" y="53"/>
                    <a:pt x="28" y="53"/>
                    <a:pt x="28" y="53"/>
                  </a:cubicBezTo>
                  <a:cubicBezTo>
                    <a:pt x="26" y="53"/>
                    <a:pt x="25" y="52"/>
                    <a:pt x="25" y="51"/>
                  </a:cubicBezTo>
                  <a:cubicBezTo>
                    <a:pt x="24" y="51"/>
                    <a:pt x="24" y="50"/>
                    <a:pt x="23" y="50"/>
                  </a:cubicBezTo>
                  <a:cubicBezTo>
                    <a:pt x="23" y="50"/>
                    <a:pt x="23" y="51"/>
                    <a:pt x="22" y="51"/>
                  </a:cubicBezTo>
                  <a:cubicBezTo>
                    <a:pt x="21" y="52"/>
                    <a:pt x="21" y="52"/>
                    <a:pt x="21" y="52"/>
                  </a:cubicBezTo>
                  <a:cubicBezTo>
                    <a:pt x="21" y="51"/>
                    <a:pt x="21" y="51"/>
                    <a:pt x="21" y="51"/>
                  </a:cubicBezTo>
                  <a:cubicBezTo>
                    <a:pt x="14" y="46"/>
                    <a:pt x="12" y="35"/>
                    <a:pt x="12" y="26"/>
                  </a:cubicBezTo>
                  <a:cubicBezTo>
                    <a:pt x="12" y="24"/>
                    <a:pt x="10" y="20"/>
                    <a:pt x="8" y="17"/>
                  </a:cubicBezTo>
                  <a:cubicBezTo>
                    <a:pt x="4" y="10"/>
                    <a:pt x="0" y="3"/>
                    <a:pt x="3" y="1"/>
                  </a:cubicBezTo>
                  <a:cubicBezTo>
                    <a:pt x="5" y="0"/>
                    <a:pt x="7" y="0"/>
                    <a:pt x="9" y="1"/>
                  </a:cubicBezTo>
                  <a:cubicBezTo>
                    <a:pt x="10" y="1"/>
                    <a:pt x="11" y="2"/>
                    <a:pt x="12" y="2"/>
                  </a:cubicBezTo>
                  <a:cubicBezTo>
                    <a:pt x="13" y="2"/>
                    <a:pt x="15" y="2"/>
                    <a:pt x="17" y="1"/>
                  </a:cubicBezTo>
                  <a:cubicBezTo>
                    <a:pt x="19" y="1"/>
                    <a:pt x="21" y="1"/>
                    <a:pt x="24" y="1"/>
                  </a:cubicBezTo>
                  <a:cubicBezTo>
                    <a:pt x="26" y="1"/>
                    <a:pt x="27" y="1"/>
                    <a:pt x="29" y="2"/>
                  </a:cubicBezTo>
                  <a:cubicBezTo>
                    <a:pt x="30" y="2"/>
                    <a:pt x="31" y="2"/>
                    <a:pt x="32" y="3"/>
                  </a:cubicBezTo>
                  <a:cubicBezTo>
                    <a:pt x="35" y="4"/>
                    <a:pt x="39" y="5"/>
                    <a:pt x="41" y="4"/>
                  </a:cubicBezTo>
                  <a:cubicBezTo>
                    <a:pt x="42" y="4"/>
                    <a:pt x="43" y="4"/>
                    <a:pt x="43" y="4"/>
                  </a:cubicBezTo>
                  <a:cubicBezTo>
                    <a:pt x="46" y="3"/>
                    <a:pt x="49" y="2"/>
                    <a:pt x="52" y="2"/>
                  </a:cubicBezTo>
                  <a:cubicBezTo>
                    <a:pt x="54" y="2"/>
                    <a:pt x="55" y="3"/>
                    <a:pt x="56" y="4"/>
                  </a:cubicBezTo>
                  <a:cubicBezTo>
                    <a:pt x="58" y="6"/>
                    <a:pt x="58" y="6"/>
                    <a:pt x="58" y="6"/>
                  </a:cubicBezTo>
                  <a:cubicBezTo>
                    <a:pt x="56" y="6"/>
                    <a:pt x="56" y="6"/>
                    <a:pt x="56" y="6"/>
                  </a:cubicBezTo>
                  <a:cubicBezTo>
                    <a:pt x="56" y="6"/>
                    <a:pt x="56" y="6"/>
                    <a:pt x="56" y="6"/>
                  </a:cubicBezTo>
                  <a:cubicBezTo>
                    <a:pt x="54" y="6"/>
                    <a:pt x="52" y="7"/>
                    <a:pt x="50" y="9"/>
                  </a:cubicBezTo>
                  <a:cubicBezTo>
                    <a:pt x="49" y="10"/>
                    <a:pt x="49" y="10"/>
                    <a:pt x="49" y="10"/>
                  </a:cubicBezTo>
                  <a:cubicBezTo>
                    <a:pt x="48" y="8"/>
                    <a:pt x="48" y="8"/>
                    <a:pt x="48" y="8"/>
                  </a:cubicBezTo>
                  <a:cubicBezTo>
                    <a:pt x="48" y="7"/>
                    <a:pt x="48" y="7"/>
                    <a:pt x="47" y="7"/>
                  </a:cubicBezTo>
                  <a:cubicBezTo>
                    <a:pt x="46" y="7"/>
                    <a:pt x="45" y="7"/>
                    <a:pt x="44" y="7"/>
                  </a:cubicBezTo>
                  <a:cubicBezTo>
                    <a:pt x="44" y="7"/>
                    <a:pt x="43" y="7"/>
                    <a:pt x="43" y="7"/>
                  </a:cubicBezTo>
                  <a:cubicBezTo>
                    <a:pt x="40" y="8"/>
                    <a:pt x="40" y="8"/>
                    <a:pt x="40" y="11"/>
                  </a:cubicBezTo>
                  <a:cubicBezTo>
                    <a:pt x="40" y="11"/>
                    <a:pt x="40" y="12"/>
                    <a:pt x="40" y="13"/>
                  </a:cubicBezTo>
                  <a:cubicBezTo>
                    <a:pt x="40" y="14"/>
                    <a:pt x="40" y="15"/>
                    <a:pt x="40" y="15"/>
                  </a:cubicBezTo>
                  <a:cubicBezTo>
                    <a:pt x="40" y="18"/>
                    <a:pt x="41" y="20"/>
                    <a:pt x="39" y="22"/>
                  </a:cubicBezTo>
                  <a:cubicBezTo>
                    <a:pt x="39" y="23"/>
                    <a:pt x="38" y="23"/>
                    <a:pt x="37" y="23"/>
                  </a:cubicBezTo>
                  <a:cubicBezTo>
                    <a:pt x="36" y="23"/>
                    <a:pt x="36" y="23"/>
                    <a:pt x="36" y="23"/>
                  </a:cubicBezTo>
                  <a:cubicBezTo>
                    <a:pt x="35" y="24"/>
                    <a:pt x="35" y="26"/>
                    <a:pt x="36" y="28"/>
                  </a:cubicBezTo>
                  <a:cubicBezTo>
                    <a:pt x="36" y="29"/>
                    <a:pt x="36" y="30"/>
                    <a:pt x="36" y="31"/>
                  </a:cubicBezTo>
                  <a:cubicBezTo>
                    <a:pt x="36" y="50"/>
                    <a:pt x="36" y="50"/>
                    <a:pt x="36" y="50"/>
                  </a:cubicBezTo>
                  <a:cubicBezTo>
                    <a:pt x="36" y="53"/>
                    <a:pt x="30" y="53"/>
                    <a:pt x="29" y="53"/>
                  </a:cubicBezTo>
                  <a:close/>
                  <a:moveTo>
                    <a:pt x="23" y="48"/>
                  </a:moveTo>
                  <a:cubicBezTo>
                    <a:pt x="25" y="48"/>
                    <a:pt x="25" y="49"/>
                    <a:pt x="26" y="50"/>
                  </a:cubicBezTo>
                  <a:cubicBezTo>
                    <a:pt x="27" y="51"/>
                    <a:pt x="27" y="51"/>
                    <a:pt x="28" y="51"/>
                  </a:cubicBezTo>
                  <a:cubicBezTo>
                    <a:pt x="29" y="51"/>
                    <a:pt x="29" y="51"/>
                    <a:pt x="29" y="51"/>
                  </a:cubicBezTo>
                  <a:cubicBezTo>
                    <a:pt x="33" y="51"/>
                    <a:pt x="34" y="50"/>
                    <a:pt x="34" y="50"/>
                  </a:cubicBezTo>
                  <a:cubicBezTo>
                    <a:pt x="34" y="31"/>
                    <a:pt x="34" y="31"/>
                    <a:pt x="34" y="31"/>
                  </a:cubicBezTo>
                  <a:cubicBezTo>
                    <a:pt x="34" y="30"/>
                    <a:pt x="34" y="29"/>
                    <a:pt x="34" y="28"/>
                  </a:cubicBezTo>
                  <a:cubicBezTo>
                    <a:pt x="33" y="26"/>
                    <a:pt x="33" y="23"/>
                    <a:pt x="34" y="22"/>
                  </a:cubicBezTo>
                  <a:cubicBezTo>
                    <a:pt x="35" y="21"/>
                    <a:pt x="36" y="21"/>
                    <a:pt x="37" y="21"/>
                  </a:cubicBezTo>
                  <a:cubicBezTo>
                    <a:pt x="37" y="21"/>
                    <a:pt x="38" y="21"/>
                    <a:pt x="38" y="21"/>
                  </a:cubicBezTo>
                  <a:cubicBezTo>
                    <a:pt x="38" y="20"/>
                    <a:pt x="38" y="17"/>
                    <a:pt x="38" y="16"/>
                  </a:cubicBezTo>
                  <a:cubicBezTo>
                    <a:pt x="38" y="15"/>
                    <a:pt x="38" y="14"/>
                    <a:pt x="38" y="13"/>
                  </a:cubicBezTo>
                  <a:cubicBezTo>
                    <a:pt x="38" y="12"/>
                    <a:pt x="38" y="11"/>
                    <a:pt x="38" y="11"/>
                  </a:cubicBezTo>
                  <a:cubicBezTo>
                    <a:pt x="38" y="9"/>
                    <a:pt x="38" y="7"/>
                    <a:pt x="39" y="7"/>
                  </a:cubicBezTo>
                  <a:cubicBezTo>
                    <a:pt x="37" y="7"/>
                    <a:pt x="34" y="6"/>
                    <a:pt x="32" y="5"/>
                  </a:cubicBezTo>
                  <a:cubicBezTo>
                    <a:pt x="30" y="4"/>
                    <a:pt x="29" y="4"/>
                    <a:pt x="28" y="4"/>
                  </a:cubicBezTo>
                  <a:cubicBezTo>
                    <a:pt x="26" y="3"/>
                    <a:pt x="21" y="3"/>
                    <a:pt x="17" y="3"/>
                  </a:cubicBezTo>
                  <a:cubicBezTo>
                    <a:pt x="15" y="4"/>
                    <a:pt x="14" y="4"/>
                    <a:pt x="12" y="4"/>
                  </a:cubicBezTo>
                  <a:cubicBezTo>
                    <a:pt x="12" y="4"/>
                    <a:pt x="12" y="4"/>
                    <a:pt x="12" y="4"/>
                  </a:cubicBezTo>
                  <a:cubicBezTo>
                    <a:pt x="10" y="4"/>
                    <a:pt x="9" y="3"/>
                    <a:pt x="8" y="3"/>
                  </a:cubicBezTo>
                  <a:cubicBezTo>
                    <a:pt x="7" y="2"/>
                    <a:pt x="6" y="2"/>
                    <a:pt x="4" y="3"/>
                  </a:cubicBezTo>
                  <a:cubicBezTo>
                    <a:pt x="2" y="4"/>
                    <a:pt x="7" y="11"/>
                    <a:pt x="9" y="16"/>
                  </a:cubicBezTo>
                  <a:cubicBezTo>
                    <a:pt x="12" y="20"/>
                    <a:pt x="14" y="24"/>
                    <a:pt x="14" y="26"/>
                  </a:cubicBezTo>
                  <a:cubicBezTo>
                    <a:pt x="14" y="34"/>
                    <a:pt x="15" y="44"/>
                    <a:pt x="21" y="49"/>
                  </a:cubicBezTo>
                  <a:cubicBezTo>
                    <a:pt x="22" y="49"/>
                    <a:pt x="23" y="48"/>
                    <a:pt x="23" y="48"/>
                  </a:cubicBezTo>
                  <a:close/>
                  <a:moveTo>
                    <a:pt x="47" y="5"/>
                  </a:moveTo>
                  <a:cubicBezTo>
                    <a:pt x="48" y="5"/>
                    <a:pt x="49" y="5"/>
                    <a:pt x="50" y="6"/>
                  </a:cubicBezTo>
                  <a:cubicBezTo>
                    <a:pt x="51" y="5"/>
                    <a:pt x="52" y="4"/>
                    <a:pt x="53" y="4"/>
                  </a:cubicBezTo>
                  <a:cubicBezTo>
                    <a:pt x="51" y="4"/>
                    <a:pt x="49" y="4"/>
                    <a:pt x="47"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97" name="Freeform 306"/>
            <p:cNvSpPr/>
            <p:nvPr/>
          </p:nvSpPr>
          <p:spPr bwMode="auto">
            <a:xfrm>
              <a:off x="4344988" y="2452515"/>
              <a:ext cx="88900" cy="80963"/>
            </a:xfrm>
            <a:custGeom>
              <a:avLst/>
              <a:gdLst>
                <a:gd name="T0" fmla="*/ 0 w 33"/>
                <a:gd name="T1" fmla="*/ 30 h 30"/>
                <a:gd name="T2" fmla="*/ 8 w 33"/>
                <a:gd name="T3" fmla="*/ 11 h 30"/>
                <a:gd name="T4" fmla="*/ 15 w 33"/>
                <a:gd name="T5" fmla="*/ 2 h 30"/>
                <a:gd name="T6" fmla="*/ 27 w 33"/>
                <a:gd name="T7" fmla="*/ 1 h 30"/>
                <a:gd name="T8" fmla="*/ 32 w 33"/>
                <a:gd name="T9" fmla="*/ 7 h 30"/>
                <a:gd name="T10" fmla="*/ 21 w 33"/>
                <a:gd name="T11" fmla="*/ 9 h 30"/>
                <a:gd name="T12" fmla="*/ 19 w 33"/>
                <a:gd name="T13" fmla="*/ 19 h 30"/>
                <a:gd name="T14" fmla="*/ 15 w 33"/>
                <a:gd name="T15" fmla="*/ 21 h 30"/>
                <a:gd name="T16" fmla="*/ 15 w 33"/>
                <a:gd name="T17" fmla="*/ 28 h 30"/>
                <a:gd name="T18" fmla="*/ 0 w 33"/>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0">
                  <a:moveTo>
                    <a:pt x="0" y="30"/>
                  </a:moveTo>
                  <a:cubicBezTo>
                    <a:pt x="1" y="23"/>
                    <a:pt x="6" y="18"/>
                    <a:pt x="8" y="11"/>
                  </a:cubicBezTo>
                  <a:cubicBezTo>
                    <a:pt x="10" y="7"/>
                    <a:pt x="13" y="6"/>
                    <a:pt x="15" y="2"/>
                  </a:cubicBezTo>
                  <a:cubicBezTo>
                    <a:pt x="16" y="0"/>
                    <a:pt x="26" y="1"/>
                    <a:pt x="27" y="1"/>
                  </a:cubicBezTo>
                  <a:cubicBezTo>
                    <a:pt x="33" y="1"/>
                    <a:pt x="32" y="2"/>
                    <a:pt x="32" y="7"/>
                  </a:cubicBezTo>
                  <a:cubicBezTo>
                    <a:pt x="32" y="10"/>
                    <a:pt x="23" y="9"/>
                    <a:pt x="21" y="9"/>
                  </a:cubicBezTo>
                  <a:cubicBezTo>
                    <a:pt x="19" y="8"/>
                    <a:pt x="19" y="17"/>
                    <a:pt x="19" y="19"/>
                  </a:cubicBezTo>
                  <a:cubicBezTo>
                    <a:pt x="19" y="20"/>
                    <a:pt x="16" y="20"/>
                    <a:pt x="15" y="21"/>
                  </a:cubicBezTo>
                  <a:cubicBezTo>
                    <a:pt x="14" y="23"/>
                    <a:pt x="15" y="26"/>
                    <a:pt x="15" y="28"/>
                  </a:cubicBezTo>
                  <a:cubicBezTo>
                    <a:pt x="12" y="28"/>
                    <a:pt x="1" y="26"/>
                    <a:pt x="0" y="3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98" name="Freeform 307"/>
            <p:cNvSpPr>
              <a:spLocks noEditPoints="1"/>
            </p:cNvSpPr>
            <p:nvPr/>
          </p:nvSpPr>
          <p:spPr bwMode="auto">
            <a:xfrm>
              <a:off x="4341813" y="2452515"/>
              <a:ext cx="92075" cy="80963"/>
            </a:xfrm>
            <a:custGeom>
              <a:avLst/>
              <a:gdLst>
                <a:gd name="T0" fmla="*/ 1 w 34"/>
                <a:gd name="T1" fmla="*/ 30 h 30"/>
                <a:gd name="T2" fmla="*/ 0 w 34"/>
                <a:gd name="T3" fmla="*/ 30 h 30"/>
                <a:gd name="T4" fmla="*/ 4 w 34"/>
                <a:gd name="T5" fmla="*/ 19 h 30"/>
                <a:gd name="T6" fmla="*/ 9 w 34"/>
                <a:gd name="T7" fmla="*/ 11 h 30"/>
                <a:gd name="T8" fmla="*/ 12 w 34"/>
                <a:gd name="T9" fmla="*/ 5 h 30"/>
                <a:gd name="T10" fmla="*/ 15 w 34"/>
                <a:gd name="T11" fmla="*/ 1 h 30"/>
                <a:gd name="T12" fmla="*/ 20 w 34"/>
                <a:gd name="T13" fmla="*/ 0 h 30"/>
                <a:gd name="T14" fmla="*/ 26 w 34"/>
                <a:gd name="T15" fmla="*/ 0 h 30"/>
                <a:gd name="T16" fmla="*/ 28 w 34"/>
                <a:gd name="T17" fmla="*/ 0 h 30"/>
                <a:gd name="T18" fmla="*/ 34 w 34"/>
                <a:gd name="T19" fmla="*/ 1 h 30"/>
                <a:gd name="T20" fmla="*/ 34 w 34"/>
                <a:gd name="T21" fmla="*/ 6 h 30"/>
                <a:gd name="T22" fmla="*/ 34 w 34"/>
                <a:gd name="T23" fmla="*/ 7 h 30"/>
                <a:gd name="T24" fmla="*/ 29 w 34"/>
                <a:gd name="T25" fmla="*/ 10 h 30"/>
                <a:gd name="T26" fmla="*/ 24 w 34"/>
                <a:gd name="T27" fmla="*/ 10 h 30"/>
                <a:gd name="T28" fmla="*/ 22 w 34"/>
                <a:gd name="T29" fmla="*/ 10 h 30"/>
                <a:gd name="T30" fmla="*/ 21 w 34"/>
                <a:gd name="T31" fmla="*/ 17 h 30"/>
                <a:gd name="T32" fmla="*/ 21 w 34"/>
                <a:gd name="T33" fmla="*/ 19 h 30"/>
                <a:gd name="T34" fmla="*/ 19 w 34"/>
                <a:gd name="T35" fmla="*/ 21 h 30"/>
                <a:gd name="T36" fmla="*/ 17 w 34"/>
                <a:gd name="T37" fmla="*/ 22 h 30"/>
                <a:gd name="T38" fmla="*/ 17 w 34"/>
                <a:gd name="T39" fmla="*/ 26 h 30"/>
                <a:gd name="T40" fmla="*/ 17 w 34"/>
                <a:gd name="T41" fmla="*/ 28 h 30"/>
                <a:gd name="T42" fmla="*/ 18 w 34"/>
                <a:gd name="T43" fmla="*/ 29 h 30"/>
                <a:gd name="T44" fmla="*/ 16 w 34"/>
                <a:gd name="T45" fmla="*/ 29 h 30"/>
                <a:gd name="T46" fmla="*/ 16 w 34"/>
                <a:gd name="T47" fmla="*/ 29 h 30"/>
                <a:gd name="T48" fmla="*/ 13 w 34"/>
                <a:gd name="T49" fmla="*/ 29 h 30"/>
                <a:gd name="T50" fmla="*/ 8 w 34"/>
                <a:gd name="T51" fmla="*/ 29 h 30"/>
                <a:gd name="T52" fmla="*/ 1 w 34"/>
                <a:gd name="T53" fmla="*/ 30 h 30"/>
                <a:gd name="T54" fmla="*/ 20 w 34"/>
                <a:gd name="T55" fmla="*/ 2 h 30"/>
                <a:gd name="T56" fmla="*/ 17 w 34"/>
                <a:gd name="T57" fmla="*/ 2 h 30"/>
                <a:gd name="T58" fmla="*/ 14 w 34"/>
                <a:gd name="T59" fmla="*/ 7 h 30"/>
                <a:gd name="T60" fmla="*/ 10 w 34"/>
                <a:gd name="T61" fmla="*/ 12 h 30"/>
                <a:gd name="T62" fmla="*/ 6 w 34"/>
                <a:gd name="T63" fmla="*/ 20 h 30"/>
                <a:gd name="T64" fmla="*/ 2 w 34"/>
                <a:gd name="T65" fmla="*/ 27 h 30"/>
                <a:gd name="T66" fmla="*/ 8 w 34"/>
                <a:gd name="T67" fmla="*/ 27 h 30"/>
                <a:gd name="T68" fmla="*/ 13 w 34"/>
                <a:gd name="T69" fmla="*/ 27 h 30"/>
                <a:gd name="T70" fmla="*/ 15 w 34"/>
                <a:gd name="T71" fmla="*/ 27 h 30"/>
                <a:gd name="T72" fmla="*/ 15 w 34"/>
                <a:gd name="T73" fmla="*/ 27 h 30"/>
                <a:gd name="T74" fmla="*/ 15 w 34"/>
                <a:gd name="T75" fmla="*/ 21 h 30"/>
                <a:gd name="T76" fmla="*/ 18 w 34"/>
                <a:gd name="T77" fmla="*/ 19 h 30"/>
                <a:gd name="T78" fmla="*/ 19 w 34"/>
                <a:gd name="T79" fmla="*/ 19 h 30"/>
                <a:gd name="T80" fmla="*/ 19 w 34"/>
                <a:gd name="T81" fmla="*/ 17 h 30"/>
                <a:gd name="T82" fmla="*/ 20 w 34"/>
                <a:gd name="T83" fmla="*/ 8 h 30"/>
                <a:gd name="T84" fmla="*/ 22 w 34"/>
                <a:gd name="T85" fmla="*/ 8 h 30"/>
                <a:gd name="T86" fmla="*/ 24 w 34"/>
                <a:gd name="T87" fmla="*/ 8 h 30"/>
                <a:gd name="T88" fmla="*/ 29 w 34"/>
                <a:gd name="T89" fmla="*/ 8 h 30"/>
                <a:gd name="T90" fmla="*/ 32 w 34"/>
                <a:gd name="T91" fmla="*/ 7 h 30"/>
                <a:gd name="T92" fmla="*/ 32 w 34"/>
                <a:gd name="T93" fmla="*/ 6 h 30"/>
                <a:gd name="T94" fmla="*/ 32 w 34"/>
                <a:gd name="T95" fmla="*/ 3 h 30"/>
                <a:gd name="T96" fmla="*/ 28 w 34"/>
                <a:gd name="T97" fmla="*/ 2 h 30"/>
                <a:gd name="T98" fmla="*/ 26 w 34"/>
                <a:gd name="T99" fmla="*/ 2 h 30"/>
                <a:gd name="T100" fmla="*/ 20 w 34"/>
                <a:gd name="T10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0">
                  <a:moveTo>
                    <a:pt x="1" y="30"/>
                  </a:moveTo>
                  <a:cubicBezTo>
                    <a:pt x="0" y="30"/>
                    <a:pt x="0" y="30"/>
                    <a:pt x="0" y="30"/>
                  </a:cubicBezTo>
                  <a:cubicBezTo>
                    <a:pt x="0" y="26"/>
                    <a:pt x="2" y="22"/>
                    <a:pt x="4" y="19"/>
                  </a:cubicBezTo>
                  <a:cubicBezTo>
                    <a:pt x="6" y="16"/>
                    <a:pt x="7" y="14"/>
                    <a:pt x="9" y="11"/>
                  </a:cubicBezTo>
                  <a:cubicBezTo>
                    <a:pt x="9" y="9"/>
                    <a:pt x="11" y="7"/>
                    <a:pt x="12" y="5"/>
                  </a:cubicBezTo>
                  <a:cubicBezTo>
                    <a:pt x="13" y="4"/>
                    <a:pt x="14" y="3"/>
                    <a:pt x="15" y="1"/>
                  </a:cubicBezTo>
                  <a:cubicBezTo>
                    <a:pt x="16" y="0"/>
                    <a:pt x="17" y="0"/>
                    <a:pt x="20" y="0"/>
                  </a:cubicBezTo>
                  <a:cubicBezTo>
                    <a:pt x="22" y="0"/>
                    <a:pt x="25" y="0"/>
                    <a:pt x="26" y="0"/>
                  </a:cubicBezTo>
                  <a:cubicBezTo>
                    <a:pt x="27" y="0"/>
                    <a:pt x="28" y="0"/>
                    <a:pt x="28" y="0"/>
                  </a:cubicBezTo>
                  <a:cubicBezTo>
                    <a:pt x="31" y="0"/>
                    <a:pt x="33" y="0"/>
                    <a:pt x="34" y="1"/>
                  </a:cubicBezTo>
                  <a:cubicBezTo>
                    <a:pt x="34" y="2"/>
                    <a:pt x="34" y="4"/>
                    <a:pt x="34" y="6"/>
                  </a:cubicBezTo>
                  <a:cubicBezTo>
                    <a:pt x="34" y="7"/>
                    <a:pt x="34" y="7"/>
                    <a:pt x="34" y="7"/>
                  </a:cubicBezTo>
                  <a:cubicBezTo>
                    <a:pt x="34" y="10"/>
                    <a:pt x="30" y="10"/>
                    <a:pt x="29" y="10"/>
                  </a:cubicBezTo>
                  <a:cubicBezTo>
                    <a:pt x="27" y="10"/>
                    <a:pt x="25" y="10"/>
                    <a:pt x="24" y="10"/>
                  </a:cubicBezTo>
                  <a:cubicBezTo>
                    <a:pt x="23" y="10"/>
                    <a:pt x="22" y="10"/>
                    <a:pt x="22" y="10"/>
                  </a:cubicBezTo>
                  <a:cubicBezTo>
                    <a:pt x="21" y="10"/>
                    <a:pt x="21" y="16"/>
                    <a:pt x="21" y="17"/>
                  </a:cubicBezTo>
                  <a:cubicBezTo>
                    <a:pt x="21" y="18"/>
                    <a:pt x="21" y="19"/>
                    <a:pt x="21" y="19"/>
                  </a:cubicBezTo>
                  <a:cubicBezTo>
                    <a:pt x="21" y="20"/>
                    <a:pt x="20" y="21"/>
                    <a:pt x="19" y="21"/>
                  </a:cubicBezTo>
                  <a:cubicBezTo>
                    <a:pt x="18" y="21"/>
                    <a:pt x="17" y="22"/>
                    <a:pt x="17" y="22"/>
                  </a:cubicBezTo>
                  <a:cubicBezTo>
                    <a:pt x="16" y="23"/>
                    <a:pt x="17" y="25"/>
                    <a:pt x="17" y="26"/>
                  </a:cubicBezTo>
                  <a:cubicBezTo>
                    <a:pt x="17" y="27"/>
                    <a:pt x="17" y="28"/>
                    <a:pt x="17" y="28"/>
                  </a:cubicBezTo>
                  <a:cubicBezTo>
                    <a:pt x="18" y="29"/>
                    <a:pt x="18" y="29"/>
                    <a:pt x="18" y="29"/>
                  </a:cubicBezTo>
                  <a:cubicBezTo>
                    <a:pt x="16" y="29"/>
                    <a:pt x="16" y="29"/>
                    <a:pt x="16" y="29"/>
                  </a:cubicBezTo>
                  <a:cubicBezTo>
                    <a:pt x="16" y="29"/>
                    <a:pt x="16" y="29"/>
                    <a:pt x="16" y="29"/>
                  </a:cubicBezTo>
                  <a:cubicBezTo>
                    <a:pt x="16" y="29"/>
                    <a:pt x="14" y="29"/>
                    <a:pt x="13" y="29"/>
                  </a:cubicBezTo>
                  <a:cubicBezTo>
                    <a:pt x="11" y="29"/>
                    <a:pt x="9" y="29"/>
                    <a:pt x="8" y="29"/>
                  </a:cubicBezTo>
                  <a:cubicBezTo>
                    <a:pt x="3" y="29"/>
                    <a:pt x="2" y="30"/>
                    <a:pt x="1" y="30"/>
                  </a:cubicBezTo>
                  <a:close/>
                  <a:moveTo>
                    <a:pt x="20" y="2"/>
                  </a:moveTo>
                  <a:cubicBezTo>
                    <a:pt x="17" y="2"/>
                    <a:pt x="17" y="2"/>
                    <a:pt x="17" y="2"/>
                  </a:cubicBezTo>
                  <a:cubicBezTo>
                    <a:pt x="16" y="4"/>
                    <a:pt x="15" y="5"/>
                    <a:pt x="14" y="7"/>
                  </a:cubicBezTo>
                  <a:cubicBezTo>
                    <a:pt x="12" y="8"/>
                    <a:pt x="11" y="10"/>
                    <a:pt x="10" y="12"/>
                  </a:cubicBezTo>
                  <a:cubicBezTo>
                    <a:pt x="9" y="15"/>
                    <a:pt x="8" y="17"/>
                    <a:pt x="6" y="20"/>
                  </a:cubicBezTo>
                  <a:cubicBezTo>
                    <a:pt x="5" y="22"/>
                    <a:pt x="3" y="25"/>
                    <a:pt x="2" y="27"/>
                  </a:cubicBezTo>
                  <a:cubicBezTo>
                    <a:pt x="4" y="27"/>
                    <a:pt x="6" y="27"/>
                    <a:pt x="8" y="27"/>
                  </a:cubicBezTo>
                  <a:cubicBezTo>
                    <a:pt x="10" y="27"/>
                    <a:pt x="12" y="27"/>
                    <a:pt x="13" y="27"/>
                  </a:cubicBezTo>
                  <a:cubicBezTo>
                    <a:pt x="14" y="27"/>
                    <a:pt x="15" y="27"/>
                    <a:pt x="15" y="27"/>
                  </a:cubicBezTo>
                  <a:cubicBezTo>
                    <a:pt x="15" y="27"/>
                    <a:pt x="15" y="27"/>
                    <a:pt x="15" y="27"/>
                  </a:cubicBezTo>
                  <a:cubicBezTo>
                    <a:pt x="15" y="25"/>
                    <a:pt x="14" y="22"/>
                    <a:pt x="15" y="21"/>
                  </a:cubicBezTo>
                  <a:cubicBezTo>
                    <a:pt x="16" y="20"/>
                    <a:pt x="17" y="20"/>
                    <a:pt x="18" y="19"/>
                  </a:cubicBezTo>
                  <a:cubicBezTo>
                    <a:pt x="19" y="19"/>
                    <a:pt x="19" y="19"/>
                    <a:pt x="19" y="19"/>
                  </a:cubicBezTo>
                  <a:cubicBezTo>
                    <a:pt x="19" y="18"/>
                    <a:pt x="19" y="18"/>
                    <a:pt x="19" y="17"/>
                  </a:cubicBezTo>
                  <a:cubicBezTo>
                    <a:pt x="19" y="13"/>
                    <a:pt x="19" y="9"/>
                    <a:pt x="20" y="8"/>
                  </a:cubicBezTo>
                  <a:cubicBezTo>
                    <a:pt x="21" y="8"/>
                    <a:pt x="21" y="8"/>
                    <a:pt x="22" y="8"/>
                  </a:cubicBezTo>
                  <a:cubicBezTo>
                    <a:pt x="22" y="8"/>
                    <a:pt x="23" y="8"/>
                    <a:pt x="24" y="8"/>
                  </a:cubicBezTo>
                  <a:cubicBezTo>
                    <a:pt x="25" y="8"/>
                    <a:pt x="27" y="8"/>
                    <a:pt x="29" y="8"/>
                  </a:cubicBezTo>
                  <a:cubicBezTo>
                    <a:pt x="31" y="8"/>
                    <a:pt x="32" y="8"/>
                    <a:pt x="32" y="7"/>
                  </a:cubicBezTo>
                  <a:cubicBezTo>
                    <a:pt x="32" y="6"/>
                    <a:pt x="32" y="6"/>
                    <a:pt x="32" y="6"/>
                  </a:cubicBezTo>
                  <a:cubicBezTo>
                    <a:pt x="32" y="4"/>
                    <a:pt x="32" y="3"/>
                    <a:pt x="32" y="3"/>
                  </a:cubicBezTo>
                  <a:cubicBezTo>
                    <a:pt x="32" y="2"/>
                    <a:pt x="30" y="2"/>
                    <a:pt x="28" y="2"/>
                  </a:cubicBezTo>
                  <a:cubicBezTo>
                    <a:pt x="28" y="2"/>
                    <a:pt x="27" y="2"/>
                    <a:pt x="26" y="2"/>
                  </a:cubicBezTo>
                  <a:cubicBezTo>
                    <a:pt x="25" y="2"/>
                    <a:pt x="22" y="2"/>
                    <a:pt x="2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499" name="Freeform 308"/>
            <p:cNvSpPr/>
            <p:nvPr/>
          </p:nvSpPr>
          <p:spPr bwMode="auto">
            <a:xfrm>
              <a:off x="4760913" y="2509665"/>
              <a:ext cx="185738" cy="215900"/>
            </a:xfrm>
            <a:custGeom>
              <a:avLst/>
              <a:gdLst>
                <a:gd name="T0" fmla="*/ 54 w 68"/>
                <a:gd name="T1" fmla="*/ 0 h 79"/>
                <a:gd name="T2" fmla="*/ 51 w 68"/>
                <a:gd name="T3" fmla="*/ 2 h 79"/>
                <a:gd name="T4" fmla="*/ 47 w 68"/>
                <a:gd name="T5" fmla="*/ 6 h 79"/>
                <a:gd name="T6" fmla="*/ 37 w 68"/>
                <a:gd name="T7" fmla="*/ 5 h 79"/>
                <a:gd name="T8" fmla="*/ 38 w 68"/>
                <a:gd name="T9" fmla="*/ 4 h 79"/>
                <a:gd name="T10" fmla="*/ 19 w 68"/>
                <a:gd name="T11" fmla="*/ 5 h 79"/>
                <a:gd name="T12" fmla="*/ 12 w 68"/>
                <a:gd name="T13" fmla="*/ 6 h 79"/>
                <a:gd name="T14" fmla="*/ 12 w 68"/>
                <a:gd name="T15" fmla="*/ 13 h 79"/>
                <a:gd name="T16" fmla="*/ 8 w 68"/>
                <a:gd name="T17" fmla="*/ 13 h 79"/>
                <a:gd name="T18" fmla="*/ 7 w 68"/>
                <a:gd name="T19" fmla="*/ 31 h 79"/>
                <a:gd name="T20" fmla="*/ 0 w 68"/>
                <a:gd name="T21" fmla="*/ 43 h 79"/>
                <a:gd name="T22" fmla="*/ 3 w 68"/>
                <a:gd name="T23" fmla="*/ 50 h 79"/>
                <a:gd name="T24" fmla="*/ 6 w 68"/>
                <a:gd name="T25" fmla="*/ 57 h 79"/>
                <a:gd name="T26" fmla="*/ 9 w 68"/>
                <a:gd name="T27" fmla="*/ 60 h 79"/>
                <a:gd name="T28" fmla="*/ 12 w 68"/>
                <a:gd name="T29" fmla="*/ 61 h 79"/>
                <a:gd name="T30" fmla="*/ 14 w 68"/>
                <a:gd name="T31" fmla="*/ 64 h 79"/>
                <a:gd name="T32" fmla="*/ 18 w 68"/>
                <a:gd name="T33" fmla="*/ 69 h 79"/>
                <a:gd name="T34" fmla="*/ 26 w 68"/>
                <a:gd name="T35" fmla="*/ 76 h 79"/>
                <a:gd name="T36" fmla="*/ 36 w 68"/>
                <a:gd name="T37" fmla="*/ 79 h 79"/>
                <a:gd name="T38" fmla="*/ 49 w 68"/>
                <a:gd name="T39" fmla="*/ 76 h 79"/>
                <a:gd name="T40" fmla="*/ 55 w 68"/>
                <a:gd name="T41" fmla="*/ 75 h 79"/>
                <a:gd name="T42" fmla="*/ 52 w 68"/>
                <a:gd name="T43" fmla="*/ 71 h 79"/>
                <a:gd name="T44" fmla="*/ 44 w 68"/>
                <a:gd name="T45" fmla="*/ 62 h 79"/>
                <a:gd name="T46" fmla="*/ 48 w 68"/>
                <a:gd name="T47" fmla="*/ 58 h 79"/>
                <a:gd name="T48" fmla="*/ 48 w 68"/>
                <a:gd name="T49" fmla="*/ 52 h 79"/>
                <a:gd name="T50" fmla="*/ 51 w 68"/>
                <a:gd name="T51" fmla="*/ 50 h 79"/>
                <a:gd name="T52" fmla="*/ 52 w 68"/>
                <a:gd name="T53" fmla="*/ 46 h 79"/>
                <a:gd name="T54" fmla="*/ 56 w 68"/>
                <a:gd name="T55" fmla="*/ 42 h 79"/>
                <a:gd name="T56" fmla="*/ 57 w 68"/>
                <a:gd name="T57" fmla="*/ 33 h 79"/>
                <a:gd name="T58" fmla="*/ 62 w 68"/>
                <a:gd name="T59" fmla="*/ 24 h 79"/>
                <a:gd name="T60" fmla="*/ 61 w 68"/>
                <a:gd name="T61" fmla="*/ 18 h 79"/>
                <a:gd name="T62" fmla="*/ 59 w 68"/>
                <a:gd name="T63" fmla="*/ 8 h 79"/>
                <a:gd name="T64" fmla="*/ 58 w 68"/>
                <a:gd name="T65" fmla="*/ 5 h 79"/>
                <a:gd name="T66" fmla="*/ 54 w 68"/>
                <a:gd name="T6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79">
                  <a:moveTo>
                    <a:pt x="54" y="0"/>
                  </a:moveTo>
                  <a:cubicBezTo>
                    <a:pt x="53" y="1"/>
                    <a:pt x="51" y="2"/>
                    <a:pt x="51" y="2"/>
                  </a:cubicBezTo>
                  <a:cubicBezTo>
                    <a:pt x="50" y="3"/>
                    <a:pt x="48" y="6"/>
                    <a:pt x="47" y="6"/>
                  </a:cubicBezTo>
                  <a:cubicBezTo>
                    <a:pt x="45" y="6"/>
                    <a:pt x="40" y="5"/>
                    <a:pt x="37" y="5"/>
                  </a:cubicBezTo>
                  <a:cubicBezTo>
                    <a:pt x="37" y="5"/>
                    <a:pt x="38" y="4"/>
                    <a:pt x="38" y="4"/>
                  </a:cubicBezTo>
                  <a:cubicBezTo>
                    <a:pt x="34" y="7"/>
                    <a:pt x="23" y="5"/>
                    <a:pt x="19" y="5"/>
                  </a:cubicBezTo>
                  <a:cubicBezTo>
                    <a:pt x="17" y="5"/>
                    <a:pt x="12" y="4"/>
                    <a:pt x="12" y="6"/>
                  </a:cubicBezTo>
                  <a:cubicBezTo>
                    <a:pt x="12" y="8"/>
                    <a:pt x="12" y="11"/>
                    <a:pt x="12" y="13"/>
                  </a:cubicBezTo>
                  <a:cubicBezTo>
                    <a:pt x="12" y="14"/>
                    <a:pt x="9" y="13"/>
                    <a:pt x="8" y="13"/>
                  </a:cubicBezTo>
                  <a:cubicBezTo>
                    <a:pt x="5" y="16"/>
                    <a:pt x="12" y="30"/>
                    <a:pt x="7" y="31"/>
                  </a:cubicBezTo>
                  <a:cubicBezTo>
                    <a:pt x="2" y="31"/>
                    <a:pt x="0" y="39"/>
                    <a:pt x="0" y="43"/>
                  </a:cubicBezTo>
                  <a:cubicBezTo>
                    <a:pt x="3" y="42"/>
                    <a:pt x="3" y="49"/>
                    <a:pt x="3" y="50"/>
                  </a:cubicBezTo>
                  <a:cubicBezTo>
                    <a:pt x="6" y="53"/>
                    <a:pt x="6" y="53"/>
                    <a:pt x="6" y="57"/>
                  </a:cubicBezTo>
                  <a:cubicBezTo>
                    <a:pt x="6" y="58"/>
                    <a:pt x="8" y="59"/>
                    <a:pt x="9" y="60"/>
                  </a:cubicBezTo>
                  <a:cubicBezTo>
                    <a:pt x="10" y="61"/>
                    <a:pt x="11" y="61"/>
                    <a:pt x="12" y="61"/>
                  </a:cubicBezTo>
                  <a:cubicBezTo>
                    <a:pt x="13" y="62"/>
                    <a:pt x="13" y="63"/>
                    <a:pt x="14" y="64"/>
                  </a:cubicBezTo>
                  <a:cubicBezTo>
                    <a:pt x="16" y="65"/>
                    <a:pt x="17" y="66"/>
                    <a:pt x="18" y="69"/>
                  </a:cubicBezTo>
                  <a:cubicBezTo>
                    <a:pt x="19" y="70"/>
                    <a:pt x="25" y="77"/>
                    <a:pt x="26" y="76"/>
                  </a:cubicBezTo>
                  <a:cubicBezTo>
                    <a:pt x="30" y="73"/>
                    <a:pt x="32" y="79"/>
                    <a:pt x="36" y="79"/>
                  </a:cubicBezTo>
                  <a:cubicBezTo>
                    <a:pt x="41" y="79"/>
                    <a:pt x="45" y="79"/>
                    <a:pt x="49" y="76"/>
                  </a:cubicBezTo>
                  <a:cubicBezTo>
                    <a:pt x="50" y="74"/>
                    <a:pt x="54" y="76"/>
                    <a:pt x="55" y="75"/>
                  </a:cubicBezTo>
                  <a:cubicBezTo>
                    <a:pt x="57" y="73"/>
                    <a:pt x="52" y="72"/>
                    <a:pt x="52" y="71"/>
                  </a:cubicBezTo>
                  <a:cubicBezTo>
                    <a:pt x="50" y="67"/>
                    <a:pt x="48" y="63"/>
                    <a:pt x="44" y="62"/>
                  </a:cubicBezTo>
                  <a:cubicBezTo>
                    <a:pt x="44" y="59"/>
                    <a:pt x="48" y="61"/>
                    <a:pt x="48" y="58"/>
                  </a:cubicBezTo>
                  <a:cubicBezTo>
                    <a:pt x="48" y="56"/>
                    <a:pt x="48" y="54"/>
                    <a:pt x="48" y="52"/>
                  </a:cubicBezTo>
                  <a:cubicBezTo>
                    <a:pt x="49" y="51"/>
                    <a:pt x="50" y="51"/>
                    <a:pt x="51" y="50"/>
                  </a:cubicBezTo>
                  <a:cubicBezTo>
                    <a:pt x="52" y="49"/>
                    <a:pt x="51" y="47"/>
                    <a:pt x="52" y="46"/>
                  </a:cubicBezTo>
                  <a:cubicBezTo>
                    <a:pt x="54" y="45"/>
                    <a:pt x="55" y="44"/>
                    <a:pt x="56" y="42"/>
                  </a:cubicBezTo>
                  <a:cubicBezTo>
                    <a:pt x="58" y="39"/>
                    <a:pt x="57" y="36"/>
                    <a:pt x="57" y="33"/>
                  </a:cubicBezTo>
                  <a:cubicBezTo>
                    <a:pt x="58" y="29"/>
                    <a:pt x="58" y="26"/>
                    <a:pt x="62" y="24"/>
                  </a:cubicBezTo>
                  <a:cubicBezTo>
                    <a:pt x="68" y="22"/>
                    <a:pt x="62" y="21"/>
                    <a:pt x="61" y="18"/>
                  </a:cubicBezTo>
                  <a:cubicBezTo>
                    <a:pt x="59" y="15"/>
                    <a:pt x="61" y="10"/>
                    <a:pt x="59" y="8"/>
                  </a:cubicBezTo>
                  <a:cubicBezTo>
                    <a:pt x="59" y="7"/>
                    <a:pt x="59" y="6"/>
                    <a:pt x="58" y="5"/>
                  </a:cubicBezTo>
                  <a:cubicBezTo>
                    <a:pt x="57" y="3"/>
                    <a:pt x="55" y="2"/>
                    <a:pt x="54"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00" name="Freeform 309"/>
            <p:cNvSpPr>
              <a:spLocks noEditPoints="1"/>
            </p:cNvSpPr>
            <p:nvPr/>
          </p:nvSpPr>
          <p:spPr bwMode="auto">
            <a:xfrm>
              <a:off x="4757738" y="2506490"/>
              <a:ext cx="182563" cy="222250"/>
            </a:xfrm>
            <a:custGeom>
              <a:avLst/>
              <a:gdLst>
                <a:gd name="T0" fmla="*/ 28 w 67"/>
                <a:gd name="T1" fmla="*/ 78 h 81"/>
                <a:gd name="T2" fmla="*/ 14 w 67"/>
                <a:gd name="T3" fmla="*/ 66 h 81"/>
                <a:gd name="T4" fmla="*/ 13 w 67"/>
                <a:gd name="T5" fmla="*/ 63 h 81"/>
                <a:gd name="T6" fmla="*/ 6 w 67"/>
                <a:gd name="T7" fmla="*/ 58 h 81"/>
                <a:gd name="T8" fmla="*/ 3 w 67"/>
                <a:gd name="T9" fmla="*/ 49 h 81"/>
                <a:gd name="T10" fmla="*/ 0 w 67"/>
                <a:gd name="T11" fmla="*/ 45 h 81"/>
                <a:gd name="T12" fmla="*/ 8 w 67"/>
                <a:gd name="T13" fmla="*/ 30 h 81"/>
                <a:gd name="T14" fmla="*/ 10 w 67"/>
                <a:gd name="T15" fmla="*/ 13 h 81"/>
                <a:gd name="T16" fmla="*/ 12 w 67"/>
                <a:gd name="T17" fmla="*/ 7 h 81"/>
                <a:gd name="T18" fmla="*/ 20 w 67"/>
                <a:gd name="T19" fmla="*/ 5 h 81"/>
                <a:gd name="T20" fmla="*/ 38 w 67"/>
                <a:gd name="T21" fmla="*/ 4 h 81"/>
                <a:gd name="T22" fmla="*/ 42 w 67"/>
                <a:gd name="T23" fmla="*/ 5 h 81"/>
                <a:gd name="T24" fmla="*/ 54 w 67"/>
                <a:gd name="T25" fmla="*/ 0 h 81"/>
                <a:gd name="T26" fmla="*/ 58 w 67"/>
                <a:gd name="T27" fmla="*/ 3 h 81"/>
                <a:gd name="T28" fmla="*/ 61 w 67"/>
                <a:gd name="T29" fmla="*/ 8 h 81"/>
                <a:gd name="T30" fmla="*/ 65 w 67"/>
                <a:gd name="T31" fmla="*/ 21 h 81"/>
                <a:gd name="T32" fmla="*/ 60 w 67"/>
                <a:gd name="T33" fmla="*/ 32 h 81"/>
                <a:gd name="T34" fmla="*/ 58 w 67"/>
                <a:gd name="T35" fmla="*/ 44 h 81"/>
                <a:gd name="T36" fmla="*/ 54 w 67"/>
                <a:gd name="T37" fmla="*/ 49 h 81"/>
                <a:gd name="T38" fmla="*/ 50 w 67"/>
                <a:gd name="T39" fmla="*/ 53 h 81"/>
                <a:gd name="T40" fmla="*/ 46 w 67"/>
                <a:gd name="T41" fmla="*/ 62 h 81"/>
                <a:gd name="T42" fmla="*/ 57 w 67"/>
                <a:gd name="T43" fmla="*/ 75 h 81"/>
                <a:gd name="T44" fmla="*/ 55 w 67"/>
                <a:gd name="T45" fmla="*/ 77 h 81"/>
                <a:gd name="T46" fmla="*/ 50 w 67"/>
                <a:gd name="T47" fmla="*/ 77 h 81"/>
                <a:gd name="T48" fmla="*/ 36 w 67"/>
                <a:gd name="T49" fmla="*/ 81 h 81"/>
                <a:gd name="T50" fmla="*/ 36 w 67"/>
                <a:gd name="T51" fmla="*/ 79 h 81"/>
                <a:gd name="T52" fmla="*/ 39 w 67"/>
                <a:gd name="T53" fmla="*/ 79 h 81"/>
                <a:gd name="T54" fmla="*/ 55 w 67"/>
                <a:gd name="T55" fmla="*/ 76 h 81"/>
                <a:gd name="T56" fmla="*/ 54 w 67"/>
                <a:gd name="T57" fmla="*/ 73 h 81"/>
                <a:gd name="T58" fmla="*/ 44 w 67"/>
                <a:gd name="T59" fmla="*/ 64 h 81"/>
                <a:gd name="T60" fmla="*/ 48 w 67"/>
                <a:gd name="T61" fmla="*/ 59 h 81"/>
                <a:gd name="T62" fmla="*/ 51 w 67"/>
                <a:gd name="T63" fmla="*/ 51 h 81"/>
                <a:gd name="T64" fmla="*/ 54 w 67"/>
                <a:gd name="T65" fmla="*/ 45 h 81"/>
                <a:gd name="T66" fmla="*/ 57 w 67"/>
                <a:gd name="T67" fmla="*/ 34 h 81"/>
                <a:gd name="T68" fmla="*/ 65 w 67"/>
                <a:gd name="T69" fmla="*/ 23 h 81"/>
                <a:gd name="T70" fmla="*/ 60 w 67"/>
                <a:gd name="T71" fmla="*/ 14 h 81"/>
                <a:gd name="T72" fmla="*/ 59 w 67"/>
                <a:gd name="T73" fmla="*/ 6 h 81"/>
                <a:gd name="T74" fmla="*/ 53 w 67"/>
                <a:gd name="T75" fmla="*/ 4 h 81"/>
                <a:gd name="T76" fmla="*/ 38 w 67"/>
                <a:gd name="T77" fmla="*/ 7 h 81"/>
                <a:gd name="T78" fmla="*/ 24 w 67"/>
                <a:gd name="T79" fmla="*/ 7 h 81"/>
                <a:gd name="T80" fmla="*/ 16 w 67"/>
                <a:gd name="T81" fmla="*/ 7 h 81"/>
                <a:gd name="T82" fmla="*/ 12 w 67"/>
                <a:gd name="T83" fmla="*/ 15 h 81"/>
                <a:gd name="T84" fmla="*/ 10 w 67"/>
                <a:gd name="T85" fmla="*/ 22 h 81"/>
                <a:gd name="T86" fmla="*/ 2 w 67"/>
                <a:gd name="T87" fmla="*/ 43 h 81"/>
                <a:gd name="T88" fmla="*/ 6 w 67"/>
                <a:gd name="T89" fmla="*/ 51 h 81"/>
                <a:gd name="T90" fmla="*/ 12 w 67"/>
                <a:gd name="T91" fmla="*/ 61 h 81"/>
                <a:gd name="T92" fmla="*/ 15 w 67"/>
                <a:gd name="T93" fmla="*/ 64 h 81"/>
                <a:gd name="T94" fmla="*/ 27 w 67"/>
                <a:gd name="T95"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 h="81">
                  <a:moveTo>
                    <a:pt x="36" y="81"/>
                  </a:moveTo>
                  <a:cubicBezTo>
                    <a:pt x="35" y="81"/>
                    <a:pt x="34" y="80"/>
                    <a:pt x="32" y="79"/>
                  </a:cubicBezTo>
                  <a:cubicBezTo>
                    <a:pt x="31" y="77"/>
                    <a:pt x="30" y="76"/>
                    <a:pt x="28" y="78"/>
                  </a:cubicBezTo>
                  <a:cubicBezTo>
                    <a:pt x="28" y="78"/>
                    <a:pt x="27" y="78"/>
                    <a:pt x="27" y="78"/>
                  </a:cubicBezTo>
                  <a:cubicBezTo>
                    <a:pt x="25" y="78"/>
                    <a:pt x="19" y="71"/>
                    <a:pt x="18" y="70"/>
                  </a:cubicBezTo>
                  <a:cubicBezTo>
                    <a:pt x="17" y="68"/>
                    <a:pt x="16" y="67"/>
                    <a:pt x="14" y="66"/>
                  </a:cubicBezTo>
                  <a:cubicBezTo>
                    <a:pt x="14" y="65"/>
                    <a:pt x="14" y="65"/>
                    <a:pt x="14" y="65"/>
                  </a:cubicBezTo>
                  <a:cubicBezTo>
                    <a:pt x="13" y="65"/>
                    <a:pt x="13" y="64"/>
                    <a:pt x="13" y="64"/>
                  </a:cubicBezTo>
                  <a:cubicBezTo>
                    <a:pt x="13" y="63"/>
                    <a:pt x="13" y="63"/>
                    <a:pt x="13" y="63"/>
                  </a:cubicBezTo>
                  <a:cubicBezTo>
                    <a:pt x="13" y="63"/>
                    <a:pt x="12" y="63"/>
                    <a:pt x="12" y="63"/>
                  </a:cubicBezTo>
                  <a:cubicBezTo>
                    <a:pt x="11" y="63"/>
                    <a:pt x="10" y="62"/>
                    <a:pt x="10" y="62"/>
                  </a:cubicBezTo>
                  <a:cubicBezTo>
                    <a:pt x="7" y="61"/>
                    <a:pt x="6" y="59"/>
                    <a:pt x="6" y="58"/>
                  </a:cubicBezTo>
                  <a:cubicBezTo>
                    <a:pt x="6" y="55"/>
                    <a:pt x="6" y="54"/>
                    <a:pt x="4" y="52"/>
                  </a:cubicBezTo>
                  <a:cubicBezTo>
                    <a:pt x="4" y="52"/>
                    <a:pt x="4" y="52"/>
                    <a:pt x="4" y="52"/>
                  </a:cubicBezTo>
                  <a:cubicBezTo>
                    <a:pt x="3" y="51"/>
                    <a:pt x="3" y="51"/>
                    <a:pt x="3" y="49"/>
                  </a:cubicBezTo>
                  <a:cubicBezTo>
                    <a:pt x="3" y="48"/>
                    <a:pt x="2" y="45"/>
                    <a:pt x="1" y="45"/>
                  </a:cubicBezTo>
                  <a:cubicBezTo>
                    <a:pt x="1" y="45"/>
                    <a:pt x="1" y="45"/>
                    <a:pt x="1" y="45"/>
                  </a:cubicBezTo>
                  <a:cubicBezTo>
                    <a:pt x="0" y="45"/>
                    <a:pt x="0" y="45"/>
                    <a:pt x="0" y="45"/>
                  </a:cubicBezTo>
                  <a:cubicBezTo>
                    <a:pt x="0" y="44"/>
                    <a:pt x="0" y="44"/>
                    <a:pt x="0" y="44"/>
                  </a:cubicBezTo>
                  <a:cubicBezTo>
                    <a:pt x="0" y="40"/>
                    <a:pt x="3" y="31"/>
                    <a:pt x="8" y="31"/>
                  </a:cubicBezTo>
                  <a:cubicBezTo>
                    <a:pt x="8" y="31"/>
                    <a:pt x="8" y="31"/>
                    <a:pt x="8" y="30"/>
                  </a:cubicBezTo>
                  <a:cubicBezTo>
                    <a:pt x="9" y="29"/>
                    <a:pt x="9" y="26"/>
                    <a:pt x="8" y="23"/>
                  </a:cubicBezTo>
                  <a:cubicBezTo>
                    <a:pt x="7" y="19"/>
                    <a:pt x="7" y="15"/>
                    <a:pt x="8" y="14"/>
                  </a:cubicBezTo>
                  <a:cubicBezTo>
                    <a:pt x="9" y="13"/>
                    <a:pt x="10" y="13"/>
                    <a:pt x="10" y="13"/>
                  </a:cubicBezTo>
                  <a:cubicBezTo>
                    <a:pt x="10" y="13"/>
                    <a:pt x="11" y="13"/>
                    <a:pt x="11" y="13"/>
                  </a:cubicBezTo>
                  <a:cubicBezTo>
                    <a:pt x="12" y="13"/>
                    <a:pt x="12" y="13"/>
                    <a:pt x="12" y="13"/>
                  </a:cubicBezTo>
                  <a:cubicBezTo>
                    <a:pt x="12" y="7"/>
                    <a:pt x="12" y="7"/>
                    <a:pt x="12" y="7"/>
                  </a:cubicBezTo>
                  <a:cubicBezTo>
                    <a:pt x="12" y="6"/>
                    <a:pt x="13" y="5"/>
                    <a:pt x="16" y="5"/>
                  </a:cubicBezTo>
                  <a:cubicBezTo>
                    <a:pt x="16" y="5"/>
                    <a:pt x="17" y="5"/>
                    <a:pt x="18" y="5"/>
                  </a:cubicBezTo>
                  <a:cubicBezTo>
                    <a:pt x="19" y="5"/>
                    <a:pt x="19" y="5"/>
                    <a:pt x="20" y="5"/>
                  </a:cubicBezTo>
                  <a:cubicBezTo>
                    <a:pt x="21" y="5"/>
                    <a:pt x="22" y="5"/>
                    <a:pt x="24" y="5"/>
                  </a:cubicBezTo>
                  <a:cubicBezTo>
                    <a:pt x="27" y="6"/>
                    <a:pt x="29" y="6"/>
                    <a:pt x="32" y="6"/>
                  </a:cubicBezTo>
                  <a:cubicBezTo>
                    <a:pt x="35" y="6"/>
                    <a:pt x="37" y="5"/>
                    <a:pt x="38" y="4"/>
                  </a:cubicBezTo>
                  <a:cubicBezTo>
                    <a:pt x="42" y="1"/>
                    <a:pt x="42" y="1"/>
                    <a:pt x="42" y="1"/>
                  </a:cubicBezTo>
                  <a:cubicBezTo>
                    <a:pt x="40" y="5"/>
                    <a:pt x="40" y="5"/>
                    <a:pt x="40" y="5"/>
                  </a:cubicBezTo>
                  <a:cubicBezTo>
                    <a:pt x="41" y="5"/>
                    <a:pt x="41" y="5"/>
                    <a:pt x="42" y="5"/>
                  </a:cubicBezTo>
                  <a:cubicBezTo>
                    <a:pt x="44" y="6"/>
                    <a:pt x="47" y="6"/>
                    <a:pt x="48" y="6"/>
                  </a:cubicBezTo>
                  <a:cubicBezTo>
                    <a:pt x="48" y="6"/>
                    <a:pt x="51" y="3"/>
                    <a:pt x="51" y="3"/>
                  </a:cubicBezTo>
                  <a:cubicBezTo>
                    <a:pt x="51" y="2"/>
                    <a:pt x="54" y="1"/>
                    <a:pt x="54" y="0"/>
                  </a:cubicBezTo>
                  <a:cubicBezTo>
                    <a:pt x="55" y="0"/>
                    <a:pt x="55" y="0"/>
                    <a:pt x="55" y="0"/>
                  </a:cubicBezTo>
                  <a:cubicBezTo>
                    <a:pt x="55" y="1"/>
                    <a:pt x="55" y="1"/>
                    <a:pt x="55" y="1"/>
                  </a:cubicBezTo>
                  <a:cubicBezTo>
                    <a:pt x="56" y="2"/>
                    <a:pt x="57" y="3"/>
                    <a:pt x="58" y="3"/>
                  </a:cubicBezTo>
                  <a:cubicBezTo>
                    <a:pt x="60" y="5"/>
                    <a:pt x="60" y="5"/>
                    <a:pt x="60" y="5"/>
                  </a:cubicBezTo>
                  <a:cubicBezTo>
                    <a:pt x="61" y="6"/>
                    <a:pt x="61" y="6"/>
                    <a:pt x="61" y="7"/>
                  </a:cubicBezTo>
                  <a:cubicBezTo>
                    <a:pt x="61" y="8"/>
                    <a:pt x="61" y="8"/>
                    <a:pt x="61" y="8"/>
                  </a:cubicBezTo>
                  <a:cubicBezTo>
                    <a:pt x="63" y="10"/>
                    <a:pt x="62" y="12"/>
                    <a:pt x="62" y="14"/>
                  </a:cubicBezTo>
                  <a:cubicBezTo>
                    <a:pt x="62" y="16"/>
                    <a:pt x="62" y="17"/>
                    <a:pt x="62" y="18"/>
                  </a:cubicBezTo>
                  <a:cubicBezTo>
                    <a:pt x="63" y="19"/>
                    <a:pt x="64" y="20"/>
                    <a:pt x="65" y="21"/>
                  </a:cubicBezTo>
                  <a:cubicBezTo>
                    <a:pt x="66" y="21"/>
                    <a:pt x="67" y="22"/>
                    <a:pt x="66" y="23"/>
                  </a:cubicBezTo>
                  <a:cubicBezTo>
                    <a:pt x="66" y="24"/>
                    <a:pt x="65" y="25"/>
                    <a:pt x="63" y="26"/>
                  </a:cubicBezTo>
                  <a:cubicBezTo>
                    <a:pt x="61" y="27"/>
                    <a:pt x="60" y="29"/>
                    <a:pt x="60" y="32"/>
                  </a:cubicBezTo>
                  <a:cubicBezTo>
                    <a:pt x="60" y="33"/>
                    <a:pt x="59" y="34"/>
                    <a:pt x="59" y="34"/>
                  </a:cubicBezTo>
                  <a:cubicBezTo>
                    <a:pt x="59" y="35"/>
                    <a:pt x="59" y="37"/>
                    <a:pt x="59" y="38"/>
                  </a:cubicBezTo>
                  <a:cubicBezTo>
                    <a:pt x="59" y="40"/>
                    <a:pt x="59" y="42"/>
                    <a:pt x="58" y="44"/>
                  </a:cubicBezTo>
                  <a:cubicBezTo>
                    <a:pt x="57" y="45"/>
                    <a:pt x="56" y="46"/>
                    <a:pt x="55" y="47"/>
                  </a:cubicBezTo>
                  <a:cubicBezTo>
                    <a:pt x="55" y="47"/>
                    <a:pt x="55" y="47"/>
                    <a:pt x="54" y="48"/>
                  </a:cubicBezTo>
                  <a:cubicBezTo>
                    <a:pt x="54" y="48"/>
                    <a:pt x="54" y="49"/>
                    <a:pt x="54" y="49"/>
                  </a:cubicBezTo>
                  <a:cubicBezTo>
                    <a:pt x="53" y="50"/>
                    <a:pt x="53" y="51"/>
                    <a:pt x="53" y="52"/>
                  </a:cubicBezTo>
                  <a:cubicBezTo>
                    <a:pt x="52" y="52"/>
                    <a:pt x="52" y="52"/>
                    <a:pt x="51" y="53"/>
                  </a:cubicBezTo>
                  <a:cubicBezTo>
                    <a:pt x="51" y="53"/>
                    <a:pt x="50" y="53"/>
                    <a:pt x="50" y="53"/>
                  </a:cubicBezTo>
                  <a:cubicBezTo>
                    <a:pt x="50" y="59"/>
                    <a:pt x="50" y="59"/>
                    <a:pt x="50" y="59"/>
                  </a:cubicBezTo>
                  <a:cubicBezTo>
                    <a:pt x="50" y="62"/>
                    <a:pt x="48" y="62"/>
                    <a:pt x="47" y="62"/>
                  </a:cubicBezTo>
                  <a:cubicBezTo>
                    <a:pt x="46" y="62"/>
                    <a:pt x="46" y="62"/>
                    <a:pt x="46" y="62"/>
                  </a:cubicBezTo>
                  <a:cubicBezTo>
                    <a:pt x="51" y="64"/>
                    <a:pt x="53" y="69"/>
                    <a:pt x="54" y="71"/>
                  </a:cubicBezTo>
                  <a:cubicBezTo>
                    <a:pt x="54" y="71"/>
                    <a:pt x="54" y="71"/>
                    <a:pt x="55" y="72"/>
                  </a:cubicBezTo>
                  <a:cubicBezTo>
                    <a:pt x="56" y="72"/>
                    <a:pt x="57" y="73"/>
                    <a:pt x="57" y="75"/>
                  </a:cubicBezTo>
                  <a:cubicBezTo>
                    <a:pt x="58" y="75"/>
                    <a:pt x="57" y="76"/>
                    <a:pt x="56" y="77"/>
                  </a:cubicBezTo>
                  <a:cubicBezTo>
                    <a:pt x="56" y="77"/>
                    <a:pt x="55" y="77"/>
                    <a:pt x="55" y="77"/>
                  </a:cubicBezTo>
                  <a:cubicBezTo>
                    <a:pt x="55" y="77"/>
                    <a:pt x="55" y="77"/>
                    <a:pt x="55" y="77"/>
                  </a:cubicBezTo>
                  <a:cubicBezTo>
                    <a:pt x="54" y="77"/>
                    <a:pt x="53" y="77"/>
                    <a:pt x="53" y="77"/>
                  </a:cubicBezTo>
                  <a:cubicBezTo>
                    <a:pt x="52" y="77"/>
                    <a:pt x="52" y="77"/>
                    <a:pt x="51" y="77"/>
                  </a:cubicBezTo>
                  <a:cubicBezTo>
                    <a:pt x="51" y="77"/>
                    <a:pt x="51" y="77"/>
                    <a:pt x="50" y="77"/>
                  </a:cubicBezTo>
                  <a:cubicBezTo>
                    <a:pt x="47" y="81"/>
                    <a:pt x="43" y="81"/>
                    <a:pt x="39" y="81"/>
                  </a:cubicBezTo>
                  <a:cubicBezTo>
                    <a:pt x="38" y="81"/>
                    <a:pt x="38" y="81"/>
                    <a:pt x="37" y="81"/>
                  </a:cubicBezTo>
                  <a:lnTo>
                    <a:pt x="36" y="81"/>
                  </a:lnTo>
                  <a:close/>
                  <a:moveTo>
                    <a:pt x="30" y="75"/>
                  </a:moveTo>
                  <a:cubicBezTo>
                    <a:pt x="31" y="75"/>
                    <a:pt x="33" y="76"/>
                    <a:pt x="34" y="77"/>
                  </a:cubicBezTo>
                  <a:cubicBezTo>
                    <a:pt x="35" y="78"/>
                    <a:pt x="36" y="79"/>
                    <a:pt x="36" y="79"/>
                  </a:cubicBezTo>
                  <a:cubicBezTo>
                    <a:pt x="36" y="80"/>
                    <a:pt x="36" y="80"/>
                    <a:pt x="36" y="80"/>
                  </a:cubicBezTo>
                  <a:cubicBezTo>
                    <a:pt x="37" y="79"/>
                    <a:pt x="37" y="79"/>
                    <a:pt x="37" y="79"/>
                  </a:cubicBezTo>
                  <a:cubicBezTo>
                    <a:pt x="37" y="79"/>
                    <a:pt x="38" y="79"/>
                    <a:pt x="39" y="79"/>
                  </a:cubicBezTo>
                  <a:cubicBezTo>
                    <a:pt x="43" y="79"/>
                    <a:pt x="46" y="79"/>
                    <a:pt x="49" y="76"/>
                  </a:cubicBezTo>
                  <a:cubicBezTo>
                    <a:pt x="50" y="75"/>
                    <a:pt x="51" y="75"/>
                    <a:pt x="53" y="75"/>
                  </a:cubicBezTo>
                  <a:cubicBezTo>
                    <a:pt x="54" y="75"/>
                    <a:pt x="54" y="76"/>
                    <a:pt x="55" y="76"/>
                  </a:cubicBezTo>
                  <a:cubicBezTo>
                    <a:pt x="55" y="76"/>
                    <a:pt x="55" y="75"/>
                    <a:pt x="55" y="75"/>
                  </a:cubicBezTo>
                  <a:cubicBezTo>
                    <a:pt x="55" y="75"/>
                    <a:pt x="56" y="75"/>
                    <a:pt x="56" y="75"/>
                  </a:cubicBezTo>
                  <a:cubicBezTo>
                    <a:pt x="55" y="74"/>
                    <a:pt x="54" y="74"/>
                    <a:pt x="54" y="73"/>
                  </a:cubicBezTo>
                  <a:cubicBezTo>
                    <a:pt x="53" y="73"/>
                    <a:pt x="52" y="73"/>
                    <a:pt x="52" y="72"/>
                  </a:cubicBezTo>
                  <a:cubicBezTo>
                    <a:pt x="51" y="70"/>
                    <a:pt x="49" y="65"/>
                    <a:pt x="44" y="64"/>
                  </a:cubicBezTo>
                  <a:cubicBezTo>
                    <a:pt x="44" y="64"/>
                    <a:pt x="44" y="64"/>
                    <a:pt x="44" y="64"/>
                  </a:cubicBezTo>
                  <a:cubicBezTo>
                    <a:pt x="44" y="63"/>
                    <a:pt x="44" y="63"/>
                    <a:pt x="44" y="63"/>
                  </a:cubicBezTo>
                  <a:cubicBezTo>
                    <a:pt x="44" y="61"/>
                    <a:pt x="46" y="60"/>
                    <a:pt x="47" y="60"/>
                  </a:cubicBezTo>
                  <a:cubicBezTo>
                    <a:pt x="48" y="60"/>
                    <a:pt x="48" y="60"/>
                    <a:pt x="48" y="59"/>
                  </a:cubicBezTo>
                  <a:cubicBezTo>
                    <a:pt x="48" y="53"/>
                    <a:pt x="48" y="53"/>
                    <a:pt x="48" y="53"/>
                  </a:cubicBezTo>
                  <a:cubicBezTo>
                    <a:pt x="49" y="52"/>
                    <a:pt x="50" y="51"/>
                    <a:pt x="50" y="51"/>
                  </a:cubicBezTo>
                  <a:cubicBezTo>
                    <a:pt x="51" y="51"/>
                    <a:pt x="51" y="51"/>
                    <a:pt x="51" y="51"/>
                  </a:cubicBezTo>
                  <a:cubicBezTo>
                    <a:pt x="51" y="50"/>
                    <a:pt x="52" y="50"/>
                    <a:pt x="52" y="49"/>
                  </a:cubicBezTo>
                  <a:cubicBezTo>
                    <a:pt x="52" y="48"/>
                    <a:pt x="52" y="47"/>
                    <a:pt x="53" y="46"/>
                  </a:cubicBezTo>
                  <a:cubicBezTo>
                    <a:pt x="53" y="46"/>
                    <a:pt x="54" y="46"/>
                    <a:pt x="54" y="45"/>
                  </a:cubicBezTo>
                  <a:cubicBezTo>
                    <a:pt x="55" y="44"/>
                    <a:pt x="56" y="43"/>
                    <a:pt x="56" y="43"/>
                  </a:cubicBezTo>
                  <a:cubicBezTo>
                    <a:pt x="57" y="41"/>
                    <a:pt x="57" y="39"/>
                    <a:pt x="57" y="38"/>
                  </a:cubicBezTo>
                  <a:cubicBezTo>
                    <a:pt x="57" y="37"/>
                    <a:pt x="57" y="35"/>
                    <a:pt x="57" y="34"/>
                  </a:cubicBezTo>
                  <a:cubicBezTo>
                    <a:pt x="58" y="33"/>
                    <a:pt x="58" y="32"/>
                    <a:pt x="58" y="32"/>
                  </a:cubicBezTo>
                  <a:cubicBezTo>
                    <a:pt x="58" y="29"/>
                    <a:pt x="59" y="26"/>
                    <a:pt x="62" y="24"/>
                  </a:cubicBezTo>
                  <a:cubicBezTo>
                    <a:pt x="64" y="24"/>
                    <a:pt x="64" y="23"/>
                    <a:pt x="65" y="23"/>
                  </a:cubicBezTo>
                  <a:cubicBezTo>
                    <a:pt x="64" y="23"/>
                    <a:pt x="64" y="23"/>
                    <a:pt x="63" y="22"/>
                  </a:cubicBezTo>
                  <a:cubicBezTo>
                    <a:pt x="62" y="21"/>
                    <a:pt x="61" y="21"/>
                    <a:pt x="61" y="19"/>
                  </a:cubicBezTo>
                  <a:cubicBezTo>
                    <a:pt x="60" y="18"/>
                    <a:pt x="60" y="16"/>
                    <a:pt x="60" y="14"/>
                  </a:cubicBezTo>
                  <a:cubicBezTo>
                    <a:pt x="60" y="12"/>
                    <a:pt x="61" y="11"/>
                    <a:pt x="60" y="10"/>
                  </a:cubicBezTo>
                  <a:cubicBezTo>
                    <a:pt x="59" y="9"/>
                    <a:pt x="59" y="8"/>
                    <a:pt x="59" y="7"/>
                  </a:cubicBezTo>
                  <a:cubicBezTo>
                    <a:pt x="59" y="7"/>
                    <a:pt x="59" y="7"/>
                    <a:pt x="59" y="6"/>
                  </a:cubicBezTo>
                  <a:cubicBezTo>
                    <a:pt x="57" y="5"/>
                    <a:pt x="57" y="5"/>
                    <a:pt x="57" y="5"/>
                  </a:cubicBezTo>
                  <a:cubicBezTo>
                    <a:pt x="56" y="4"/>
                    <a:pt x="55" y="3"/>
                    <a:pt x="54" y="3"/>
                  </a:cubicBezTo>
                  <a:cubicBezTo>
                    <a:pt x="54" y="3"/>
                    <a:pt x="53" y="3"/>
                    <a:pt x="53" y="4"/>
                  </a:cubicBezTo>
                  <a:cubicBezTo>
                    <a:pt x="52" y="5"/>
                    <a:pt x="50" y="7"/>
                    <a:pt x="48" y="8"/>
                  </a:cubicBezTo>
                  <a:cubicBezTo>
                    <a:pt x="47" y="8"/>
                    <a:pt x="44" y="8"/>
                    <a:pt x="42" y="7"/>
                  </a:cubicBezTo>
                  <a:cubicBezTo>
                    <a:pt x="40" y="7"/>
                    <a:pt x="39" y="7"/>
                    <a:pt x="38" y="7"/>
                  </a:cubicBezTo>
                  <a:cubicBezTo>
                    <a:pt x="37" y="7"/>
                    <a:pt x="37" y="7"/>
                    <a:pt x="37" y="7"/>
                  </a:cubicBezTo>
                  <a:cubicBezTo>
                    <a:pt x="36" y="7"/>
                    <a:pt x="34" y="8"/>
                    <a:pt x="32" y="8"/>
                  </a:cubicBezTo>
                  <a:cubicBezTo>
                    <a:pt x="29" y="8"/>
                    <a:pt x="26" y="7"/>
                    <a:pt x="24" y="7"/>
                  </a:cubicBezTo>
                  <a:cubicBezTo>
                    <a:pt x="22" y="7"/>
                    <a:pt x="21" y="7"/>
                    <a:pt x="20" y="7"/>
                  </a:cubicBezTo>
                  <a:cubicBezTo>
                    <a:pt x="19" y="7"/>
                    <a:pt x="18" y="7"/>
                    <a:pt x="18" y="7"/>
                  </a:cubicBezTo>
                  <a:cubicBezTo>
                    <a:pt x="17" y="7"/>
                    <a:pt x="16" y="7"/>
                    <a:pt x="16" y="7"/>
                  </a:cubicBezTo>
                  <a:cubicBezTo>
                    <a:pt x="14" y="7"/>
                    <a:pt x="14" y="7"/>
                    <a:pt x="14" y="7"/>
                  </a:cubicBezTo>
                  <a:cubicBezTo>
                    <a:pt x="14" y="14"/>
                    <a:pt x="14" y="14"/>
                    <a:pt x="14" y="14"/>
                  </a:cubicBezTo>
                  <a:cubicBezTo>
                    <a:pt x="14" y="14"/>
                    <a:pt x="14" y="15"/>
                    <a:pt x="12" y="15"/>
                  </a:cubicBezTo>
                  <a:cubicBezTo>
                    <a:pt x="12" y="15"/>
                    <a:pt x="11" y="15"/>
                    <a:pt x="11" y="15"/>
                  </a:cubicBezTo>
                  <a:cubicBezTo>
                    <a:pt x="11" y="15"/>
                    <a:pt x="10" y="15"/>
                    <a:pt x="10" y="15"/>
                  </a:cubicBezTo>
                  <a:cubicBezTo>
                    <a:pt x="9" y="16"/>
                    <a:pt x="10" y="20"/>
                    <a:pt x="10" y="22"/>
                  </a:cubicBezTo>
                  <a:cubicBezTo>
                    <a:pt x="11" y="26"/>
                    <a:pt x="11" y="30"/>
                    <a:pt x="10" y="32"/>
                  </a:cubicBezTo>
                  <a:cubicBezTo>
                    <a:pt x="9" y="32"/>
                    <a:pt x="9" y="33"/>
                    <a:pt x="8" y="33"/>
                  </a:cubicBezTo>
                  <a:cubicBezTo>
                    <a:pt x="5" y="33"/>
                    <a:pt x="2" y="39"/>
                    <a:pt x="2" y="43"/>
                  </a:cubicBezTo>
                  <a:cubicBezTo>
                    <a:pt x="4" y="43"/>
                    <a:pt x="5" y="47"/>
                    <a:pt x="5" y="49"/>
                  </a:cubicBezTo>
                  <a:cubicBezTo>
                    <a:pt x="5" y="50"/>
                    <a:pt x="5" y="50"/>
                    <a:pt x="5" y="51"/>
                  </a:cubicBezTo>
                  <a:cubicBezTo>
                    <a:pt x="6" y="51"/>
                    <a:pt x="6" y="51"/>
                    <a:pt x="6" y="51"/>
                  </a:cubicBezTo>
                  <a:cubicBezTo>
                    <a:pt x="7" y="53"/>
                    <a:pt x="8" y="54"/>
                    <a:pt x="8" y="58"/>
                  </a:cubicBezTo>
                  <a:cubicBezTo>
                    <a:pt x="8" y="59"/>
                    <a:pt x="9" y="60"/>
                    <a:pt x="10" y="60"/>
                  </a:cubicBezTo>
                  <a:cubicBezTo>
                    <a:pt x="11" y="61"/>
                    <a:pt x="12" y="61"/>
                    <a:pt x="12" y="61"/>
                  </a:cubicBezTo>
                  <a:cubicBezTo>
                    <a:pt x="13" y="61"/>
                    <a:pt x="13" y="61"/>
                    <a:pt x="13" y="61"/>
                  </a:cubicBezTo>
                  <a:cubicBezTo>
                    <a:pt x="15" y="62"/>
                    <a:pt x="15" y="63"/>
                    <a:pt x="15" y="63"/>
                  </a:cubicBezTo>
                  <a:cubicBezTo>
                    <a:pt x="15" y="64"/>
                    <a:pt x="15" y="64"/>
                    <a:pt x="15" y="64"/>
                  </a:cubicBezTo>
                  <a:cubicBezTo>
                    <a:pt x="15" y="64"/>
                    <a:pt x="15" y="64"/>
                    <a:pt x="15" y="64"/>
                  </a:cubicBezTo>
                  <a:cubicBezTo>
                    <a:pt x="18" y="66"/>
                    <a:pt x="19" y="67"/>
                    <a:pt x="20" y="69"/>
                  </a:cubicBezTo>
                  <a:cubicBezTo>
                    <a:pt x="21" y="71"/>
                    <a:pt x="26" y="75"/>
                    <a:pt x="27" y="76"/>
                  </a:cubicBezTo>
                  <a:cubicBezTo>
                    <a:pt x="28" y="75"/>
                    <a:pt x="29" y="75"/>
                    <a:pt x="30" y="7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01" name="Freeform 310"/>
            <p:cNvSpPr/>
            <p:nvPr/>
          </p:nvSpPr>
          <p:spPr bwMode="auto">
            <a:xfrm>
              <a:off x="4852988" y="3046240"/>
              <a:ext cx="15875" cy="20638"/>
            </a:xfrm>
            <a:custGeom>
              <a:avLst/>
              <a:gdLst>
                <a:gd name="T0" fmla="*/ 5 w 6"/>
                <a:gd name="T1" fmla="*/ 1 h 8"/>
                <a:gd name="T2" fmla="*/ 1 w 6"/>
                <a:gd name="T3" fmla="*/ 6 h 8"/>
                <a:gd name="T4" fmla="*/ 5 w 6"/>
                <a:gd name="T5" fmla="*/ 7 h 8"/>
                <a:gd name="T6" fmla="*/ 5 w 6"/>
                <a:gd name="T7" fmla="*/ 1 h 8"/>
              </a:gdLst>
              <a:ahLst/>
              <a:cxnLst>
                <a:cxn ang="0">
                  <a:pos x="T0" y="T1"/>
                </a:cxn>
                <a:cxn ang="0">
                  <a:pos x="T2" y="T3"/>
                </a:cxn>
                <a:cxn ang="0">
                  <a:pos x="T4" y="T5"/>
                </a:cxn>
                <a:cxn ang="0">
                  <a:pos x="T6" y="T7"/>
                </a:cxn>
              </a:cxnLst>
              <a:rect l="0" t="0" r="r" b="b"/>
              <a:pathLst>
                <a:path w="6" h="8">
                  <a:moveTo>
                    <a:pt x="5" y="1"/>
                  </a:moveTo>
                  <a:cubicBezTo>
                    <a:pt x="3" y="0"/>
                    <a:pt x="0" y="3"/>
                    <a:pt x="1" y="6"/>
                  </a:cubicBezTo>
                  <a:cubicBezTo>
                    <a:pt x="2" y="7"/>
                    <a:pt x="4" y="8"/>
                    <a:pt x="5" y="7"/>
                  </a:cubicBezTo>
                  <a:cubicBezTo>
                    <a:pt x="6" y="5"/>
                    <a:pt x="5" y="4"/>
                    <a:pt x="5"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502" name="Freeform 311"/>
            <p:cNvSpPr>
              <a:spLocks noEditPoints="1"/>
            </p:cNvSpPr>
            <p:nvPr/>
          </p:nvSpPr>
          <p:spPr bwMode="auto">
            <a:xfrm>
              <a:off x="4852988" y="3046240"/>
              <a:ext cx="19050" cy="20638"/>
            </a:xfrm>
            <a:custGeom>
              <a:avLst/>
              <a:gdLst>
                <a:gd name="T0" fmla="*/ 3 w 7"/>
                <a:gd name="T1" fmla="*/ 8 h 8"/>
                <a:gd name="T2" fmla="*/ 1 w 7"/>
                <a:gd name="T3" fmla="*/ 7 h 8"/>
                <a:gd name="T4" fmla="*/ 1 w 7"/>
                <a:gd name="T5" fmla="*/ 2 h 8"/>
                <a:gd name="T6" fmla="*/ 6 w 7"/>
                <a:gd name="T7" fmla="*/ 1 h 8"/>
                <a:gd name="T8" fmla="*/ 6 w 7"/>
                <a:gd name="T9" fmla="*/ 1 h 8"/>
                <a:gd name="T10" fmla="*/ 6 w 7"/>
                <a:gd name="T11" fmla="*/ 2 h 8"/>
                <a:gd name="T12" fmla="*/ 6 w 7"/>
                <a:gd name="T13" fmla="*/ 7 h 8"/>
                <a:gd name="T14" fmla="*/ 3 w 7"/>
                <a:gd name="T15" fmla="*/ 8 h 8"/>
                <a:gd name="T16" fmla="*/ 4 w 7"/>
                <a:gd name="T17" fmla="*/ 2 h 8"/>
                <a:gd name="T18" fmla="*/ 3 w 7"/>
                <a:gd name="T19" fmla="*/ 3 h 8"/>
                <a:gd name="T20" fmla="*/ 2 w 7"/>
                <a:gd name="T21" fmla="*/ 6 h 8"/>
                <a:gd name="T22" fmla="*/ 3 w 7"/>
                <a:gd name="T23" fmla="*/ 6 h 8"/>
                <a:gd name="T24" fmla="*/ 4 w 7"/>
                <a:gd name="T25" fmla="*/ 6 h 8"/>
                <a:gd name="T26" fmla="*/ 4 w 7"/>
                <a:gd name="T27" fmla="*/ 3 h 8"/>
                <a:gd name="T28" fmla="*/ 4 w 7"/>
                <a:gd name="T29" fmla="*/ 2 h 8"/>
                <a:gd name="T30" fmla="*/ 4 w 7"/>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8">
                  <a:moveTo>
                    <a:pt x="3" y="8"/>
                  </a:moveTo>
                  <a:cubicBezTo>
                    <a:pt x="2" y="8"/>
                    <a:pt x="1" y="8"/>
                    <a:pt x="1" y="7"/>
                  </a:cubicBezTo>
                  <a:cubicBezTo>
                    <a:pt x="0" y="5"/>
                    <a:pt x="0" y="3"/>
                    <a:pt x="1" y="2"/>
                  </a:cubicBezTo>
                  <a:cubicBezTo>
                    <a:pt x="2" y="0"/>
                    <a:pt x="4" y="0"/>
                    <a:pt x="6" y="1"/>
                  </a:cubicBezTo>
                  <a:cubicBezTo>
                    <a:pt x="6" y="1"/>
                    <a:pt x="6" y="1"/>
                    <a:pt x="6" y="1"/>
                  </a:cubicBezTo>
                  <a:cubicBezTo>
                    <a:pt x="6" y="2"/>
                    <a:pt x="6" y="2"/>
                    <a:pt x="6" y="2"/>
                  </a:cubicBezTo>
                  <a:cubicBezTo>
                    <a:pt x="7" y="4"/>
                    <a:pt x="7" y="5"/>
                    <a:pt x="6" y="7"/>
                  </a:cubicBezTo>
                  <a:cubicBezTo>
                    <a:pt x="5" y="8"/>
                    <a:pt x="4" y="8"/>
                    <a:pt x="3" y="8"/>
                  </a:cubicBezTo>
                  <a:close/>
                  <a:moveTo>
                    <a:pt x="4" y="2"/>
                  </a:moveTo>
                  <a:cubicBezTo>
                    <a:pt x="3" y="2"/>
                    <a:pt x="3" y="3"/>
                    <a:pt x="3" y="3"/>
                  </a:cubicBezTo>
                  <a:cubicBezTo>
                    <a:pt x="2" y="4"/>
                    <a:pt x="2" y="5"/>
                    <a:pt x="2" y="6"/>
                  </a:cubicBezTo>
                  <a:cubicBezTo>
                    <a:pt x="2" y="6"/>
                    <a:pt x="3" y="6"/>
                    <a:pt x="3" y="6"/>
                  </a:cubicBezTo>
                  <a:cubicBezTo>
                    <a:pt x="4" y="6"/>
                    <a:pt x="4" y="6"/>
                    <a:pt x="4" y="6"/>
                  </a:cubicBezTo>
                  <a:cubicBezTo>
                    <a:pt x="5" y="5"/>
                    <a:pt x="5" y="4"/>
                    <a:pt x="4" y="3"/>
                  </a:cubicBezTo>
                  <a:cubicBezTo>
                    <a:pt x="4" y="2"/>
                    <a:pt x="4" y="2"/>
                    <a:pt x="4" y="2"/>
                  </a:cubicBezTo>
                  <a:cubicBezTo>
                    <a:pt x="4" y="2"/>
                    <a:pt x="4" y="2"/>
                    <a:pt x="4"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503" name="Freeform 312"/>
            <p:cNvSpPr/>
            <p:nvPr/>
          </p:nvSpPr>
          <p:spPr bwMode="auto">
            <a:xfrm>
              <a:off x="4522788" y="2643015"/>
              <a:ext cx="23813" cy="63500"/>
            </a:xfrm>
            <a:custGeom>
              <a:avLst/>
              <a:gdLst>
                <a:gd name="T0" fmla="*/ 9 w 9"/>
                <a:gd name="T1" fmla="*/ 20 h 23"/>
                <a:gd name="T2" fmla="*/ 3 w 9"/>
                <a:gd name="T3" fmla="*/ 10 h 23"/>
                <a:gd name="T4" fmla="*/ 0 w 9"/>
                <a:gd name="T5" fmla="*/ 0 h 23"/>
                <a:gd name="T6" fmla="*/ 4 w 9"/>
                <a:gd name="T7" fmla="*/ 1 h 23"/>
                <a:gd name="T8" fmla="*/ 7 w 9"/>
                <a:gd name="T9" fmla="*/ 9 h 23"/>
                <a:gd name="T10" fmla="*/ 9 w 9"/>
                <a:gd name="T11" fmla="*/ 20 h 23"/>
              </a:gdLst>
              <a:ahLst/>
              <a:cxnLst>
                <a:cxn ang="0">
                  <a:pos x="T0" y="T1"/>
                </a:cxn>
                <a:cxn ang="0">
                  <a:pos x="T2" y="T3"/>
                </a:cxn>
                <a:cxn ang="0">
                  <a:pos x="T4" y="T5"/>
                </a:cxn>
                <a:cxn ang="0">
                  <a:pos x="T6" y="T7"/>
                </a:cxn>
                <a:cxn ang="0">
                  <a:pos x="T8" y="T9"/>
                </a:cxn>
                <a:cxn ang="0">
                  <a:pos x="T10" y="T11"/>
                </a:cxn>
              </a:cxnLst>
              <a:rect l="0" t="0" r="r" b="b"/>
              <a:pathLst>
                <a:path w="9" h="23">
                  <a:moveTo>
                    <a:pt x="9" y="20"/>
                  </a:moveTo>
                  <a:cubicBezTo>
                    <a:pt x="3" y="23"/>
                    <a:pt x="3" y="12"/>
                    <a:pt x="3" y="10"/>
                  </a:cubicBezTo>
                  <a:cubicBezTo>
                    <a:pt x="3" y="6"/>
                    <a:pt x="0" y="3"/>
                    <a:pt x="0" y="0"/>
                  </a:cubicBezTo>
                  <a:cubicBezTo>
                    <a:pt x="2" y="1"/>
                    <a:pt x="3" y="1"/>
                    <a:pt x="4" y="1"/>
                  </a:cubicBezTo>
                  <a:cubicBezTo>
                    <a:pt x="3" y="3"/>
                    <a:pt x="7" y="7"/>
                    <a:pt x="7" y="9"/>
                  </a:cubicBezTo>
                  <a:cubicBezTo>
                    <a:pt x="8" y="13"/>
                    <a:pt x="6" y="17"/>
                    <a:pt x="9" y="2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04" name="Freeform 313"/>
            <p:cNvSpPr>
              <a:spLocks noEditPoints="1"/>
            </p:cNvSpPr>
            <p:nvPr/>
          </p:nvSpPr>
          <p:spPr bwMode="auto">
            <a:xfrm>
              <a:off x="4519613" y="2641427"/>
              <a:ext cx="30163" cy="60325"/>
            </a:xfrm>
            <a:custGeom>
              <a:avLst/>
              <a:gdLst>
                <a:gd name="T0" fmla="*/ 8 w 11"/>
                <a:gd name="T1" fmla="*/ 22 h 22"/>
                <a:gd name="T2" fmla="*/ 3 w 11"/>
                <a:gd name="T3" fmla="*/ 12 h 22"/>
                <a:gd name="T4" fmla="*/ 3 w 11"/>
                <a:gd name="T5" fmla="*/ 11 h 22"/>
                <a:gd name="T6" fmla="*/ 2 w 11"/>
                <a:gd name="T7" fmla="*/ 6 h 22"/>
                <a:gd name="T8" fmla="*/ 0 w 11"/>
                <a:gd name="T9" fmla="*/ 1 h 22"/>
                <a:gd name="T10" fmla="*/ 0 w 11"/>
                <a:gd name="T11" fmla="*/ 0 h 22"/>
                <a:gd name="T12" fmla="*/ 2 w 11"/>
                <a:gd name="T13" fmla="*/ 0 h 22"/>
                <a:gd name="T14" fmla="*/ 5 w 11"/>
                <a:gd name="T15" fmla="*/ 1 h 22"/>
                <a:gd name="T16" fmla="*/ 7 w 11"/>
                <a:gd name="T17" fmla="*/ 0 h 22"/>
                <a:gd name="T18" fmla="*/ 6 w 11"/>
                <a:gd name="T19" fmla="*/ 2 h 22"/>
                <a:gd name="T20" fmla="*/ 8 w 11"/>
                <a:gd name="T21" fmla="*/ 7 h 22"/>
                <a:gd name="T22" fmla="*/ 9 w 11"/>
                <a:gd name="T23" fmla="*/ 10 h 22"/>
                <a:gd name="T24" fmla="*/ 10 w 11"/>
                <a:gd name="T25" fmla="*/ 15 h 22"/>
                <a:gd name="T26" fmla="*/ 10 w 11"/>
                <a:gd name="T27" fmla="*/ 20 h 22"/>
                <a:gd name="T28" fmla="*/ 11 w 11"/>
                <a:gd name="T29" fmla="*/ 21 h 22"/>
                <a:gd name="T30" fmla="*/ 10 w 11"/>
                <a:gd name="T31" fmla="*/ 22 h 22"/>
                <a:gd name="T32" fmla="*/ 8 w 11"/>
                <a:gd name="T33" fmla="*/ 22 h 22"/>
                <a:gd name="T34" fmla="*/ 3 w 11"/>
                <a:gd name="T35" fmla="*/ 3 h 22"/>
                <a:gd name="T36" fmla="*/ 3 w 11"/>
                <a:gd name="T37" fmla="*/ 5 h 22"/>
                <a:gd name="T38" fmla="*/ 5 w 11"/>
                <a:gd name="T39" fmla="*/ 10 h 22"/>
                <a:gd name="T40" fmla="*/ 5 w 11"/>
                <a:gd name="T41" fmla="*/ 12 h 22"/>
                <a:gd name="T42" fmla="*/ 8 w 11"/>
                <a:gd name="T43" fmla="*/ 20 h 22"/>
                <a:gd name="T44" fmla="*/ 8 w 11"/>
                <a:gd name="T45" fmla="*/ 20 h 22"/>
                <a:gd name="T46" fmla="*/ 8 w 11"/>
                <a:gd name="T47" fmla="*/ 15 h 22"/>
                <a:gd name="T48" fmla="*/ 7 w 11"/>
                <a:gd name="T49" fmla="*/ 11 h 22"/>
                <a:gd name="T50" fmla="*/ 6 w 11"/>
                <a:gd name="T51" fmla="*/ 8 h 22"/>
                <a:gd name="T52" fmla="*/ 4 w 11"/>
                <a:gd name="T53" fmla="*/ 3 h 22"/>
                <a:gd name="T54" fmla="*/ 3 w 11"/>
                <a:gd name="T5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 h="22">
                  <a:moveTo>
                    <a:pt x="8" y="22"/>
                  </a:moveTo>
                  <a:cubicBezTo>
                    <a:pt x="4" y="22"/>
                    <a:pt x="3" y="15"/>
                    <a:pt x="3" y="12"/>
                  </a:cubicBezTo>
                  <a:cubicBezTo>
                    <a:pt x="3" y="11"/>
                    <a:pt x="3" y="11"/>
                    <a:pt x="3" y="11"/>
                  </a:cubicBezTo>
                  <a:cubicBezTo>
                    <a:pt x="3" y="9"/>
                    <a:pt x="2" y="7"/>
                    <a:pt x="2" y="6"/>
                  </a:cubicBezTo>
                  <a:cubicBezTo>
                    <a:pt x="1" y="4"/>
                    <a:pt x="0" y="3"/>
                    <a:pt x="0" y="1"/>
                  </a:cubicBezTo>
                  <a:cubicBezTo>
                    <a:pt x="0" y="0"/>
                    <a:pt x="0" y="0"/>
                    <a:pt x="0" y="0"/>
                  </a:cubicBezTo>
                  <a:cubicBezTo>
                    <a:pt x="2" y="0"/>
                    <a:pt x="2" y="0"/>
                    <a:pt x="2" y="0"/>
                  </a:cubicBezTo>
                  <a:cubicBezTo>
                    <a:pt x="3" y="1"/>
                    <a:pt x="4" y="1"/>
                    <a:pt x="5" y="1"/>
                  </a:cubicBezTo>
                  <a:cubicBezTo>
                    <a:pt x="7" y="0"/>
                    <a:pt x="7" y="0"/>
                    <a:pt x="7" y="0"/>
                  </a:cubicBezTo>
                  <a:cubicBezTo>
                    <a:pt x="6" y="2"/>
                    <a:pt x="6" y="2"/>
                    <a:pt x="6" y="2"/>
                  </a:cubicBezTo>
                  <a:cubicBezTo>
                    <a:pt x="6" y="3"/>
                    <a:pt x="7" y="5"/>
                    <a:pt x="8" y="7"/>
                  </a:cubicBezTo>
                  <a:cubicBezTo>
                    <a:pt x="8" y="8"/>
                    <a:pt x="9" y="9"/>
                    <a:pt x="9" y="10"/>
                  </a:cubicBezTo>
                  <a:cubicBezTo>
                    <a:pt x="10" y="12"/>
                    <a:pt x="10" y="13"/>
                    <a:pt x="10" y="15"/>
                  </a:cubicBezTo>
                  <a:cubicBezTo>
                    <a:pt x="9" y="17"/>
                    <a:pt x="9" y="19"/>
                    <a:pt x="10" y="20"/>
                  </a:cubicBezTo>
                  <a:cubicBezTo>
                    <a:pt x="11" y="21"/>
                    <a:pt x="11" y="21"/>
                    <a:pt x="11" y="21"/>
                  </a:cubicBezTo>
                  <a:cubicBezTo>
                    <a:pt x="10" y="22"/>
                    <a:pt x="10" y="22"/>
                    <a:pt x="10" y="22"/>
                  </a:cubicBezTo>
                  <a:cubicBezTo>
                    <a:pt x="9" y="22"/>
                    <a:pt x="8" y="22"/>
                    <a:pt x="8" y="22"/>
                  </a:cubicBezTo>
                  <a:close/>
                  <a:moveTo>
                    <a:pt x="3" y="3"/>
                  </a:moveTo>
                  <a:cubicBezTo>
                    <a:pt x="3" y="3"/>
                    <a:pt x="3" y="4"/>
                    <a:pt x="3" y="5"/>
                  </a:cubicBezTo>
                  <a:cubicBezTo>
                    <a:pt x="4" y="6"/>
                    <a:pt x="5" y="8"/>
                    <a:pt x="5" y="10"/>
                  </a:cubicBezTo>
                  <a:cubicBezTo>
                    <a:pt x="5" y="11"/>
                    <a:pt x="5" y="11"/>
                    <a:pt x="5" y="12"/>
                  </a:cubicBezTo>
                  <a:cubicBezTo>
                    <a:pt x="5" y="14"/>
                    <a:pt x="5" y="20"/>
                    <a:pt x="8" y="20"/>
                  </a:cubicBezTo>
                  <a:cubicBezTo>
                    <a:pt x="8" y="20"/>
                    <a:pt x="8" y="20"/>
                    <a:pt x="8" y="20"/>
                  </a:cubicBezTo>
                  <a:cubicBezTo>
                    <a:pt x="7" y="19"/>
                    <a:pt x="7" y="17"/>
                    <a:pt x="8" y="15"/>
                  </a:cubicBezTo>
                  <a:cubicBezTo>
                    <a:pt x="8" y="13"/>
                    <a:pt x="8" y="12"/>
                    <a:pt x="7" y="11"/>
                  </a:cubicBezTo>
                  <a:cubicBezTo>
                    <a:pt x="7" y="10"/>
                    <a:pt x="7" y="9"/>
                    <a:pt x="6" y="8"/>
                  </a:cubicBezTo>
                  <a:cubicBezTo>
                    <a:pt x="5" y="6"/>
                    <a:pt x="4" y="5"/>
                    <a:pt x="4" y="3"/>
                  </a:cubicBezTo>
                  <a:cubicBezTo>
                    <a:pt x="4" y="3"/>
                    <a:pt x="3" y="3"/>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05" name="Freeform 314"/>
            <p:cNvSpPr/>
            <p:nvPr/>
          </p:nvSpPr>
          <p:spPr bwMode="auto">
            <a:xfrm>
              <a:off x="4603750" y="2335040"/>
              <a:ext cx="41275" cy="88900"/>
            </a:xfrm>
            <a:custGeom>
              <a:avLst/>
              <a:gdLst>
                <a:gd name="T0" fmla="*/ 5 w 15"/>
                <a:gd name="T1" fmla="*/ 2 h 33"/>
                <a:gd name="T2" fmla="*/ 11 w 15"/>
                <a:gd name="T3" fmla="*/ 0 h 33"/>
                <a:gd name="T4" fmla="*/ 14 w 15"/>
                <a:gd name="T5" fmla="*/ 1 h 33"/>
                <a:gd name="T6" fmla="*/ 13 w 15"/>
                <a:gd name="T7" fmla="*/ 4 h 33"/>
                <a:gd name="T8" fmla="*/ 14 w 15"/>
                <a:gd name="T9" fmla="*/ 8 h 33"/>
                <a:gd name="T10" fmla="*/ 10 w 15"/>
                <a:gd name="T11" fmla="*/ 15 h 33"/>
                <a:gd name="T12" fmla="*/ 9 w 15"/>
                <a:gd name="T13" fmla="*/ 15 h 33"/>
                <a:gd name="T14" fmla="*/ 13 w 15"/>
                <a:gd name="T15" fmla="*/ 18 h 33"/>
                <a:gd name="T16" fmla="*/ 15 w 15"/>
                <a:gd name="T17" fmla="*/ 23 h 33"/>
                <a:gd name="T18" fmla="*/ 10 w 15"/>
                <a:gd name="T19" fmla="*/ 27 h 33"/>
                <a:gd name="T20" fmla="*/ 8 w 15"/>
                <a:gd name="T21" fmla="*/ 33 h 33"/>
                <a:gd name="T22" fmla="*/ 6 w 15"/>
                <a:gd name="T23" fmla="*/ 24 h 33"/>
                <a:gd name="T24" fmla="*/ 3 w 15"/>
                <a:gd name="T25" fmla="*/ 21 h 33"/>
                <a:gd name="T26" fmla="*/ 0 w 15"/>
                <a:gd name="T27" fmla="*/ 18 h 33"/>
                <a:gd name="T28" fmla="*/ 4 w 15"/>
                <a:gd name="T29" fmla="*/ 11 h 33"/>
                <a:gd name="T30" fmla="*/ 3 w 15"/>
                <a:gd name="T31" fmla="*/ 4 h 33"/>
                <a:gd name="T32" fmla="*/ 5 w 15"/>
                <a:gd name="T33"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33">
                  <a:moveTo>
                    <a:pt x="5" y="2"/>
                  </a:moveTo>
                  <a:cubicBezTo>
                    <a:pt x="8" y="0"/>
                    <a:pt x="8" y="0"/>
                    <a:pt x="11" y="0"/>
                  </a:cubicBezTo>
                  <a:cubicBezTo>
                    <a:pt x="12" y="0"/>
                    <a:pt x="11" y="5"/>
                    <a:pt x="14" y="1"/>
                  </a:cubicBezTo>
                  <a:cubicBezTo>
                    <a:pt x="14" y="2"/>
                    <a:pt x="14" y="3"/>
                    <a:pt x="13" y="4"/>
                  </a:cubicBezTo>
                  <a:cubicBezTo>
                    <a:pt x="11" y="7"/>
                    <a:pt x="14" y="6"/>
                    <a:pt x="14" y="8"/>
                  </a:cubicBezTo>
                  <a:cubicBezTo>
                    <a:pt x="15" y="12"/>
                    <a:pt x="11" y="12"/>
                    <a:pt x="10" y="15"/>
                  </a:cubicBezTo>
                  <a:cubicBezTo>
                    <a:pt x="10" y="15"/>
                    <a:pt x="10" y="15"/>
                    <a:pt x="9" y="15"/>
                  </a:cubicBezTo>
                  <a:cubicBezTo>
                    <a:pt x="10" y="17"/>
                    <a:pt x="11" y="18"/>
                    <a:pt x="13" y="18"/>
                  </a:cubicBezTo>
                  <a:cubicBezTo>
                    <a:pt x="15" y="17"/>
                    <a:pt x="15" y="22"/>
                    <a:pt x="15" y="23"/>
                  </a:cubicBezTo>
                  <a:cubicBezTo>
                    <a:pt x="15" y="25"/>
                    <a:pt x="11" y="25"/>
                    <a:pt x="10" y="27"/>
                  </a:cubicBezTo>
                  <a:cubicBezTo>
                    <a:pt x="9" y="30"/>
                    <a:pt x="12" y="31"/>
                    <a:pt x="8" y="33"/>
                  </a:cubicBezTo>
                  <a:cubicBezTo>
                    <a:pt x="7" y="31"/>
                    <a:pt x="7" y="25"/>
                    <a:pt x="6" y="24"/>
                  </a:cubicBezTo>
                  <a:cubicBezTo>
                    <a:pt x="4" y="23"/>
                    <a:pt x="3" y="23"/>
                    <a:pt x="3" y="21"/>
                  </a:cubicBezTo>
                  <a:cubicBezTo>
                    <a:pt x="2" y="19"/>
                    <a:pt x="1" y="19"/>
                    <a:pt x="0" y="18"/>
                  </a:cubicBezTo>
                  <a:cubicBezTo>
                    <a:pt x="0" y="15"/>
                    <a:pt x="3" y="14"/>
                    <a:pt x="4" y="11"/>
                  </a:cubicBezTo>
                  <a:cubicBezTo>
                    <a:pt x="4" y="9"/>
                    <a:pt x="4" y="4"/>
                    <a:pt x="3" y="4"/>
                  </a:cubicBezTo>
                  <a:cubicBezTo>
                    <a:pt x="4" y="3"/>
                    <a:pt x="4" y="2"/>
                    <a:pt x="5"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06" name="Freeform 315"/>
            <p:cNvSpPr>
              <a:spLocks noEditPoints="1"/>
            </p:cNvSpPr>
            <p:nvPr/>
          </p:nvSpPr>
          <p:spPr bwMode="auto">
            <a:xfrm>
              <a:off x="4602163" y="2331865"/>
              <a:ext cx="46038" cy="95250"/>
            </a:xfrm>
            <a:custGeom>
              <a:avLst/>
              <a:gdLst>
                <a:gd name="T0" fmla="*/ 8 w 17"/>
                <a:gd name="T1" fmla="*/ 34 h 35"/>
                <a:gd name="T2" fmla="*/ 6 w 17"/>
                <a:gd name="T3" fmla="*/ 26 h 35"/>
                <a:gd name="T4" fmla="*/ 3 w 17"/>
                <a:gd name="T5" fmla="*/ 22 h 35"/>
                <a:gd name="T6" fmla="*/ 0 w 17"/>
                <a:gd name="T7" fmla="*/ 19 h 35"/>
                <a:gd name="T8" fmla="*/ 4 w 17"/>
                <a:gd name="T9" fmla="*/ 12 h 35"/>
                <a:gd name="T10" fmla="*/ 3 w 17"/>
                <a:gd name="T11" fmla="*/ 5 h 35"/>
                <a:gd name="T12" fmla="*/ 4 w 17"/>
                <a:gd name="T13" fmla="*/ 3 h 35"/>
                <a:gd name="T14" fmla="*/ 6 w 17"/>
                <a:gd name="T15" fmla="*/ 2 h 35"/>
                <a:gd name="T16" fmla="*/ 14 w 17"/>
                <a:gd name="T17" fmla="*/ 2 h 35"/>
                <a:gd name="T18" fmla="*/ 14 w 17"/>
                <a:gd name="T19" fmla="*/ 1 h 35"/>
                <a:gd name="T20" fmla="*/ 16 w 17"/>
                <a:gd name="T21" fmla="*/ 2 h 35"/>
                <a:gd name="T22" fmla="*/ 15 w 17"/>
                <a:gd name="T23" fmla="*/ 6 h 35"/>
                <a:gd name="T24" fmla="*/ 15 w 17"/>
                <a:gd name="T25" fmla="*/ 7 h 35"/>
                <a:gd name="T26" fmla="*/ 14 w 17"/>
                <a:gd name="T27" fmla="*/ 14 h 35"/>
                <a:gd name="T28" fmla="*/ 12 w 17"/>
                <a:gd name="T29" fmla="*/ 18 h 35"/>
                <a:gd name="T30" fmla="*/ 16 w 17"/>
                <a:gd name="T31" fmla="*/ 18 h 35"/>
                <a:gd name="T32" fmla="*/ 14 w 17"/>
                <a:gd name="T33" fmla="*/ 27 h 35"/>
                <a:gd name="T34" fmla="*/ 12 w 17"/>
                <a:gd name="T35" fmla="*/ 31 h 35"/>
                <a:gd name="T36" fmla="*/ 8 w 17"/>
                <a:gd name="T37" fmla="*/ 35 h 35"/>
                <a:gd name="T38" fmla="*/ 6 w 17"/>
                <a:gd name="T39" fmla="*/ 12 h 35"/>
                <a:gd name="T40" fmla="*/ 2 w 17"/>
                <a:gd name="T41" fmla="*/ 18 h 35"/>
                <a:gd name="T42" fmla="*/ 5 w 17"/>
                <a:gd name="T43" fmla="*/ 22 h 35"/>
                <a:gd name="T44" fmla="*/ 7 w 17"/>
                <a:gd name="T45" fmla="*/ 24 h 35"/>
                <a:gd name="T46" fmla="*/ 10 w 17"/>
                <a:gd name="T47" fmla="*/ 32 h 35"/>
                <a:gd name="T48" fmla="*/ 11 w 17"/>
                <a:gd name="T49" fmla="*/ 27 h 35"/>
                <a:gd name="T50" fmla="*/ 15 w 17"/>
                <a:gd name="T51" fmla="*/ 24 h 35"/>
                <a:gd name="T52" fmla="*/ 13 w 17"/>
                <a:gd name="T53" fmla="*/ 20 h 35"/>
                <a:gd name="T54" fmla="*/ 9 w 17"/>
                <a:gd name="T55" fmla="*/ 15 h 35"/>
                <a:gd name="T56" fmla="*/ 13 w 17"/>
                <a:gd name="T57" fmla="*/ 13 h 35"/>
                <a:gd name="T58" fmla="*/ 14 w 17"/>
                <a:gd name="T59" fmla="*/ 8 h 35"/>
                <a:gd name="T60" fmla="*/ 13 w 17"/>
                <a:gd name="T61" fmla="*/ 5 h 35"/>
                <a:gd name="T62" fmla="*/ 12 w 17"/>
                <a:gd name="T63" fmla="*/ 2 h 35"/>
                <a:gd name="T64" fmla="*/ 7 w 17"/>
                <a:gd name="T65" fmla="*/ 3 h 35"/>
                <a:gd name="T66" fmla="*/ 5 w 17"/>
                <a:gd name="T67"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35">
                  <a:moveTo>
                    <a:pt x="8" y="35"/>
                  </a:moveTo>
                  <a:cubicBezTo>
                    <a:pt x="8" y="34"/>
                    <a:pt x="8" y="34"/>
                    <a:pt x="8" y="34"/>
                  </a:cubicBezTo>
                  <a:cubicBezTo>
                    <a:pt x="8" y="33"/>
                    <a:pt x="8" y="33"/>
                    <a:pt x="8" y="32"/>
                  </a:cubicBezTo>
                  <a:cubicBezTo>
                    <a:pt x="7" y="30"/>
                    <a:pt x="7" y="27"/>
                    <a:pt x="6" y="26"/>
                  </a:cubicBezTo>
                  <a:cubicBezTo>
                    <a:pt x="6" y="26"/>
                    <a:pt x="6" y="26"/>
                    <a:pt x="6" y="26"/>
                  </a:cubicBezTo>
                  <a:cubicBezTo>
                    <a:pt x="4" y="25"/>
                    <a:pt x="3" y="24"/>
                    <a:pt x="3" y="22"/>
                  </a:cubicBezTo>
                  <a:cubicBezTo>
                    <a:pt x="3" y="22"/>
                    <a:pt x="2" y="21"/>
                    <a:pt x="2" y="21"/>
                  </a:cubicBezTo>
                  <a:cubicBezTo>
                    <a:pt x="1" y="21"/>
                    <a:pt x="1" y="20"/>
                    <a:pt x="0" y="19"/>
                  </a:cubicBezTo>
                  <a:cubicBezTo>
                    <a:pt x="0" y="17"/>
                    <a:pt x="1" y="15"/>
                    <a:pt x="2" y="14"/>
                  </a:cubicBezTo>
                  <a:cubicBezTo>
                    <a:pt x="3" y="13"/>
                    <a:pt x="4" y="13"/>
                    <a:pt x="4" y="12"/>
                  </a:cubicBezTo>
                  <a:cubicBezTo>
                    <a:pt x="4" y="10"/>
                    <a:pt x="4" y="6"/>
                    <a:pt x="4" y="5"/>
                  </a:cubicBezTo>
                  <a:cubicBezTo>
                    <a:pt x="3" y="5"/>
                    <a:pt x="3" y="5"/>
                    <a:pt x="3" y="5"/>
                  </a:cubicBezTo>
                  <a:cubicBezTo>
                    <a:pt x="4" y="4"/>
                    <a:pt x="4" y="4"/>
                    <a:pt x="4" y="4"/>
                  </a:cubicBezTo>
                  <a:cubicBezTo>
                    <a:pt x="4" y="4"/>
                    <a:pt x="4" y="3"/>
                    <a:pt x="4" y="3"/>
                  </a:cubicBezTo>
                  <a:cubicBezTo>
                    <a:pt x="4" y="3"/>
                    <a:pt x="5" y="2"/>
                    <a:pt x="5" y="2"/>
                  </a:cubicBezTo>
                  <a:cubicBezTo>
                    <a:pt x="6" y="2"/>
                    <a:pt x="6" y="2"/>
                    <a:pt x="6" y="2"/>
                  </a:cubicBezTo>
                  <a:cubicBezTo>
                    <a:pt x="8" y="0"/>
                    <a:pt x="9" y="0"/>
                    <a:pt x="12" y="0"/>
                  </a:cubicBezTo>
                  <a:cubicBezTo>
                    <a:pt x="13" y="0"/>
                    <a:pt x="13" y="1"/>
                    <a:pt x="14" y="2"/>
                  </a:cubicBezTo>
                  <a:cubicBezTo>
                    <a:pt x="14" y="2"/>
                    <a:pt x="14" y="2"/>
                    <a:pt x="14" y="2"/>
                  </a:cubicBezTo>
                  <a:cubicBezTo>
                    <a:pt x="14" y="2"/>
                    <a:pt x="14" y="2"/>
                    <a:pt x="14" y="1"/>
                  </a:cubicBezTo>
                  <a:cubicBezTo>
                    <a:pt x="16" y="0"/>
                    <a:pt x="16" y="0"/>
                    <a:pt x="16" y="0"/>
                  </a:cubicBezTo>
                  <a:cubicBezTo>
                    <a:pt x="16" y="2"/>
                    <a:pt x="16" y="2"/>
                    <a:pt x="16" y="2"/>
                  </a:cubicBezTo>
                  <a:cubicBezTo>
                    <a:pt x="16" y="3"/>
                    <a:pt x="16" y="4"/>
                    <a:pt x="15" y="5"/>
                  </a:cubicBezTo>
                  <a:cubicBezTo>
                    <a:pt x="15" y="5"/>
                    <a:pt x="15" y="6"/>
                    <a:pt x="15" y="6"/>
                  </a:cubicBezTo>
                  <a:cubicBezTo>
                    <a:pt x="14" y="6"/>
                    <a:pt x="14" y="7"/>
                    <a:pt x="14" y="7"/>
                  </a:cubicBezTo>
                  <a:cubicBezTo>
                    <a:pt x="14" y="7"/>
                    <a:pt x="14" y="7"/>
                    <a:pt x="15" y="7"/>
                  </a:cubicBezTo>
                  <a:cubicBezTo>
                    <a:pt x="15" y="7"/>
                    <a:pt x="16" y="8"/>
                    <a:pt x="16" y="9"/>
                  </a:cubicBezTo>
                  <a:cubicBezTo>
                    <a:pt x="17" y="12"/>
                    <a:pt x="15" y="13"/>
                    <a:pt x="14" y="14"/>
                  </a:cubicBezTo>
                  <a:cubicBezTo>
                    <a:pt x="13" y="15"/>
                    <a:pt x="13" y="16"/>
                    <a:pt x="12" y="17"/>
                  </a:cubicBezTo>
                  <a:cubicBezTo>
                    <a:pt x="12" y="18"/>
                    <a:pt x="12" y="18"/>
                    <a:pt x="12" y="18"/>
                  </a:cubicBezTo>
                  <a:cubicBezTo>
                    <a:pt x="13" y="18"/>
                    <a:pt x="13" y="18"/>
                    <a:pt x="14" y="18"/>
                  </a:cubicBezTo>
                  <a:cubicBezTo>
                    <a:pt x="14" y="18"/>
                    <a:pt x="15" y="18"/>
                    <a:pt x="16" y="18"/>
                  </a:cubicBezTo>
                  <a:cubicBezTo>
                    <a:pt x="17" y="20"/>
                    <a:pt x="17" y="24"/>
                    <a:pt x="17" y="24"/>
                  </a:cubicBezTo>
                  <a:cubicBezTo>
                    <a:pt x="17" y="26"/>
                    <a:pt x="15" y="26"/>
                    <a:pt x="14" y="27"/>
                  </a:cubicBezTo>
                  <a:cubicBezTo>
                    <a:pt x="13" y="27"/>
                    <a:pt x="13" y="28"/>
                    <a:pt x="12" y="28"/>
                  </a:cubicBezTo>
                  <a:cubicBezTo>
                    <a:pt x="12" y="29"/>
                    <a:pt x="12" y="30"/>
                    <a:pt x="12" y="31"/>
                  </a:cubicBezTo>
                  <a:cubicBezTo>
                    <a:pt x="12" y="32"/>
                    <a:pt x="12" y="33"/>
                    <a:pt x="9" y="35"/>
                  </a:cubicBezTo>
                  <a:lnTo>
                    <a:pt x="8" y="35"/>
                  </a:lnTo>
                  <a:close/>
                  <a:moveTo>
                    <a:pt x="5" y="5"/>
                  </a:moveTo>
                  <a:cubicBezTo>
                    <a:pt x="6" y="7"/>
                    <a:pt x="6" y="11"/>
                    <a:pt x="6" y="12"/>
                  </a:cubicBezTo>
                  <a:cubicBezTo>
                    <a:pt x="5" y="14"/>
                    <a:pt x="4" y="15"/>
                    <a:pt x="4" y="15"/>
                  </a:cubicBezTo>
                  <a:cubicBezTo>
                    <a:pt x="3" y="17"/>
                    <a:pt x="2" y="17"/>
                    <a:pt x="2" y="18"/>
                  </a:cubicBezTo>
                  <a:cubicBezTo>
                    <a:pt x="2" y="19"/>
                    <a:pt x="3" y="19"/>
                    <a:pt x="3" y="20"/>
                  </a:cubicBezTo>
                  <a:cubicBezTo>
                    <a:pt x="4" y="20"/>
                    <a:pt x="4" y="20"/>
                    <a:pt x="5" y="22"/>
                  </a:cubicBezTo>
                  <a:cubicBezTo>
                    <a:pt x="5" y="23"/>
                    <a:pt x="5" y="23"/>
                    <a:pt x="7" y="24"/>
                  </a:cubicBezTo>
                  <a:cubicBezTo>
                    <a:pt x="7" y="24"/>
                    <a:pt x="7" y="24"/>
                    <a:pt x="7" y="24"/>
                  </a:cubicBezTo>
                  <a:cubicBezTo>
                    <a:pt x="9" y="25"/>
                    <a:pt x="9" y="28"/>
                    <a:pt x="10" y="32"/>
                  </a:cubicBezTo>
                  <a:cubicBezTo>
                    <a:pt x="10" y="32"/>
                    <a:pt x="10" y="32"/>
                    <a:pt x="10" y="32"/>
                  </a:cubicBezTo>
                  <a:cubicBezTo>
                    <a:pt x="10" y="32"/>
                    <a:pt x="10" y="31"/>
                    <a:pt x="10" y="31"/>
                  </a:cubicBezTo>
                  <a:cubicBezTo>
                    <a:pt x="10" y="30"/>
                    <a:pt x="10" y="29"/>
                    <a:pt x="11" y="27"/>
                  </a:cubicBezTo>
                  <a:cubicBezTo>
                    <a:pt x="11" y="26"/>
                    <a:pt x="12" y="26"/>
                    <a:pt x="13" y="25"/>
                  </a:cubicBezTo>
                  <a:cubicBezTo>
                    <a:pt x="14" y="25"/>
                    <a:pt x="15" y="24"/>
                    <a:pt x="15" y="24"/>
                  </a:cubicBezTo>
                  <a:cubicBezTo>
                    <a:pt x="15" y="22"/>
                    <a:pt x="15" y="20"/>
                    <a:pt x="14" y="20"/>
                  </a:cubicBezTo>
                  <a:cubicBezTo>
                    <a:pt x="14" y="20"/>
                    <a:pt x="14" y="20"/>
                    <a:pt x="13" y="20"/>
                  </a:cubicBezTo>
                  <a:cubicBezTo>
                    <a:pt x="11" y="20"/>
                    <a:pt x="10" y="18"/>
                    <a:pt x="9" y="17"/>
                  </a:cubicBezTo>
                  <a:cubicBezTo>
                    <a:pt x="9" y="15"/>
                    <a:pt x="9" y="15"/>
                    <a:pt x="9" y="15"/>
                  </a:cubicBezTo>
                  <a:cubicBezTo>
                    <a:pt x="11" y="15"/>
                    <a:pt x="11" y="15"/>
                    <a:pt x="11" y="15"/>
                  </a:cubicBezTo>
                  <a:cubicBezTo>
                    <a:pt x="11" y="14"/>
                    <a:pt x="12" y="13"/>
                    <a:pt x="13" y="13"/>
                  </a:cubicBezTo>
                  <a:cubicBezTo>
                    <a:pt x="14" y="12"/>
                    <a:pt x="15" y="11"/>
                    <a:pt x="14" y="9"/>
                  </a:cubicBezTo>
                  <a:cubicBezTo>
                    <a:pt x="14" y="9"/>
                    <a:pt x="14" y="9"/>
                    <a:pt x="14" y="8"/>
                  </a:cubicBezTo>
                  <a:cubicBezTo>
                    <a:pt x="13" y="8"/>
                    <a:pt x="13" y="8"/>
                    <a:pt x="12" y="7"/>
                  </a:cubicBezTo>
                  <a:cubicBezTo>
                    <a:pt x="12" y="6"/>
                    <a:pt x="13" y="5"/>
                    <a:pt x="13" y="5"/>
                  </a:cubicBezTo>
                  <a:cubicBezTo>
                    <a:pt x="13" y="5"/>
                    <a:pt x="13" y="5"/>
                    <a:pt x="13" y="4"/>
                  </a:cubicBezTo>
                  <a:cubicBezTo>
                    <a:pt x="12" y="4"/>
                    <a:pt x="12" y="3"/>
                    <a:pt x="12" y="2"/>
                  </a:cubicBezTo>
                  <a:cubicBezTo>
                    <a:pt x="12" y="2"/>
                    <a:pt x="12" y="2"/>
                    <a:pt x="12" y="2"/>
                  </a:cubicBezTo>
                  <a:cubicBezTo>
                    <a:pt x="10" y="2"/>
                    <a:pt x="9" y="2"/>
                    <a:pt x="7" y="3"/>
                  </a:cubicBezTo>
                  <a:cubicBezTo>
                    <a:pt x="6" y="4"/>
                    <a:pt x="6" y="4"/>
                    <a:pt x="6" y="4"/>
                  </a:cubicBezTo>
                  <a:cubicBezTo>
                    <a:pt x="6" y="5"/>
                    <a:pt x="5" y="5"/>
                    <a:pt x="5"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07" name="Freeform 316"/>
            <p:cNvSpPr/>
            <p:nvPr/>
          </p:nvSpPr>
          <p:spPr bwMode="auto">
            <a:xfrm>
              <a:off x="4637088" y="2377902"/>
              <a:ext cx="4763" cy="6350"/>
            </a:xfrm>
            <a:custGeom>
              <a:avLst/>
              <a:gdLst>
                <a:gd name="T0" fmla="*/ 1 w 2"/>
                <a:gd name="T1" fmla="*/ 0 h 2"/>
                <a:gd name="T2" fmla="*/ 0 w 2"/>
                <a:gd name="T3" fmla="*/ 1 h 2"/>
                <a:gd name="T4" fmla="*/ 1 w 2"/>
                <a:gd name="T5" fmla="*/ 0 h 2"/>
              </a:gdLst>
              <a:ahLst/>
              <a:cxnLst>
                <a:cxn ang="0">
                  <a:pos x="T0" y="T1"/>
                </a:cxn>
                <a:cxn ang="0">
                  <a:pos x="T2" y="T3"/>
                </a:cxn>
                <a:cxn ang="0">
                  <a:pos x="T4" y="T5"/>
                </a:cxn>
              </a:cxnLst>
              <a:rect l="0" t="0" r="r" b="b"/>
              <a:pathLst>
                <a:path w="2" h="2">
                  <a:moveTo>
                    <a:pt x="1" y="0"/>
                  </a:moveTo>
                  <a:cubicBezTo>
                    <a:pt x="1" y="1"/>
                    <a:pt x="2" y="2"/>
                    <a:pt x="0" y="1"/>
                  </a:cubicBezTo>
                  <a:cubicBezTo>
                    <a:pt x="1"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08" name="Freeform 317"/>
            <p:cNvSpPr/>
            <p:nvPr/>
          </p:nvSpPr>
          <p:spPr bwMode="auto">
            <a:xfrm>
              <a:off x="4633913" y="2366790"/>
              <a:ext cx="14288" cy="17463"/>
            </a:xfrm>
            <a:custGeom>
              <a:avLst/>
              <a:gdLst>
                <a:gd name="T0" fmla="*/ 2 w 5"/>
                <a:gd name="T1" fmla="*/ 6 h 6"/>
                <a:gd name="T2" fmla="*/ 1 w 5"/>
                <a:gd name="T3" fmla="*/ 6 h 6"/>
                <a:gd name="T4" fmla="*/ 0 w 5"/>
                <a:gd name="T5" fmla="*/ 6 h 6"/>
                <a:gd name="T6" fmla="*/ 5 w 5"/>
                <a:gd name="T7" fmla="*/ 0 h 6"/>
                <a:gd name="T8" fmla="*/ 3 w 5"/>
                <a:gd name="T9" fmla="*/ 5 h 6"/>
                <a:gd name="T10" fmla="*/ 3 w 5"/>
                <a:gd name="T11" fmla="*/ 6 h 6"/>
                <a:gd name="T12" fmla="*/ 3 w 5"/>
                <a:gd name="T13" fmla="*/ 6 h 6"/>
                <a:gd name="T14" fmla="*/ 2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6"/>
                  </a:moveTo>
                  <a:cubicBezTo>
                    <a:pt x="2" y="6"/>
                    <a:pt x="2" y="6"/>
                    <a:pt x="1" y="6"/>
                  </a:cubicBezTo>
                  <a:cubicBezTo>
                    <a:pt x="0" y="6"/>
                    <a:pt x="0" y="6"/>
                    <a:pt x="0" y="6"/>
                  </a:cubicBezTo>
                  <a:cubicBezTo>
                    <a:pt x="5" y="0"/>
                    <a:pt x="5" y="0"/>
                    <a:pt x="5" y="0"/>
                  </a:cubicBezTo>
                  <a:cubicBezTo>
                    <a:pt x="3" y="5"/>
                    <a:pt x="3" y="5"/>
                    <a:pt x="3" y="5"/>
                  </a:cubicBezTo>
                  <a:cubicBezTo>
                    <a:pt x="3" y="5"/>
                    <a:pt x="3" y="5"/>
                    <a:pt x="3" y="6"/>
                  </a:cubicBezTo>
                  <a:cubicBezTo>
                    <a:pt x="3" y="6"/>
                    <a:pt x="3" y="6"/>
                    <a:pt x="3" y="6"/>
                  </a:cubicBezTo>
                  <a:lnTo>
                    <a:pt x="2"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09" name="Freeform 318"/>
            <p:cNvSpPr/>
            <p:nvPr/>
          </p:nvSpPr>
          <p:spPr bwMode="auto">
            <a:xfrm>
              <a:off x="4781550" y="2404890"/>
              <a:ext cx="128588" cy="123825"/>
            </a:xfrm>
            <a:custGeom>
              <a:avLst/>
              <a:gdLst>
                <a:gd name="T0" fmla="*/ 4 w 47"/>
                <a:gd name="T1" fmla="*/ 1 h 45"/>
                <a:gd name="T2" fmla="*/ 16 w 47"/>
                <a:gd name="T3" fmla="*/ 3 h 45"/>
                <a:gd name="T4" fmla="*/ 26 w 47"/>
                <a:gd name="T5" fmla="*/ 1 h 45"/>
                <a:gd name="T6" fmla="*/ 26 w 47"/>
                <a:gd name="T7" fmla="*/ 2 h 45"/>
                <a:gd name="T8" fmla="*/ 32 w 47"/>
                <a:gd name="T9" fmla="*/ 3 h 45"/>
                <a:gd name="T10" fmla="*/ 31 w 47"/>
                <a:gd name="T11" fmla="*/ 2 h 45"/>
                <a:gd name="T12" fmla="*/ 32 w 47"/>
                <a:gd name="T13" fmla="*/ 4 h 45"/>
                <a:gd name="T14" fmla="*/ 32 w 47"/>
                <a:gd name="T15" fmla="*/ 2 h 45"/>
                <a:gd name="T16" fmla="*/ 40 w 47"/>
                <a:gd name="T17" fmla="*/ 2 h 45"/>
                <a:gd name="T18" fmla="*/ 43 w 47"/>
                <a:gd name="T19" fmla="*/ 12 h 45"/>
                <a:gd name="T20" fmla="*/ 39 w 47"/>
                <a:gd name="T21" fmla="*/ 17 h 45"/>
                <a:gd name="T22" fmla="*/ 34 w 47"/>
                <a:gd name="T23" fmla="*/ 8 h 45"/>
                <a:gd name="T24" fmla="*/ 38 w 47"/>
                <a:gd name="T25" fmla="*/ 21 h 45"/>
                <a:gd name="T26" fmla="*/ 46 w 47"/>
                <a:gd name="T27" fmla="*/ 35 h 45"/>
                <a:gd name="T28" fmla="*/ 45 w 47"/>
                <a:gd name="T29" fmla="*/ 39 h 45"/>
                <a:gd name="T30" fmla="*/ 41 w 47"/>
                <a:gd name="T31" fmla="*/ 42 h 45"/>
                <a:gd name="T32" fmla="*/ 39 w 47"/>
                <a:gd name="T33" fmla="*/ 44 h 45"/>
                <a:gd name="T34" fmla="*/ 36 w 47"/>
                <a:gd name="T35" fmla="*/ 43 h 45"/>
                <a:gd name="T36" fmla="*/ 29 w 47"/>
                <a:gd name="T37" fmla="*/ 43 h 45"/>
                <a:gd name="T38" fmla="*/ 30 w 47"/>
                <a:gd name="T39" fmla="*/ 42 h 45"/>
                <a:gd name="T40" fmla="*/ 13 w 47"/>
                <a:gd name="T41" fmla="*/ 43 h 45"/>
                <a:gd name="T42" fmla="*/ 4 w 47"/>
                <a:gd name="T43" fmla="*/ 43 h 45"/>
                <a:gd name="T44" fmla="*/ 4 w 47"/>
                <a:gd name="T45" fmla="*/ 38 h 45"/>
                <a:gd name="T46" fmla="*/ 4 w 47"/>
                <a:gd name="T47" fmla="*/ 14 h 45"/>
                <a:gd name="T48" fmla="*/ 4 w 47"/>
                <a:gd name="T4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45">
                  <a:moveTo>
                    <a:pt x="4" y="1"/>
                  </a:moveTo>
                  <a:cubicBezTo>
                    <a:pt x="8" y="1"/>
                    <a:pt x="12" y="2"/>
                    <a:pt x="16" y="3"/>
                  </a:cubicBezTo>
                  <a:cubicBezTo>
                    <a:pt x="20" y="5"/>
                    <a:pt x="22" y="3"/>
                    <a:pt x="26" y="1"/>
                  </a:cubicBezTo>
                  <a:cubicBezTo>
                    <a:pt x="26" y="2"/>
                    <a:pt x="26" y="2"/>
                    <a:pt x="26" y="2"/>
                  </a:cubicBezTo>
                  <a:cubicBezTo>
                    <a:pt x="28" y="1"/>
                    <a:pt x="31" y="0"/>
                    <a:pt x="32" y="3"/>
                  </a:cubicBezTo>
                  <a:cubicBezTo>
                    <a:pt x="32" y="2"/>
                    <a:pt x="31" y="2"/>
                    <a:pt x="31" y="2"/>
                  </a:cubicBezTo>
                  <a:cubicBezTo>
                    <a:pt x="31" y="2"/>
                    <a:pt x="31" y="3"/>
                    <a:pt x="32" y="4"/>
                  </a:cubicBezTo>
                  <a:cubicBezTo>
                    <a:pt x="32" y="3"/>
                    <a:pt x="32" y="3"/>
                    <a:pt x="32" y="2"/>
                  </a:cubicBezTo>
                  <a:cubicBezTo>
                    <a:pt x="35" y="5"/>
                    <a:pt x="37" y="1"/>
                    <a:pt x="40" y="2"/>
                  </a:cubicBezTo>
                  <a:cubicBezTo>
                    <a:pt x="41" y="3"/>
                    <a:pt x="43" y="10"/>
                    <a:pt x="43" y="12"/>
                  </a:cubicBezTo>
                  <a:cubicBezTo>
                    <a:pt x="42" y="14"/>
                    <a:pt x="41" y="20"/>
                    <a:pt x="39" y="17"/>
                  </a:cubicBezTo>
                  <a:cubicBezTo>
                    <a:pt x="36" y="14"/>
                    <a:pt x="35" y="11"/>
                    <a:pt x="34" y="8"/>
                  </a:cubicBezTo>
                  <a:cubicBezTo>
                    <a:pt x="31" y="12"/>
                    <a:pt x="37" y="18"/>
                    <a:pt x="38" y="21"/>
                  </a:cubicBezTo>
                  <a:cubicBezTo>
                    <a:pt x="40" y="26"/>
                    <a:pt x="42" y="32"/>
                    <a:pt x="46" y="35"/>
                  </a:cubicBezTo>
                  <a:cubicBezTo>
                    <a:pt x="43" y="35"/>
                    <a:pt x="47" y="38"/>
                    <a:pt x="45" y="39"/>
                  </a:cubicBezTo>
                  <a:cubicBezTo>
                    <a:pt x="44" y="40"/>
                    <a:pt x="42" y="42"/>
                    <a:pt x="41" y="42"/>
                  </a:cubicBezTo>
                  <a:cubicBezTo>
                    <a:pt x="40" y="42"/>
                    <a:pt x="40" y="44"/>
                    <a:pt x="39" y="44"/>
                  </a:cubicBezTo>
                  <a:cubicBezTo>
                    <a:pt x="38" y="44"/>
                    <a:pt x="37" y="43"/>
                    <a:pt x="36" y="43"/>
                  </a:cubicBezTo>
                  <a:cubicBezTo>
                    <a:pt x="34" y="43"/>
                    <a:pt x="32" y="43"/>
                    <a:pt x="29" y="43"/>
                  </a:cubicBezTo>
                  <a:cubicBezTo>
                    <a:pt x="29" y="43"/>
                    <a:pt x="30" y="42"/>
                    <a:pt x="30" y="42"/>
                  </a:cubicBezTo>
                  <a:cubicBezTo>
                    <a:pt x="27" y="45"/>
                    <a:pt x="17" y="43"/>
                    <a:pt x="13" y="43"/>
                  </a:cubicBezTo>
                  <a:cubicBezTo>
                    <a:pt x="10" y="43"/>
                    <a:pt x="7" y="43"/>
                    <a:pt x="4" y="43"/>
                  </a:cubicBezTo>
                  <a:cubicBezTo>
                    <a:pt x="4" y="43"/>
                    <a:pt x="4" y="38"/>
                    <a:pt x="4" y="38"/>
                  </a:cubicBezTo>
                  <a:cubicBezTo>
                    <a:pt x="4" y="30"/>
                    <a:pt x="4" y="22"/>
                    <a:pt x="4" y="14"/>
                  </a:cubicBezTo>
                  <a:cubicBezTo>
                    <a:pt x="4" y="10"/>
                    <a:pt x="0" y="4"/>
                    <a:pt x="4"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0" name="Freeform 319"/>
            <p:cNvSpPr>
              <a:spLocks noEditPoints="1"/>
            </p:cNvSpPr>
            <p:nvPr/>
          </p:nvSpPr>
          <p:spPr bwMode="auto">
            <a:xfrm>
              <a:off x="4781550" y="2396952"/>
              <a:ext cx="134938" cy="131763"/>
            </a:xfrm>
            <a:custGeom>
              <a:avLst/>
              <a:gdLst>
                <a:gd name="T0" fmla="*/ 37 w 49"/>
                <a:gd name="T1" fmla="*/ 47 h 48"/>
                <a:gd name="T2" fmla="*/ 32 w 49"/>
                <a:gd name="T3" fmla="*/ 47 h 48"/>
                <a:gd name="T4" fmla="*/ 28 w 49"/>
                <a:gd name="T5" fmla="*/ 47 h 48"/>
                <a:gd name="T6" fmla="*/ 17 w 49"/>
                <a:gd name="T7" fmla="*/ 47 h 48"/>
                <a:gd name="T8" fmla="*/ 4 w 49"/>
                <a:gd name="T9" fmla="*/ 47 h 48"/>
                <a:gd name="T10" fmla="*/ 3 w 49"/>
                <a:gd name="T11" fmla="*/ 41 h 48"/>
                <a:gd name="T12" fmla="*/ 3 w 49"/>
                <a:gd name="T13" fmla="*/ 17 h 48"/>
                <a:gd name="T14" fmla="*/ 4 w 49"/>
                <a:gd name="T15" fmla="*/ 3 h 48"/>
                <a:gd name="T16" fmla="*/ 4 w 49"/>
                <a:gd name="T17" fmla="*/ 3 h 48"/>
                <a:gd name="T18" fmla="*/ 24 w 49"/>
                <a:gd name="T19" fmla="*/ 4 h 48"/>
                <a:gd name="T20" fmla="*/ 29 w 49"/>
                <a:gd name="T21" fmla="*/ 2 h 48"/>
                <a:gd name="T22" fmla="*/ 29 w 49"/>
                <a:gd name="T23" fmla="*/ 2 h 48"/>
                <a:gd name="T24" fmla="*/ 30 w 49"/>
                <a:gd name="T25" fmla="*/ 3 h 48"/>
                <a:gd name="T26" fmla="*/ 31 w 49"/>
                <a:gd name="T27" fmla="*/ 4 h 48"/>
                <a:gd name="T28" fmla="*/ 33 w 49"/>
                <a:gd name="T29" fmla="*/ 5 h 48"/>
                <a:gd name="T30" fmla="*/ 36 w 49"/>
                <a:gd name="T31" fmla="*/ 5 h 48"/>
                <a:gd name="T32" fmla="*/ 43 w 49"/>
                <a:gd name="T33" fmla="*/ 15 h 48"/>
                <a:gd name="T34" fmla="*/ 40 w 49"/>
                <a:gd name="T35" fmla="*/ 22 h 48"/>
                <a:gd name="T36" fmla="*/ 37 w 49"/>
                <a:gd name="T37" fmla="*/ 19 h 48"/>
                <a:gd name="T38" fmla="*/ 39 w 49"/>
                <a:gd name="T39" fmla="*/ 24 h 48"/>
                <a:gd name="T40" fmla="*/ 49 w 49"/>
                <a:gd name="T41" fmla="*/ 38 h 48"/>
                <a:gd name="T42" fmla="*/ 46 w 49"/>
                <a:gd name="T43" fmla="*/ 39 h 48"/>
                <a:gd name="T44" fmla="*/ 45 w 49"/>
                <a:gd name="T45" fmla="*/ 43 h 48"/>
                <a:gd name="T46" fmla="*/ 41 w 49"/>
                <a:gd name="T47" fmla="*/ 46 h 48"/>
                <a:gd name="T48" fmla="*/ 39 w 49"/>
                <a:gd name="T49" fmla="*/ 48 h 48"/>
                <a:gd name="T50" fmla="*/ 36 w 49"/>
                <a:gd name="T51" fmla="*/ 45 h 48"/>
                <a:gd name="T52" fmla="*/ 39 w 49"/>
                <a:gd name="T53" fmla="*/ 46 h 48"/>
                <a:gd name="T54" fmla="*/ 41 w 49"/>
                <a:gd name="T55" fmla="*/ 44 h 48"/>
                <a:gd name="T56" fmla="*/ 44 w 49"/>
                <a:gd name="T57" fmla="*/ 41 h 48"/>
                <a:gd name="T58" fmla="*/ 44 w 49"/>
                <a:gd name="T59" fmla="*/ 38 h 48"/>
                <a:gd name="T60" fmla="*/ 38 w 49"/>
                <a:gd name="T61" fmla="*/ 25 h 48"/>
                <a:gd name="T62" fmla="*/ 33 w 49"/>
                <a:gd name="T63" fmla="*/ 10 h 48"/>
                <a:gd name="T64" fmla="*/ 35 w 49"/>
                <a:gd name="T65" fmla="*/ 12 h 48"/>
                <a:gd name="T66" fmla="*/ 40 w 49"/>
                <a:gd name="T67" fmla="*/ 20 h 48"/>
                <a:gd name="T68" fmla="*/ 42 w 49"/>
                <a:gd name="T69" fmla="*/ 14 h 48"/>
                <a:gd name="T70" fmla="*/ 39 w 49"/>
                <a:gd name="T71" fmla="*/ 6 h 48"/>
                <a:gd name="T72" fmla="*/ 34 w 49"/>
                <a:gd name="T73" fmla="*/ 7 h 48"/>
                <a:gd name="T74" fmla="*/ 33 w 49"/>
                <a:gd name="T75" fmla="*/ 7 h 48"/>
                <a:gd name="T76" fmla="*/ 31 w 49"/>
                <a:gd name="T77" fmla="*/ 7 h 48"/>
                <a:gd name="T78" fmla="*/ 26 w 49"/>
                <a:gd name="T79" fmla="*/ 6 h 48"/>
                <a:gd name="T80" fmla="*/ 20 w 49"/>
                <a:gd name="T81" fmla="*/ 8 h 48"/>
                <a:gd name="T82" fmla="*/ 5 w 49"/>
                <a:gd name="T83" fmla="*/ 5 h 48"/>
                <a:gd name="T84" fmla="*/ 5 w 49"/>
                <a:gd name="T85" fmla="*/ 17 h 48"/>
                <a:gd name="T86" fmla="*/ 5 w 49"/>
                <a:gd name="T87" fmla="*/ 41 h 48"/>
                <a:gd name="T88" fmla="*/ 13 w 49"/>
                <a:gd name="T89" fmla="*/ 45 h 48"/>
                <a:gd name="T90" fmla="*/ 23 w 49"/>
                <a:gd name="T91" fmla="*/ 46 h 48"/>
                <a:gd name="T92" fmla="*/ 33 w 49"/>
                <a:gd name="T93" fmla="*/ 41 h 48"/>
                <a:gd name="T94" fmla="*/ 32 w 49"/>
                <a:gd name="T95" fmla="*/ 45 h 48"/>
                <a:gd name="T96" fmla="*/ 36 w 49"/>
                <a:gd name="T97"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 h="48">
                  <a:moveTo>
                    <a:pt x="39" y="48"/>
                  </a:moveTo>
                  <a:cubicBezTo>
                    <a:pt x="38" y="48"/>
                    <a:pt x="37" y="48"/>
                    <a:pt x="37" y="47"/>
                  </a:cubicBezTo>
                  <a:cubicBezTo>
                    <a:pt x="37" y="47"/>
                    <a:pt x="36" y="47"/>
                    <a:pt x="36" y="47"/>
                  </a:cubicBezTo>
                  <a:cubicBezTo>
                    <a:pt x="34" y="47"/>
                    <a:pt x="33" y="47"/>
                    <a:pt x="32" y="47"/>
                  </a:cubicBezTo>
                  <a:cubicBezTo>
                    <a:pt x="31" y="47"/>
                    <a:pt x="30" y="47"/>
                    <a:pt x="29" y="47"/>
                  </a:cubicBezTo>
                  <a:cubicBezTo>
                    <a:pt x="28" y="47"/>
                    <a:pt x="28" y="47"/>
                    <a:pt x="28" y="47"/>
                  </a:cubicBezTo>
                  <a:cubicBezTo>
                    <a:pt x="27" y="47"/>
                    <a:pt x="25" y="48"/>
                    <a:pt x="23" y="48"/>
                  </a:cubicBezTo>
                  <a:cubicBezTo>
                    <a:pt x="21" y="48"/>
                    <a:pt x="19" y="47"/>
                    <a:pt x="17" y="47"/>
                  </a:cubicBezTo>
                  <a:cubicBezTo>
                    <a:pt x="16" y="47"/>
                    <a:pt x="14" y="47"/>
                    <a:pt x="13" y="47"/>
                  </a:cubicBezTo>
                  <a:cubicBezTo>
                    <a:pt x="4" y="47"/>
                    <a:pt x="4" y="47"/>
                    <a:pt x="4" y="47"/>
                  </a:cubicBezTo>
                  <a:cubicBezTo>
                    <a:pt x="4" y="47"/>
                    <a:pt x="4" y="47"/>
                    <a:pt x="4" y="47"/>
                  </a:cubicBezTo>
                  <a:cubicBezTo>
                    <a:pt x="3" y="46"/>
                    <a:pt x="3" y="46"/>
                    <a:pt x="3" y="41"/>
                  </a:cubicBezTo>
                  <a:cubicBezTo>
                    <a:pt x="3" y="41"/>
                    <a:pt x="3" y="41"/>
                    <a:pt x="3" y="41"/>
                  </a:cubicBezTo>
                  <a:cubicBezTo>
                    <a:pt x="3" y="33"/>
                    <a:pt x="3" y="25"/>
                    <a:pt x="3" y="17"/>
                  </a:cubicBezTo>
                  <a:cubicBezTo>
                    <a:pt x="3" y="16"/>
                    <a:pt x="3" y="15"/>
                    <a:pt x="2" y="13"/>
                  </a:cubicBezTo>
                  <a:cubicBezTo>
                    <a:pt x="1" y="10"/>
                    <a:pt x="0" y="6"/>
                    <a:pt x="4" y="3"/>
                  </a:cubicBezTo>
                  <a:cubicBezTo>
                    <a:pt x="4" y="3"/>
                    <a:pt x="4" y="3"/>
                    <a:pt x="4" y="3"/>
                  </a:cubicBezTo>
                  <a:cubicBezTo>
                    <a:pt x="4" y="3"/>
                    <a:pt x="4" y="3"/>
                    <a:pt x="4" y="3"/>
                  </a:cubicBezTo>
                  <a:cubicBezTo>
                    <a:pt x="9" y="3"/>
                    <a:pt x="12" y="4"/>
                    <a:pt x="16" y="5"/>
                  </a:cubicBezTo>
                  <a:cubicBezTo>
                    <a:pt x="19" y="6"/>
                    <a:pt x="21" y="6"/>
                    <a:pt x="24" y="4"/>
                  </a:cubicBezTo>
                  <a:cubicBezTo>
                    <a:pt x="25" y="4"/>
                    <a:pt x="25" y="4"/>
                    <a:pt x="26" y="4"/>
                  </a:cubicBezTo>
                  <a:cubicBezTo>
                    <a:pt x="29" y="2"/>
                    <a:pt x="29" y="2"/>
                    <a:pt x="29" y="2"/>
                  </a:cubicBezTo>
                  <a:cubicBezTo>
                    <a:pt x="29" y="2"/>
                    <a:pt x="29" y="2"/>
                    <a:pt x="29" y="2"/>
                  </a:cubicBezTo>
                  <a:cubicBezTo>
                    <a:pt x="29" y="2"/>
                    <a:pt x="29" y="2"/>
                    <a:pt x="29" y="2"/>
                  </a:cubicBezTo>
                  <a:cubicBezTo>
                    <a:pt x="34" y="0"/>
                    <a:pt x="34" y="0"/>
                    <a:pt x="34" y="0"/>
                  </a:cubicBezTo>
                  <a:cubicBezTo>
                    <a:pt x="30" y="3"/>
                    <a:pt x="30" y="3"/>
                    <a:pt x="30" y="3"/>
                  </a:cubicBezTo>
                  <a:cubicBezTo>
                    <a:pt x="31" y="4"/>
                    <a:pt x="31" y="4"/>
                    <a:pt x="31" y="4"/>
                  </a:cubicBezTo>
                  <a:cubicBezTo>
                    <a:pt x="31" y="4"/>
                    <a:pt x="31" y="4"/>
                    <a:pt x="31" y="4"/>
                  </a:cubicBezTo>
                  <a:cubicBezTo>
                    <a:pt x="31" y="3"/>
                    <a:pt x="31" y="3"/>
                    <a:pt x="31" y="3"/>
                  </a:cubicBezTo>
                  <a:cubicBezTo>
                    <a:pt x="33" y="5"/>
                    <a:pt x="33" y="5"/>
                    <a:pt x="33" y="5"/>
                  </a:cubicBezTo>
                  <a:cubicBezTo>
                    <a:pt x="33" y="5"/>
                    <a:pt x="34" y="6"/>
                    <a:pt x="34" y="6"/>
                  </a:cubicBezTo>
                  <a:cubicBezTo>
                    <a:pt x="35" y="6"/>
                    <a:pt x="35" y="5"/>
                    <a:pt x="36" y="5"/>
                  </a:cubicBezTo>
                  <a:cubicBezTo>
                    <a:pt x="37" y="4"/>
                    <a:pt x="39" y="4"/>
                    <a:pt x="40" y="5"/>
                  </a:cubicBezTo>
                  <a:cubicBezTo>
                    <a:pt x="42" y="5"/>
                    <a:pt x="44" y="14"/>
                    <a:pt x="43" y="15"/>
                  </a:cubicBezTo>
                  <a:cubicBezTo>
                    <a:pt x="43" y="15"/>
                    <a:pt x="43" y="16"/>
                    <a:pt x="43" y="16"/>
                  </a:cubicBezTo>
                  <a:cubicBezTo>
                    <a:pt x="43" y="19"/>
                    <a:pt x="42" y="22"/>
                    <a:pt x="40" y="22"/>
                  </a:cubicBezTo>
                  <a:cubicBezTo>
                    <a:pt x="39" y="22"/>
                    <a:pt x="39" y="21"/>
                    <a:pt x="38" y="20"/>
                  </a:cubicBezTo>
                  <a:cubicBezTo>
                    <a:pt x="37" y="20"/>
                    <a:pt x="37" y="19"/>
                    <a:pt x="37" y="19"/>
                  </a:cubicBezTo>
                  <a:cubicBezTo>
                    <a:pt x="37" y="19"/>
                    <a:pt x="37" y="19"/>
                    <a:pt x="37" y="19"/>
                  </a:cubicBezTo>
                  <a:cubicBezTo>
                    <a:pt x="38" y="21"/>
                    <a:pt x="39" y="23"/>
                    <a:pt x="39" y="24"/>
                  </a:cubicBezTo>
                  <a:cubicBezTo>
                    <a:pt x="41" y="28"/>
                    <a:pt x="43" y="34"/>
                    <a:pt x="47" y="37"/>
                  </a:cubicBezTo>
                  <a:cubicBezTo>
                    <a:pt x="49" y="38"/>
                    <a:pt x="49" y="38"/>
                    <a:pt x="49" y="38"/>
                  </a:cubicBezTo>
                  <a:cubicBezTo>
                    <a:pt x="47" y="39"/>
                    <a:pt x="47" y="39"/>
                    <a:pt x="47" y="39"/>
                  </a:cubicBezTo>
                  <a:cubicBezTo>
                    <a:pt x="46" y="39"/>
                    <a:pt x="46" y="39"/>
                    <a:pt x="46" y="39"/>
                  </a:cubicBezTo>
                  <a:cubicBezTo>
                    <a:pt x="46" y="39"/>
                    <a:pt x="46" y="39"/>
                    <a:pt x="46" y="39"/>
                  </a:cubicBezTo>
                  <a:cubicBezTo>
                    <a:pt x="46" y="40"/>
                    <a:pt x="47" y="42"/>
                    <a:pt x="45" y="43"/>
                  </a:cubicBezTo>
                  <a:cubicBezTo>
                    <a:pt x="45" y="43"/>
                    <a:pt x="45" y="43"/>
                    <a:pt x="44" y="44"/>
                  </a:cubicBezTo>
                  <a:cubicBezTo>
                    <a:pt x="43" y="45"/>
                    <a:pt x="42" y="46"/>
                    <a:pt x="41" y="46"/>
                  </a:cubicBezTo>
                  <a:cubicBezTo>
                    <a:pt x="41" y="46"/>
                    <a:pt x="41" y="46"/>
                    <a:pt x="41" y="47"/>
                  </a:cubicBezTo>
                  <a:cubicBezTo>
                    <a:pt x="40" y="47"/>
                    <a:pt x="40" y="48"/>
                    <a:pt x="39" y="48"/>
                  </a:cubicBezTo>
                  <a:cubicBezTo>
                    <a:pt x="39" y="48"/>
                    <a:pt x="39" y="48"/>
                    <a:pt x="39" y="48"/>
                  </a:cubicBezTo>
                  <a:close/>
                  <a:moveTo>
                    <a:pt x="36" y="45"/>
                  </a:moveTo>
                  <a:cubicBezTo>
                    <a:pt x="37" y="45"/>
                    <a:pt x="37" y="45"/>
                    <a:pt x="38" y="46"/>
                  </a:cubicBezTo>
                  <a:cubicBezTo>
                    <a:pt x="38" y="46"/>
                    <a:pt x="39" y="46"/>
                    <a:pt x="39" y="46"/>
                  </a:cubicBezTo>
                  <a:cubicBezTo>
                    <a:pt x="39" y="46"/>
                    <a:pt x="39" y="46"/>
                    <a:pt x="39" y="46"/>
                  </a:cubicBezTo>
                  <a:cubicBezTo>
                    <a:pt x="39" y="45"/>
                    <a:pt x="40" y="44"/>
                    <a:pt x="41" y="44"/>
                  </a:cubicBezTo>
                  <a:cubicBezTo>
                    <a:pt x="41" y="44"/>
                    <a:pt x="42" y="43"/>
                    <a:pt x="43" y="42"/>
                  </a:cubicBezTo>
                  <a:cubicBezTo>
                    <a:pt x="43" y="42"/>
                    <a:pt x="44" y="42"/>
                    <a:pt x="44" y="41"/>
                  </a:cubicBezTo>
                  <a:cubicBezTo>
                    <a:pt x="45" y="41"/>
                    <a:pt x="45" y="41"/>
                    <a:pt x="44" y="40"/>
                  </a:cubicBezTo>
                  <a:cubicBezTo>
                    <a:pt x="44" y="39"/>
                    <a:pt x="44" y="39"/>
                    <a:pt x="44" y="38"/>
                  </a:cubicBezTo>
                  <a:cubicBezTo>
                    <a:pt x="44" y="38"/>
                    <a:pt x="45" y="38"/>
                    <a:pt x="45" y="38"/>
                  </a:cubicBezTo>
                  <a:cubicBezTo>
                    <a:pt x="41" y="35"/>
                    <a:pt x="39" y="29"/>
                    <a:pt x="38" y="25"/>
                  </a:cubicBezTo>
                  <a:cubicBezTo>
                    <a:pt x="37" y="23"/>
                    <a:pt x="36" y="22"/>
                    <a:pt x="35" y="21"/>
                  </a:cubicBezTo>
                  <a:cubicBezTo>
                    <a:pt x="33" y="17"/>
                    <a:pt x="31" y="13"/>
                    <a:pt x="33" y="10"/>
                  </a:cubicBezTo>
                  <a:cubicBezTo>
                    <a:pt x="34" y="9"/>
                    <a:pt x="34" y="9"/>
                    <a:pt x="34" y="9"/>
                  </a:cubicBezTo>
                  <a:cubicBezTo>
                    <a:pt x="35" y="12"/>
                    <a:pt x="35" y="12"/>
                    <a:pt x="35" y="12"/>
                  </a:cubicBezTo>
                  <a:cubicBezTo>
                    <a:pt x="36" y="15"/>
                    <a:pt x="37" y="17"/>
                    <a:pt x="39" y="19"/>
                  </a:cubicBezTo>
                  <a:cubicBezTo>
                    <a:pt x="40" y="20"/>
                    <a:pt x="40" y="20"/>
                    <a:pt x="40" y="20"/>
                  </a:cubicBezTo>
                  <a:cubicBezTo>
                    <a:pt x="41" y="19"/>
                    <a:pt x="41" y="17"/>
                    <a:pt x="41" y="16"/>
                  </a:cubicBezTo>
                  <a:cubicBezTo>
                    <a:pt x="41" y="15"/>
                    <a:pt x="41" y="15"/>
                    <a:pt x="42" y="14"/>
                  </a:cubicBezTo>
                  <a:cubicBezTo>
                    <a:pt x="42" y="13"/>
                    <a:pt x="40" y="7"/>
                    <a:pt x="39" y="6"/>
                  </a:cubicBezTo>
                  <a:cubicBezTo>
                    <a:pt x="39" y="6"/>
                    <a:pt x="39" y="6"/>
                    <a:pt x="39" y="6"/>
                  </a:cubicBezTo>
                  <a:cubicBezTo>
                    <a:pt x="38" y="6"/>
                    <a:pt x="38" y="6"/>
                    <a:pt x="37" y="7"/>
                  </a:cubicBezTo>
                  <a:cubicBezTo>
                    <a:pt x="36" y="7"/>
                    <a:pt x="35" y="7"/>
                    <a:pt x="34" y="7"/>
                  </a:cubicBezTo>
                  <a:cubicBezTo>
                    <a:pt x="36" y="10"/>
                    <a:pt x="36" y="10"/>
                    <a:pt x="36" y="10"/>
                  </a:cubicBezTo>
                  <a:cubicBezTo>
                    <a:pt x="33" y="7"/>
                    <a:pt x="33" y="7"/>
                    <a:pt x="33" y="7"/>
                  </a:cubicBezTo>
                  <a:cubicBezTo>
                    <a:pt x="32" y="9"/>
                    <a:pt x="32" y="9"/>
                    <a:pt x="32" y="9"/>
                  </a:cubicBezTo>
                  <a:cubicBezTo>
                    <a:pt x="31" y="7"/>
                    <a:pt x="31" y="7"/>
                    <a:pt x="31" y="7"/>
                  </a:cubicBezTo>
                  <a:cubicBezTo>
                    <a:pt x="30" y="7"/>
                    <a:pt x="30" y="6"/>
                    <a:pt x="30" y="5"/>
                  </a:cubicBezTo>
                  <a:cubicBezTo>
                    <a:pt x="29" y="5"/>
                    <a:pt x="27" y="5"/>
                    <a:pt x="26" y="6"/>
                  </a:cubicBezTo>
                  <a:cubicBezTo>
                    <a:pt x="19" y="8"/>
                    <a:pt x="19" y="8"/>
                    <a:pt x="19" y="8"/>
                  </a:cubicBezTo>
                  <a:cubicBezTo>
                    <a:pt x="20" y="8"/>
                    <a:pt x="20" y="8"/>
                    <a:pt x="20" y="8"/>
                  </a:cubicBezTo>
                  <a:cubicBezTo>
                    <a:pt x="19" y="8"/>
                    <a:pt x="17" y="8"/>
                    <a:pt x="16" y="7"/>
                  </a:cubicBezTo>
                  <a:cubicBezTo>
                    <a:pt x="12" y="6"/>
                    <a:pt x="9" y="5"/>
                    <a:pt x="5" y="5"/>
                  </a:cubicBezTo>
                  <a:cubicBezTo>
                    <a:pt x="3" y="7"/>
                    <a:pt x="3" y="10"/>
                    <a:pt x="4" y="13"/>
                  </a:cubicBezTo>
                  <a:cubicBezTo>
                    <a:pt x="5" y="14"/>
                    <a:pt x="5" y="16"/>
                    <a:pt x="5" y="17"/>
                  </a:cubicBezTo>
                  <a:cubicBezTo>
                    <a:pt x="5" y="25"/>
                    <a:pt x="5" y="33"/>
                    <a:pt x="5" y="41"/>
                  </a:cubicBezTo>
                  <a:cubicBezTo>
                    <a:pt x="5" y="41"/>
                    <a:pt x="5" y="41"/>
                    <a:pt x="5" y="41"/>
                  </a:cubicBezTo>
                  <a:cubicBezTo>
                    <a:pt x="5" y="43"/>
                    <a:pt x="5" y="44"/>
                    <a:pt x="5" y="45"/>
                  </a:cubicBezTo>
                  <a:cubicBezTo>
                    <a:pt x="13" y="45"/>
                    <a:pt x="13" y="45"/>
                    <a:pt x="13" y="45"/>
                  </a:cubicBezTo>
                  <a:cubicBezTo>
                    <a:pt x="14" y="45"/>
                    <a:pt x="16" y="45"/>
                    <a:pt x="17" y="45"/>
                  </a:cubicBezTo>
                  <a:cubicBezTo>
                    <a:pt x="19" y="45"/>
                    <a:pt x="21" y="46"/>
                    <a:pt x="23" y="46"/>
                  </a:cubicBezTo>
                  <a:cubicBezTo>
                    <a:pt x="26" y="46"/>
                    <a:pt x="28" y="45"/>
                    <a:pt x="29" y="44"/>
                  </a:cubicBezTo>
                  <a:cubicBezTo>
                    <a:pt x="33" y="41"/>
                    <a:pt x="33" y="41"/>
                    <a:pt x="33" y="41"/>
                  </a:cubicBezTo>
                  <a:cubicBezTo>
                    <a:pt x="31" y="45"/>
                    <a:pt x="31" y="45"/>
                    <a:pt x="31" y="45"/>
                  </a:cubicBezTo>
                  <a:cubicBezTo>
                    <a:pt x="31" y="45"/>
                    <a:pt x="31" y="45"/>
                    <a:pt x="32" y="45"/>
                  </a:cubicBezTo>
                  <a:cubicBezTo>
                    <a:pt x="33" y="45"/>
                    <a:pt x="34" y="45"/>
                    <a:pt x="36" y="45"/>
                  </a:cubicBezTo>
                  <a:cubicBezTo>
                    <a:pt x="36" y="45"/>
                    <a:pt x="36" y="45"/>
                    <a:pt x="36" y="4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1" name="Freeform 320"/>
            <p:cNvSpPr/>
            <p:nvPr/>
          </p:nvSpPr>
          <p:spPr bwMode="auto">
            <a:xfrm>
              <a:off x="4470400" y="2601740"/>
              <a:ext cx="79375" cy="60325"/>
            </a:xfrm>
            <a:custGeom>
              <a:avLst/>
              <a:gdLst>
                <a:gd name="T0" fmla="*/ 0 w 29"/>
                <a:gd name="T1" fmla="*/ 18 h 22"/>
                <a:gd name="T2" fmla="*/ 4 w 29"/>
                <a:gd name="T3" fmla="*/ 21 h 22"/>
                <a:gd name="T4" fmla="*/ 9 w 29"/>
                <a:gd name="T5" fmla="*/ 22 h 22"/>
                <a:gd name="T6" fmla="*/ 15 w 29"/>
                <a:gd name="T7" fmla="*/ 16 h 22"/>
                <a:gd name="T8" fmla="*/ 20 w 29"/>
                <a:gd name="T9" fmla="*/ 15 h 22"/>
                <a:gd name="T10" fmla="*/ 25 w 29"/>
                <a:gd name="T11" fmla="*/ 14 h 22"/>
                <a:gd name="T12" fmla="*/ 29 w 29"/>
                <a:gd name="T13" fmla="*/ 12 h 22"/>
                <a:gd name="T14" fmla="*/ 27 w 29"/>
                <a:gd name="T15" fmla="*/ 9 h 22"/>
                <a:gd name="T16" fmla="*/ 20 w 29"/>
                <a:gd name="T17" fmla="*/ 0 h 22"/>
                <a:gd name="T18" fmla="*/ 6 w 29"/>
                <a:gd name="T19" fmla="*/ 7 h 22"/>
                <a:gd name="T20" fmla="*/ 0 w 29"/>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2">
                  <a:moveTo>
                    <a:pt x="0" y="18"/>
                  </a:moveTo>
                  <a:cubicBezTo>
                    <a:pt x="1" y="21"/>
                    <a:pt x="2" y="22"/>
                    <a:pt x="4" y="21"/>
                  </a:cubicBezTo>
                  <a:cubicBezTo>
                    <a:pt x="7" y="19"/>
                    <a:pt x="8" y="21"/>
                    <a:pt x="9" y="22"/>
                  </a:cubicBezTo>
                  <a:cubicBezTo>
                    <a:pt x="8" y="15"/>
                    <a:pt x="9" y="16"/>
                    <a:pt x="15" y="16"/>
                  </a:cubicBezTo>
                  <a:cubicBezTo>
                    <a:pt x="17" y="16"/>
                    <a:pt x="18" y="15"/>
                    <a:pt x="20" y="15"/>
                  </a:cubicBezTo>
                  <a:cubicBezTo>
                    <a:pt x="23" y="16"/>
                    <a:pt x="23" y="15"/>
                    <a:pt x="25" y="14"/>
                  </a:cubicBezTo>
                  <a:cubicBezTo>
                    <a:pt x="27" y="13"/>
                    <a:pt x="28" y="15"/>
                    <a:pt x="29" y="12"/>
                  </a:cubicBezTo>
                  <a:cubicBezTo>
                    <a:pt x="29" y="12"/>
                    <a:pt x="28" y="9"/>
                    <a:pt x="27" y="9"/>
                  </a:cubicBezTo>
                  <a:cubicBezTo>
                    <a:pt x="24" y="9"/>
                    <a:pt x="20" y="4"/>
                    <a:pt x="20" y="0"/>
                  </a:cubicBezTo>
                  <a:cubicBezTo>
                    <a:pt x="15" y="0"/>
                    <a:pt x="12" y="5"/>
                    <a:pt x="6" y="7"/>
                  </a:cubicBezTo>
                  <a:cubicBezTo>
                    <a:pt x="3" y="8"/>
                    <a:pt x="0" y="15"/>
                    <a:pt x="0"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2" name="Freeform 321"/>
            <p:cNvSpPr>
              <a:spLocks noEditPoints="1"/>
            </p:cNvSpPr>
            <p:nvPr/>
          </p:nvSpPr>
          <p:spPr bwMode="auto">
            <a:xfrm>
              <a:off x="4464050" y="2600152"/>
              <a:ext cx="88900" cy="68263"/>
            </a:xfrm>
            <a:custGeom>
              <a:avLst/>
              <a:gdLst>
                <a:gd name="T0" fmla="*/ 13 w 32"/>
                <a:gd name="T1" fmla="*/ 25 h 25"/>
                <a:gd name="T2" fmla="*/ 11 w 32"/>
                <a:gd name="T3" fmla="*/ 24 h 25"/>
                <a:gd name="T4" fmla="*/ 10 w 32"/>
                <a:gd name="T5" fmla="*/ 23 h 25"/>
                <a:gd name="T6" fmla="*/ 7 w 32"/>
                <a:gd name="T7" fmla="*/ 22 h 25"/>
                <a:gd name="T8" fmla="*/ 4 w 32"/>
                <a:gd name="T9" fmla="*/ 23 h 25"/>
                <a:gd name="T10" fmla="*/ 4 w 32"/>
                <a:gd name="T11" fmla="*/ 23 h 25"/>
                <a:gd name="T12" fmla="*/ 1 w 32"/>
                <a:gd name="T13" fmla="*/ 20 h 25"/>
                <a:gd name="T14" fmla="*/ 0 w 32"/>
                <a:gd name="T15" fmla="*/ 20 h 25"/>
                <a:gd name="T16" fmla="*/ 1 w 32"/>
                <a:gd name="T17" fmla="*/ 19 h 25"/>
                <a:gd name="T18" fmla="*/ 8 w 32"/>
                <a:gd name="T19" fmla="*/ 7 h 25"/>
                <a:gd name="T20" fmla="*/ 14 w 32"/>
                <a:gd name="T21" fmla="*/ 4 h 25"/>
                <a:gd name="T22" fmla="*/ 22 w 32"/>
                <a:gd name="T23" fmla="*/ 0 h 25"/>
                <a:gd name="T24" fmla="*/ 24 w 32"/>
                <a:gd name="T25" fmla="*/ 0 h 25"/>
                <a:gd name="T26" fmla="*/ 23 w 32"/>
                <a:gd name="T27" fmla="*/ 1 h 25"/>
                <a:gd name="T28" fmla="*/ 25 w 32"/>
                <a:gd name="T29" fmla="*/ 6 h 25"/>
                <a:gd name="T30" fmla="*/ 29 w 32"/>
                <a:gd name="T31" fmla="*/ 9 h 25"/>
                <a:gd name="T32" fmla="*/ 31 w 32"/>
                <a:gd name="T33" fmla="*/ 10 h 25"/>
                <a:gd name="T34" fmla="*/ 32 w 32"/>
                <a:gd name="T35" fmla="*/ 13 h 25"/>
                <a:gd name="T36" fmla="*/ 30 w 32"/>
                <a:gd name="T37" fmla="*/ 16 h 25"/>
                <a:gd name="T38" fmla="*/ 29 w 32"/>
                <a:gd name="T39" fmla="*/ 16 h 25"/>
                <a:gd name="T40" fmla="*/ 28 w 32"/>
                <a:gd name="T41" fmla="*/ 16 h 25"/>
                <a:gd name="T42" fmla="*/ 26 w 32"/>
                <a:gd name="T43" fmla="*/ 17 h 25"/>
                <a:gd name="T44" fmla="*/ 22 w 32"/>
                <a:gd name="T45" fmla="*/ 17 h 25"/>
                <a:gd name="T46" fmla="*/ 20 w 32"/>
                <a:gd name="T47" fmla="*/ 18 h 25"/>
                <a:gd name="T48" fmla="*/ 18 w 32"/>
                <a:gd name="T49" fmla="*/ 18 h 25"/>
                <a:gd name="T50" fmla="*/ 16 w 32"/>
                <a:gd name="T51" fmla="*/ 18 h 25"/>
                <a:gd name="T52" fmla="*/ 14 w 32"/>
                <a:gd name="T53" fmla="*/ 18 h 25"/>
                <a:gd name="T54" fmla="*/ 12 w 32"/>
                <a:gd name="T55" fmla="*/ 18 h 25"/>
                <a:gd name="T56" fmla="*/ 12 w 32"/>
                <a:gd name="T57" fmla="*/ 23 h 25"/>
                <a:gd name="T58" fmla="*/ 13 w 32"/>
                <a:gd name="T59" fmla="*/ 25 h 25"/>
                <a:gd name="T60" fmla="*/ 3 w 32"/>
                <a:gd name="T61" fmla="*/ 19 h 25"/>
                <a:gd name="T62" fmla="*/ 4 w 32"/>
                <a:gd name="T63" fmla="*/ 21 h 25"/>
                <a:gd name="T64" fmla="*/ 6 w 32"/>
                <a:gd name="T65" fmla="*/ 21 h 25"/>
                <a:gd name="T66" fmla="*/ 10 w 32"/>
                <a:gd name="T67" fmla="*/ 21 h 25"/>
                <a:gd name="T68" fmla="*/ 10 w 32"/>
                <a:gd name="T69" fmla="*/ 17 h 25"/>
                <a:gd name="T70" fmla="*/ 14 w 32"/>
                <a:gd name="T71" fmla="*/ 16 h 25"/>
                <a:gd name="T72" fmla="*/ 16 w 32"/>
                <a:gd name="T73" fmla="*/ 16 h 25"/>
                <a:gd name="T74" fmla="*/ 17 w 32"/>
                <a:gd name="T75" fmla="*/ 16 h 25"/>
                <a:gd name="T76" fmla="*/ 17 w 32"/>
                <a:gd name="T77" fmla="*/ 16 h 25"/>
                <a:gd name="T78" fmla="*/ 19 w 32"/>
                <a:gd name="T79" fmla="*/ 16 h 25"/>
                <a:gd name="T80" fmla="*/ 22 w 32"/>
                <a:gd name="T81" fmla="*/ 16 h 25"/>
                <a:gd name="T82" fmla="*/ 24 w 32"/>
                <a:gd name="T83" fmla="*/ 16 h 25"/>
                <a:gd name="T84" fmla="*/ 25 w 32"/>
                <a:gd name="T85" fmla="*/ 15 h 25"/>
                <a:gd name="T86" fmla="*/ 27 w 32"/>
                <a:gd name="T87" fmla="*/ 14 h 25"/>
                <a:gd name="T88" fmla="*/ 29 w 32"/>
                <a:gd name="T89" fmla="*/ 14 h 25"/>
                <a:gd name="T90" fmla="*/ 30 w 32"/>
                <a:gd name="T91" fmla="*/ 14 h 25"/>
                <a:gd name="T92" fmla="*/ 30 w 32"/>
                <a:gd name="T93" fmla="*/ 13 h 25"/>
                <a:gd name="T94" fmla="*/ 29 w 32"/>
                <a:gd name="T95" fmla="*/ 11 h 25"/>
                <a:gd name="T96" fmla="*/ 23 w 32"/>
                <a:gd name="T97" fmla="*/ 7 h 25"/>
                <a:gd name="T98" fmla="*/ 21 w 32"/>
                <a:gd name="T99" fmla="*/ 2 h 25"/>
                <a:gd name="T100" fmla="*/ 15 w 32"/>
                <a:gd name="T101" fmla="*/ 5 h 25"/>
                <a:gd name="T102" fmla="*/ 8 w 32"/>
                <a:gd name="T103" fmla="*/ 9 h 25"/>
                <a:gd name="T104" fmla="*/ 3 w 32"/>
                <a:gd name="T105"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 h="25">
                  <a:moveTo>
                    <a:pt x="13" y="25"/>
                  </a:moveTo>
                  <a:cubicBezTo>
                    <a:pt x="11" y="24"/>
                    <a:pt x="11" y="24"/>
                    <a:pt x="11" y="24"/>
                  </a:cubicBezTo>
                  <a:cubicBezTo>
                    <a:pt x="11" y="23"/>
                    <a:pt x="10" y="23"/>
                    <a:pt x="10" y="23"/>
                  </a:cubicBezTo>
                  <a:cubicBezTo>
                    <a:pt x="9" y="22"/>
                    <a:pt x="8" y="22"/>
                    <a:pt x="7" y="22"/>
                  </a:cubicBezTo>
                  <a:cubicBezTo>
                    <a:pt x="6" y="23"/>
                    <a:pt x="5" y="23"/>
                    <a:pt x="4" y="23"/>
                  </a:cubicBezTo>
                  <a:cubicBezTo>
                    <a:pt x="4" y="23"/>
                    <a:pt x="4" y="23"/>
                    <a:pt x="4" y="23"/>
                  </a:cubicBezTo>
                  <a:cubicBezTo>
                    <a:pt x="2" y="23"/>
                    <a:pt x="1" y="21"/>
                    <a:pt x="1" y="20"/>
                  </a:cubicBezTo>
                  <a:cubicBezTo>
                    <a:pt x="0" y="20"/>
                    <a:pt x="0" y="20"/>
                    <a:pt x="0" y="20"/>
                  </a:cubicBezTo>
                  <a:cubicBezTo>
                    <a:pt x="1" y="19"/>
                    <a:pt x="1" y="19"/>
                    <a:pt x="1" y="19"/>
                  </a:cubicBezTo>
                  <a:cubicBezTo>
                    <a:pt x="1" y="16"/>
                    <a:pt x="4" y="8"/>
                    <a:pt x="8" y="7"/>
                  </a:cubicBezTo>
                  <a:cubicBezTo>
                    <a:pt x="10" y="6"/>
                    <a:pt x="12" y="5"/>
                    <a:pt x="14" y="4"/>
                  </a:cubicBezTo>
                  <a:cubicBezTo>
                    <a:pt x="16" y="2"/>
                    <a:pt x="19" y="0"/>
                    <a:pt x="22" y="0"/>
                  </a:cubicBezTo>
                  <a:cubicBezTo>
                    <a:pt x="24" y="0"/>
                    <a:pt x="24" y="0"/>
                    <a:pt x="24" y="0"/>
                  </a:cubicBezTo>
                  <a:cubicBezTo>
                    <a:pt x="23" y="1"/>
                    <a:pt x="23" y="1"/>
                    <a:pt x="23" y="1"/>
                  </a:cubicBezTo>
                  <a:cubicBezTo>
                    <a:pt x="23" y="2"/>
                    <a:pt x="24" y="4"/>
                    <a:pt x="25" y="6"/>
                  </a:cubicBezTo>
                  <a:cubicBezTo>
                    <a:pt x="26" y="8"/>
                    <a:pt x="28" y="9"/>
                    <a:pt x="29" y="9"/>
                  </a:cubicBezTo>
                  <a:cubicBezTo>
                    <a:pt x="30" y="9"/>
                    <a:pt x="30" y="9"/>
                    <a:pt x="31" y="10"/>
                  </a:cubicBezTo>
                  <a:cubicBezTo>
                    <a:pt x="31" y="10"/>
                    <a:pt x="32" y="12"/>
                    <a:pt x="32" y="13"/>
                  </a:cubicBezTo>
                  <a:cubicBezTo>
                    <a:pt x="32" y="14"/>
                    <a:pt x="31" y="16"/>
                    <a:pt x="30" y="16"/>
                  </a:cubicBezTo>
                  <a:cubicBezTo>
                    <a:pt x="29" y="16"/>
                    <a:pt x="29" y="16"/>
                    <a:pt x="29" y="16"/>
                  </a:cubicBezTo>
                  <a:cubicBezTo>
                    <a:pt x="29" y="16"/>
                    <a:pt x="28" y="16"/>
                    <a:pt x="28" y="16"/>
                  </a:cubicBezTo>
                  <a:cubicBezTo>
                    <a:pt x="27" y="16"/>
                    <a:pt x="27" y="16"/>
                    <a:pt x="26" y="17"/>
                  </a:cubicBezTo>
                  <a:cubicBezTo>
                    <a:pt x="25" y="18"/>
                    <a:pt x="24" y="18"/>
                    <a:pt x="22" y="17"/>
                  </a:cubicBezTo>
                  <a:cubicBezTo>
                    <a:pt x="21" y="17"/>
                    <a:pt x="20" y="17"/>
                    <a:pt x="20" y="18"/>
                  </a:cubicBezTo>
                  <a:cubicBezTo>
                    <a:pt x="19" y="18"/>
                    <a:pt x="18" y="18"/>
                    <a:pt x="18" y="18"/>
                  </a:cubicBezTo>
                  <a:cubicBezTo>
                    <a:pt x="16" y="18"/>
                    <a:pt x="16" y="18"/>
                    <a:pt x="16" y="18"/>
                  </a:cubicBezTo>
                  <a:cubicBezTo>
                    <a:pt x="15" y="18"/>
                    <a:pt x="14" y="18"/>
                    <a:pt x="14" y="18"/>
                  </a:cubicBezTo>
                  <a:cubicBezTo>
                    <a:pt x="12" y="18"/>
                    <a:pt x="12" y="18"/>
                    <a:pt x="12" y="18"/>
                  </a:cubicBezTo>
                  <a:cubicBezTo>
                    <a:pt x="12" y="19"/>
                    <a:pt x="12" y="21"/>
                    <a:pt x="12" y="23"/>
                  </a:cubicBezTo>
                  <a:lnTo>
                    <a:pt x="13" y="25"/>
                  </a:lnTo>
                  <a:close/>
                  <a:moveTo>
                    <a:pt x="3" y="19"/>
                  </a:moveTo>
                  <a:cubicBezTo>
                    <a:pt x="3" y="21"/>
                    <a:pt x="4" y="21"/>
                    <a:pt x="4" y="21"/>
                  </a:cubicBezTo>
                  <a:cubicBezTo>
                    <a:pt x="5" y="21"/>
                    <a:pt x="5" y="21"/>
                    <a:pt x="6" y="21"/>
                  </a:cubicBezTo>
                  <a:cubicBezTo>
                    <a:pt x="8" y="20"/>
                    <a:pt x="9" y="20"/>
                    <a:pt x="10" y="21"/>
                  </a:cubicBezTo>
                  <a:cubicBezTo>
                    <a:pt x="10" y="19"/>
                    <a:pt x="10" y="18"/>
                    <a:pt x="10" y="17"/>
                  </a:cubicBezTo>
                  <a:cubicBezTo>
                    <a:pt x="11" y="16"/>
                    <a:pt x="12" y="16"/>
                    <a:pt x="14" y="16"/>
                  </a:cubicBezTo>
                  <a:cubicBezTo>
                    <a:pt x="14" y="16"/>
                    <a:pt x="15" y="16"/>
                    <a:pt x="16" y="16"/>
                  </a:cubicBezTo>
                  <a:cubicBezTo>
                    <a:pt x="17" y="16"/>
                    <a:pt x="17" y="16"/>
                    <a:pt x="17" y="16"/>
                  </a:cubicBezTo>
                  <a:cubicBezTo>
                    <a:pt x="17" y="16"/>
                    <a:pt x="17" y="16"/>
                    <a:pt x="17" y="16"/>
                  </a:cubicBezTo>
                  <a:cubicBezTo>
                    <a:pt x="18" y="16"/>
                    <a:pt x="19" y="16"/>
                    <a:pt x="19" y="16"/>
                  </a:cubicBezTo>
                  <a:cubicBezTo>
                    <a:pt x="20" y="15"/>
                    <a:pt x="21" y="15"/>
                    <a:pt x="22" y="16"/>
                  </a:cubicBezTo>
                  <a:cubicBezTo>
                    <a:pt x="23" y="16"/>
                    <a:pt x="23" y="16"/>
                    <a:pt x="24" y="16"/>
                  </a:cubicBezTo>
                  <a:cubicBezTo>
                    <a:pt x="24" y="16"/>
                    <a:pt x="24" y="16"/>
                    <a:pt x="25" y="15"/>
                  </a:cubicBezTo>
                  <a:cubicBezTo>
                    <a:pt x="25" y="15"/>
                    <a:pt x="26" y="14"/>
                    <a:pt x="27" y="14"/>
                  </a:cubicBezTo>
                  <a:cubicBezTo>
                    <a:pt x="28" y="14"/>
                    <a:pt x="28" y="14"/>
                    <a:pt x="29" y="14"/>
                  </a:cubicBezTo>
                  <a:cubicBezTo>
                    <a:pt x="29" y="14"/>
                    <a:pt x="30" y="14"/>
                    <a:pt x="30" y="14"/>
                  </a:cubicBezTo>
                  <a:cubicBezTo>
                    <a:pt x="30" y="14"/>
                    <a:pt x="30" y="14"/>
                    <a:pt x="30" y="13"/>
                  </a:cubicBezTo>
                  <a:cubicBezTo>
                    <a:pt x="30" y="13"/>
                    <a:pt x="30" y="11"/>
                    <a:pt x="29" y="11"/>
                  </a:cubicBezTo>
                  <a:cubicBezTo>
                    <a:pt x="27" y="11"/>
                    <a:pt x="25" y="9"/>
                    <a:pt x="23" y="7"/>
                  </a:cubicBezTo>
                  <a:cubicBezTo>
                    <a:pt x="22" y="5"/>
                    <a:pt x="21" y="4"/>
                    <a:pt x="21" y="2"/>
                  </a:cubicBezTo>
                  <a:cubicBezTo>
                    <a:pt x="19" y="3"/>
                    <a:pt x="17" y="4"/>
                    <a:pt x="15" y="5"/>
                  </a:cubicBezTo>
                  <a:cubicBezTo>
                    <a:pt x="13" y="6"/>
                    <a:pt x="11" y="8"/>
                    <a:pt x="8" y="9"/>
                  </a:cubicBezTo>
                  <a:cubicBezTo>
                    <a:pt x="6" y="9"/>
                    <a:pt x="3" y="16"/>
                    <a:pt x="3"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3" name="Freeform 322"/>
            <p:cNvSpPr/>
            <p:nvPr/>
          </p:nvSpPr>
          <p:spPr bwMode="auto">
            <a:xfrm>
              <a:off x="4838700" y="2785890"/>
              <a:ext cx="20638" cy="26988"/>
            </a:xfrm>
            <a:custGeom>
              <a:avLst/>
              <a:gdLst>
                <a:gd name="T0" fmla="*/ 0 w 7"/>
                <a:gd name="T1" fmla="*/ 3 h 10"/>
                <a:gd name="T2" fmla="*/ 0 w 7"/>
                <a:gd name="T3" fmla="*/ 2 h 10"/>
                <a:gd name="T4" fmla="*/ 5 w 7"/>
                <a:gd name="T5" fmla="*/ 1 h 10"/>
                <a:gd name="T6" fmla="*/ 3 w 7"/>
                <a:gd name="T7" fmla="*/ 9 h 10"/>
                <a:gd name="T8" fmla="*/ 0 w 7"/>
                <a:gd name="T9" fmla="*/ 3 h 10"/>
              </a:gdLst>
              <a:ahLst/>
              <a:cxnLst>
                <a:cxn ang="0">
                  <a:pos x="T0" y="T1"/>
                </a:cxn>
                <a:cxn ang="0">
                  <a:pos x="T2" y="T3"/>
                </a:cxn>
                <a:cxn ang="0">
                  <a:pos x="T4" y="T5"/>
                </a:cxn>
                <a:cxn ang="0">
                  <a:pos x="T6" y="T7"/>
                </a:cxn>
                <a:cxn ang="0">
                  <a:pos x="T8" y="T9"/>
                </a:cxn>
              </a:cxnLst>
              <a:rect l="0" t="0" r="r" b="b"/>
              <a:pathLst>
                <a:path w="7" h="10">
                  <a:moveTo>
                    <a:pt x="0" y="3"/>
                  </a:moveTo>
                  <a:cubicBezTo>
                    <a:pt x="0" y="2"/>
                    <a:pt x="0" y="2"/>
                    <a:pt x="0" y="2"/>
                  </a:cubicBezTo>
                  <a:cubicBezTo>
                    <a:pt x="2" y="4"/>
                    <a:pt x="3" y="0"/>
                    <a:pt x="5" y="1"/>
                  </a:cubicBezTo>
                  <a:cubicBezTo>
                    <a:pt x="4" y="3"/>
                    <a:pt x="7" y="7"/>
                    <a:pt x="3" y="9"/>
                  </a:cubicBezTo>
                  <a:cubicBezTo>
                    <a:pt x="0" y="10"/>
                    <a:pt x="0" y="5"/>
                    <a:pt x="0"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4" name="Freeform 323"/>
            <p:cNvSpPr>
              <a:spLocks noEditPoints="1"/>
            </p:cNvSpPr>
            <p:nvPr/>
          </p:nvSpPr>
          <p:spPr bwMode="auto">
            <a:xfrm>
              <a:off x="4833938" y="2785890"/>
              <a:ext cx="25400" cy="26988"/>
            </a:xfrm>
            <a:custGeom>
              <a:avLst/>
              <a:gdLst>
                <a:gd name="T0" fmla="*/ 4 w 9"/>
                <a:gd name="T1" fmla="*/ 10 h 10"/>
                <a:gd name="T2" fmla="*/ 1 w 9"/>
                <a:gd name="T3" fmla="*/ 4 h 10"/>
                <a:gd name="T4" fmla="*/ 1 w 9"/>
                <a:gd name="T5" fmla="*/ 3 h 10"/>
                <a:gd name="T6" fmla="*/ 0 w 9"/>
                <a:gd name="T7" fmla="*/ 3 h 10"/>
                <a:gd name="T8" fmla="*/ 1 w 9"/>
                <a:gd name="T9" fmla="*/ 2 h 10"/>
                <a:gd name="T10" fmla="*/ 1 w 9"/>
                <a:gd name="T11" fmla="*/ 1 h 10"/>
                <a:gd name="T12" fmla="*/ 2 w 9"/>
                <a:gd name="T13" fmla="*/ 0 h 10"/>
                <a:gd name="T14" fmla="*/ 3 w 9"/>
                <a:gd name="T15" fmla="*/ 1 h 10"/>
                <a:gd name="T16" fmla="*/ 3 w 9"/>
                <a:gd name="T17" fmla="*/ 2 h 10"/>
                <a:gd name="T18" fmla="*/ 4 w 9"/>
                <a:gd name="T19" fmla="*/ 1 h 10"/>
                <a:gd name="T20" fmla="*/ 8 w 9"/>
                <a:gd name="T21" fmla="*/ 0 h 10"/>
                <a:gd name="T22" fmla="*/ 9 w 9"/>
                <a:gd name="T23" fmla="*/ 1 h 10"/>
                <a:gd name="T24" fmla="*/ 8 w 9"/>
                <a:gd name="T25" fmla="*/ 2 h 10"/>
                <a:gd name="T26" fmla="*/ 8 w 9"/>
                <a:gd name="T27" fmla="*/ 4 h 10"/>
                <a:gd name="T28" fmla="*/ 6 w 9"/>
                <a:gd name="T29" fmla="*/ 9 h 10"/>
                <a:gd name="T30" fmla="*/ 4 w 9"/>
                <a:gd name="T31" fmla="*/ 10 h 10"/>
                <a:gd name="T32" fmla="*/ 3 w 9"/>
                <a:gd name="T33" fmla="*/ 3 h 10"/>
                <a:gd name="T34" fmla="*/ 3 w 9"/>
                <a:gd name="T35" fmla="*/ 4 h 10"/>
                <a:gd name="T36" fmla="*/ 4 w 9"/>
                <a:gd name="T37" fmla="*/ 8 h 10"/>
                <a:gd name="T38" fmla="*/ 5 w 9"/>
                <a:gd name="T39" fmla="*/ 8 h 10"/>
                <a:gd name="T40" fmla="*/ 6 w 9"/>
                <a:gd name="T41" fmla="*/ 4 h 10"/>
                <a:gd name="T42" fmla="*/ 6 w 9"/>
                <a:gd name="T43" fmla="*/ 2 h 10"/>
                <a:gd name="T44" fmla="*/ 5 w 9"/>
                <a:gd name="T45" fmla="*/ 3 h 10"/>
                <a:gd name="T46" fmla="*/ 3 w 9"/>
                <a:gd name="T4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0">
                  <a:moveTo>
                    <a:pt x="4" y="10"/>
                  </a:moveTo>
                  <a:cubicBezTo>
                    <a:pt x="2" y="10"/>
                    <a:pt x="1" y="6"/>
                    <a:pt x="1" y="4"/>
                  </a:cubicBezTo>
                  <a:cubicBezTo>
                    <a:pt x="1" y="4"/>
                    <a:pt x="1" y="3"/>
                    <a:pt x="1" y="3"/>
                  </a:cubicBezTo>
                  <a:cubicBezTo>
                    <a:pt x="0" y="3"/>
                    <a:pt x="0" y="3"/>
                    <a:pt x="0" y="3"/>
                  </a:cubicBezTo>
                  <a:cubicBezTo>
                    <a:pt x="1" y="2"/>
                    <a:pt x="1" y="2"/>
                    <a:pt x="1" y="2"/>
                  </a:cubicBezTo>
                  <a:cubicBezTo>
                    <a:pt x="1" y="2"/>
                    <a:pt x="1" y="1"/>
                    <a:pt x="1" y="1"/>
                  </a:cubicBezTo>
                  <a:cubicBezTo>
                    <a:pt x="2" y="0"/>
                    <a:pt x="2" y="0"/>
                    <a:pt x="2" y="0"/>
                  </a:cubicBezTo>
                  <a:cubicBezTo>
                    <a:pt x="3" y="1"/>
                    <a:pt x="3" y="1"/>
                    <a:pt x="3" y="1"/>
                  </a:cubicBezTo>
                  <a:cubicBezTo>
                    <a:pt x="3" y="2"/>
                    <a:pt x="3" y="2"/>
                    <a:pt x="3" y="2"/>
                  </a:cubicBezTo>
                  <a:cubicBezTo>
                    <a:pt x="3" y="2"/>
                    <a:pt x="4" y="1"/>
                    <a:pt x="4" y="1"/>
                  </a:cubicBezTo>
                  <a:cubicBezTo>
                    <a:pt x="5" y="1"/>
                    <a:pt x="6" y="0"/>
                    <a:pt x="8" y="0"/>
                  </a:cubicBezTo>
                  <a:cubicBezTo>
                    <a:pt x="9" y="1"/>
                    <a:pt x="9" y="1"/>
                    <a:pt x="9" y="1"/>
                  </a:cubicBezTo>
                  <a:cubicBezTo>
                    <a:pt x="8" y="2"/>
                    <a:pt x="8" y="2"/>
                    <a:pt x="8" y="2"/>
                  </a:cubicBezTo>
                  <a:cubicBezTo>
                    <a:pt x="8" y="2"/>
                    <a:pt x="8" y="3"/>
                    <a:pt x="8" y="4"/>
                  </a:cubicBezTo>
                  <a:cubicBezTo>
                    <a:pt x="9" y="6"/>
                    <a:pt x="9" y="8"/>
                    <a:pt x="6" y="9"/>
                  </a:cubicBezTo>
                  <a:cubicBezTo>
                    <a:pt x="5" y="10"/>
                    <a:pt x="5" y="10"/>
                    <a:pt x="4" y="10"/>
                  </a:cubicBezTo>
                  <a:close/>
                  <a:moveTo>
                    <a:pt x="3" y="3"/>
                  </a:moveTo>
                  <a:cubicBezTo>
                    <a:pt x="3" y="4"/>
                    <a:pt x="3" y="4"/>
                    <a:pt x="3" y="4"/>
                  </a:cubicBezTo>
                  <a:cubicBezTo>
                    <a:pt x="3" y="5"/>
                    <a:pt x="3" y="8"/>
                    <a:pt x="4" y="8"/>
                  </a:cubicBezTo>
                  <a:cubicBezTo>
                    <a:pt x="5" y="8"/>
                    <a:pt x="5" y="8"/>
                    <a:pt x="5" y="8"/>
                  </a:cubicBezTo>
                  <a:cubicBezTo>
                    <a:pt x="7" y="7"/>
                    <a:pt x="7" y="6"/>
                    <a:pt x="6" y="4"/>
                  </a:cubicBezTo>
                  <a:cubicBezTo>
                    <a:pt x="6" y="3"/>
                    <a:pt x="6" y="3"/>
                    <a:pt x="6" y="2"/>
                  </a:cubicBezTo>
                  <a:cubicBezTo>
                    <a:pt x="6" y="2"/>
                    <a:pt x="6" y="2"/>
                    <a:pt x="5" y="3"/>
                  </a:cubicBezTo>
                  <a:cubicBezTo>
                    <a:pt x="5" y="3"/>
                    <a:pt x="4" y="4"/>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5" name="Freeform 324"/>
            <p:cNvSpPr/>
            <p:nvPr/>
          </p:nvSpPr>
          <p:spPr bwMode="auto">
            <a:xfrm>
              <a:off x="4878388" y="2711277"/>
              <a:ext cx="98425" cy="107950"/>
            </a:xfrm>
            <a:custGeom>
              <a:avLst/>
              <a:gdLst>
                <a:gd name="T0" fmla="*/ 12 w 36"/>
                <a:gd name="T1" fmla="*/ 1 h 39"/>
                <a:gd name="T2" fmla="*/ 4 w 36"/>
                <a:gd name="T3" fmla="*/ 3 h 39"/>
                <a:gd name="T4" fmla="*/ 8 w 36"/>
                <a:gd name="T5" fmla="*/ 12 h 39"/>
                <a:gd name="T6" fmla="*/ 8 w 36"/>
                <a:gd name="T7" fmla="*/ 20 h 39"/>
                <a:gd name="T8" fmla="*/ 16 w 36"/>
                <a:gd name="T9" fmla="*/ 29 h 39"/>
                <a:gd name="T10" fmla="*/ 27 w 36"/>
                <a:gd name="T11" fmla="*/ 36 h 39"/>
                <a:gd name="T12" fmla="*/ 31 w 36"/>
                <a:gd name="T13" fmla="*/ 29 h 39"/>
                <a:gd name="T14" fmla="*/ 32 w 36"/>
                <a:gd name="T15" fmla="*/ 22 h 39"/>
                <a:gd name="T16" fmla="*/ 32 w 36"/>
                <a:gd name="T17" fmla="*/ 11 h 39"/>
                <a:gd name="T18" fmla="*/ 35 w 36"/>
                <a:gd name="T19" fmla="*/ 4 h 39"/>
                <a:gd name="T20" fmla="*/ 29 w 36"/>
                <a:gd name="T21" fmla="*/ 3 h 39"/>
                <a:gd name="T22" fmla="*/ 24 w 36"/>
                <a:gd name="T23" fmla="*/ 5 h 39"/>
                <a:gd name="T24" fmla="*/ 12 w 36"/>
                <a:gd name="T25"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9">
                  <a:moveTo>
                    <a:pt x="12" y="1"/>
                  </a:moveTo>
                  <a:cubicBezTo>
                    <a:pt x="9" y="1"/>
                    <a:pt x="6" y="0"/>
                    <a:pt x="4" y="3"/>
                  </a:cubicBezTo>
                  <a:cubicBezTo>
                    <a:pt x="7" y="4"/>
                    <a:pt x="9" y="10"/>
                    <a:pt x="8" y="12"/>
                  </a:cubicBezTo>
                  <a:cubicBezTo>
                    <a:pt x="8" y="14"/>
                    <a:pt x="1" y="23"/>
                    <a:pt x="8" y="20"/>
                  </a:cubicBezTo>
                  <a:cubicBezTo>
                    <a:pt x="0" y="22"/>
                    <a:pt x="14" y="28"/>
                    <a:pt x="16" y="29"/>
                  </a:cubicBezTo>
                  <a:cubicBezTo>
                    <a:pt x="19" y="31"/>
                    <a:pt x="23" y="39"/>
                    <a:pt x="27" y="36"/>
                  </a:cubicBezTo>
                  <a:cubicBezTo>
                    <a:pt x="29" y="35"/>
                    <a:pt x="29" y="30"/>
                    <a:pt x="31" y="29"/>
                  </a:cubicBezTo>
                  <a:cubicBezTo>
                    <a:pt x="36" y="24"/>
                    <a:pt x="32" y="27"/>
                    <a:pt x="32" y="22"/>
                  </a:cubicBezTo>
                  <a:cubicBezTo>
                    <a:pt x="32" y="19"/>
                    <a:pt x="32" y="15"/>
                    <a:pt x="32" y="11"/>
                  </a:cubicBezTo>
                  <a:cubicBezTo>
                    <a:pt x="32" y="7"/>
                    <a:pt x="33" y="7"/>
                    <a:pt x="35" y="4"/>
                  </a:cubicBezTo>
                  <a:cubicBezTo>
                    <a:pt x="33" y="4"/>
                    <a:pt x="32" y="3"/>
                    <a:pt x="29" y="3"/>
                  </a:cubicBezTo>
                  <a:cubicBezTo>
                    <a:pt x="27" y="4"/>
                    <a:pt x="26" y="5"/>
                    <a:pt x="24" y="5"/>
                  </a:cubicBezTo>
                  <a:cubicBezTo>
                    <a:pt x="19" y="5"/>
                    <a:pt x="16" y="1"/>
                    <a:pt x="1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6" name="Freeform 325"/>
            <p:cNvSpPr>
              <a:spLocks noEditPoints="1"/>
            </p:cNvSpPr>
            <p:nvPr/>
          </p:nvSpPr>
          <p:spPr bwMode="auto">
            <a:xfrm>
              <a:off x="4886325" y="2711277"/>
              <a:ext cx="95250" cy="104775"/>
            </a:xfrm>
            <a:custGeom>
              <a:avLst/>
              <a:gdLst>
                <a:gd name="T0" fmla="*/ 22 w 35"/>
                <a:gd name="T1" fmla="*/ 38 h 38"/>
                <a:gd name="T2" fmla="*/ 15 w 35"/>
                <a:gd name="T3" fmla="*/ 33 h 38"/>
                <a:gd name="T4" fmla="*/ 12 w 35"/>
                <a:gd name="T5" fmla="*/ 30 h 38"/>
                <a:gd name="T6" fmla="*/ 11 w 35"/>
                <a:gd name="T7" fmla="*/ 29 h 38"/>
                <a:gd name="T8" fmla="*/ 1 w 35"/>
                <a:gd name="T9" fmla="*/ 21 h 38"/>
                <a:gd name="T10" fmla="*/ 1 w 35"/>
                <a:gd name="T11" fmla="*/ 21 h 38"/>
                <a:gd name="T12" fmla="*/ 1 w 35"/>
                <a:gd name="T13" fmla="*/ 21 h 38"/>
                <a:gd name="T14" fmla="*/ 3 w 35"/>
                <a:gd name="T15" fmla="*/ 14 h 38"/>
                <a:gd name="T16" fmla="*/ 4 w 35"/>
                <a:gd name="T17" fmla="*/ 12 h 38"/>
                <a:gd name="T18" fmla="*/ 1 w 35"/>
                <a:gd name="T19" fmla="*/ 4 h 38"/>
                <a:gd name="T20" fmla="*/ 0 w 35"/>
                <a:gd name="T21" fmla="*/ 4 h 38"/>
                <a:gd name="T22" fmla="*/ 0 w 35"/>
                <a:gd name="T23" fmla="*/ 3 h 38"/>
                <a:gd name="T24" fmla="*/ 6 w 35"/>
                <a:gd name="T25" fmla="*/ 0 h 38"/>
                <a:gd name="T26" fmla="*/ 7 w 35"/>
                <a:gd name="T27" fmla="*/ 0 h 38"/>
                <a:gd name="T28" fmla="*/ 9 w 35"/>
                <a:gd name="T29" fmla="*/ 0 h 38"/>
                <a:gd name="T30" fmla="*/ 10 w 35"/>
                <a:gd name="T31" fmla="*/ 0 h 38"/>
                <a:gd name="T32" fmla="*/ 15 w 35"/>
                <a:gd name="T33" fmla="*/ 2 h 38"/>
                <a:gd name="T34" fmla="*/ 21 w 35"/>
                <a:gd name="T35" fmla="*/ 4 h 38"/>
                <a:gd name="T36" fmla="*/ 23 w 35"/>
                <a:gd name="T37" fmla="*/ 3 h 38"/>
                <a:gd name="T38" fmla="*/ 26 w 35"/>
                <a:gd name="T39" fmla="*/ 2 h 38"/>
                <a:gd name="T40" fmla="*/ 30 w 35"/>
                <a:gd name="T41" fmla="*/ 3 h 38"/>
                <a:gd name="T42" fmla="*/ 32 w 35"/>
                <a:gd name="T43" fmla="*/ 3 h 38"/>
                <a:gd name="T44" fmla="*/ 35 w 35"/>
                <a:gd name="T45" fmla="*/ 2 h 38"/>
                <a:gd name="T46" fmla="*/ 32 w 35"/>
                <a:gd name="T47" fmla="*/ 5 h 38"/>
                <a:gd name="T48" fmla="*/ 30 w 35"/>
                <a:gd name="T49" fmla="*/ 11 h 38"/>
                <a:gd name="T50" fmla="*/ 30 w 35"/>
                <a:gd name="T51" fmla="*/ 22 h 38"/>
                <a:gd name="T52" fmla="*/ 31 w 35"/>
                <a:gd name="T53" fmla="*/ 25 h 38"/>
                <a:gd name="T54" fmla="*/ 31 w 35"/>
                <a:gd name="T55" fmla="*/ 26 h 38"/>
                <a:gd name="T56" fmla="*/ 28 w 35"/>
                <a:gd name="T57" fmla="*/ 29 h 38"/>
                <a:gd name="T58" fmla="*/ 27 w 35"/>
                <a:gd name="T59" fmla="*/ 33 h 38"/>
                <a:gd name="T60" fmla="*/ 24 w 35"/>
                <a:gd name="T61" fmla="*/ 37 h 38"/>
                <a:gd name="T62" fmla="*/ 22 w 35"/>
                <a:gd name="T63" fmla="*/ 38 h 38"/>
                <a:gd name="T64" fmla="*/ 4 w 35"/>
                <a:gd name="T65" fmla="*/ 21 h 38"/>
                <a:gd name="T66" fmla="*/ 3 w 35"/>
                <a:gd name="T67" fmla="*/ 22 h 38"/>
                <a:gd name="T68" fmla="*/ 12 w 35"/>
                <a:gd name="T69" fmla="*/ 27 h 38"/>
                <a:gd name="T70" fmla="*/ 13 w 35"/>
                <a:gd name="T71" fmla="*/ 28 h 38"/>
                <a:gd name="T72" fmla="*/ 17 w 35"/>
                <a:gd name="T73" fmla="*/ 32 h 38"/>
                <a:gd name="T74" fmla="*/ 22 w 35"/>
                <a:gd name="T75" fmla="*/ 36 h 38"/>
                <a:gd name="T76" fmla="*/ 23 w 35"/>
                <a:gd name="T77" fmla="*/ 35 h 38"/>
                <a:gd name="T78" fmla="*/ 25 w 35"/>
                <a:gd name="T79" fmla="*/ 32 h 38"/>
                <a:gd name="T80" fmla="*/ 27 w 35"/>
                <a:gd name="T81" fmla="*/ 28 h 38"/>
                <a:gd name="T82" fmla="*/ 29 w 35"/>
                <a:gd name="T83" fmla="*/ 26 h 38"/>
                <a:gd name="T84" fmla="*/ 28 w 35"/>
                <a:gd name="T85" fmla="*/ 22 h 38"/>
                <a:gd name="T86" fmla="*/ 28 w 35"/>
                <a:gd name="T87" fmla="*/ 11 h 38"/>
                <a:gd name="T88" fmla="*/ 30 w 35"/>
                <a:gd name="T89" fmla="*/ 5 h 38"/>
                <a:gd name="T90" fmla="*/ 29 w 35"/>
                <a:gd name="T91" fmla="*/ 4 h 38"/>
                <a:gd name="T92" fmla="*/ 26 w 35"/>
                <a:gd name="T93" fmla="*/ 4 h 38"/>
                <a:gd name="T94" fmla="*/ 24 w 35"/>
                <a:gd name="T95" fmla="*/ 5 h 38"/>
                <a:gd name="T96" fmla="*/ 21 w 35"/>
                <a:gd name="T97" fmla="*/ 6 h 38"/>
                <a:gd name="T98" fmla="*/ 21 w 35"/>
                <a:gd name="T99" fmla="*/ 6 h 38"/>
                <a:gd name="T100" fmla="*/ 14 w 35"/>
                <a:gd name="T101" fmla="*/ 4 h 38"/>
                <a:gd name="T102" fmla="*/ 9 w 35"/>
                <a:gd name="T103" fmla="*/ 2 h 38"/>
                <a:gd name="T104" fmla="*/ 7 w 35"/>
                <a:gd name="T105" fmla="*/ 2 h 38"/>
                <a:gd name="T106" fmla="*/ 6 w 35"/>
                <a:gd name="T107" fmla="*/ 2 h 38"/>
                <a:gd name="T108" fmla="*/ 3 w 35"/>
                <a:gd name="T109" fmla="*/ 3 h 38"/>
                <a:gd name="T110" fmla="*/ 6 w 35"/>
                <a:gd name="T111" fmla="*/ 13 h 38"/>
                <a:gd name="T112" fmla="*/ 5 w 35"/>
                <a:gd name="T113" fmla="*/ 15 h 38"/>
                <a:gd name="T114" fmla="*/ 3 w 35"/>
                <a:gd name="T115" fmla="*/ 20 h 38"/>
                <a:gd name="T116" fmla="*/ 3 w 35"/>
                <a:gd name="T117" fmla="*/ 20 h 38"/>
                <a:gd name="T118" fmla="*/ 3 w 35"/>
                <a:gd name="T119" fmla="*/ 19 h 38"/>
                <a:gd name="T120" fmla="*/ 4 w 35"/>
                <a:gd name="T121" fmla="*/ 19 h 38"/>
                <a:gd name="T122" fmla="*/ 5 w 35"/>
                <a:gd name="T123" fmla="*/ 21 h 38"/>
                <a:gd name="T124" fmla="*/ 4 w 35"/>
                <a:gd name="T125"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8">
                  <a:moveTo>
                    <a:pt x="22" y="38"/>
                  </a:moveTo>
                  <a:cubicBezTo>
                    <a:pt x="19" y="38"/>
                    <a:pt x="17" y="35"/>
                    <a:pt x="15" y="33"/>
                  </a:cubicBezTo>
                  <a:cubicBezTo>
                    <a:pt x="14" y="32"/>
                    <a:pt x="13" y="30"/>
                    <a:pt x="12" y="30"/>
                  </a:cubicBezTo>
                  <a:cubicBezTo>
                    <a:pt x="12" y="30"/>
                    <a:pt x="12" y="29"/>
                    <a:pt x="11" y="29"/>
                  </a:cubicBezTo>
                  <a:cubicBezTo>
                    <a:pt x="5" y="26"/>
                    <a:pt x="1" y="24"/>
                    <a:pt x="1" y="21"/>
                  </a:cubicBezTo>
                  <a:cubicBezTo>
                    <a:pt x="1" y="21"/>
                    <a:pt x="1" y="21"/>
                    <a:pt x="1" y="21"/>
                  </a:cubicBezTo>
                  <a:cubicBezTo>
                    <a:pt x="1" y="21"/>
                    <a:pt x="1" y="21"/>
                    <a:pt x="1" y="21"/>
                  </a:cubicBezTo>
                  <a:cubicBezTo>
                    <a:pt x="0" y="19"/>
                    <a:pt x="2" y="17"/>
                    <a:pt x="3" y="14"/>
                  </a:cubicBezTo>
                  <a:cubicBezTo>
                    <a:pt x="4" y="13"/>
                    <a:pt x="4" y="12"/>
                    <a:pt x="4" y="12"/>
                  </a:cubicBezTo>
                  <a:cubicBezTo>
                    <a:pt x="5" y="10"/>
                    <a:pt x="3" y="5"/>
                    <a:pt x="1" y="4"/>
                  </a:cubicBezTo>
                  <a:cubicBezTo>
                    <a:pt x="0" y="4"/>
                    <a:pt x="0" y="4"/>
                    <a:pt x="0" y="4"/>
                  </a:cubicBezTo>
                  <a:cubicBezTo>
                    <a:pt x="0" y="3"/>
                    <a:pt x="0" y="3"/>
                    <a:pt x="0" y="3"/>
                  </a:cubicBezTo>
                  <a:cubicBezTo>
                    <a:pt x="2" y="0"/>
                    <a:pt x="4" y="0"/>
                    <a:pt x="6" y="0"/>
                  </a:cubicBezTo>
                  <a:cubicBezTo>
                    <a:pt x="6" y="0"/>
                    <a:pt x="7" y="0"/>
                    <a:pt x="7" y="0"/>
                  </a:cubicBezTo>
                  <a:cubicBezTo>
                    <a:pt x="8" y="0"/>
                    <a:pt x="8" y="0"/>
                    <a:pt x="9" y="0"/>
                  </a:cubicBezTo>
                  <a:cubicBezTo>
                    <a:pt x="9" y="0"/>
                    <a:pt x="9" y="0"/>
                    <a:pt x="10" y="0"/>
                  </a:cubicBezTo>
                  <a:cubicBezTo>
                    <a:pt x="12" y="0"/>
                    <a:pt x="14" y="1"/>
                    <a:pt x="15" y="2"/>
                  </a:cubicBezTo>
                  <a:cubicBezTo>
                    <a:pt x="17" y="3"/>
                    <a:pt x="19" y="4"/>
                    <a:pt x="21" y="4"/>
                  </a:cubicBezTo>
                  <a:cubicBezTo>
                    <a:pt x="22" y="4"/>
                    <a:pt x="23" y="4"/>
                    <a:pt x="23" y="3"/>
                  </a:cubicBezTo>
                  <a:cubicBezTo>
                    <a:pt x="24" y="3"/>
                    <a:pt x="25" y="2"/>
                    <a:pt x="26" y="2"/>
                  </a:cubicBezTo>
                  <a:cubicBezTo>
                    <a:pt x="27" y="2"/>
                    <a:pt x="29" y="2"/>
                    <a:pt x="30" y="3"/>
                  </a:cubicBezTo>
                  <a:cubicBezTo>
                    <a:pt x="31" y="3"/>
                    <a:pt x="31" y="3"/>
                    <a:pt x="32" y="3"/>
                  </a:cubicBezTo>
                  <a:cubicBezTo>
                    <a:pt x="35" y="2"/>
                    <a:pt x="35" y="2"/>
                    <a:pt x="35" y="2"/>
                  </a:cubicBezTo>
                  <a:cubicBezTo>
                    <a:pt x="32" y="5"/>
                    <a:pt x="32" y="5"/>
                    <a:pt x="32" y="5"/>
                  </a:cubicBezTo>
                  <a:cubicBezTo>
                    <a:pt x="31" y="7"/>
                    <a:pt x="30" y="8"/>
                    <a:pt x="30" y="11"/>
                  </a:cubicBezTo>
                  <a:cubicBezTo>
                    <a:pt x="30" y="22"/>
                    <a:pt x="30" y="22"/>
                    <a:pt x="30" y="22"/>
                  </a:cubicBezTo>
                  <a:cubicBezTo>
                    <a:pt x="30" y="24"/>
                    <a:pt x="30" y="24"/>
                    <a:pt x="31" y="25"/>
                  </a:cubicBezTo>
                  <a:cubicBezTo>
                    <a:pt x="31" y="25"/>
                    <a:pt x="31" y="25"/>
                    <a:pt x="31" y="26"/>
                  </a:cubicBezTo>
                  <a:cubicBezTo>
                    <a:pt x="31" y="27"/>
                    <a:pt x="31" y="27"/>
                    <a:pt x="28" y="29"/>
                  </a:cubicBezTo>
                  <a:cubicBezTo>
                    <a:pt x="28" y="30"/>
                    <a:pt x="27" y="31"/>
                    <a:pt x="27" y="33"/>
                  </a:cubicBezTo>
                  <a:cubicBezTo>
                    <a:pt x="26" y="34"/>
                    <a:pt x="26" y="36"/>
                    <a:pt x="24" y="37"/>
                  </a:cubicBezTo>
                  <a:cubicBezTo>
                    <a:pt x="24" y="37"/>
                    <a:pt x="23" y="38"/>
                    <a:pt x="22" y="38"/>
                  </a:cubicBezTo>
                  <a:close/>
                  <a:moveTo>
                    <a:pt x="4" y="21"/>
                  </a:moveTo>
                  <a:cubicBezTo>
                    <a:pt x="3" y="21"/>
                    <a:pt x="3" y="22"/>
                    <a:pt x="3" y="22"/>
                  </a:cubicBezTo>
                  <a:cubicBezTo>
                    <a:pt x="3" y="22"/>
                    <a:pt x="4" y="24"/>
                    <a:pt x="12" y="27"/>
                  </a:cubicBezTo>
                  <a:cubicBezTo>
                    <a:pt x="13" y="28"/>
                    <a:pt x="13" y="28"/>
                    <a:pt x="13" y="28"/>
                  </a:cubicBezTo>
                  <a:cubicBezTo>
                    <a:pt x="15" y="29"/>
                    <a:pt x="16" y="30"/>
                    <a:pt x="17" y="32"/>
                  </a:cubicBezTo>
                  <a:cubicBezTo>
                    <a:pt x="19" y="34"/>
                    <a:pt x="20" y="36"/>
                    <a:pt x="22" y="36"/>
                  </a:cubicBezTo>
                  <a:cubicBezTo>
                    <a:pt x="22" y="36"/>
                    <a:pt x="23" y="35"/>
                    <a:pt x="23" y="35"/>
                  </a:cubicBezTo>
                  <a:cubicBezTo>
                    <a:pt x="24" y="35"/>
                    <a:pt x="24" y="33"/>
                    <a:pt x="25" y="32"/>
                  </a:cubicBezTo>
                  <a:cubicBezTo>
                    <a:pt x="25" y="31"/>
                    <a:pt x="26" y="29"/>
                    <a:pt x="27" y="28"/>
                  </a:cubicBezTo>
                  <a:cubicBezTo>
                    <a:pt x="28" y="27"/>
                    <a:pt x="29" y="26"/>
                    <a:pt x="29" y="26"/>
                  </a:cubicBezTo>
                  <a:cubicBezTo>
                    <a:pt x="29" y="25"/>
                    <a:pt x="28" y="24"/>
                    <a:pt x="28" y="22"/>
                  </a:cubicBezTo>
                  <a:cubicBezTo>
                    <a:pt x="28" y="11"/>
                    <a:pt x="28" y="11"/>
                    <a:pt x="28" y="11"/>
                  </a:cubicBezTo>
                  <a:cubicBezTo>
                    <a:pt x="28" y="8"/>
                    <a:pt x="29" y="7"/>
                    <a:pt x="30" y="5"/>
                  </a:cubicBezTo>
                  <a:cubicBezTo>
                    <a:pt x="30" y="5"/>
                    <a:pt x="29" y="5"/>
                    <a:pt x="29" y="4"/>
                  </a:cubicBezTo>
                  <a:cubicBezTo>
                    <a:pt x="28" y="4"/>
                    <a:pt x="27" y="4"/>
                    <a:pt x="26" y="4"/>
                  </a:cubicBezTo>
                  <a:cubicBezTo>
                    <a:pt x="26" y="4"/>
                    <a:pt x="25" y="5"/>
                    <a:pt x="24" y="5"/>
                  </a:cubicBezTo>
                  <a:cubicBezTo>
                    <a:pt x="23" y="6"/>
                    <a:pt x="22" y="6"/>
                    <a:pt x="21" y="6"/>
                  </a:cubicBezTo>
                  <a:cubicBezTo>
                    <a:pt x="21" y="6"/>
                    <a:pt x="21" y="6"/>
                    <a:pt x="21" y="6"/>
                  </a:cubicBezTo>
                  <a:cubicBezTo>
                    <a:pt x="18" y="6"/>
                    <a:pt x="16" y="5"/>
                    <a:pt x="14" y="4"/>
                  </a:cubicBezTo>
                  <a:cubicBezTo>
                    <a:pt x="13" y="3"/>
                    <a:pt x="11" y="2"/>
                    <a:pt x="9" y="2"/>
                  </a:cubicBezTo>
                  <a:cubicBezTo>
                    <a:pt x="8" y="2"/>
                    <a:pt x="8" y="2"/>
                    <a:pt x="7" y="2"/>
                  </a:cubicBezTo>
                  <a:cubicBezTo>
                    <a:pt x="7" y="2"/>
                    <a:pt x="6" y="2"/>
                    <a:pt x="6" y="2"/>
                  </a:cubicBezTo>
                  <a:cubicBezTo>
                    <a:pt x="4" y="2"/>
                    <a:pt x="3" y="2"/>
                    <a:pt x="3" y="3"/>
                  </a:cubicBezTo>
                  <a:cubicBezTo>
                    <a:pt x="5" y="5"/>
                    <a:pt x="7" y="10"/>
                    <a:pt x="6" y="13"/>
                  </a:cubicBezTo>
                  <a:cubicBezTo>
                    <a:pt x="6" y="13"/>
                    <a:pt x="6" y="14"/>
                    <a:pt x="5" y="15"/>
                  </a:cubicBezTo>
                  <a:cubicBezTo>
                    <a:pt x="4" y="16"/>
                    <a:pt x="3" y="19"/>
                    <a:pt x="3" y="20"/>
                  </a:cubicBezTo>
                  <a:cubicBezTo>
                    <a:pt x="3" y="20"/>
                    <a:pt x="3" y="20"/>
                    <a:pt x="3" y="20"/>
                  </a:cubicBezTo>
                  <a:cubicBezTo>
                    <a:pt x="3" y="19"/>
                    <a:pt x="3" y="19"/>
                    <a:pt x="3" y="19"/>
                  </a:cubicBezTo>
                  <a:cubicBezTo>
                    <a:pt x="3" y="19"/>
                    <a:pt x="4" y="19"/>
                    <a:pt x="4" y="19"/>
                  </a:cubicBezTo>
                  <a:cubicBezTo>
                    <a:pt x="5" y="21"/>
                    <a:pt x="5" y="21"/>
                    <a:pt x="5" y="21"/>
                  </a:cubicBezTo>
                  <a:cubicBezTo>
                    <a:pt x="4" y="21"/>
                    <a:pt x="4" y="21"/>
                    <a:pt x="4" y="2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7" name="Freeform 326"/>
            <p:cNvSpPr/>
            <p:nvPr/>
          </p:nvSpPr>
          <p:spPr bwMode="auto">
            <a:xfrm>
              <a:off x="4656138" y="2706515"/>
              <a:ext cx="204788" cy="200025"/>
            </a:xfrm>
            <a:custGeom>
              <a:avLst/>
              <a:gdLst>
                <a:gd name="T0" fmla="*/ 72 w 75"/>
                <a:gd name="T1" fmla="*/ 16 h 73"/>
                <a:gd name="T2" fmla="*/ 69 w 75"/>
                <a:gd name="T3" fmla="*/ 26 h 73"/>
                <a:gd name="T4" fmla="*/ 66 w 75"/>
                <a:gd name="T5" fmla="*/ 30 h 73"/>
                <a:gd name="T6" fmla="*/ 67 w 75"/>
                <a:gd name="T7" fmla="*/ 34 h 73"/>
                <a:gd name="T8" fmla="*/ 67 w 75"/>
                <a:gd name="T9" fmla="*/ 45 h 73"/>
                <a:gd name="T10" fmla="*/ 72 w 75"/>
                <a:gd name="T11" fmla="*/ 53 h 73"/>
                <a:gd name="T12" fmla="*/ 66 w 75"/>
                <a:gd name="T13" fmla="*/ 55 h 73"/>
                <a:gd name="T14" fmla="*/ 65 w 75"/>
                <a:gd name="T15" fmla="*/ 62 h 73"/>
                <a:gd name="T16" fmla="*/ 66 w 75"/>
                <a:gd name="T17" fmla="*/ 69 h 73"/>
                <a:gd name="T18" fmla="*/ 69 w 75"/>
                <a:gd name="T19" fmla="*/ 69 h 73"/>
                <a:gd name="T20" fmla="*/ 69 w 75"/>
                <a:gd name="T21" fmla="*/ 73 h 73"/>
                <a:gd name="T22" fmla="*/ 58 w 75"/>
                <a:gd name="T23" fmla="*/ 67 h 73"/>
                <a:gd name="T24" fmla="*/ 51 w 75"/>
                <a:gd name="T25" fmla="*/ 65 h 73"/>
                <a:gd name="T26" fmla="*/ 48 w 75"/>
                <a:gd name="T27" fmla="*/ 65 h 73"/>
                <a:gd name="T28" fmla="*/ 47 w 75"/>
                <a:gd name="T29" fmla="*/ 64 h 73"/>
                <a:gd name="T30" fmla="*/ 40 w 75"/>
                <a:gd name="T31" fmla="*/ 65 h 73"/>
                <a:gd name="T32" fmla="*/ 39 w 75"/>
                <a:gd name="T33" fmla="*/ 61 h 73"/>
                <a:gd name="T34" fmla="*/ 33 w 75"/>
                <a:gd name="T35" fmla="*/ 50 h 73"/>
                <a:gd name="T36" fmla="*/ 33 w 75"/>
                <a:gd name="T37" fmla="*/ 48 h 73"/>
                <a:gd name="T38" fmla="*/ 29 w 75"/>
                <a:gd name="T39" fmla="*/ 49 h 73"/>
                <a:gd name="T40" fmla="*/ 27 w 75"/>
                <a:gd name="T41" fmla="*/ 52 h 73"/>
                <a:gd name="T42" fmla="*/ 18 w 75"/>
                <a:gd name="T43" fmla="*/ 49 h 73"/>
                <a:gd name="T44" fmla="*/ 11 w 75"/>
                <a:gd name="T45" fmla="*/ 44 h 73"/>
                <a:gd name="T46" fmla="*/ 0 w 75"/>
                <a:gd name="T47" fmla="*/ 46 h 73"/>
                <a:gd name="T48" fmla="*/ 8 w 75"/>
                <a:gd name="T49" fmla="*/ 38 h 73"/>
                <a:gd name="T50" fmla="*/ 15 w 75"/>
                <a:gd name="T51" fmla="*/ 33 h 73"/>
                <a:gd name="T52" fmla="*/ 18 w 75"/>
                <a:gd name="T53" fmla="*/ 26 h 73"/>
                <a:gd name="T54" fmla="*/ 22 w 75"/>
                <a:gd name="T55" fmla="*/ 21 h 73"/>
                <a:gd name="T56" fmla="*/ 23 w 75"/>
                <a:gd name="T57" fmla="*/ 13 h 73"/>
                <a:gd name="T58" fmla="*/ 25 w 75"/>
                <a:gd name="T59" fmla="*/ 7 h 73"/>
                <a:gd name="T60" fmla="*/ 28 w 75"/>
                <a:gd name="T61" fmla="*/ 1 h 73"/>
                <a:gd name="T62" fmla="*/ 33 w 75"/>
                <a:gd name="T63" fmla="*/ 3 h 73"/>
                <a:gd name="T64" fmla="*/ 40 w 75"/>
                <a:gd name="T65" fmla="*/ 4 h 73"/>
                <a:gd name="T66" fmla="*/ 43 w 75"/>
                <a:gd name="T67" fmla="*/ 2 h 73"/>
                <a:gd name="T68" fmla="*/ 47 w 75"/>
                <a:gd name="T69" fmla="*/ 2 h 73"/>
                <a:gd name="T70" fmla="*/ 51 w 75"/>
                <a:gd name="T71" fmla="*/ 1 h 73"/>
                <a:gd name="T72" fmla="*/ 56 w 75"/>
                <a:gd name="T73" fmla="*/ 1 h 73"/>
                <a:gd name="T74" fmla="*/ 61 w 75"/>
                <a:gd name="T75" fmla="*/ 2 h 73"/>
                <a:gd name="T76" fmla="*/ 67 w 75"/>
                <a:gd name="T77" fmla="*/ 4 h 73"/>
                <a:gd name="T78" fmla="*/ 69 w 75"/>
                <a:gd name="T79" fmla="*/ 3 h 73"/>
                <a:gd name="T80" fmla="*/ 73 w 75"/>
                <a:gd name="T81" fmla="*/ 7 h 73"/>
                <a:gd name="T82" fmla="*/ 75 w 75"/>
                <a:gd name="T83" fmla="*/ 12 h 73"/>
                <a:gd name="T84" fmla="*/ 72 w 75"/>
                <a:gd name="T85"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 h="73">
                  <a:moveTo>
                    <a:pt x="72" y="16"/>
                  </a:moveTo>
                  <a:cubicBezTo>
                    <a:pt x="69" y="20"/>
                    <a:pt x="70" y="22"/>
                    <a:pt x="69" y="26"/>
                  </a:cubicBezTo>
                  <a:cubicBezTo>
                    <a:pt x="68" y="27"/>
                    <a:pt x="66" y="29"/>
                    <a:pt x="66" y="30"/>
                  </a:cubicBezTo>
                  <a:cubicBezTo>
                    <a:pt x="66" y="31"/>
                    <a:pt x="67" y="33"/>
                    <a:pt x="67" y="34"/>
                  </a:cubicBezTo>
                  <a:cubicBezTo>
                    <a:pt x="67" y="38"/>
                    <a:pt x="67" y="41"/>
                    <a:pt x="67" y="45"/>
                  </a:cubicBezTo>
                  <a:cubicBezTo>
                    <a:pt x="67" y="49"/>
                    <a:pt x="72" y="49"/>
                    <a:pt x="72" y="53"/>
                  </a:cubicBezTo>
                  <a:cubicBezTo>
                    <a:pt x="69" y="53"/>
                    <a:pt x="67" y="53"/>
                    <a:pt x="66" y="55"/>
                  </a:cubicBezTo>
                  <a:cubicBezTo>
                    <a:pt x="64" y="58"/>
                    <a:pt x="66" y="60"/>
                    <a:pt x="65" y="62"/>
                  </a:cubicBezTo>
                  <a:cubicBezTo>
                    <a:pt x="64" y="66"/>
                    <a:pt x="63" y="66"/>
                    <a:pt x="66" y="69"/>
                  </a:cubicBezTo>
                  <a:cubicBezTo>
                    <a:pt x="66" y="70"/>
                    <a:pt x="68" y="68"/>
                    <a:pt x="69" y="69"/>
                  </a:cubicBezTo>
                  <a:cubicBezTo>
                    <a:pt x="69" y="71"/>
                    <a:pt x="69" y="72"/>
                    <a:pt x="69" y="73"/>
                  </a:cubicBezTo>
                  <a:cubicBezTo>
                    <a:pt x="65" y="73"/>
                    <a:pt x="61" y="66"/>
                    <a:pt x="58" y="67"/>
                  </a:cubicBezTo>
                  <a:cubicBezTo>
                    <a:pt x="55" y="68"/>
                    <a:pt x="53" y="68"/>
                    <a:pt x="51" y="65"/>
                  </a:cubicBezTo>
                  <a:cubicBezTo>
                    <a:pt x="50" y="64"/>
                    <a:pt x="50" y="66"/>
                    <a:pt x="48" y="65"/>
                  </a:cubicBezTo>
                  <a:cubicBezTo>
                    <a:pt x="47" y="65"/>
                    <a:pt x="48" y="63"/>
                    <a:pt x="47" y="64"/>
                  </a:cubicBezTo>
                  <a:cubicBezTo>
                    <a:pt x="45" y="64"/>
                    <a:pt x="41" y="63"/>
                    <a:pt x="40" y="65"/>
                  </a:cubicBezTo>
                  <a:cubicBezTo>
                    <a:pt x="38" y="67"/>
                    <a:pt x="39" y="62"/>
                    <a:pt x="39" y="61"/>
                  </a:cubicBezTo>
                  <a:cubicBezTo>
                    <a:pt x="37" y="57"/>
                    <a:pt x="40" y="48"/>
                    <a:pt x="33" y="50"/>
                  </a:cubicBezTo>
                  <a:cubicBezTo>
                    <a:pt x="33" y="49"/>
                    <a:pt x="33" y="48"/>
                    <a:pt x="33" y="48"/>
                  </a:cubicBezTo>
                  <a:cubicBezTo>
                    <a:pt x="32" y="48"/>
                    <a:pt x="29" y="48"/>
                    <a:pt x="29" y="49"/>
                  </a:cubicBezTo>
                  <a:cubicBezTo>
                    <a:pt x="28" y="49"/>
                    <a:pt x="28" y="52"/>
                    <a:pt x="27" y="52"/>
                  </a:cubicBezTo>
                  <a:cubicBezTo>
                    <a:pt x="24" y="53"/>
                    <a:pt x="19" y="54"/>
                    <a:pt x="18" y="49"/>
                  </a:cubicBezTo>
                  <a:cubicBezTo>
                    <a:pt x="17" y="44"/>
                    <a:pt x="16" y="44"/>
                    <a:pt x="11" y="44"/>
                  </a:cubicBezTo>
                  <a:cubicBezTo>
                    <a:pt x="7" y="44"/>
                    <a:pt x="4" y="44"/>
                    <a:pt x="0" y="46"/>
                  </a:cubicBezTo>
                  <a:cubicBezTo>
                    <a:pt x="1" y="40"/>
                    <a:pt x="3" y="40"/>
                    <a:pt x="8" y="38"/>
                  </a:cubicBezTo>
                  <a:cubicBezTo>
                    <a:pt x="8" y="43"/>
                    <a:pt x="15" y="36"/>
                    <a:pt x="15" y="33"/>
                  </a:cubicBezTo>
                  <a:cubicBezTo>
                    <a:pt x="16" y="31"/>
                    <a:pt x="16" y="28"/>
                    <a:pt x="18" y="26"/>
                  </a:cubicBezTo>
                  <a:cubicBezTo>
                    <a:pt x="21" y="24"/>
                    <a:pt x="21" y="24"/>
                    <a:pt x="22" y="21"/>
                  </a:cubicBezTo>
                  <a:cubicBezTo>
                    <a:pt x="22" y="18"/>
                    <a:pt x="22" y="15"/>
                    <a:pt x="23" y="13"/>
                  </a:cubicBezTo>
                  <a:cubicBezTo>
                    <a:pt x="23" y="12"/>
                    <a:pt x="25" y="7"/>
                    <a:pt x="25" y="7"/>
                  </a:cubicBezTo>
                  <a:cubicBezTo>
                    <a:pt x="27" y="6"/>
                    <a:pt x="26" y="2"/>
                    <a:pt x="28" y="1"/>
                  </a:cubicBezTo>
                  <a:cubicBezTo>
                    <a:pt x="31" y="0"/>
                    <a:pt x="32" y="4"/>
                    <a:pt x="33" y="3"/>
                  </a:cubicBezTo>
                  <a:cubicBezTo>
                    <a:pt x="35" y="3"/>
                    <a:pt x="38" y="4"/>
                    <a:pt x="40" y="4"/>
                  </a:cubicBezTo>
                  <a:cubicBezTo>
                    <a:pt x="42" y="4"/>
                    <a:pt x="41" y="2"/>
                    <a:pt x="43" y="2"/>
                  </a:cubicBezTo>
                  <a:cubicBezTo>
                    <a:pt x="44" y="3"/>
                    <a:pt x="45" y="2"/>
                    <a:pt x="47" y="2"/>
                  </a:cubicBezTo>
                  <a:cubicBezTo>
                    <a:pt x="48" y="1"/>
                    <a:pt x="50" y="1"/>
                    <a:pt x="51" y="1"/>
                  </a:cubicBezTo>
                  <a:cubicBezTo>
                    <a:pt x="52" y="1"/>
                    <a:pt x="57" y="1"/>
                    <a:pt x="56" y="1"/>
                  </a:cubicBezTo>
                  <a:cubicBezTo>
                    <a:pt x="57" y="1"/>
                    <a:pt x="60" y="1"/>
                    <a:pt x="61" y="2"/>
                  </a:cubicBezTo>
                  <a:cubicBezTo>
                    <a:pt x="63" y="4"/>
                    <a:pt x="64" y="3"/>
                    <a:pt x="67" y="4"/>
                  </a:cubicBezTo>
                  <a:cubicBezTo>
                    <a:pt x="68" y="4"/>
                    <a:pt x="68" y="3"/>
                    <a:pt x="69" y="3"/>
                  </a:cubicBezTo>
                  <a:cubicBezTo>
                    <a:pt x="70" y="4"/>
                    <a:pt x="72" y="5"/>
                    <a:pt x="73" y="7"/>
                  </a:cubicBezTo>
                  <a:cubicBezTo>
                    <a:pt x="75" y="8"/>
                    <a:pt x="72" y="11"/>
                    <a:pt x="75" y="12"/>
                  </a:cubicBezTo>
                  <a:cubicBezTo>
                    <a:pt x="73" y="14"/>
                    <a:pt x="72" y="14"/>
                    <a:pt x="72"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8" name="Freeform 327"/>
            <p:cNvSpPr>
              <a:spLocks noEditPoints="1"/>
            </p:cNvSpPr>
            <p:nvPr/>
          </p:nvSpPr>
          <p:spPr bwMode="auto">
            <a:xfrm>
              <a:off x="4652963" y="2703340"/>
              <a:ext cx="214313" cy="207963"/>
            </a:xfrm>
            <a:custGeom>
              <a:avLst/>
              <a:gdLst>
                <a:gd name="T0" fmla="*/ 59 w 78"/>
                <a:gd name="T1" fmla="*/ 69 h 76"/>
                <a:gd name="T2" fmla="*/ 51 w 78"/>
                <a:gd name="T3" fmla="*/ 67 h 76"/>
                <a:gd name="T4" fmla="*/ 46 w 78"/>
                <a:gd name="T5" fmla="*/ 66 h 76"/>
                <a:gd name="T6" fmla="*/ 40 w 78"/>
                <a:gd name="T7" fmla="*/ 67 h 76"/>
                <a:gd name="T8" fmla="*/ 38 w 78"/>
                <a:gd name="T9" fmla="*/ 57 h 76"/>
                <a:gd name="T10" fmla="*/ 33 w 78"/>
                <a:gd name="T11" fmla="*/ 50 h 76"/>
                <a:gd name="T12" fmla="*/ 27 w 78"/>
                <a:gd name="T13" fmla="*/ 54 h 76"/>
                <a:gd name="T14" fmla="*/ 12 w 78"/>
                <a:gd name="T15" fmla="*/ 46 h 76"/>
                <a:gd name="T16" fmla="*/ 7 w 78"/>
                <a:gd name="T17" fmla="*/ 39 h 76"/>
                <a:gd name="T18" fmla="*/ 10 w 78"/>
                <a:gd name="T19" fmla="*/ 40 h 76"/>
                <a:gd name="T20" fmla="*/ 19 w 78"/>
                <a:gd name="T21" fmla="*/ 26 h 76"/>
                <a:gd name="T22" fmla="*/ 24 w 78"/>
                <a:gd name="T23" fmla="*/ 11 h 76"/>
                <a:gd name="T24" fmla="*/ 33 w 78"/>
                <a:gd name="T25" fmla="*/ 2 h 76"/>
                <a:gd name="T26" fmla="*/ 41 w 78"/>
                <a:gd name="T27" fmla="*/ 4 h 76"/>
                <a:gd name="T28" fmla="*/ 52 w 78"/>
                <a:gd name="T29" fmla="*/ 1 h 76"/>
                <a:gd name="T30" fmla="*/ 65 w 78"/>
                <a:gd name="T31" fmla="*/ 4 h 76"/>
                <a:gd name="T32" fmla="*/ 70 w 78"/>
                <a:gd name="T33" fmla="*/ 3 h 76"/>
                <a:gd name="T34" fmla="*/ 76 w 78"/>
                <a:gd name="T35" fmla="*/ 12 h 76"/>
                <a:gd name="T36" fmla="*/ 74 w 78"/>
                <a:gd name="T37" fmla="*/ 17 h 76"/>
                <a:gd name="T38" fmla="*/ 71 w 78"/>
                <a:gd name="T39" fmla="*/ 27 h 76"/>
                <a:gd name="T40" fmla="*/ 69 w 78"/>
                <a:gd name="T41" fmla="*/ 35 h 76"/>
                <a:gd name="T42" fmla="*/ 74 w 78"/>
                <a:gd name="T43" fmla="*/ 54 h 76"/>
                <a:gd name="T44" fmla="*/ 67 w 78"/>
                <a:gd name="T45" fmla="*/ 57 h 76"/>
                <a:gd name="T46" fmla="*/ 67 w 78"/>
                <a:gd name="T47" fmla="*/ 69 h 76"/>
                <a:gd name="T48" fmla="*/ 71 w 78"/>
                <a:gd name="T49" fmla="*/ 76 h 76"/>
                <a:gd name="T50" fmla="*/ 69 w 78"/>
                <a:gd name="T51" fmla="*/ 71 h 76"/>
                <a:gd name="T52" fmla="*/ 65 w 78"/>
                <a:gd name="T53" fmla="*/ 64 h 76"/>
                <a:gd name="T54" fmla="*/ 71 w 78"/>
                <a:gd name="T55" fmla="*/ 53 h 76"/>
                <a:gd name="T56" fmla="*/ 67 w 78"/>
                <a:gd name="T57" fmla="*/ 46 h 76"/>
                <a:gd name="T58" fmla="*/ 68 w 78"/>
                <a:gd name="T59" fmla="*/ 28 h 76"/>
                <a:gd name="T60" fmla="*/ 74 w 78"/>
                <a:gd name="T61" fmla="*/ 13 h 76"/>
                <a:gd name="T62" fmla="*/ 69 w 78"/>
                <a:gd name="T63" fmla="*/ 5 h 76"/>
                <a:gd name="T64" fmla="*/ 66 w 78"/>
                <a:gd name="T65" fmla="*/ 5 h 76"/>
                <a:gd name="T66" fmla="*/ 58 w 78"/>
                <a:gd name="T67" fmla="*/ 3 h 76"/>
                <a:gd name="T68" fmla="*/ 48 w 78"/>
                <a:gd name="T69" fmla="*/ 4 h 76"/>
                <a:gd name="T70" fmla="*/ 43 w 78"/>
                <a:gd name="T71" fmla="*/ 5 h 76"/>
                <a:gd name="T72" fmla="*/ 34 w 78"/>
                <a:gd name="T73" fmla="*/ 5 h 76"/>
                <a:gd name="T74" fmla="*/ 27 w 78"/>
                <a:gd name="T75" fmla="*/ 8 h 76"/>
                <a:gd name="T76" fmla="*/ 24 w 78"/>
                <a:gd name="T77" fmla="*/ 22 h 76"/>
                <a:gd name="T78" fmla="*/ 17 w 78"/>
                <a:gd name="T79" fmla="*/ 34 h 76"/>
                <a:gd name="T80" fmla="*/ 8 w 78"/>
                <a:gd name="T81" fmla="*/ 41 h 76"/>
                <a:gd name="T82" fmla="*/ 20 w 78"/>
                <a:gd name="T83" fmla="*/ 50 h 76"/>
                <a:gd name="T84" fmla="*/ 28 w 78"/>
                <a:gd name="T85" fmla="*/ 51 h 76"/>
                <a:gd name="T86" fmla="*/ 36 w 78"/>
                <a:gd name="T87" fmla="*/ 48 h 76"/>
                <a:gd name="T88" fmla="*/ 41 w 78"/>
                <a:gd name="T89" fmla="*/ 62 h 76"/>
                <a:gd name="T90" fmla="*/ 46 w 78"/>
                <a:gd name="T91" fmla="*/ 64 h 76"/>
                <a:gd name="T92" fmla="*/ 50 w 78"/>
                <a:gd name="T93" fmla="*/ 65 h 76"/>
                <a:gd name="T94" fmla="*/ 59 w 78"/>
                <a:gd name="T95"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 h="76">
                  <a:moveTo>
                    <a:pt x="71" y="76"/>
                  </a:moveTo>
                  <a:cubicBezTo>
                    <a:pt x="70" y="75"/>
                    <a:pt x="70" y="75"/>
                    <a:pt x="70" y="75"/>
                  </a:cubicBezTo>
                  <a:cubicBezTo>
                    <a:pt x="67" y="75"/>
                    <a:pt x="65" y="73"/>
                    <a:pt x="64" y="72"/>
                  </a:cubicBezTo>
                  <a:cubicBezTo>
                    <a:pt x="62" y="70"/>
                    <a:pt x="60" y="69"/>
                    <a:pt x="59" y="69"/>
                  </a:cubicBezTo>
                  <a:cubicBezTo>
                    <a:pt x="58" y="69"/>
                    <a:pt x="57" y="69"/>
                    <a:pt x="56" y="69"/>
                  </a:cubicBezTo>
                  <a:cubicBezTo>
                    <a:pt x="54" y="69"/>
                    <a:pt x="53" y="69"/>
                    <a:pt x="51" y="67"/>
                  </a:cubicBezTo>
                  <a:cubicBezTo>
                    <a:pt x="51" y="67"/>
                    <a:pt x="51" y="67"/>
                    <a:pt x="51" y="67"/>
                  </a:cubicBezTo>
                  <a:cubicBezTo>
                    <a:pt x="51" y="67"/>
                    <a:pt x="51" y="67"/>
                    <a:pt x="51" y="67"/>
                  </a:cubicBezTo>
                  <a:cubicBezTo>
                    <a:pt x="51" y="67"/>
                    <a:pt x="50" y="68"/>
                    <a:pt x="49" y="67"/>
                  </a:cubicBezTo>
                  <a:cubicBezTo>
                    <a:pt x="48" y="67"/>
                    <a:pt x="48" y="66"/>
                    <a:pt x="48" y="66"/>
                  </a:cubicBezTo>
                  <a:cubicBezTo>
                    <a:pt x="48" y="66"/>
                    <a:pt x="48" y="66"/>
                    <a:pt x="48" y="66"/>
                  </a:cubicBezTo>
                  <a:cubicBezTo>
                    <a:pt x="47" y="66"/>
                    <a:pt x="47" y="66"/>
                    <a:pt x="46" y="66"/>
                  </a:cubicBezTo>
                  <a:cubicBezTo>
                    <a:pt x="44" y="66"/>
                    <a:pt x="44" y="66"/>
                    <a:pt x="44" y="66"/>
                  </a:cubicBezTo>
                  <a:cubicBezTo>
                    <a:pt x="43" y="66"/>
                    <a:pt x="42" y="66"/>
                    <a:pt x="42" y="66"/>
                  </a:cubicBezTo>
                  <a:cubicBezTo>
                    <a:pt x="41" y="67"/>
                    <a:pt x="41" y="67"/>
                    <a:pt x="40" y="67"/>
                  </a:cubicBezTo>
                  <a:cubicBezTo>
                    <a:pt x="40" y="67"/>
                    <a:pt x="40" y="67"/>
                    <a:pt x="40" y="67"/>
                  </a:cubicBezTo>
                  <a:cubicBezTo>
                    <a:pt x="39" y="67"/>
                    <a:pt x="39" y="67"/>
                    <a:pt x="39" y="67"/>
                  </a:cubicBezTo>
                  <a:cubicBezTo>
                    <a:pt x="39" y="66"/>
                    <a:pt x="39" y="65"/>
                    <a:pt x="39" y="64"/>
                  </a:cubicBezTo>
                  <a:cubicBezTo>
                    <a:pt x="39" y="63"/>
                    <a:pt x="39" y="62"/>
                    <a:pt x="39" y="62"/>
                  </a:cubicBezTo>
                  <a:cubicBezTo>
                    <a:pt x="38" y="61"/>
                    <a:pt x="38" y="59"/>
                    <a:pt x="38" y="57"/>
                  </a:cubicBezTo>
                  <a:cubicBezTo>
                    <a:pt x="38" y="52"/>
                    <a:pt x="37" y="51"/>
                    <a:pt x="34" y="51"/>
                  </a:cubicBezTo>
                  <a:cubicBezTo>
                    <a:pt x="33" y="52"/>
                    <a:pt x="33" y="52"/>
                    <a:pt x="33" y="52"/>
                  </a:cubicBezTo>
                  <a:cubicBezTo>
                    <a:pt x="33" y="50"/>
                    <a:pt x="33" y="50"/>
                    <a:pt x="33" y="50"/>
                  </a:cubicBezTo>
                  <a:cubicBezTo>
                    <a:pt x="33" y="50"/>
                    <a:pt x="33" y="50"/>
                    <a:pt x="33" y="50"/>
                  </a:cubicBezTo>
                  <a:cubicBezTo>
                    <a:pt x="32" y="50"/>
                    <a:pt x="31" y="50"/>
                    <a:pt x="30" y="50"/>
                  </a:cubicBezTo>
                  <a:cubicBezTo>
                    <a:pt x="30" y="50"/>
                    <a:pt x="30" y="51"/>
                    <a:pt x="30" y="51"/>
                  </a:cubicBezTo>
                  <a:cubicBezTo>
                    <a:pt x="30" y="52"/>
                    <a:pt x="30" y="54"/>
                    <a:pt x="28" y="54"/>
                  </a:cubicBezTo>
                  <a:cubicBezTo>
                    <a:pt x="27" y="54"/>
                    <a:pt x="27" y="54"/>
                    <a:pt x="27" y="54"/>
                  </a:cubicBezTo>
                  <a:cubicBezTo>
                    <a:pt x="26" y="54"/>
                    <a:pt x="25" y="55"/>
                    <a:pt x="24" y="55"/>
                  </a:cubicBezTo>
                  <a:cubicBezTo>
                    <a:pt x="21" y="55"/>
                    <a:pt x="19" y="53"/>
                    <a:pt x="18" y="50"/>
                  </a:cubicBezTo>
                  <a:cubicBezTo>
                    <a:pt x="17" y="46"/>
                    <a:pt x="17" y="46"/>
                    <a:pt x="13" y="46"/>
                  </a:cubicBezTo>
                  <a:cubicBezTo>
                    <a:pt x="12" y="46"/>
                    <a:pt x="12" y="46"/>
                    <a:pt x="12" y="46"/>
                  </a:cubicBezTo>
                  <a:cubicBezTo>
                    <a:pt x="8" y="46"/>
                    <a:pt x="5" y="46"/>
                    <a:pt x="2" y="47"/>
                  </a:cubicBezTo>
                  <a:cubicBezTo>
                    <a:pt x="0" y="48"/>
                    <a:pt x="0" y="48"/>
                    <a:pt x="0" y="48"/>
                  </a:cubicBezTo>
                  <a:cubicBezTo>
                    <a:pt x="0" y="46"/>
                    <a:pt x="0" y="46"/>
                    <a:pt x="0" y="46"/>
                  </a:cubicBezTo>
                  <a:cubicBezTo>
                    <a:pt x="1" y="41"/>
                    <a:pt x="3" y="40"/>
                    <a:pt x="7" y="39"/>
                  </a:cubicBezTo>
                  <a:cubicBezTo>
                    <a:pt x="7" y="39"/>
                    <a:pt x="8" y="38"/>
                    <a:pt x="9" y="38"/>
                  </a:cubicBezTo>
                  <a:cubicBezTo>
                    <a:pt x="10" y="38"/>
                    <a:pt x="10" y="38"/>
                    <a:pt x="10" y="38"/>
                  </a:cubicBezTo>
                  <a:cubicBezTo>
                    <a:pt x="10" y="39"/>
                    <a:pt x="10" y="39"/>
                    <a:pt x="10" y="39"/>
                  </a:cubicBezTo>
                  <a:cubicBezTo>
                    <a:pt x="10" y="40"/>
                    <a:pt x="10" y="40"/>
                    <a:pt x="10" y="40"/>
                  </a:cubicBezTo>
                  <a:cubicBezTo>
                    <a:pt x="11" y="40"/>
                    <a:pt x="15" y="36"/>
                    <a:pt x="15" y="34"/>
                  </a:cubicBezTo>
                  <a:cubicBezTo>
                    <a:pt x="16" y="34"/>
                    <a:pt x="16" y="33"/>
                    <a:pt x="16" y="33"/>
                  </a:cubicBezTo>
                  <a:cubicBezTo>
                    <a:pt x="16" y="31"/>
                    <a:pt x="16" y="28"/>
                    <a:pt x="18" y="27"/>
                  </a:cubicBezTo>
                  <a:cubicBezTo>
                    <a:pt x="19" y="26"/>
                    <a:pt x="19" y="26"/>
                    <a:pt x="19" y="26"/>
                  </a:cubicBezTo>
                  <a:cubicBezTo>
                    <a:pt x="21" y="24"/>
                    <a:pt x="21" y="24"/>
                    <a:pt x="22" y="22"/>
                  </a:cubicBezTo>
                  <a:cubicBezTo>
                    <a:pt x="22" y="21"/>
                    <a:pt x="22" y="20"/>
                    <a:pt x="22" y="19"/>
                  </a:cubicBezTo>
                  <a:cubicBezTo>
                    <a:pt x="22" y="17"/>
                    <a:pt x="22" y="15"/>
                    <a:pt x="23" y="13"/>
                  </a:cubicBezTo>
                  <a:cubicBezTo>
                    <a:pt x="23" y="13"/>
                    <a:pt x="24" y="12"/>
                    <a:pt x="24" y="11"/>
                  </a:cubicBezTo>
                  <a:cubicBezTo>
                    <a:pt x="25" y="7"/>
                    <a:pt x="26" y="7"/>
                    <a:pt x="26" y="7"/>
                  </a:cubicBezTo>
                  <a:cubicBezTo>
                    <a:pt x="26" y="6"/>
                    <a:pt x="26" y="6"/>
                    <a:pt x="26" y="5"/>
                  </a:cubicBezTo>
                  <a:cubicBezTo>
                    <a:pt x="27" y="4"/>
                    <a:pt x="27" y="1"/>
                    <a:pt x="29" y="1"/>
                  </a:cubicBezTo>
                  <a:cubicBezTo>
                    <a:pt x="31" y="0"/>
                    <a:pt x="32" y="1"/>
                    <a:pt x="33" y="2"/>
                  </a:cubicBezTo>
                  <a:cubicBezTo>
                    <a:pt x="33" y="3"/>
                    <a:pt x="34" y="3"/>
                    <a:pt x="34" y="3"/>
                  </a:cubicBezTo>
                  <a:cubicBezTo>
                    <a:pt x="36" y="3"/>
                    <a:pt x="37" y="3"/>
                    <a:pt x="38" y="4"/>
                  </a:cubicBezTo>
                  <a:cubicBezTo>
                    <a:pt x="39" y="4"/>
                    <a:pt x="40" y="4"/>
                    <a:pt x="41" y="4"/>
                  </a:cubicBezTo>
                  <a:cubicBezTo>
                    <a:pt x="41" y="4"/>
                    <a:pt x="41" y="4"/>
                    <a:pt x="41" y="4"/>
                  </a:cubicBezTo>
                  <a:cubicBezTo>
                    <a:pt x="42" y="3"/>
                    <a:pt x="42" y="2"/>
                    <a:pt x="44" y="2"/>
                  </a:cubicBezTo>
                  <a:cubicBezTo>
                    <a:pt x="45" y="3"/>
                    <a:pt x="46" y="2"/>
                    <a:pt x="47" y="2"/>
                  </a:cubicBezTo>
                  <a:cubicBezTo>
                    <a:pt x="47" y="2"/>
                    <a:pt x="47" y="2"/>
                    <a:pt x="48" y="2"/>
                  </a:cubicBezTo>
                  <a:cubicBezTo>
                    <a:pt x="49" y="1"/>
                    <a:pt x="51" y="1"/>
                    <a:pt x="52" y="1"/>
                  </a:cubicBezTo>
                  <a:cubicBezTo>
                    <a:pt x="53" y="1"/>
                    <a:pt x="56" y="1"/>
                    <a:pt x="57" y="1"/>
                  </a:cubicBezTo>
                  <a:cubicBezTo>
                    <a:pt x="58" y="1"/>
                    <a:pt x="59" y="1"/>
                    <a:pt x="59" y="1"/>
                  </a:cubicBezTo>
                  <a:cubicBezTo>
                    <a:pt x="60" y="1"/>
                    <a:pt x="62" y="1"/>
                    <a:pt x="62" y="2"/>
                  </a:cubicBezTo>
                  <a:cubicBezTo>
                    <a:pt x="64" y="4"/>
                    <a:pt x="64" y="4"/>
                    <a:pt x="65" y="4"/>
                  </a:cubicBezTo>
                  <a:cubicBezTo>
                    <a:pt x="66" y="4"/>
                    <a:pt x="66" y="4"/>
                    <a:pt x="66" y="4"/>
                  </a:cubicBezTo>
                  <a:cubicBezTo>
                    <a:pt x="67" y="4"/>
                    <a:pt x="67" y="4"/>
                    <a:pt x="68" y="4"/>
                  </a:cubicBezTo>
                  <a:cubicBezTo>
                    <a:pt x="68" y="4"/>
                    <a:pt x="68" y="4"/>
                    <a:pt x="68" y="3"/>
                  </a:cubicBezTo>
                  <a:cubicBezTo>
                    <a:pt x="69" y="3"/>
                    <a:pt x="70" y="3"/>
                    <a:pt x="70" y="3"/>
                  </a:cubicBezTo>
                  <a:cubicBezTo>
                    <a:pt x="72" y="5"/>
                    <a:pt x="72" y="5"/>
                    <a:pt x="72" y="5"/>
                  </a:cubicBezTo>
                  <a:cubicBezTo>
                    <a:pt x="73" y="5"/>
                    <a:pt x="74" y="6"/>
                    <a:pt x="75" y="7"/>
                  </a:cubicBezTo>
                  <a:cubicBezTo>
                    <a:pt x="76" y="8"/>
                    <a:pt x="76" y="9"/>
                    <a:pt x="75" y="10"/>
                  </a:cubicBezTo>
                  <a:cubicBezTo>
                    <a:pt x="75" y="11"/>
                    <a:pt x="75" y="12"/>
                    <a:pt x="76" y="12"/>
                  </a:cubicBezTo>
                  <a:cubicBezTo>
                    <a:pt x="78" y="13"/>
                    <a:pt x="78" y="13"/>
                    <a:pt x="78" y="13"/>
                  </a:cubicBezTo>
                  <a:cubicBezTo>
                    <a:pt x="77" y="14"/>
                    <a:pt x="77" y="14"/>
                    <a:pt x="77" y="14"/>
                  </a:cubicBezTo>
                  <a:cubicBezTo>
                    <a:pt x="76" y="14"/>
                    <a:pt x="76" y="15"/>
                    <a:pt x="76" y="15"/>
                  </a:cubicBezTo>
                  <a:cubicBezTo>
                    <a:pt x="75" y="16"/>
                    <a:pt x="74" y="16"/>
                    <a:pt x="74" y="17"/>
                  </a:cubicBezTo>
                  <a:cubicBezTo>
                    <a:pt x="74" y="18"/>
                    <a:pt x="74" y="18"/>
                    <a:pt x="74" y="18"/>
                  </a:cubicBezTo>
                  <a:cubicBezTo>
                    <a:pt x="74" y="18"/>
                    <a:pt x="74" y="18"/>
                    <a:pt x="74" y="18"/>
                  </a:cubicBezTo>
                  <a:cubicBezTo>
                    <a:pt x="72" y="20"/>
                    <a:pt x="72" y="21"/>
                    <a:pt x="72" y="23"/>
                  </a:cubicBezTo>
                  <a:cubicBezTo>
                    <a:pt x="71" y="24"/>
                    <a:pt x="71" y="26"/>
                    <a:pt x="71" y="27"/>
                  </a:cubicBezTo>
                  <a:cubicBezTo>
                    <a:pt x="70" y="28"/>
                    <a:pt x="70" y="29"/>
                    <a:pt x="69" y="30"/>
                  </a:cubicBezTo>
                  <a:cubicBezTo>
                    <a:pt x="69" y="30"/>
                    <a:pt x="68" y="31"/>
                    <a:pt x="68" y="31"/>
                  </a:cubicBezTo>
                  <a:cubicBezTo>
                    <a:pt x="68" y="32"/>
                    <a:pt x="68" y="32"/>
                    <a:pt x="68" y="33"/>
                  </a:cubicBezTo>
                  <a:cubicBezTo>
                    <a:pt x="69" y="34"/>
                    <a:pt x="69" y="34"/>
                    <a:pt x="69" y="35"/>
                  </a:cubicBezTo>
                  <a:cubicBezTo>
                    <a:pt x="69" y="39"/>
                    <a:pt x="69" y="42"/>
                    <a:pt x="69" y="46"/>
                  </a:cubicBezTo>
                  <a:cubicBezTo>
                    <a:pt x="69" y="46"/>
                    <a:pt x="69" y="46"/>
                    <a:pt x="69" y="46"/>
                  </a:cubicBezTo>
                  <a:cubicBezTo>
                    <a:pt x="69" y="48"/>
                    <a:pt x="70" y="48"/>
                    <a:pt x="71" y="49"/>
                  </a:cubicBezTo>
                  <a:cubicBezTo>
                    <a:pt x="72" y="50"/>
                    <a:pt x="74" y="52"/>
                    <a:pt x="74" y="54"/>
                  </a:cubicBezTo>
                  <a:cubicBezTo>
                    <a:pt x="74" y="55"/>
                    <a:pt x="74" y="55"/>
                    <a:pt x="74" y="55"/>
                  </a:cubicBezTo>
                  <a:cubicBezTo>
                    <a:pt x="73" y="55"/>
                    <a:pt x="73" y="55"/>
                    <a:pt x="73" y="55"/>
                  </a:cubicBezTo>
                  <a:cubicBezTo>
                    <a:pt x="73" y="55"/>
                    <a:pt x="72" y="55"/>
                    <a:pt x="71" y="55"/>
                  </a:cubicBezTo>
                  <a:cubicBezTo>
                    <a:pt x="70" y="55"/>
                    <a:pt x="68" y="56"/>
                    <a:pt x="67" y="57"/>
                  </a:cubicBezTo>
                  <a:cubicBezTo>
                    <a:pt x="67" y="58"/>
                    <a:pt x="67" y="59"/>
                    <a:pt x="67" y="60"/>
                  </a:cubicBezTo>
                  <a:cubicBezTo>
                    <a:pt x="67" y="61"/>
                    <a:pt x="68" y="62"/>
                    <a:pt x="67" y="64"/>
                  </a:cubicBezTo>
                  <a:cubicBezTo>
                    <a:pt x="67" y="64"/>
                    <a:pt x="67" y="65"/>
                    <a:pt x="67" y="65"/>
                  </a:cubicBezTo>
                  <a:cubicBezTo>
                    <a:pt x="66" y="67"/>
                    <a:pt x="66" y="68"/>
                    <a:pt x="67" y="69"/>
                  </a:cubicBezTo>
                  <a:cubicBezTo>
                    <a:pt x="67" y="69"/>
                    <a:pt x="68" y="69"/>
                    <a:pt x="68" y="69"/>
                  </a:cubicBezTo>
                  <a:cubicBezTo>
                    <a:pt x="68" y="69"/>
                    <a:pt x="69" y="69"/>
                    <a:pt x="69" y="69"/>
                  </a:cubicBezTo>
                  <a:cubicBezTo>
                    <a:pt x="70" y="69"/>
                    <a:pt x="70" y="70"/>
                    <a:pt x="71" y="70"/>
                  </a:cubicBezTo>
                  <a:lnTo>
                    <a:pt x="71" y="76"/>
                  </a:lnTo>
                  <a:close/>
                  <a:moveTo>
                    <a:pt x="59" y="67"/>
                  </a:moveTo>
                  <a:cubicBezTo>
                    <a:pt x="61" y="67"/>
                    <a:pt x="63" y="69"/>
                    <a:pt x="65" y="70"/>
                  </a:cubicBezTo>
                  <a:cubicBezTo>
                    <a:pt x="66" y="71"/>
                    <a:pt x="67" y="73"/>
                    <a:pt x="69" y="73"/>
                  </a:cubicBezTo>
                  <a:cubicBezTo>
                    <a:pt x="69" y="71"/>
                    <a:pt x="69" y="71"/>
                    <a:pt x="69" y="71"/>
                  </a:cubicBezTo>
                  <a:cubicBezTo>
                    <a:pt x="68" y="71"/>
                    <a:pt x="68" y="71"/>
                    <a:pt x="68" y="71"/>
                  </a:cubicBezTo>
                  <a:cubicBezTo>
                    <a:pt x="68" y="71"/>
                    <a:pt x="68" y="71"/>
                    <a:pt x="67" y="71"/>
                  </a:cubicBezTo>
                  <a:cubicBezTo>
                    <a:pt x="67" y="71"/>
                    <a:pt x="66" y="71"/>
                    <a:pt x="66" y="71"/>
                  </a:cubicBezTo>
                  <a:cubicBezTo>
                    <a:pt x="64" y="68"/>
                    <a:pt x="64" y="67"/>
                    <a:pt x="65" y="64"/>
                  </a:cubicBezTo>
                  <a:cubicBezTo>
                    <a:pt x="65" y="64"/>
                    <a:pt x="65" y="64"/>
                    <a:pt x="65" y="63"/>
                  </a:cubicBezTo>
                  <a:cubicBezTo>
                    <a:pt x="65" y="62"/>
                    <a:pt x="65" y="61"/>
                    <a:pt x="65" y="60"/>
                  </a:cubicBezTo>
                  <a:cubicBezTo>
                    <a:pt x="65" y="59"/>
                    <a:pt x="65" y="58"/>
                    <a:pt x="66" y="56"/>
                  </a:cubicBezTo>
                  <a:cubicBezTo>
                    <a:pt x="67" y="54"/>
                    <a:pt x="69" y="54"/>
                    <a:pt x="71" y="53"/>
                  </a:cubicBezTo>
                  <a:cubicBezTo>
                    <a:pt x="71" y="53"/>
                    <a:pt x="72" y="53"/>
                    <a:pt x="72" y="53"/>
                  </a:cubicBezTo>
                  <a:cubicBezTo>
                    <a:pt x="72" y="52"/>
                    <a:pt x="71" y="52"/>
                    <a:pt x="70" y="51"/>
                  </a:cubicBezTo>
                  <a:cubicBezTo>
                    <a:pt x="69" y="50"/>
                    <a:pt x="67" y="49"/>
                    <a:pt x="67" y="46"/>
                  </a:cubicBezTo>
                  <a:cubicBezTo>
                    <a:pt x="67" y="46"/>
                    <a:pt x="67" y="46"/>
                    <a:pt x="67" y="46"/>
                  </a:cubicBezTo>
                  <a:cubicBezTo>
                    <a:pt x="67" y="42"/>
                    <a:pt x="67" y="39"/>
                    <a:pt x="67" y="35"/>
                  </a:cubicBezTo>
                  <a:cubicBezTo>
                    <a:pt x="67" y="35"/>
                    <a:pt x="67" y="34"/>
                    <a:pt x="67" y="34"/>
                  </a:cubicBezTo>
                  <a:cubicBezTo>
                    <a:pt x="66" y="33"/>
                    <a:pt x="66" y="32"/>
                    <a:pt x="66" y="31"/>
                  </a:cubicBezTo>
                  <a:cubicBezTo>
                    <a:pt x="66" y="30"/>
                    <a:pt x="67" y="29"/>
                    <a:pt x="68" y="28"/>
                  </a:cubicBezTo>
                  <a:cubicBezTo>
                    <a:pt x="68" y="28"/>
                    <a:pt x="69" y="27"/>
                    <a:pt x="69" y="27"/>
                  </a:cubicBezTo>
                  <a:cubicBezTo>
                    <a:pt x="69" y="25"/>
                    <a:pt x="69" y="24"/>
                    <a:pt x="70" y="23"/>
                  </a:cubicBezTo>
                  <a:cubicBezTo>
                    <a:pt x="70" y="21"/>
                    <a:pt x="70" y="19"/>
                    <a:pt x="72" y="17"/>
                  </a:cubicBezTo>
                  <a:cubicBezTo>
                    <a:pt x="72" y="15"/>
                    <a:pt x="73" y="14"/>
                    <a:pt x="74" y="13"/>
                  </a:cubicBezTo>
                  <a:cubicBezTo>
                    <a:pt x="73" y="12"/>
                    <a:pt x="73" y="11"/>
                    <a:pt x="73" y="10"/>
                  </a:cubicBezTo>
                  <a:cubicBezTo>
                    <a:pt x="74" y="9"/>
                    <a:pt x="74" y="9"/>
                    <a:pt x="73" y="8"/>
                  </a:cubicBezTo>
                  <a:cubicBezTo>
                    <a:pt x="72" y="8"/>
                    <a:pt x="71" y="7"/>
                    <a:pt x="71" y="6"/>
                  </a:cubicBezTo>
                  <a:cubicBezTo>
                    <a:pt x="69" y="5"/>
                    <a:pt x="69" y="5"/>
                    <a:pt x="69" y="5"/>
                  </a:cubicBezTo>
                  <a:cubicBezTo>
                    <a:pt x="69" y="5"/>
                    <a:pt x="69" y="5"/>
                    <a:pt x="69" y="5"/>
                  </a:cubicBezTo>
                  <a:cubicBezTo>
                    <a:pt x="69" y="5"/>
                    <a:pt x="68" y="6"/>
                    <a:pt x="68" y="6"/>
                  </a:cubicBezTo>
                  <a:cubicBezTo>
                    <a:pt x="68" y="6"/>
                    <a:pt x="68" y="6"/>
                    <a:pt x="68" y="6"/>
                  </a:cubicBezTo>
                  <a:cubicBezTo>
                    <a:pt x="67" y="6"/>
                    <a:pt x="67" y="5"/>
                    <a:pt x="66" y="5"/>
                  </a:cubicBezTo>
                  <a:cubicBezTo>
                    <a:pt x="65" y="6"/>
                    <a:pt x="65" y="6"/>
                    <a:pt x="65" y="6"/>
                  </a:cubicBezTo>
                  <a:cubicBezTo>
                    <a:pt x="64" y="6"/>
                    <a:pt x="63" y="5"/>
                    <a:pt x="61" y="3"/>
                  </a:cubicBezTo>
                  <a:cubicBezTo>
                    <a:pt x="61" y="3"/>
                    <a:pt x="60" y="3"/>
                    <a:pt x="59" y="3"/>
                  </a:cubicBezTo>
                  <a:cubicBezTo>
                    <a:pt x="59" y="3"/>
                    <a:pt x="58" y="3"/>
                    <a:pt x="58" y="3"/>
                  </a:cubicBezTo>
                  <a:cubicBezTo>
                    <a:pt x="57" y="4"/>
                    <a:pt x="57" y="4"/>
                    <a:pt x="57" y="4"/>
                  </a:cubicBezTo>
                  <a:cubicBezTo>
                    <a:pt x="57" y="3"/>
                    <a:pt x="57" y="3"/>
                    <a:pt x="57" y="3"/>
                  </a:cubicBezTo>
                  <a:cubicBezTo>
                    <a:pt x="56" y="3"/>
                    <a:pt x="53" y="3"/>
                    <a:pt x="52" y="3"/>
                  </a:cubicBezTo>
                  <a:cubicBezTo>
                    <a:pt x="51" y="3"/>
                    <a:pt x="49" y="3"/>
                    <a:pt x="48" y="4"/>
                  </a:cubicBezTo>
                  <a:cubicBezTo>
                    <a:pt x="48" y="4"/>
                    <a:pt x="48" y="4"/>
                    <a:pt x="47" y="4"/>
                  </a:cubicBezTo>
                  <a:cubicBezTo>
                    <a:pt x="46" y="4"/>
                    <a:pt x="45" y="5"/>
                    <a:pt x="44" y="4"/>
                  </a:cubicBezTo>
                  <a:cubicBezTo>
                    <a:pt x="43" y="4"/>
                    <a:pt x="43" y="4"/>
                    <a:pt x="43" y="4"/>
                  </a:cubicBezTo>
                  <a:cubicBezTo>
                    <a:pt x="43" y="4"/>
                    <a:pt x="43" y="4"/>
                    <a:pt x="43" y="5"/>
                  </a:cubicBezTo>
                  <a:cubicBezTo>
                    <a:pt x="43" y="5"/>
                    <a:pt x="42" y="6"/>
                    <a:pt x="41" y="6"/>
                  </a:cubicBezTo>
                  <a:cubicBezTo>
                    <a:pt x="40" y="6"/>
                    <a:pt x="39" y="6"/>
                    <a:pt x="37" y="6"/>
                  </a:cubicBezTo>
                  <a:cubicBezTo>
                    <a:pt x="36" y="5"/>
                    <a:pt x="35" y="5"/>
                    <a:pt x="35" y="5"/>
                  </a:cubicBezTo>
                  <a:cubicBezTo>
                    <a:pt x="34" y="5"/>
                    <a:pt x="34" y="5"/>
                    <a:pt x="34" y="5"/>
                  </a:cubicBezTo>
                  <a:cubicBezTo>
                    <a:pt x="33" y="5"/>
                    <a:pt x="32" y="4"/>
                    <a:pt x="32" y="4"/>
                  </a:cubicBezTo>
                  <a:cubicBezTo>
                    <a:pt x="31" y="3"/>
                    <a:pt x="30" y="2"/>
                    <a:pt x="30" y="3"/>
                  </a:cubicBezTo>
                  <a:cubicBezTo>
                    <a:pt x="29" y="3"/>
                    <a:pt x="28" y="4"/>
                    <a:pt x="28" y="5"/>
                  </a:cubicBezTo>
                  <a:cubicBezTo>
                    <a:pt x="28" y="7"/>
                    <a:pt x="28" y="8"/>
                    <a:pt x="27" y="8"/>
                  </a:cubicBezTo>
                  <a:cubicBezTo>
                    <a:pt x="27" y="9"/>
                    <a:pt x="26" y="11"/>
                    <a:pt x="26" y="12"/>
                  </a:cubicBezTo>
                  <a:cubicBezTo>
                    <a:pt x="25" y="13"/>
                    <a:pt x="25" y="14"/>
                    <a:pt x="25" y="14"/>
                  </a:cubicBezTo>
                  <a:cubicBezTo>
                    <a:pt x="24" y="16"/>
                    <a:pt x="24" y="18"/>
                    <a:pt x="24" y="19"/>
                  </a:cubicBezTo>
                  <a:cubicBezTo>
                    <a:pt x="24" y="20"/>
                    <a:pt x="24" y="21"/>
                    <a:pt x="24" y="22"/>
                  </a:cubicBezTo>
                  <a:cubicBezTo>
                    <a:pt x="23" y="25"/>
                    <a:pt x="23" y="26"/>
                    <a:pt x="20" y="28"/>
                  </a:cubicBezTo>
                  <a:cubicBezTo>
                    <a:pt x="20" y="28"/>
                    <a:pt x="20" y="28"/>
                    <a:pt x="20" y="28"/>
                  </a:cubicBezTo>
                  <a:cubicBezTo>
                    <a:pt x="18" y="29"/>
                    <a:pt x="18" y="31"/>
                    <a:pt x="18" y="33"/>
                  </a:cubicBezTo>
                  <a:cubicBezTo>
                    <a:pt x="18" y="34"/>
                    <a:pt x="17" y="34"/>
                    <a:pt x="17" y="34"/>
                  </a:cubicBezTo>
                  <a:cubicBezTo>
                    <a:pt x="17" y="37"/>
                    <a:pt x="13" y="42"/>
                    <a:pt x="10" y="42"/>
                  </a:cubicBezTo>
                  <a:cubicBezTo>
                    <a:pt x="9" y="42"/>
                    <a:pt x="9" y="41"/>
                    <a:pt x="9" y="41"/>
                  </a:cubicBezTo>
                  <a:cubicBezTo>
                    <a:pt x="8" y="41"/>
                    <a:pt x="8" y="41"/>
                    <a:pt x="8" y="40"/>
                  </a:cubicBezTo>
                  <a:cubicBezTo>
                    <a:pt x="8" y="40"/>
                    <a:pt x="8" y="40"/>
                    <a:pt x="8" y="41"/>
                  </a:cubicBezTo>
                  <a:cubicBezTo>
                    <a:pt x="4" y="42"/>
                    <a:pt x="3" y="42"/>
                    <a:pt x="2" y="45"/>
                  </a:cubicBezTo>
                  <a:cubicBezTo>
                    <a:pt x="6" y="44"/>
                    <a:pt x="8" y="44"/>
                    <a:pt x="12" y="44"/>
                  </a:cubicBezTo>
                  <a:cubicBezTo>
                    <a:pt x="13" y="44"/>
                    <a:pt x="13" y="44"/>
                    <a:pt x="13" y="44"/>
                  </a:cubicBezTo>
                  <a:cubicBezTo>
                    <a:pt x="18" y="44"/>
                    <a:pt x="19" y="45"/>
                    <a:pt x="20" y="50"/>
                  </a:cubicBezTo>
                  <a:cubicBezTo>
                    <a:pt x="21" y="52"/>
                    <a:pt x="22" y="53"/>
                    <a:pt x="24" y="53"/>
                  </a:cubicBezTo>
                  <a:cubicBezTo>
                    <a:pt x="25" y="53"/>
                    <a:pt x="26" y="52"/>
                    <a:pt x="27" y="52"/>
                  </a:cubicBezTo>
                  <a:cubicBezTo>
                    <a:pt x="28" y="52"/>
                    <a:pt x="28" y="52"/>
                    <a:pt x="28" y="52"/>
                  </a:cubicBezTo>
                  <a:cubicBezTo>
                    <a:pt x="28" y="52"/>
                    <a:pt x="28" y="51"/>
                    <a:pt x="28" y="51"/>
                  </a:cubicBezTo>
                  <a:cubicBezTo>
                    <a:pt x="28" y="50"/>
                    <a:pt x="28" y="49"/>
                    <a:pt x="29" y="49"/>
                  </a:cubicBezTo>
                  <a:cubicBezTo>
                    <a:pt x="30" y="48"/>
                    <a:pt x="31" y="48"/>
                    <a:pt x="33" y="48"/>
                  </a:cubicBezTo>
                  <a:cubicBezTo>
                    <a:pt x="34" y="48"/>
                    <a:pt x="34" y="48"/>
                    <a:pt x="34" y="48"/>
                  </a:cubicBezTo>
                  <a:cubicBezTo>
                    <a:pt x="36" y="48"/>
                    <a:pt x="36" y="48"/>
                    <a:pt x="36" y="48"/>
                  </a:cubicBezTo>
                  <a:cubicBezTo>
                    <a:pt x="35" y="49"/>
                    <a:pt x="35" y="49"/>
                    <a:pt x="35" y="49"/>
                  </a:cubicBezTo>
                  <a:cubicBezTo>
                    <a:pt x="35" y="49"/>
                    <a:pt x="35" y="49"/>
                    <a:pt x="35" y="49"/>
                  </a:cubicBezTo>
                  <a:cubicBezTo>
                    <a:pt x="40" y="49"/>
                    <a:pt x="40" y="54"/>
                    <a:pt x="40" y="57"/>
                  </a:cubicBezTo>
                  <a:cubicBezTo>
                    <a:pt x="40" y="59"/>
                    <a:pt x="40" y="60"/>
                    <a:pt x="41" y="62"/>
                  </a:cubicBezTo>
                  <a:cubicBezTo>
                    <a:pt x="41" y="62"/>
                    <a:pt x="41" y="63"/>
                    <a:pt x="41" y="64"/>
                  </a:cubicBezTo>
                  <a:cubicBezTo>
                    <a:pt x="41" y="64"/>
                    <a:pt x="41" y="64"/>
                    <a:pt x="41" y="64"/>
                  </a:cubicBezTo>
                  <a:cubicBezTo>
                    <a:pt x="42" y="64"/>
                    <a:pt x="43" y="64"/>
                    <a:pt x="44" y="64"/>
                  </a:cubicBezTo>
                  <a:cubicBezTo>
                    <a:pt x="46" y="64"/>
                    <a:pt x="46" y="64"/>
                    <a:pt x="46" y="64"/>
                  </a:cubicBezTo>
                  <a:cubicBezTo>
                    <a:pt x="47" y="64"/>
                    <a:pt x="47" y="64"/>
                    <a:pt x="48" y="64"/>
                  </a:cubicBezTo>
                  <a:cubicBezTo>
                    <a:pt x="48" y="64"/>
                    <a:pt x="48" y="64"/>
                    <a:pt x="48" y="64"/>
                  </a:cubicBezTo>
                  <a:cubicBezTo>
                    <a:pt x="49" y="64"/>
                    <a:pt x="49" y="65"/>
                    <a:pt x="50" y="65"/>
                  </a:cubicBezTo>
                  <a:cubicBezTo>
                    <a:pt x="50" y="65"/>
                    <a:pt x="50" y="65"/>
                    <a:pt x="50" y="65"/>
                  </a:cubicBezTo>
                  <a:cubicBezTo>
                    <a:pt x="50" y="65"/>
                    <a:pt x="50" y="65"/>
                    <a:pt x="50" y="65"/>
                  </a:cubicBezTo>
                  <a:cubicBezTo>
                    <a:pt x="51" y="65"/>
                    <a:pt x="52" y="65"/>
                    <a:pt x="53" y="66"/>
                  </a:cubicBezTo>
                  <a:cubicBezTo>
                    <a:pt x="54" y="67"/>
                    <a:pt x="56" y="68"/>
                    <a:pt x="58" y="67"/>
                  </a:cubicBezTo>
                  <a:cubicBezTo>
                    <a:pt x="59" y="67"/>
                    <a:pt x="59" y="67"/>
                    <a:pt x="59" y="6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19" name="Freeform 328"/>
            <p:cNvSpPr/>
            <p:nvPr/>
          </p:nvSpPr>
          <p:spPr bwMode="auto">
            <a:xfrm>
              <a:off x="4829175" y="2720802"/>
              <a:ext cx="73025" cy="57150"/>
            </a:xfrm>
            <a:custGeom>
              <a:avLst/>
              <a:gdLst>
                <a:gd name="T0" fmla="*/ 23 w 27"/>
                <a:gd name="T1" fmla="*/ 15 h 21"/>
                <a:gd name="T2" fmla="*/ 26 w 27"/>
                <a:gd name="T3" fmla="*/ 7 h 21"/>
                <a:gd name="T4" fmla="*/ 22 w 27"/>
                <a:gd name="T5" fmla="*/ 0 h 21"/>
                <a:gd name="T6" fmla="*/ 19 w 27"/>
                <a:gd name="T7" fmla="*/ 1 h 21"/>
                <a:gd name="T8" fmla="*/ 12 w 27"/>
                <a:gd name="T9" fmla="*/ 2 h 21"/>
                <a:gd name="T10" fmla="*/ 12 w 27"/>
                <a:gd name="T11" fmla="*/ 8 h 21"/>
                <a:gd name="T12" fmla="*/ 7 w 27"/>
                <a:gd name="T13" fmla="*/ 21 h 21"/>
                <a:gd name="T14" fmla="*/ 12 w 27"/>
                <a:gd name="T15" fmla="*/ 20 h 21"/>
                <a:gd name="T16" fmla="*/ 14 w 27"/>
                <a:gd name="T17" fmla="*/ 17 h 21"/>
                <a:gd name="T18" fmla="*/ 23 w 27"/>
                <a:gd name="T19"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1">
                  <a:moveTo>
                    <a:pt x="23" y="15"/>
                  </a:moveTo>
                  <a:cubicBezTo>
                    <a:pt x="24" y="13"/>
                    <a:pt x="27" y="10"/>
                    <a:pt x="26" y="7"/>
                  </a:cubicBezTo>
                  <a:cubicBezTo>
                    <a:pt x="26" y="5"/>
                    <a:pt x="24" y="1"/>
                    <a:pt x="22" y="0"/>
                  </a:cubicBezTo>
                  <a:cubicBezTo>
                    <a:pt x="22" y="0"/>
                    <a:pt x="20" y="1"/>
                    <a:pt x="19" y="1"/>
                  </a:cubicBezTo>
                  <a:cubicBezTo>
                    <a:pt x="17" y="2"/>
                    <a:pt x="15" y="2"/>
                    <a:pt x="12" y="2"/>
                  </a:cubicBezTo>
                  <a:cubicBezTo>
                    <a:pt x="7" y="2"/>
                    <a:pt x="12" y="6"/>
                    <a:pt x="12" y="8"/>
                  </a:cubicBezTo>
                  <a:cubicBezTo>
                    <a:pt x="12" y="10"/>
                    <a:pt x="0" y="19"/>
                    <a:pt x="7" y="21"/>
                  </a:cubicBezTo>
                  <a:cubicBezTo>
                    <a:pt x="7" y="21"/>
                    <a:pt x="12" y="20"/>
                    <a:pt x="12" y="20"/>
                  </a:cubicBezTo>
                  <a:cubicBezTo>
                    <a:pt x="14" y="20"/>
                    <a:pt x="14" y="19"/>
                    <a:pt x="14" y="17"/>
                  </a:cubicBezTo>
                  <a:cubicBezTo>
                    <a:pt x="14" y="15"/>
                    <a:pt x="21" y="14"/>
                    <a:pt x="23"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0" name="Freeform 329"/>
            <p:cNvSpPr>
              <a:spLocks noEditPoints="1"/>
            </p:cNvSpPr>
            <p:nvPr/>
          </p:nvSpPr>
          <p:spPr bwMode="auto">
            <a:xfrm>
              <a:off x="4837113" y="2717627"/>
              <a:ext cx="68263" cy="65088"/>
            </a:xfrm>
            <a:custGeom>
              <a:avLst/>
              <a:gdLst>
                <a:gd name="T0" fmla="*/ 5 w 25"/>
                <a:gd name="T1" fmla="*/ 24 h 24"/>
                <a:gd name="T2" fmla="*/ 4 w 25"/>
                <a:gd name="T3" fmla="*/ 23 h 24"/>
                <a:gd name="T4" fmla="*/ 1 w 25"/>
                <a:gd name="T5" fmla="*/ 21 h 24"/>
                <a:gd name="T6" fmla="*/ 6 w 25"/>
                <a:gd name="T7" fmla="*/ 12 h 24"/>
                <a:gd name="T8" fmla="*/ 8 w 25"/>
                <a:gd name="T9" fmla="*/ 9 h 24"/>
                <a:gd name="T10" fmla="*/ 7 w 25"/>
                <a:gd name="T11" fmla="*/ 7 h 24"/>
                <a:gd name="T12" fmla="*/ 6 w 25"/>
                <a:gd name="T13" fmla="*/ 3 h 24"/>
                <a:gd name="T14" fmla="*/ 9 w 25"/>
                <a:gd name="T15" fmla="*/ 2 h 24"/>
                <a:gd name="T16" fmla="*/ 15 w 25"/>
                <a:gd name="T17" fmla="*/ 1 h 24"/>
                <a:gd name="T18" fmla="*/ 16 w 25"/>
                <a:gd name="T19" fmla="*/ 1 h 24"/>
                <a:gd name="T20" fmla="*/ 18 w 25"/>
                <a:gd name="T21" fmla="*/ 1 h 24"/>
                <a:gd name="T22" fmla="*/ 19 w 25"/>
                <a:gd name="T23" fmla="*/ 0 h 24"/>
                <a:gd name="T24" fmla="*/ 20 w 25"/>
                <a:gd name="T25" fmla="*/ 0 h 24"/>
                <a:gd name="T26" fmla="*/ 24 w 25"/>
                <a:gd name="T27" fmla="*/ 8 h 24"/>
                <a:gd name="T28" fmla="*/ 21 w 25"/>
                <a:gd name="T29" fmla="*/ 15 h 24"/>
                <a:gd name="T30" fmla="*/ 20 w 25"/>
                <a:gd name="T31" fmla="*/ 17 h 24"/>
                <a:gd name="T32" fmla="*/ 20 w 25"/>
                <a:gd name="T33" fmla="*/ 17 h 24"/>
                <a:gd name="T34" fmla="*/ 19 w 25"/>
                <a:gd name="T35" fmla="*/ 17 h 24"/>
                <a:gd name="T36" fmla="*/ 18 w 25"/>
                <a:gd name="T37" fmla="*/ 17 h 24"/>
                <a:gd name="T38" fmla="*/ 12 w 25"/>
                <a:gd name="T39" fmla="*/ 18 h 24"/>
                <a:gd name="T40" fmla="*/ 12 w 25"/>
                <a:gd name="T41" fmla="*/ 19 h 24"/>
                <a:gd name="T42" fmla="*/ 9 w 25"/>
                <a:gd name="T43" fmla="*/ 22 h 24"/>
                <a:gd name="T44" fmla="*/ 5 w 25"/>
                <a:gd name="T45" fmla="*/ 23 h 24"/>
                <a:gd name="T46" fmla="*/ 5 w 25"/>
                <a:gd name="T47" fmla="*/ 24 h 24"/>
                <a:gd name="T48" fmla="*/ 19 w 25"/>
                <a:gd name="T49" fmla="*/ 2 h 24"/>
                <a:gd name="T50" fmla="*/ 18 w 25"/>
                <a:gd name="T51" fmla="*/ 2 h 24"/>
                <a:gd name="T52" fmla="*/ 16 w 25"/>
                <a:gd name="T53" fmla="*/ 3 h 24"/>
                <a:gd name="T54" fmla="*/ 15 w 25"/>
                <a:gd name="T55" fmla="*/ 3 h 24"/>
                <a:gd name="T56" fmla="*/ 9 w 25"/>
                <a:gd name="T57" fmla="*/ 4 h 24"/>
                <a:gd name="T58" fmla="*/ 8 w 25"/>
                <a:gd name="T59" fmla="*/ 4 h 24"/>
                <a:gd name="T60" fmla="*/ 9 w 25"/>
                <a:gd name="T61" fmla="*/ 6 h 24"/>
                <a:gd name="T62" fmla="*/ 10 w 25"/>
                <a:gd name="T63" fmla="*/ 9 h 24"/>
                <a:gd name="T64" fmla="*/ 7 w 25"/>
                <a:gd name="T65" fmla="*/ 13 h 24"/>
                <a:gd name="T66" fmla="*/ 3 w 25"/>
                <a:gd name="T67" fmla="*/ 20 h 24"/>
                <a:gd name="T68" fmla="*/ 4 w 25"/>
                <a:gd name="T69" fmla="*/ 21 h 24"/>
                <a:gd name="T70" fmla="*/ 9 w 25"/>
                <a:gd name="T71" fmla="*/ 20 h 24"/>
                <a:gd name="T72" fmla="*/ 10 w 25"/>
                <a:gd name="T73" fmla="*/ 20 h 24"/>
                <a:gd name="T74" fmla="*/ 10 w 25"/>
                <a:gd name="T75" fmla="*/ 20 h 24"/>
                <a:gd name="T76" fmla="*/ 10 w 25"/>
                <a:gd name="T77" fmla="*/ 19 h 24"/>
                <a:gd name="T78" fmla="*/ 10 w 25"/>
                <a:gd name="T79" fmla="*/ 18 h 24"/>
                <a:gd name="T80" fmla="*/ 18 w 25"/>
                <a:gd name="T81" fmla="*/ 15 h 24"/>
                <a:gd name="T82" fmla="*/ 19 w 25"/>
                <a:gd name="T83" fmla="*/ 15 h 24"/>
                <a:gd name="T84" fmla="*/ 20 w 25"/>
                <a:gd name="T85" fmla="*/ 14 h 24"/>
                <a:gd name="T86" fmla="*/ 22 w 25"/>
                <a:gd name="T87" fmla="*/ 8 h 24"/>
                <a:gd name="T88" fmla="*/ 19 w 25"/>
                <a:gd name="T89"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24">
                  <a:moveTo>
                    <a:pt x="5" y="24"/>
                  </a:moveTo>
                  <a:cubicBezTo>
                    <a:pt x="4" y="23"/>
                    <a:pt x="4" y="23"/>
                    <a:pt x="4" y="23"/>
                  </a:cubicBezTo>
                  <a:cubicBezTo>
                    <a:pt x="2" y="23"/>
                    <a:pt x="2" y="22"/>
                    <a:pt x="1" y="21"/>
                  </a:cubicBezTo>
                  <a:cubicBezTo>
                    <a:pt x="0" y="18"/>
                    <a:pt x="3" y="15"/>
                    <a:pt x="6" y="12"/>
                  </a:cubicBezTo>
                  <a:cubicBezTo>
                    <a:pt x="7" y="11"/>
                    <a:pt x="8" y="9"/>
                    <a:pt x="8" y="9"/>
                  </a:cubicBezTo>
                  <a:cubicBezTo>
                    <a:pt x="8" y="8"/>
                    <a:pt x="7" y="8"/>
                    <a:pt x="7" y="7"/>
                  </a:cubicBezTo>
                  <a:cubicBezTo>
                    <a:pt x="6" y="6"/>
                    <a:pt x="6" y="4"/>
                    <a:pt x="6" y="3"/>
                  </a:cubicBezTo>
                  <a:cubicBezTo>
                    <a:pt x="7" y="2"/>
                    <a:pt x="8" y="2"/>
                    <a:pt x="9" y="2"/>
                  </a:cubicBezTo>
                  <a:cubicBezTo>
                    <a:pt x="11" y="2"/>
                    <a:pt x="13" y="2"/>
                    <a:pt x="15" y="1"/>
                  </a:cubicBezTo>
                  <a:cubicBezTo>
                    <a:pt x="16" y="1"/>
                    <a:pt x="16" y="1"/>
                    <a:pt x="16" y="1"/>
                  </a:cubicBezTo>
                  <a:cubicBezTo>
                    <a:pt x="16" y="1"/>
                    <a:pt x="17" y="1"/>
                    <a:pt x="18" y="1"/>
                  </a:cubicBezTo>
                  <a:cubicBezTo>
                    <a:pt x="18" y="0"/>
                    <a:pt x="19" y="0"/>
                    <a:pt x="19" y="0"/>
                  </a:cubicBezTo>
                  <a:cubicBezTo>
                    <a:pt x="20" y="0"/>
                    <a:pt x="20" y="0"/>
                    <a:pt x="20" y="0"/>
                  </a:cubicBezTo>
                  <a:cubicBezTo>
                    <a:pt x="22" y="1"/>
                    <a:pt x="24" y="6"/>
                    <a:pt x="24" y="8"/>
                  </a:cubicBezTo>
                  <a:cubicBezTo>
                    <a:pt x="25" y="11"/>
                    <a:pt x="23" y="13"/>
                    <a:pt x="21" y="15"/>
                  </a:cubicBezTo>
                  <a:cubicBezTo>
                    <a:pt x="21" y="16"/>
                    <a:pt x="21" y="16"/>
                    <a:pt x="20" y="17"/>
                  </a:cubicBezTo>
                  <a:cubicBezTo>
                    <a:pt x="20" y="17"/>
                    <a:pt x="20" y="17"/>
                    <a:pt x="20" y="17"/>
                  </a:cubicBezTo>
                  <a:cubicBezTo>
                    <a:pt x="19" y="17"/>
                    <a:pt x="19" y="17"/>
                    <a:pt x="19" y="17"/>
                  </a:cubicBezTo>
                  <a:cubicBezTo>
                    <a:pt x="19" y="17"/>
                    <a:pt x="19" y="17"/>
                    <a:pt x="18" y="17"/>
                  </a:cubicBezTo>
                  <a:cubicBezTo>
                    <a:pt x="16" y="17"/>
                    <a:pt x="12" y="18"/>
                    <a:pt x="12" y="18"/>
                  </a:cubicBezTo>
                  <a:cubicBezTo>
                    <a:pt x="12" y="19"/>
                    <a:pt x="12" y="19"/>
                    <a:pt x="12" y="19"/>
                  </a:cubicBezTo>
                  <a:cubicBezTo>
                    <a:pt x="12" y="21"/>
                    <a:pt x="11" y="22"/>
                    <a:pt x="9" y="22"/>
                  </a:cubicBezTo>
                  <a:cubicBezTo>
                    <a:pt x="9" y="22"/>
                    <a:pt x="6" y="23"/>
                    <a:pt x="5" y="23"/>
                  </a:cubicBezTo>
                  <a:lnTo>
                    <a:pt x="5" y="24"/>
                  </a:lnTo>
                  <a:close/>
                  <a:moveTo>
                    <a:pt x="19" y="2"/>
                  </a:moveTo>
                  <a:cubicBezTo>
                    <a:pt x="19" y="2"/>
                    <a:pt x="19" y="2"/>
                    <a:pt x="18" y="2"/>
                  </a:cubicBezTo>
                  <a:cubicBezTo>
                    <a:pt x="18" y="3"/>
                    <a:pt x="17" y="3"/>
                    <a:pt x="16" y="3"/>
                  </a:cubicBezTo>
                  <a:cubicBezTo>
                    <a:pt x="15" y="3"/>
                    <a:pt x="15" y="3"/>
                    <a:pt x="15" y="3"/>
                  </a:cubicBezTo>
                  <a:cubicBezTo>
                    <a:pt x="13" y="4"/>
                    <a:pt x="11" y="4"/>
                    <a:pt x="9" y="4"/>
                  </a:cubicBezTo>
                  <a:cubicBezTo>
                    <a:pt x="8" y="4"/>
                    <a:pt x="8" y="4"/>
                    <a:pt x="8" y="4"/>
                  </a:cubicBezTo>
                  <a:cubicBezTo>
                    <a:pt x="8" y="4"/>
                    <a:pt x="8" y="6"/>
                    <a:pt x="9" y="6"/>
                  </a:cubicBezTo>
                  <a:cubicBezTo>
                    <a:pt x="9" y="7"/>
                    <a:pt x="10" y="8"/>
                    <a:pt x="10" y="9"/>
                  </a:cubicBezTo>
                  <a:cubicBezTo>
                    <a:pt x="10" y="10"/>
                    <a:pt x="9" y="11"/>
                    <a:pt x="7" y="13"/>
                  </a:cubicBezTo>
                  <a:cubicBezTo>
                    <a:pt x="6" y="15"/>
                    <a:pt x="3" y="19"/>
                    <a:pt x="3" y="20"/>
                  </a:cubicBezTo>
                  <a:cubicBezTo>
                    <a:pt x="3" y="20"/>
                    <a:pt x="3" y="21"/>
                    <a:pt x="4" y="21"/>
                  </a:cubicBezTo>
                  <a:cubicBezTo>
                    <a:pt x="6" y="20"/>
                    <a:pt x="9" y="20"/>
                    <a:pt x="9" y="20"/>
                  </a:cubicBezTo>
                  <a:cubicBezTo>
                    <a:pt x="10" y="20"/>
                    <a:pt x="10" y="20"/>
                    <a:pt x="10" y="20"/>
                  </a:cubicBezTo>
                  <a:cubicBezTo>
                    <a:pt x="10" y="20"/>
                    <a:pt x="10" y="20"/>
                    <a:pt x="10" y="20"/>
                  </a:cubicBezTo>
                  <a:cubicBezTo>
                    <a:pt x="10" y="20"/>
                    <a:pt x="10" y="19"/>
                    <a:pt x="10" y="19"/>
                  </a:cubicBezTo>
                  <a:cubicBezTo>
                    <a:pt x="10" y="19"/>
                    <a:pt x="10" y="18"/>
                    <a:pt x="10" y="18"/>
                  </a:cubicBezTo>
                  <a:cubicBezTo>
                    <a:pt x="11" y="15"/>
                    <a:pt x="17" y="15"/>
                    <a:pt x="18" y="15"/>
                  </a:cubicBezTo>
                  <a:cubicBezTo>
                    <a:pt x="19" y="15"/>
                    <a:pt x="19" y="15"/>
                    <a:pt x="19" y="15"/>
                  </a:cubicBezTo>
                  <a:cubicBezTo>
                    <a:pt x="19" y="15"/>
                    <a:pt x="20" y="14"/>
                    <a:pt x="20" y="14"/>
                  </a:cubicBezTo>
                  <a:cubicBezTo>
                    <a:pt x="21" y="12"/>
                    <a:pt x="23" y="10"/>
                    <a:pt x="22" y="8"/>
                  </a:cubicBezTo>
                  <a:cubicBezTo>
                    <a:pt x="22" y="6"/>
                    <a:pt x="20" y="3"/>
                    <a:pt x="19"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1" name="Freeform 330"/>
            <p:cNvSpPr/>
            <p:nvPr/>
          </p:nvSpPr>
          <p:spPr bwMode="auto">
            <a:xfrm>
              <a:off x="4875213" y="2865265"/>
              <a:ext cx="34925" cy="84138"/>
            </a:xfrm>
            <a:custGeom>
              <a:avLst/>
              <a:gdLst>
                <a:gd name="T0" fmla="*/ 2 w 13"/>
                <a:gd name="T1" fmla="*/ 18 h 31"/>
                <a:gd name="T2" fmla="*/ 8 w 13"/>
                <a:gd name="T3" fmla="*/ 23 h 31"/>
                <a:gd name="T4" fmla="*/ 7 w 13"/>
                <a:gd name="T5" fmla="*/ 27 h 31"/>
                <a:gd name="T6" fmla="*/ 10 w 13"/>
                <a:gd name="T7" fmla="*/ 31 h 31"/>
                <a:gd name="T8" fmla="*/ 11 w 13"/>
                <a:gd name="T9" fmla="*/ 31 h 31"/>
                <a:gd name="T10" fmla="*/ 13 w 13"/>
                <a:gd name="T11" fmla="*/ 24 h 31"/>
                <a:gd name="T12" fmla="*/ 9 w 13"/>
                <a:gd name="T13" fmla="*/ 16 h 31"/>
                <a:gd name="T14" fmla="*/ 10 w 13"/>
                <a:gd name="T15" fmla="*/ 20 h 31"/>
                <a:gd name="T16" fmla="*/ 8 w 13"/>
                <a:gd name="T17" fmla="*/ 19 h 31"/>
                <a:gd name="T18" fmla="*/ 6 w 13"/>
                <a:gd name="T19" fmla="*/ 10 h 31"/>
                <a:gd name="T20" fmla="*/ 5 w 13"/>
                <a:gd name="T21" fmla="*/ 1 h 31"/>
                <a:gd name="T22" fmla="*/ 2 w 13"/>
                <a:gd name="T23" fmla="*/ 0 h 31"/>
                <a:gd name="T24" fmla="*/ 4 w 13"/>
                <a:gd name="T25" fmla="*/ 5 h 31"/>
                <a:gd name="T26" fmla="*/ 3 w 13"/>
                <a:gd name="T27" fmla="*/ 9 h 31"/>
                <a:gd name="T28" fmla="*/ 3 w 13"/>
                <a:gd name="T29" fmla="*/ 12 h 31"/>
                <a:gd name="T30" fmla="*/ 2 w 13"/>
                <a:gd name="T31" fmla="*/ 13 h 31"/>
                <a:gd name="T32" fmla="*/ 2 w 13"/>
                <a:gd name="T33"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31">
                  <a:moveTo>
                    <a:pt x="2" y="18"/>
                  </a:moveTo>
                  <a:cubicBezTo>
                    <a:pt x="4" y="23"/>
                    <a:pt x="7" y="18"/>
                    <a:pt x="8" y="23"/>
                  </a:cubicBezTo>
                  <a:cubicBezTo>
                    <a:pt x="8" y="25"/>
                    <a:pt x="7" y="26"/>
                    <a:pt x="7" y="27"/>
                  </a:cubicBezTo>
                  <a:cubicBezTo>
                    <a:pt x="8" y="29"/>
                    <a:pt x="10" y="29"/>
                    <a:pt x="10" y="31"/>
                  </a:cubicBezTo>
                  <a:cubicBezTo>
                    <a:pt x="10" y="31"/>
                    <a:pt x="10" y="31"/>
                    <a:pt x="11" y="31"/>
                  </a:cubicBezTo>
                  <a:cubicBezTo>
                    <a:pt x="10" y="27"/>
                    <a:pt x="12" y="27"/>
                    <a:pt x="13" y="24"/>
                  </a:cubicBezTo>
                  <a:cubicBezTo>
                    <a:pt x="13" y="21"/>
                    <a:pt x="11" y="19"/>
                    <a:pt x="9" y="16"/>
                  </a:cubicBezTo>
                  <a:cubicBezTo>
                    <a:pt x="9" y="17"/>
                    <a:pt x="10" y="19"/>
                    <a:pt x="10" y="20"/>
                  </a:cubicBezTo>
                  <a:cubicBezTo>
                    <a:pt x="9" y="19"/>
                    <a:pt x="9" y="19"/>
                    <a:pt x="8" y="19"/>
                  </a:cubicBezTo>
                  <a:cubicBezTo>
                    <a:pt x="7" y="15"/>
                    <a:pt x="5" y="13"/>
                    <a:pt x="6" y="10"/>
                  </a:cubicBezTo>
                  <a:cubicBezTo>
                    <a:pt x="8" y="6"/>
                    <a:pt x="5" y="4"/>
                    <a:pt x="5" y="1"/>
                  </a:cubicBezTo>
                  <a:cubicBezTo>
                    <a:pt x="4" y="1"/>
                    <a:pt x="3" y="1"/>
                    <a:pt x="2" y="0"/>
                  </a:cubicBezTo>
                  <a:cubicBezTo>
                    <a:pt x="2" y="1"/>
                    <a:pt x="4" y="3"/>
                    <a:pt x="4" y="5"/>
                  </a:cubicBezTo>
                  <a:cubicBezTo>
                    <a:pt x="4" y="6"/>
                    <a:pt x="3" y="8"/>
                    <a:pt x="3" y="9"/>
                  </a:cubicBezTo>
                  <a:cubicBezTo>
                    <a:pt x="3" y="10"/>
                    <a:pt x="2" y="11"/>
                    <a:pt x="3" y="12"/>
                  </a:cubicBezTo>
                  <a:cubicBezTo>
                    <a:pt x="4" y="13"/>
                    <a:pt x="2" y="12"/>
                    <a:pt x="2" y="13"/>
                  </a:cubicBezTo>
                  <a:cubicBezTo>
                    <a:pt x="1" y="15"/>
                    <a:pt x="0" y="17"/>
                    <a:pt x="2"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2" name="Freeform 331"/>
            <p:cNvSpPr>
              <a:spLocks noEditPoints="1"/>
            </p:cNvSpPr>
            <p:nvPr/>
          </p:nvSpPr>
          <p:spPr bwMode="auto">
            <a:xfrm>
              <a:off x="4872038" y="2854152"/>
              <a:ext cx="41275" cy="98425"/>
            </a:xfrm>
            <a:custGeom>
              <a:avLst/>
              <a:gdLst>
                <a:gd name="T0" fmla="*/ 10 w 15"/>
                <a:gd name="T1" fmla="*/ 36 h 36"/>
                <a:gd name="T2" fmla="*/ 9 w 15"/>
                <a:gd name="T3" fmla="*/ 34 h 36"/>
                <a:gd name="T4" fmla="*/ 8 w 15"/>
                <a:gd name="T5" fmla="*/ 29 h 36"/>
                <a:gd name="T6" fmla="*/ 7 w 15"/>
                <a:gd name="T7" fmla="*/ 25 h 36"/>
                <a:gd name="T8" fmla="*/ 2 w 15"/>
                <a:gd name="T9" fmla="*/ 23 h 36"/>
                <a:gd name="T10" fmla="*/ 2 w 15"/>
                <a:gd name="T11" fmla="*/ 17 h 36"/>
                <a:gd name="T12" fmla="*/ 3 w 15"/>
                <a:gd name="T13" fmla="*/ 14 h 36"/>
                <a:gd name="T14" fmla="*/ 4 w 15"/>
                <a:gd name="T15" fmla="*/ 10 h 36"/>
                <a:gd name="T16" fmla="*/ 3 w 15"/>
                <a:gd name="T17" fmla="*/ 6 h 36"/>
                <a:gd name="T18" fmla="*/ 0 w 15"/>
                <a:gd name="T19" fmla="*/ 0 h 36"/>
                <a:gd name="T20" fmla="*/ 6 w 15"/>
                <a:gd name="T21" fmla="*/ 4 h 36"/>
                <a:gd name="T22" fmla="*/ 7 w 15"/>
                <a:gd name="T23" fmla="*/ 5 h 36"/>
                <a:gd name="T24" fmla="*/ 8 w 15"/>
                <a:gd name="T25" fmla="*/ 14 h 36"/>
                <a:gd name="T26" fmla="*/ 9 w 15"/>
                <a:gd name="T27" fmla="*/ 21 h 36"/>
                <a:gd name="T28" fmla="*/ 12 w 15"/>
                <a:gd name="T29" fmla="*/ 21 h 36"/>
                <a:gd name="T30" fmla="*/ 13 w 15"/>
                <a:gd name="T31" fmla="*/ 32 h 36"/>
                <a:gd name="T32" fmla="*/ 13 w 15"/>
                <a:gd name="T33" fmla="*/ 36 h 36"/>
                <a:gd name="T34" fmla="*/ 10 w 15"/>
                <a:gd name="T35" fmla="*/ 27 h 36"/>
                <a:gd name="T36" fmla="*/ 9 w 15"/>
                <a:gd name="T37" fmla="*/ 31 h 36"/>
                <a:gd name="T38" fmla="*/ 11 w 15"/>
                <a:gd name="T39" fmla="*/ 32 h 36"/>
                <a:gd name="T40" fmla="*/ 13 w 15"/>
                <a:gd name="T41" fmla="*/ 28 h 36"/>
                <a:gd name="T42" fmla="*/ 11 w 15"/>
                <a:gd name="T43" fmla="*/ 25 h 36"/>
                <a:gd name="T44" fmla="*/ 8 w 15"/>
                <a:gd name="T45" fmla="*/ 24 h 36"/>
                <a:gd name="T46" fmla="*/ 8 w 15"/>
                <a:gd name="T47" fmla="*/ 24 h 36"/>
                <a:gd name="T48" fmla="*/ 7 w 15"/>
                <a:gd name="T49" fmla="*/ 20 h 36"/>
                <a:gd name="T50" fmla="*/ 6 w 15"/>
                <a:gd name="T51" fmla="*/ 8 h 36"/>
                <a:gd name="T52" fmla="*/ 5 w 15"/>
                <a:gd name="T53" fmla="*/ 11 h 36"/>
                <a:gd name="T54" fmla="*/ 5 w 15"/>
                <a:gd name="T55" fmla="*/ 14 h 36"/>
                <a:gd name="T56" fmla="*/ 5 w 15"/>
                <a:gd name="T57" fmla="*/ 17 h 36"/>
                <a:gd name="T58" fmla="*/ 3 w 15"/>
                <a:gd name="T59" fmla="*/ 19 h 36"/>
                <a:gd name="T60" fmla="*/ 4 w 15"/>
                <a:gd name="T61" fmla="*/ 22 h 36"/>
                <a:gd name="T62" fmla="*/ 6 w 15"/>
                <a:gd name="T63"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36">
                  <a:moveTo>
                    <a:pt x="13" y="36"/>
                  </a:moveTo>
                  <a:cubicBezTo>
                    <a:pt x="10" y="36"/>
                    <a:pt x="10" y="36"/>
                    <a:pt x="10" y="36"/>
                  </a:cubicBezTo>
                  <a:cubicBezTo>
                    <a:pt x="10" y="35"/>
                    <a:pt x="10" y="35"/>
                    <a:pt x="10" y="35"/>
                  </a:cubicBezTo>
                  <a:cubicBezTo>
                    <a:pt x="10" y="34"/>
                    <a:pt x="10" y="34"/>
                    <a:pt x="9" y="34"/>
                  </a:cubicBezTo>
                  <a:cubicBezTo>
                    <a:pt x="8" y="33"/>
                    <a:pt x="8" y="33"/>
                    <a:pt x="7" y="32"/>
                  </a:cubicBezTo>
                  <a:cubicBezTo>
                    <a:pt x="7" y="30"/>
                    <a:pt x="7" y="29"/>
                    <a:pt x="8" y="29"/>
                  </a:cubicBezTo>
                  <a:cubicBezTo>
                    <a:pt x="8" y="28"/>
                    <a:pt x="8" y="28"/>
                    <a:pt x="8" y="28"/>
                  </a:cubicBezTo>
                  <a:cubicBezTo>
                    <a:pt x="7" y="25"/>
                    <a:pt x="7" y="25"/>
                    <a:pt x="7" y="25"/>
                  </a:cubicBezTo>
                  <a:cubicBezTo>
                    <a:pt x="6" y="25"/>
                    <a:pt x="6" y="25"/>
                    <a:pt x="6" y="25"/>
                  </a:cubicBezTo>
                  <a:cubicBezTo>
                    <a:pt x="5" y="25"/>
                    <a:pt x="3" y="25"/>
                    <a:pt x="2" y="23"/>
                  </a:cubicBezTo>
                  <a:cubicBezTo>
                    <a:pt x="0" y="21"/>
                    <a:pt x="1" y="19"/>
                    <a:pt x="1" y="18"/>
                  </a:cubicBezTo>
                  <a:cubicBezTo>
                    <a:pt x="2" y="18"/>
                    <a:pt x="2" y="17"/>
                    <a:pt x="2" y="17"/>
                  </a:cubicBezTo>
                  <a:cubicBezTo>
                    <a:pt x="2" y="16"/>
                    <a:pt x="3" y="16"/>
                    <a:pt x="3" y="16"/>
                  </a:cubicBezTo>
                  <a:cubicBezTo>
                    <a:pt x="3" y="15"/>
                    <a:pt x="3" y="14"/>
                    <a:pt x="3" y="14"/>
                  </a:cubicBezTo>
                  <a:cubicBezTo>
                    <a:pt x="3" y="13"/>
                    <a:pt x="3" y="13"/>
                    <a:pt x="3" y="13"/>
                  </a:cubicBezTo>
                  <a:cubicBezTo>
                    <a:pt x="3" y="12"/>
                    <a:pt x="3" y="11"/>
                    <a:pt x="4" y="10"/>
                  </a:cubicBezTo>
                  <a:cubicBezTo>
                    <a:pt x="4" y="10"/>
                    <a:pt x="4" y="9"/>
                    <a:pt x="4" y="9"/>
                  </a:cubicBezTo>
                  <a:cubicBezTo>
                    <a:pt x="4" y="8"/>
                    <a:pt x="3" y="7"/>
                    <a:pt x="3" y="6"/>
                  </a:cubicBezTo>
                  <a:cubicBezTo>
                    <a:pt x="2" y="5"/>
                    <a:pt x="2" y="5"/>
                    <a:pt x="2" y="4"/>
                  </a:cubicBezTo>
                  <a:cubicBezTo>
                    <a:pt x="0" y="0"/>
                    <a:pt x="0" y="0"/>
                    <a:pt x="0" y="0"/>
                  </a:cubicBezTo>
                  <a:cubicBezTo>
                    <a:pt x="3" y="3"/>
                    <a:pt x="3" y="3"/>
                    <a:pt x="3" y="3"/>
                  </a:cubicBezTo>
                  <a:cubicBezTo>
                    <a:pt x="4" y="4"/>
                    <a:pt x="5" y="4"/>
                    <a:pt x="6" y="4"/>
                  </a:cubicBezTo>
                  <a:cubicBezTo>
                    <a:pt x="7" y="3"/>
                    <a:pt x="7" y="3"/>
                    <a:pt x="7" y="3"/>
                  </a:cubicBezTo>
                  <a:cubicBezTo>
                    <a:pt x="7" y="5"/>
                    <a:pt x="7" y="5"/>
                    <a:pt x="7" y="5"/>
                  </a:cubicBezTo>
                  <a:cubicBezTo>
                    <a:pt x="7" y="6"/>
                    <a:pt x="7" y="7"/>
                    <a:pt x="8" y="8"/>
                  </a:cubicBezTo>
                  <a:cubicBezTo>
                    <a:pt x="8" y="10"/>
                    <a:pt x="9" y="12"/>
                    <a:pt x="8" y="14"/>
                  </a:cubicBezTo>
                  <a:cubicBezTo>
                    <a:pt x="7" y="16"/>
                    <a:pt x="8" y="17"/>
                    <a:pt x="9" y="19"/>
                  </a:cubicBezTo>
                  <a:cubicBezTo>
                    <a:pt x="9" y="19"/>
                    <a:pt x="9" y="20"/>
                    <a:pt x="9" y="21"/>
                  </a:cubicBezTo>
                  <a:cubicBezTo>
                    <a:pt x="11" y="20"/>
                    <a:pt x="11" y="20"/>
                    <a:pt x="11" y="20"/>
                  </a:cubicBezTo>
                  <a:cubicBezTo>
                    <a:pt x="11" y="20"/>
                    <a:pt x="11" y="21"/>
                    <a:pt x="12" y="21"/>
                  </a:cubicBezTo>
                  <a:cubicBezTo>
                    <a:pt x="14" y="23"/>
                    <a:pt x="15" y="25"/>
                    <a:pt x="15" y="29"/>
                  </a:cubicBezTo>
                  <a:cubicBezTo>
                    <a:pt x="15" y="30"/>
                    <a:pt x="14" y="31"/>
                    <a:pt x="13" y="32"/>
                  </a:cubicBezTo>
                  <a:cubicBezTo>
                    <a:pt x="13" y="32"/>
                    <a:pt x="12" y="33"/>
                    <a:pt x="13" y="34"/>
                  </a:cubicBezTo>
                  <a:lnTo>
                    <a:pt x="13" y="36"/>
                  </a:lnTo>
                  <a:close/>
                  <a:moveTo>
                    <a:pt x="8" y="24"/>
                  </a:moveTo>
                  <a:cubicBezTo>
                    <a:pt x="9" y="24"/>
                    <a:pt x="9" y="25"/>
                    <a:pt x="10" y="27"/>
                  </a:cubicBezTo>
                  <a:cubicBezTo>
                    <a:pt x="10" y="28"/>
                    <a:pt x="10" y="29"/>
                    <a:pt x="9" y="29"/>
                  </a:cubicBezTo>
                  <a:cubicBezTo>
                    <a:pt x="9" y="30"/>
                    <a:pt x="9" y="30"/>
                    <a:pt x="9" y="31"/>
                  </a:cubicBezTo>
                  <a:cubicBezTo>
                    <a:pt x="9" y="31"/>
                    <a:pt x="10" y="32"/>
                    <a:pt x="10" y="32"/>
                  </a:cubicBezTo>
                  <a:cubicBezTo>
                    <a:pt x="10" y="32"/>
                    <a:pt x="10" y="32"/>
                    <a:pt x="11" y="32"/>
                  </a:cubicBezTo>
                  <a:cubicBezTo>
                    <a:pt x="11" y="31"/>
                    <a:pt x="11" y="31"/>
                    <a:pt x="12" y="30"/>
                  </a:cubicBezTo>
                  <a:cubicBezTo>
                    <a:pt x="12" y="30"/>
                    <a:pt x="13" y="29"/>
                    <a:pt x="13" y="28"/>
                  </a:cubicBezTo>
                  <a:cubicBezTo>
                    <a:pt x="13" y="27"/>
                    <a:pt x="13" y="26"/>
                    <a:pt x="12" y="25"/>
                  </a:cubicBezTo>
                  <a:cubicBezTo>
                    <a:pt x="11" y="25"/>
                    <a:pt x="11" y="25"/>
                    <a:pt x="11" y="25"/>
                  </a:cubicBezTo>
                  <a:cubicBezTo>
                    <a:pt x="10" y="24"/>
                    <a:pt x="10" y="24"/>
                    <a:pt x="9" y="24"/>
                  </a:cubicBezTo>
                  <a:cubicBezTo>
                    <a:pt x="9" y="24"/>
                    <a:pt x="9" y="24"/>
                    <a:pt x="8" y="24"/>
                  </a:cubicBezTo>
                  <a:close/>
                  <a:moveTo>
                    <a:pt x="7" y="23"/>
                  </a:moveTo>
                  <a:cubicBezTo>
                    <a:pt x="7" y="23"/>
                    <a:pt x="8" y="24"/>
                    <a:pt x="8" y="24"/>
                  </a:cubicBezTo>
                  <a:cubicBezTo>
                    <a:pt x="8" y="23"/>
                    <a:pt x="8" y="23"/>
                    <a:pt x="8" y="23"/>
                  </a:cubicBezTo>
                  <a:cubicBezTo>
                    <a:pt x="8" y="22"/>
                    <a:pt x="7" y="21"/>
                    <a:pt x="7" y="20"/>
                  </a:cubicBezTo>
                  <a:cubicBezTo>
                    <a:pt x="6" y="18"/>
                    <a:pt x="5" y="16"/>
                    <a:pt x="6" y="13"/>
                  </a:cubicBezTo>
                  <a:cubicBezTo>
                    <a:pt x="7" y="12"/>
                    <a:pt x="7" y="10"/>
                    <a:pt x="6" y="8"/>
                  </a:cubicBezTo>
                  <a:cubicBezTo>
                    <a:pt x="6" y="9"/>
                    <a:pt x="6" y="9"/>
                    <a:pt x="6" y="9"/>
                  </a:cubicBezTo>
                  <a:cubicBezTo>
                    <a:pt x="6" y="9"/>
                    <a:pt x="6" y="10"/>
                    <a:pt x="5" y="11"/>
                  </a:cubicBezTo>
                  <a:cubicBezTo>
                    <a:pt x="5" y="12"/>
                    <a:pt x="5" y="13"/>
                    <a:pt x="5" y="13"/>
                  </a:cubicBezTo>
                  <a:cubicBezTo>
                    <a:pt x="5" y="13"/>
                    <a:pt x="5" y="14"/>
                    <a:pt x="5" y="14"/>
                  </a:cubicBezTo>
                  <a:cubicBezTo>
                    <a:pt x="5" y="14"/>
                    <a:pt x="5" y="15"/>
                    <a:pt x="5" y="15"/>
                  </a:cubicBezTo>
                  <a:cubicBezTo>
                    <a:pt x="5" y="15"/>
                    <a:pt x="5" y="16"/>
                    <a:pt x="5" y="17"/>
                  </a:cubicBezTo>
                  <a:cubicBezTo>
                    <a:pt x="5" y="17"/>
                    <a:pt x="4" y="17"/>
                    <a:pt x="4" y="17"/>
                  </a:cubicBezTo>
                  <a:cubicBezTo>
                    <a:pt x="4" y="18"/>
                    <a:pt x="3" y="18"/>
                    <a:pt x="3" y="19"/>
                  </a:cubicBezTo>
                  <a:cubicBezTo>
                    <a:pt x="3" y="20"/>
                    <a:pt x="3" y="21"/>
                    <a:pt x="4" y="22"/>
                  </a:cubicBezTo>
                  <a:cubicBezTo>
                    <a:pt x="4" y="22"/>
                    <a:pt x="4" y="22"/>
                    <a:pt x="4" y="22"/>
                  </a:cubicBezTo>
                  <a:cubicBezTo>
                    <a:pt x="4" y="22"/>
                    <a:pt x="4" y="22"/>
                    <a:pt x="4" y="22"/>
                  </a:cubicBezTo>
                  <a:cubicBezTo>
                    <a:pt x="5" y="23"/>
                    <a:pt x="5" y="23"/>
                    <a:pt x="6" y="23"/>
                  </a:cubicBezTo>
                  <a:lnTo>
                    <a:pt x="7" y="2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3" name="Freeform 332"/>
            <p:cNvSpPr/>
            <p:nvPr/>
          </p:nvSpPr>
          <p:spPr bwMode="auto">
            <a:xfrm>
              <a:off x="4848225" y="2876377"/>
              <a:ext cx="114300" cy="185738"/>
            </a:xfrm>
            <a:custGeom>
              <a:avLst/>
              <a:gdLst>
                <a:gd name="T0" fmla="*/ 41 w 42"/>
                <a:gd name="T1" fmla="*/ 0 h 68"/>
                <a:gd name="T2" fmla="*/ 40 w 42"/>
                <a:gd name="T3" fmla="*/ 10 h 68"/>
                <a:gd name="T4" fmla="*/ 41 w 42"/>
                <a:gd name="T5" fmla="*/ 19 h 68"/>
                <a:gd name="T6" fmla="*/ 25 w 42"/>
                <a:gd name="T7" fmla="*/ 32 h 68"/>
                <a:gd name="T8" fmla="*/ 24 w 42"/>
                <a:gd name="T9" fmla="*/ 34 h 68"/>
                <a:gd name="T10" fmla="*/ 23 w 42"/>
                <a:gd name="T11" fmla="*/ 33 h 68"/>
                <a:gd name="T12" fmla="*/ 18 w 42"/>
                <a:gd name="T13" fmla="*/ 41 h 68"/>
                <a:gd name="T14" fmla="*/ 21 w 42"/>
                <a:gd name="T15" fmla="*/ 48 h 68"/>
                <a:gd name="T16" fmla="*/ 20 w 42"/>
                <a:gd name="T17" fmla="*/ 56 h 68"/>
                <a:gd name="T18" fmla="*/ 21 w 42"/>
                <a:gd name="T19" fmla="*/ 55 h 68"/>
                <a:gd name="T20" fmla="*/ 10 w 42"/>
                <a:gd name="T21" fmla="*/ 66 h 68"/>
                <a:gd name="T22" fmla="*/ 11 w 42"/>
                <a:gd name="T23" fmla="*/ 65 h 68"/>
                <a:gd name="T24" fmla="*/ 8 w 42"/>
                <a:gd name="T25" fmla="*/ 67 h 68"/>
                <a:gd name="T26" fmla="*/ 7 w 42"/>
                <a:gd name="T27" fmla="*/ 57 h 68"/>
                <a:gd name="T28" fmla="*/ 6 w 42"/>
                <a:gd name="T29" fmla="*/ 49 h 68"/>
                <a:gd name="T30" fmla="*/ 10 w 42"/>
                <a:gd name="T31" fmla="*/ 41 h 68"/>
                <a:gd name="T32" fmla="*/ 10 w 42"/>
                <a:gd name="T33" fmla="*/ 34 h 68"/>
                <a:gd name="T34" fmla="*/ 11 w 42"/>
                <a:gd name="T35" fmla="*/ 26 h 68"/>
                <a:gd name="T36" fmla="*/ 4 w 42"/>
                <a:gd name="T37" fmla="*/ 22 h 68"/>
                <a:gd name="T38" fmla="*/ 0 w 42"/>
                <a:gd name="T39" fmla="*/ 19 h 68"/>
                <a:gd name="T40" fmla="*/ 8 w 42"/>
                <a:gd name="T41" fmla="*/ 16 h 68"/>
                <a:gd name="T42" fmla="*/ 12 w 42"/>
                <a:gd name="T43" fmla="*/ 14 h 68"/>
                <a:gd name="T44" fmla="*/ 15 w 42"/>
                <a:gd name="T45" fmla="*/ 16 h 68"/>
                <a:gd name="T46" fmla="*/ 17 w 42"/>
                <a:gd name="T47" fmla="*/ 21 h 68"/>
                <a:gd name="T48" fmla="*/ 20 w 42"/>
                <a:gd name="T49" fmla="*/ 27 h 68"/>
                <a:gd name="T50" fmla="*/ 21 w 42"/>
                <a:gd name="T51" fmla="*/ 27 h 68"/>
                <a:gd name="T52" fmla="*/ 23 w 42"/>
                <a:gd name="T53" fmla="*/ 17 h 68"/>
                <a:gd name="T54" fmla="*/ 19 w 42"/>
                <a:gd name="T55" fmla="*/ 5 h 68"/>
                <a:gd name="T56" fmla="*/ 32 w 42"/>
                <a:gd name="T57" fmla="*/ 3 h 68"/>
                <a:gd name="T58" fmla="*/ 41 w 42"/>
                <a:gd name="T5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68">
                  <a:moveTo>
                    <a:pt x="41" y="0"/>
                  </a:moveTo>
                  <a:cubicBezTo>
                    <a:pt x="42" y="2"/>
                    <a:pt x="40" y="7"/>
                    <a:pt x="40" y="10"/>
                  </a:cubicBezTo>
                  <a:cubicBezTo>
                    <a:pt x="40" y="13"/>
                    <a:pt x="42" y="17"/>
                    <a:pt x="41" y="19"/>
                  </a:cubicBezTo>
                  <a:cubicBezTo>
                    <a:pt x="38" y="26"/>
                    <a:pt x="31" y="27"/>
                    <a:pt x="25" y="32"/>
                  </a:cubicBezTo>
                  <a:cubicBezTo>
                    <a:pt x="25" y="33"/>
                    <a:pt x="25" y="33"/>
                    <a:pt x="24" y="34"/>
                  </a:cubicBezTo>
                  <a:cubicBezTo>
                    <a:pt x="24" y="34"/>
                    <a:pt x="23" y="34"/>
                    <a:pt x="23" y="33"/>
                  </a:cubicBezTo>
                  <a:cubicBezTo>
                    <a:pt x="22" y="37"/>
                    <a:pt x="18" y="37"/>
                    <a:pt x="18" y="41"/>
                  </a:cubicBezTo>
                  <a:cubicBezTo>
                    <a:pt x="18" y="42"/>
                    <a:pt x="21" y="48"/>
                    <a:pt x="21" y="48"/>
                  </a:cubicBezTo>
                  <a:cubicBezTo>
                    <a:pt x="21" y="51"/>
                    <a:pt x="20" y="54"/>
                    <a:pt x="20" y="56"/>
                  </a:cubicBezTo>
                  <a:cubicBezTo>
                    <a:pt x="20" y="56"/>
                    <a:pt x="21" y="55"/>
                    <a:pt x="21" y="55"/>
                  </a:cubicBezTo>
                  <a:cubicBezTo>
                    <a:pt x="20" y="59"/>
                    <a:pt x="7" y="63"/>
                    <a:pt x="10" y="66"/>
                  </a:cubicBezTo>
                  <a:cubicBezTo>
                    <a:pt x="11" y="65"/>
                    <a:pt x="11" y="65"/>
                    <a:pt x="11" y="65"/>
                  </a:cubicBezTo>
                  <a:cubicBezTo>
                    <a:pt x="12" y="68"/>
                    <a:pt x="8" y="68"/>
                    <a:pt x="8" y="67"/>
                  </a:cubicBezTo>
                  <a:cubicBezTo>
                    <a:pt x="7" y="63"/>
                    <a:pt x="7" y="60"/>
                    <a:pt x="7" y="57"/>
                  </a:cubicBezTo>
                  <a:cubicBezTo>
                    <a:pt x="7" y="54"/>
                    <a:pt x="5" y="51"/>
                    <a:pt x="6" y="49"/>
                  </a:cubicBezTo>
                  <a:cubicBezTo>
                    <a:pt x="6" y="46"/>
                    <a:pt x="9" y="43"/>
                    <a:pt x="10" y="41"/>
                  </a:cubicBezTo>
                  <a:cubicBezTo>
                    <a:pt x="11" y="38"/>
                    <a:pt x="9" y="36"/>
                    <a:pt x="10" y="34"/>
                  </a:cubicBezTo>
                  <a:cubicBezTo>
                    <a:pt x="11" y="31"/>
                    <a:pt x="12" y="29"/>
                    <a:pt x="11" y="26"/>
                  </a:cubicBezTo>
                  <a:cubicBezTo>
                    <a:pt x="10" y="24"/>
                    <a:pt x="7" y="23"/>
                    <a:pt x="4" y="22"/>
                  </a:cubicBezTo>
                  <a:cubicBezTo>
                    <a:pt x="1" y="22"/>
                    <a:pt x="1" y="22"/>
                    <a:pt x="0" y="19"/>
                  </a:cubicBezTo>
                  <a:cubicBezTo>
                    <a:pt x="2" y="18"/>
                    <a:pt x="5" y="17"/>
                    <a:pt x="8" y="16"/>
                  </a:cubicBezTo>
                  <a:cubicBezTo>
                    <a:pt x="9" y="15"/>
                    <a:pt x="11" y="15"/>
                    <a:pt x="12" y="14"/>
                  </a:cubicBezTo>
                  <a:cubicBezTo>
                    <a:pt x="13" y="14"/>
                    <a:pt x="13" y="17"/>
                    <a:pt x="15" y="16"/>
                  </a:cubicBezTo>
                  <a:cubicBezTo>
                    <a:pt x="18" y="16"/>
                    <a:pt x="18" y="18"/>
                    <a:pt x="17" y="21"/>
                  </a:cubicBezTo>
                  <a:cubicBezTo>
                    <a:pt x="16" y="24"/>
                    <a:pt x="20" y="24"/>
                    <a:pt x="20" y="27"/>
                  </a:cubicBezTo>
                  <a:cubicBezTo>
                    <a:pt x="20" y="27"/>
                    <a:pt x="20" y="27"/>
                    <a:pt x="21" y="27"/>
                  </a:cubicBezTo>
                  <a:cubicBezTo>
                    <a:pt x="20" y="23"/>
                    <a:pt x="25" y="21"/>
                    <a:pt x="23" y="17"/>
                  </a:cubicBezTo>
                  <a:cubicBezTo>
                    <a:pt x="19" y="13"/>
                    <a:pt x="17" y="10"/>
                    <a:pt x="19" y="5"/>
                  </a:cubicBezTo>
                  <a:cubicBezTo>
                    <a:pt x="19" y="4"/>
                    <a:pt x="30" y="5"/>
                    <a:pt x="32" y="3"/>
                  </a:cubicBezTo>
                  <a:cubicBezTo>
                    <a:pt x="35" y="2"/>
                    <a:pt x="39" y="4"/>
                    <a:pt x="4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4" name="Freeform 333"/>
            <p:cNvSpPr>
              <a:spLocks noEditPoints="1"/>
            </p:cNvSpPr>
            <p:nvPr/>
          </p:nvSpPr>
          <p:spPr bwMode="auto">
            <a:xfrm>
              <a:off x="4841875" y="2870027"/>
              <a:ext cx="123825" cy="195263"/>
            </a:xfrm>
            <a:custGeom>
              <a:avLst/>
              <a:gdLst>
                <a:gd name="T0" fmla="*/ 9 w 45"/>
                <a:gd name="T1" fmla="*/ 69 h 71"/>
                <a:gd name="T2" fmla="*/ 7 w 45"/>
                <a:gd name="T3" fmla="*/ 56 h 71"/>
                <a:gd name="T4" fmla="*/ 9 w 45"/>
                <a:gd name="T5" fmla="*/ 46 h 71"/>
                <a:gd name="T6" fmla="*/ 11 w 45"/>
                <a:gd name="T7" fmla="*/ 39 h 71"/>
                <a:gd name="T8" fmla="*/ 12 w 45"/>
                <a:gd name="T9" fmla="*/ 29 h 71"/>
                <a:gd name="T10" fmla="*/ 1 w 45"/>
                <a:gd name="T11" fmla="*/ 22 h 71"/>
                <a:gd name="T12" fmla="*/ 14 w 45"/>
                <a:gd name="T13" fmla="*/ 15 h 71"/>
                <a:gd name="T14" fmla="*/ 16 w 45"/>
                <a:gd name="T15" fmla="*/ 17 h 71"/>
                <a:gd name="T16" fmla="*/ 20 w 45"/>
                <a:gd name="T17" fmla="*/ 24 h 71"/>
                <a:gd name="T18" fmla="*/ 22 w 45"/>
                <a:gd name="T19" fmla="*/ 26 h 71"/>
                <a:gd name="T20" fmla="*/ 24 w 45"/>
                <a:gd name="T21" fmla="*/ 20 h 71"/>
                <a:gd name="T22" fmla="*/ 20 w 45"/>
                <a:gd name="T23" fmla="*/ 7 h 71"/>
                <a:gd name="T24" fmla="*/ 33 w 45"/>
                <a:gd name="T25" fmla="*/ 5 h 71"/>
                <a:gd name="T26" fmla="*/ 42 w 45"/>
                <a:gd name="T27" fmla="*/ 1 h 71"/>
                <a:gd name="T28" fmla="*/ 44 w 45"/>
                <a:gd name="T29" fmla="*/ 1 h 71"/>
                <a:gd name="T30" fmla="*/ 43 w 45"/>
                <a:gd name="T31" fmla="*/ 12 h 71"/>
                <a:gd name="T32" fmla="*/ 44 w 45"/>
                <a:gd name="T33" fmla="*/ 22 h 71"/>
                <a:gd name="T34" fmla="*/ 28 w 45"/>
                <a:gd name="T35" fmla="*/ 34 h 71"/>
                <a:gd name="T36" fmla="*/ 26 w 45"/>
                <a:gd name="T37" fmla="*/ 38 h 71"/>
                <a:gd name="T38" fmla="*/ 23 w 45"/>
                <a:gd name="T39" fmla="*/ 39 h 71"/>
                <a:gd name="T40" fmla="*/ 24 w 45"/>
                <a:gd name="T41" fmla="*/ 49 h 71"/>
                <a:gd name="T42" fmla="*/ 24 w 45"/>
                <a:gd name="T43" fmla="*/ 50 h 71"/>
                <a:gd name="T44" fmla="*/ 23 w 45"/>
                <a:gd name="T45" fmla="*/ 54 h 71"/>
                <a:gd name="T46" fmla="*/ 24 w 45"/>
                <a:gd name="T47" fmla="*/ 57 h 71"/>
                <a:gd name="T48" fmla="*/ 21 w 45"/>
                <a:gd name="T49" fmla="*/ 63 h 71"/>
                <a:gd name="T50" fmla="*/ 17 w 45"/>
                <a:gd name="T51" fmla="*/ 63 h 71"/>
                <a:gd name="T52" fmla="*/ 14 w 45"/>
                <a:gd name="T53" fmla="*/ 66 h 71"/>
                <a:gd name="T54" fmla="*/ 11 w 45"/>
                <a:gd name="T55" fmla="*/ 71 h 71"/>
                <a:gd name="T56" fmla="*/ 7 w 45"/>
                <a:gd name="T57" fmla="*/ 23 h 71"/>
                <a:gd name="T58" fmla="*/ 13 w 45"/>
                <a:gd name="T59" fmla="*/ 36 h 71"/>
                <a:gd name="T60" fmla="*/ 13 w 45"/>
                <a:gd name="T61" fmla="*/ 43 h 71"/>
                <a:gd name="T62" fmla="*/ 9 w 45"/>
                <a:gd name="T63" fmla="*/ 51 h 71"/>
                <a:gd name="T64" fmla="*/ 10 w 45"/>
                <a:gd name="T65" fmla="*/ 59 h 71"/>
                <a:gd name="T66" fmla="*/ 11 w 45"/>
                <a:gd name="T67" fmla="*/ 69 h 71"/>
                <a:gd name="T68" fmla="*/ 12 w 45"/>
                <a:gd name="T69" fmla="*/ 68 h 71"/>
                <a:gd name="T70" fmla="*/ 13 w 45"/>
                <a:gd name="T71" fmla="*/ 64 h 71"/>
                <a:gd name="T72" fmla="*/ 13 w 45"/>
                <a:gd name="T73" fmla="*/ 64 h 71"/>
                <a:gd name="T74" fmla="*/ 21 w 45"/>
                <a:gd name="T75" fmla="*/ 58 h 71"/>
                <a:gd name="T76" fmla="*/ 22 w 45"/>
                <a:gd name="T77" fmla="*/ 50 h 71"/>
                <a:gd name="T78" fmla="*/ 22 w 45"/>
                <a:gd name="T79" fmla="*/ 38 h 71"/>
                <a:gd name="T80" fmla="*/ 25 w 45"/>
                <a:gd name="T81" fmla="*/ 33 h 71"/>
                <a:gd name="T82" fmla="*/ 26 w 45"/>
                <a:gd name="T83" fmla="*/ 34 h 71"/>
                <a:gd name="T84" fmla="*/ 26 w 45"/>
                <a:gd name="T85" fmla="*/ 33 h 71"/>
                <a:gd name="T86" fmla="*/ 42 w 45"/>
                <a:gd name="T87" fmla="*/ 21 h 71"/>
                <a:gd name="T88" fmla="*/ 41 w 45"/>
                <a:gd name="T89" fmla="*/ 12 h 71"/>
                <a:gd name="T90" fmla="*/ 42 w 45"/>
                <a:gd name="T91" fmla="*/ 4 h 71"/>
                <a:gd name="T92" fmla="*/ 34 w 45"/>
                <a:gd name="T93" fmla="*/ 6 h 71"/>
                <a:gd name="T94" fmla="*/ 22 w 45"/>
                <a:gd name="T95" fmla="*/ 8 h 71"/>
                <a:gd name="T96" fmla="*/ 26 w 45"/>
                <a:gd name="T97" fmla="*/ 19 h 71"/>
                <a:gd name="T98" fmla="*/ 24 w 45"/>
                <a:gd name="T99" fmla="*/ 28 h 71"/>
                <a:gd name="T100" fmla="*/ 21 w 45"/>
                <a:gd name="T101" fmla="*/ 30 h 71"/>
                <a:gd name="T102" fmla="*/ 20 w 45"/>
                <a:gd name="T103" fmla="*/ 27 h 71"/>
                <a:gd name="T104" fmla="*/ 19 w 45"/>
                <a:gd name="T105" fmla="*/ 20 h 71"/>
                <a:gd name="T106" fmla="*/ 16 w 45"/>
                <a:gd name="T107" fmla="*/ 19 h 71"/>
                <a:gd name="T108" fmla="*/ 14 w 45"/>
                <a:gd name="T109" fmla="*/ 1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 h="71">
                  <a:moveTo>
                    <a:pt x="11" y="71"/>
                  </a:moveTo>
                  <a:cubicBezTo>
                    <a:pt x="10" y="71"/>
                    <a:pt x="9" y="70"/>
                    <a:pt x="9" y="69"/>
                  </a:cubicBezTo>
                  <a:cubicBezTo>
                    <a:pt x="8" y="66"/>
                    <a:pt x="8" y="62"/>
                    <a:pt x="8" y="59"/>
                  </a:cubicBezTo>
                  <a:cubicBezTo>
                    <a:pt x="8" y="58"/>
                    <a:pt x="8" y="57"/>
                    <a:pt x="7" y="56"/>
                  </a:cubicBezTo>
                  <a:cubicBezTo>
                    <a:pt x="7" y="54"/>
                    <a:pt x="7" y="52"/>
                    <a:pt x="7" y="50"/>
                  </a:cubicBezTo>
                  <a:cubicBezTo>
                    <a:pt x="7" y="49"/>
                    <a:pt x="8" y="47"/>
                    <a:pt x="9" y="46"/>
                  </a:cubicBezTo>
                  <a:cubicBezTo>
                    <a:pt x="10" y="45"/>
                    <a:pt x="11" y="43"/>
                    <a:pt x="11" y="43"/>
                  </a:cubicBezTo>
                  <a:cubicBezTo>
                    <a:pt x="11" y="42"/>
                    <a:pt x="11" y="40"/>
                    <a:pt x="11" y="39"/>
                  </a:cubicBezTo>
                  <a:cubicBezTo>
                    <a:pt x="11" y="38"/>
                    <a:pt x="11" y="37"/>
                    <a:pt x="11" y="36"/>
                  </a:cubicBezTo>
                  <a:cubicBezTo>
                    <a:pt x="12" y="33"/>
                    <a:pt x="12" y="31"/>
                    <a:pt x="12" y="29"/>
                  </a:cubicBezTo>
                  <a:cubicBezTo>
                    <a:pt x="11" y="26"/>
                    <a:pt x="8" y="25"/>
                    <a:pt x="6" y="25"/>
                  </a:cubicBezTo>
                  <a:cubicBezTo>
                    <a:pt x="3" y="25"/>
                    <a:pt x="2" y="25"/>
                    <a:pt x="1" y="22"/>
                  </a:cubicBezTo>
                  <a:cubicBezTo>
                    <a:pt x="0" y="20"/>
                    <a:pt x="0" y="20"/>
                    <a:pt x="0" y="20"/>
                  </a:cubicBezTo>
                  <a:cubicBezTo>
                    <a:pt x="14" y="15"/>
                    <a:pt x="14" y="15"/>
                    <a:pt x="14" y="15"/>
                  </a:cubicBezTo>
                  <a:cubicBezTo>
                    <a:pt x="15" y="15"/>
                    <a:pt x="15" y="16"/>
                    <a:pt x="16" y="17"/>
                  </a:cubicBezTo>
                  <a:cubicBezTo>
                    <a:pt x="16" y="17"/>
                    <a:pt x="16" y="17"/>
                    <a:pt x="16" y="17"/>
                  </a:cubicBezTo>
                  <a:cubicBezTo>
                    <a:pt x="19" y="17"/>
                    <a:pt x="20" y="18"/>
                    <a:pt x="20" y="19"/>
                  </a:cubicBezTo>
                  <a:cubicBezTo>
                    <a:pt x="21" y="20"/>
                    <a:pt x="21" y="22"/>
                    <a:pt x="20" y="24"/>
                  </a:cubicBezTo>
                  <a:cubicBezTo>
                    <a:pt x="20" y="24"/>
                    <a:pt x="20" y="25"/>
                    <a:pt x="21" y="26"/>
                  </a:cubicBezTo>
                  <a:cubicBezTo>
                    <a:pt x="21" y="26"/>
                    <a:pt x="21" y="26"/>
                    <a:pt x="22" y="26"/>
                  </a:cubicBezTo>
                  <a:cubicBezTo>
                    <a:pt x="22" y="25"/>
                    <a:pt x="23" y="25"/>
                    <a:pt x="23" y="24"/>
                  </a:cubicBezTo>
                  <a:cubicBezTo>
                    <a:pt x="24" y="22"/>
                    <a:pt x="25" y="21"/>
                    <a:pt x="24" y="20"/>
                  </a:cubicBezTo>
                  <a:cubicBezTo>
                    <a:pt x="24" y="20"/>
                    <a:pt x="24" y="20"/>
                    <a:pt x="24" y="20"/>
                  </a:cubicBezTo>
                  <a:cubicBezTo>
                    <a:pt x="21" y="16"/>
                    <a:pt x="18" y="12"/>
                    <a:pt x="20" y="7"/>
                  </a:cubicBezTo>
                  <a:cubicBezTo>
                    <a:pt x="21" y="5"/>
                    <a:pt x="22" y="5"/>
                    <a:pt x="27" y="5"/>
                  </a:cubicBezTo>
                  <a:cubicBezTo>
                    <a:pt x="29" y="5"/>
                    <a:pt x="32" y="5"/>
                    <a:pt x="33" y="5"/>
                  </a:cubicBezTo>
                  <a:cubicBezTo>
                    <a:pt x="35" y="4"/>
                    <a:pt x="36" y="4"/>
                    <a:pt x="37" y="4"/>
                  </a:cubicBezTo>
                  <a:cubicBezTo>
                    <a:pt x="40" y="4"/>
                    <a:pt x="41" y="3"/>
                    <a:pt x="42" y="1"/>
                  </a:cubicBezTo>
                  <a:cubicBezTo>
                    <a:pt x="43" y="0"/>
                    <a:pt x="43" y="0"/>
                    <a:pt x="43" y="0"/>
                  </a:cubicBezTo>
                  <a:cubicBezTo>
                    <a:pt x="44" y="1"/>
                    <a:pt x="44" y="1"/>
                    <a:pt x="44" y="1"/>
                  </a:cubicBezTo>
                  <a:cubicBezTo>
                    <a:pt x="45" y="3"/>
                    <a:pt x="44" y="6"/>
                    <a:pt x="44" y="8"/>
                  </a:cubicBezTo>
                  <a:cubicBezTo>
                    <a:pt x="44" y="10"/>
                    <a:pt x="43" y="11"/>
                    <a:pt x="43" y="12"/>
                  </a:cubicBezTo>
                  <a:cubicBezTo>
                    <a:pt x="43" y="13"/>
                    <a:pt x="44" y="14"/>
                    <a:pt x="44" y="16"/>
                  </a:cubicBezTo>
                  <a:cubicBezTo>
                    <a:pt x="44" y="18"/>
                    <a:pt x="44" y="20"/>
                    <a:pt x="44" y="22"/>
                  </a:cubicBezTo>
                  <a:cubicBezTo>
                    <a:pt x="42" y="27"/>
                    <a:pt x="38" y="29"/>
                    <a:pt x="34" y="31"/>
                  </a:cubicBezTo>
                  <a:cubicBezTo>
                    <a:pt x="32" y="32"/>
                    <a:pt x="30" y="33"/>
                    <a:pt x="28" y="34"/>
                  </a:cubicBezTo>
                  <a:cubicBezTo>
                    <a:pt x="28" y="35"/>
                    <a:pt x="28" y="36"/>
                    <a:pt x="27" y="37"/>
                  </a:cubicBezTo>
                  <a:cubicBezTo>
                    <a:pt x="26" y="38"/>
                    <a:pt x="26" y="38"/>
                    <a:pt x="26" y="38"/>
                  </a:cubicBezTo>
                  <a:cubicBezTo>
                    <a:pt x="25" y="37"/>
                    <a:pt x="25" y="37"/>
                    <a:pt x="25" y="37"/>
                  </a:cubicBezTo>
                  <a:cubicBezTo>
                    <a:pt x="25" y="38"/>
                    <a:pt x="24" y="39"/>
                    <a:pt x="23" y="39"/>
                  </a:cubicBezTo>
                  <a:cubicBezTo>
                    <a:pt x="22" y="40"/>
                    <a:pt x="21" y="41"/>
                    <a:pt x="21" y="43"/>
                  </a:cubicBezTo>
                  <a:cubicBezTo>
                    <a:pt x="21" y="43"/>
                    <a:pt x="23" y="48"/>
                    <a:pt x="24" y="49"/>
                  </a:cubicBezTo>
                  <a:cubicBezTo>
                    <a:pt x="24" y="49"/>
                    <a:pt x="24" y="49"/>
                    <a:pt x="24" y="49"/>
                  </a:cubicBezTo>
                  <a:cubicBezTo>
                    <a:pt x="24" y="50"/>
                    <a:pt x="24" y="50"/>
                    <a:pt x="24" y="50"/>
                  </a:cubicBezTo>
                  <a:cubicBezTo>
                    <a:pt x="24" y="51"/>
                    <a:pt x="24" y="51"/>
                    <a:pt x="24" y="52"/>
                  </a:cubicBezTo>
                  <a:cubicBezTo>
                    <a:pt x="24" y="53"/>
                    <a:pt x="23" y="53"/>
                    <a:pt x="23" y="54"/>
                  </a:cubicBezTo>
                  <a:cubicBezTo>
                    <a:pt x="24" y="53"/>
                    <a:pt x="24" y="53"/>
                    <a:pt x="24" y="53"/>
                  </a:cubicBezTo>
                  <a:cubicBezTo>
                    <a:pt x="24" y="57"/>
                    <a:pt x="24" y="57"/>
                    <a:pt x="24" y="57"/>
                  </a:cubicBezTo>
                  <a:cubicBezTo>
                    <a:pt x="24" y="58"/>
                    <a:pt x="23" y="59"/>
                    <a:pt x="23" y="59"/>
                  </a:cubicBezTo>
                  <a:cubicBezTo>
                    <a:pt x="21" y="63"/>
                    <a:pt x="21" y="63"/>
                    <a:pt x="21" y="63"/>
                  </a:cubicBezTo>
                  <a:cubicBezTo>
                    <a:pt x="21" y="61"/>
                    <a:pt x="21" y="61"/>
                    <a:pt x="21" y="61"/>
                  </a:cubicBezTo>
                  <a:cubicBezTo>
                    <a:pt x="20" y="62"/>
                    <a:pt x="19" y="62"/>
                    <a:pt x="17" y="63"/>
                  </a:cubicBezTo>
                  <a:cubicBezTo>
                    <a:pt x="16" y="64"/>
                    <a:pt x="15" y="65"/>
                    <a:pt x="14" y="66"/>
                  </a:cubicBezTo>
                  <a:cubicBezTo>
                    <a:pt x="14" y="66"/>
                    <a:pt x="14" y="66"/>
                    <a:pt x="14" y="66"/>
                  </a:cubicBezTo>
                  <a:cubicBezTo>
                    <a:pt x="14" y="68"/>
                    <a:pt x="14" y="69"/>
                    <a:pt x="13" y="69"/>
                  </a:cubicBezTo>
                  <a:cubicBezTo>
                    <a:pt x="13" y="70"/>
                    <a:pt x="12" y="71"/>
                    <a:pt x="11" y="71"/>
                  </a:cubicBezTo>
                  <a:close/>
                  <a:moveTo>
                    <a:pt x="3" y="21"/>
                  </a:moveTo>
                  <a:cubicBezTo>
                    <a:pt x="4" y="23"/>
                    <a:pt x="4" y="23"/>
                    <a:pt x="7" y="23"/>
                  </a:cubicBezTo>
                  <a:cubicBezTo>
                    <a:pt x="10" y="24"/>
                    <a:pt x="13" y="25"/>
                    <a:pt x="14" y="28"/>
                  </a:cubicBezTo>
                  <a:cubicBezTo>
                    <a:pt x="14" y="31"/>
                    <a:pt x="14" y="33"/>
                    <a:pt x="13" y="36"/>
                  </a:cubicBezTo>
                  <a:cubicBezTo>
                    <a:pt x="13" y="37"/>
                    <a:pt x="13" y="38"/>
                    <a:pt x="13" y="39"/>
                  </a:cubicBezTo>
                  <a:cubicBezTo>
                    <a:pt x="13" y="40"/>
                    <a:pt x="13" y="42"/>
                    <a:pt x="13" y="43"/>
                  </a:cubicBezTo>
                  <a:cubicBezTo>
                    <a:pt x="12" y="44"/>
                    <a:pt x="12" y="45"/>
                    <a:pt x="11" y="47"/>
                  </a:cubicBezTo>
                  <a:cubicBezTo>
                    <a:pt x="10" y="48"/>
                    <a:pt x="9" y="50"/>
                    <a:pt x="9" y="51"/>
                  </a:cubicBezTo>
                  <a:cubicBezTo>
                    <a:pt x="9" y="52"/>
                    <a:pt x="9" y="54"/>
                    <a:pt x="9" y="55"/>
                  </a:cubicBezTo>
                  <a:cubicBezTo>
                    <a:pt x="10" y="56"/>
                    <a:pt x="10" y="58"/>
                    <a:pt x="10" y="59"/>
                  </a:cubicBezTo>
                  <a:cubicBezTo>
                    <a:pt x="10" y="62"/>
                    <a:pt x="10" y="65"/>
                    <a:pt x="11" y="69"/>
                  </a:cubicBezTo>
                  <a:cubicBezTo>
                    <a:pt x="11" y="69"/>
                    <a:pt x="11" y="69"/>
                    <a:pt x="11" y="69"/>
                  </a:cubicBezTo>
                  <a:cubicBezTo>
                    <a:pt x="11" y="69"/>
                    <a:pt x="11" y="69"/>
                    <a:pt x="11" y="69"/>
                  </a:cubicBezTo>
                  <a:cubicBezTo>
                    <a:pt x="11" y="69"/>
                    <a:pt x="12" y="69"/>
                    <a:pt x="12" y="68"/>
                  </a:cubicBezTo>
                  <a:cubicBezTo>
                    <a:pt x="11" y="68"/>
                    <a:pt x="11" y="67"/>
                    <a:pt x="11" y="67"/>
                  </a:cubicBezTo>
                  <a:cubicBezTo>
                    <a:pt x="11" y="66"/>
                    <a:pt x="12" y="65"/>
                    <a:pt x="13" y="64"/>
                  </a:cubicBezTo>
                  <a:cubicBezTo>
                    <a:pt x="13" y="63"/>
                    <a:pt x="13" y="63"/>
                    <a:pt x="13" y="63"/>
                  </a:cubicBezTo>
                  <a:cubicBezTo>
                    <a:pt x="13" y="64"/>
                    <a:pt x="13" y="64"/>
                    <a:pt x="13" y="64"/>
                  </a:cubicBezTo>
                  <a:cubicBezTo>
                    <a:pt x="14" y="63"/>
                    <a:pt x="15" y="62"/>
                    <a:pt x="16" y="62"/>
                  </a:cubicBezTo>
                  <a:cubicBezTo>
                    <a:pt x="18" y="61"/>
                    <a:pt x="20" y="59"/>
                    <a:pt x="21" y="58"/>
                  </a:cubicBezTo>
                  <a:cubicBezTo>
                    <a:pt x="21" y="56"/>
                    <a:pt x="21" y="54"/>
                    <a:pt x="22" y="52"/>
                  </a:cubicBezTo>
                  <a:cubicBezTo>
                    <a:pt x="22" y="51"/>
                    <a:pt x="22" y="51"/>
                    <a:pt x="22" y="50"/>
                  </a:cubicBezTo>
                  <a:cubicBezTo>
                    <a:pt x="21" y="48"/>
                    <a:pt x="19" y="43"/>
                    <a:pt x="19" y="43"/>
                  </a:cubicBezTo>
                  <a:cubicBezTo>
                    <a:pt x="19" y="40"/>
                    <a:pt x="21" y="39"/>
                    <a:pt x="22" y="38"/>
                  </a:cubicBezTo>
                  <a:cubicBezTo>
                    <a:pt x="23" y="37"/>
                    <a:pt x="24" y="36"/>
                    <a:pt x="24" y="35"/>
                  </a:cubicBezTo>
                  <a:cubicBezTo>
                    <a:pt x="25" y="33"/>
                    <a:pt x="25" y="33"/>
                    <a:pt x="25" y="33"/>
                  </a:cubicBezTo>
                  <a:cubicBezTo>
                    <a:pt x="26" y="35"/>
                    <a:pt x="26" y="35"/>
                    <a:pt x="26" y="35"/>
                  </a:cubicBezTo>
                  <a:cubicBezTo>
                    <a:pt x="26" y="34"/>
                    <a:pt x="26" y="34"/>
                    <a:pt x="26" y="34"/>
                  </a:cubicBezTo>
                  <a:cubicBezTo>
                    <a:pt x="26" y="33"/>
                    <a:pt x="26" y="33"/>
                    <a:pt x="26" y="33"/>
                  </a:cubicBezTo>
                  <a:cubicBezTo>
                    <a:pt x="26" y="33"/>
                    <a:pt x="26" y="33"/>
                    <a:pt x="26" y="33"/>
                  </a:cubicBezTo>
                  <a:cubicBezTo>
                    <a:pt x="28" y="31"/>
                    <a:pt x="31" y="30"/>
                    <a:pt x="33" y="29"/>
                  </a:cubicBezTo>
                  <a:cubicBezTo>
                    <a:pt x="37" y="27"/>
                    <a:pt x="40" y="25"/>
                    <a:pt x="42" y="21"/>
                  </a:cubicBezTo>
                  <a:cubicBezTo>
                    <a:pt x="42" y="20"/>
                    <a:pt x="42" y="18"/>
                    <a:pt x="42" y="16"/>
                  </a:cubicBezTo>
                  <a:cubicBezTo>
                    <a:pt x="42" y="15"/>
                    <a:pt x="41" y="13"/>
                    <a:pt x="41" y="12"/>
                  </a:cubicBezTo>
                  <a:cubicBezTo>
                    <a:pt x="41" y="11"/>
                    <a:pt x="42" y="9"/>
                    <a:pt x="42" y="8"/>
                  </a:cubicBezTo>
                  <a:cubicBezTo>
                    <a:pt x="42" y="7"/>
                    <a:pt x="42" y="5"/>
                    <a:pt x="42" y="4"/>
                  </a:cubicBezTo>
                  <a:cubicBezTo>
                    <a:pt x="41" y="6"/>
                    <a:pt x="39" y="6"/>
                    <a:pt x="37" y="6"/>
                  </a:cubicBezTo>
                  <a:cubicBezTo>
                    <a:pt x="36" y="6"/>
                    <a:pt x="35" y="6"/>
                    <a:pt x="34" y="6"/>
                  </a:cubicBezTo>
                  <a:cubicBezTo>
                    <a:pt x="33" y="7"/>
                    <a:pt x="31" y="7"/>
                    <a:pt x="27" y="7"/>
                  </a:cubicBezTo>
                  <a:cubicBezTo>
                    <a:pt x="25" y="7"/>
                    <a:pt x="23" y="7"/>
                    <a:pt x="22" y="8"/>
                  </a:cubicBezTo>
                  <a:cubicBezTo>
                    <a:pt x="20" y="12"/>
                    <a:pt x="22" y="15"/>
                    <a:pt x="25" y="19"/>
                  </a:cubicBezTo>
                  <a:cubicBezTo>
                    <a:pt x="26" y="19"/>
                    <a:pt x="26" y="19"/>
                    <a:pt x="26" y="19"/>
                  </a:cubicBezTo>
                  <a:cubicBezTo>
                    <a:pt x="27" y="21"/>
                    <a:pt x="26" y="23"/>
                    <a:pt x="25" y="25"/>
                  </a:cubicBezTo>
                  <a:cubicBezTo>
                    <a:pt x="24" y="26"/>
                    <a:pt x="23" y="27"/>
                    <a:pt x="24" y="28"/>
                  </a:cubicBezTo>
                  <a:cubicBezTo>
                    <a:pt x="24" y="30"/>
                    <a:pt x="24" y="30"/>
                    <a:pt x="24" y="30"/>
                  </a:cubicBezTo>
                  <a:cubicBezTo>
                    <a:pt x="21" y="30"/>
                    <a:pt x="21" y="30"/>
                    <a:pt x="21" y="30"/>
                  </a:cubicBezTo>
                  <a:cubicBezTo>
                    <a:pt x="21" y="29"/>
                    <a:pt x="21" y="29"/>
                    <a:pt x="21" y="29"/>
                  </a:cubicBezTo>
                  <a:cubicBezTo>
                    <a:pt x="21" y="28"/>
                    <a:pt x="20" y="28"/>
                    <a:pt x="20" y="27"/>
                  </a:cubicBezTo>
                  <a:cubicBezTo>
                    <a:pt x="19" y="26"/>
                    <a:pt x="17" y="25"/>
                    <a:pt x="18" y="23"/>
                  </a:cubicBezTo>
                  <a:cubicBezTo>
                    <a:pt x="19" y="21"/>
                    <a:pt x="19" y="20"/>
                    <a:pt x="19" y="20"/>
                  </a:cubicBezTo>
                  <a:cubicBezTo>
                    <a:pt x="18" y="20"/>
                    <a:pt x="18" y="19"/>
                    <a:pt x="17" y="19"/>
                  </a:cubicBezTo>
                  <a:cubicBezTo>
                    <a:pt x="16" y="19"/>
                    <a:pt x="16" y="19"/>
                    <a:pt x="16" y="19"/>
                  </a:cubicBezTo>
                  <a:cubicBezTo>
                    <a:pt x="15" y="19"/>
                    <a:pt x="15" y="18"/>
                    <a:pt x="14" y="18"/>
                  </a:cubicBezTo>
                  <a:cubicBezTo>
                    <a:pt x="14" y="18"/>
                    <a:pt x="14" y="18"/>
                    <a:pt x="14" y="17"/>
                  </a:cubicBezTo>
                  <a:lnTo>
                    <a:pt x="3" y="21"/>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5" name="Freeform 334"/>
            <p:cNvSpPr/>
            <p:nvPr/>
          </p:nvSpPr>
          <p:spPr bwMode="auto">
            <a:xfrm>
              <a:off x="4841875" y="2771602"/>
              <a:ext cx="123825" cy="117475"/>
            </a:xfrm>
            <a:custGeom>
              <a:avLst/>
              <a:gdLst>
                <a:gd name="T0" fmla="*/ 21 w 45"/>
                <a:gd name="T1" fmla="*/ 42 h 43"/>
                <a:gd name="T2" fmla="*/ 40 w 45"/>
                <a:gd name="T3" fmla="*/ 40 h 43"/>
                <a:gd name="T4" fmla="*/ 40 w 45"/>
                <a:gd name="T5" fmla="*/ 35 h 43"/>
                <a:gd name="T6" fmla="*/ 39 w 45"/>
                <a:gd name="T7" fmla="*/ 30 h 43"/>
                <a:gd name="T8" fmla="*/ 40 w 45"/>
                <a:gd name="T9" fmla="*/ 25 h 43"/>
                <a:gd name="T10" fmla="*/ 37 w 45"/>
                <a:gd name="T11" fmla="*/ 21 h 43"/>
                <a:gd name="T12" fmla="*/ 39 w 45"/>
                <a:gd name="T13" fmla="*/ 15 h 43"/>
                <a:gd name="T14" fmla="*/ 34 w 45"/>
                <a:gd name="T15" fmla="*/ 12 h 43"/>
                <a:gd name="T16" fmla="*/ 32 w 45"/>
                <a:gd name="T17" fmla="*/ 9 h 43"/>
                <a:gd name="T18" fmla="*/ 22 w 45"/>
                <a:gd name="T19" fmla="*/ 3 h 43"/>
                <a:gd name="T20" fmla="*/ 15 w 45"/>
                <a:gd name="T21" fmla="*/ 5 h 43"/>
                <a:gd name="T22" fmla="*/ 17 w 45"/>
                <a:gd name="T23" fmla="*/ 6 h 43"/>
                <a:gd name="T24" fmla="*/ 13 w 45"/>
                <a:gd name="T25" fmla="*/ 8 h 43"/>
                <a:gd name="T26" fmla="*/ 11 w 45"/>
                <a:gd name="T27" fmla="*/ 6 h 43"/>
                <a:gd name="T28" fmla="*/ 9 w 45"/>
                <a:gd name="T29" fmla="*/ 8 h 43"/>
                <a:gd name="T30" fmla="*/ 9 w 45"/>
                <a:gd name="T31" fmla="*/ 1 h 43"/>
                <a:gd name="T32" fmla="*/ 4 w 45"/>
                <a:gd name="T33" fmla="*/ 1 h 43"/>
                <a:gd name="T34" fmla="*/ 3 w 45"/>
                <a:gd name="T35" fmla="*/ 13 h 43"/>
                <a:gd name="T36" fmla="*/ 1 w 45"/>
                <a:gd name="T37" fmla="*/ 14 h 43"/>
                <a:gd name="T38" fmla="*/ 1 w 45"/>
                <a:gd name="T39" fmla="*/ 19 h 43"/>
                <a:gd name="T40" fmla="*/ 1 w 45"/>
                <a:gd name="T41" fmla="*/ 22 h 43"/>
                <a:gd name="T42" fmla="*/ 4 w 45"/>
                <a:gd name="T43" fmla="*/ 24 h 43"/>
                <a:gd name="T44" fmla="*/ 6 w 45"/>
                <a:gd name="T45" fmla="*/ 31 h 43"/>
                <a:gd name="T46" fmla="*/ 14 w 45"/>
                <a:gd name="T47" fmla="*/ 34 h 43"/>
                <a:gd name="T48" fmla="*/ 19 w 45"/>
                <a:gd name="T49" fmla="*/ 36 h 43"/>
                <a:gd name="T50" fmla="*/ 21 w 45"/>
                <a:gd name="T5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43">
                  <a:moveTo>
                    <a:pt x="21" y="42"/>
                  </a:moveTo>
                  <a:cubicBezTo>
                    <a:pt x="28" y="42"/>
                    <a:pt x="34" y="43"/>
                    <a:pt x="40" y="40"/>
                  </a:cubicBezTo>
                  <a:cubicBezTo>
                    <a:pt x="45" y="38"/>
                    <a:pt x="41" y="37"/>
                    <a:pt x="40" y="35"/>
                  </a:cubicBezTo>
                  <a:cubicBezTo>
                    <a:pt x="39" y="33"/>
                    <a:pt x="39" y="32"/>
                    <a:pt x="39" y="30"/>
                  </a:cubicBezTo>
                  <a:cubicBezTo>
                    <a:pt x="38" y="28"/>
                    <a:pt x="40" y="26"/>
                    <a:pt x="40" y="25"/>
                  </a:cubicBezTo>
                  <a:cubicBezTo>
                    <a:pt x="39" y="24"/>
                    <a:pt x="36" y="23"/>
                    <a:pt x="37" y="21"/>
                  </a:cubicBezTo>
                  <a:cubicBezTo>
                    <a:pt x="37" y="20"/>
                    <a:pt x="39" y="16"/>
                    <a:pt x="39" y="15"/>
                  </a:cubicBezTo>
                  <a:cubicBezTo>
                    <a:pt x="38" y="14"/>
                    <a:pt x="35" y="13"/>
                    <a:pt x="34" y="12"/>
                  </a:cubicBezTo>
                  <a:cubicBezTo>
                    <a:pt x="32" y="11"/>
                    <a:pt x="33" y="10"/>
                    <a:pt x="32" y="9"/>
                  </a:cubicBezTo>
                  <a:cubicBezTo>
                    <a:pt x="29" y="6"/>
                    <a:pt x="25" y="5"/>
                    <a:pt x="22" y="3"/>
                  </a:cubicBezTo>
                  <a:cubicBezTo>
                    <a:pt x="18" y="0"/>
                    <a:pt x="18" y="1"/>
                    <a:pt x="15" y="5"/>
                  </a:cubicBezTo>
                  <a:cubicBezTo>
                    <a:pt x="15" y="5"/>
                    <a:pt x="16" y="6"/>
                    <a:pt x="17" y="6"/>
                  </a:cubicBezTo>
                  <a:cubicBezTo>
                    <a:pt x="15" y="6"/>
                    <a:pt x="14" y="7"/>
                    <a:pt x="13" y="8"/>
                  </a:cubicBezTo>
                  <a:cubicBezTo>
                    <a:pt x="13" y="7"/>
                    <a:pt x="12" y="7"/>
                    <a:pt x="11" y="6"/>
                  </a:cubicBezTo>
                  <a:cubicBezTo>
                    <a:pt x="10" y="7"/>
                    <a:pt x="10" y="7"/>
                    <a:pt x="9" y="8"/>
                  </a:cubicBezTo>
                  <a:cubicBezTo>
                    <a:pt x="9" y="5"/>
                    <a:pt x="9" y="3"/>
                    <a:pt x="9" y="1"/>
                  </a:cubicBezTo>
                  <a:cubicBezTo>
                    <a:pt x="7" y="1"/>
                    <a:pt x="5" y="1"/>
                    <a:pt x="4" y="1"/>
                  </a:cubicBezTo>
                  <a:cubicBezTo>
                    <a:pt x="6" y="5"/>
                    <a:pt x="5" y="9"/>
                    <a:pt x="3" y="13"/>
                  </a:cubicBezTo>
                  <a:cubicBezTo>
                    <a:pt x="2" y="14"/>
                    <a:pt x="1" y="14"/>
                    <a:pt x="1" y="14"/>
                  </a:cubicBezTo>
                  <a:cubicBezTo>
                    <a:pt x="0" y="15"/>
                    <a:pt x="1" y="18"/>
                    <a:pt x="1" y="19"/>
                  </a:cubicBezTo>
                  <a:cubicBezTo>
                    <a:pt x="2" y="19"/>
                    <a:pt x="1" y="22"/>
                    <a:pt x="1" y="22"/>
                  </a:cubicBezTo>
                  <a:cubicBezTo>
                    <a:pt x="1" y="23"/>
                    <a:pt x="3" y="23"/>
                    <a:pt x="4" y="24"/>
                  </a:cubicBezTo>
                  <a:cubicBezTo>
                    <a:pt x="5" y="26"/>
                    <a:pt x="4" y="29"/>
                    <a:pt x="6" y="31"/>
                  </a:cubicBezTo>
                  <a:cubicBezTo>
                    <a:pt x="8" y="32"/>
                    <a:pt x="12" y="33"/>
                    <a:pt x="14" y="34"/>
                  </a:cubicBezTo>
                  <a:cubicBezTo>
                    <a:pt x="15" y="34"/>
                    <a:pt x="17" y="35"/>
                    <a:pt x="19" y="36"/>
                  </a:cubicBezTo>
                  <a:cubicBezTo>
                    <a:pt x="20" y="37"/>
                    <a:pt x="20" y="41"/>
                    <a:pt x="21" y="4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6" name="Freeform 335"/>
            <p:cNvSpPr>
              <a:spLocks noEditPoints="1"/>
            </p:cNvSpPr>
            <p:nvPr/>
          </p:nvSpPr>
          <p:spPr bwMode="auto">
            <a:xfrm>
              <a:off x="4838700" y="2771602"/>
              <a:ext cx="123825" cy="117475"/>
            </a:xfrm>
            <a:custGeom>
              <a:avLst/>
              <a:gdLst>
                <a:gd name="T0" fmla="*/ 21 w 45"/>
                <a:gd name="T1" fmla="*/ 43 h 43"/>
                <a:gd name="T2" fmla="*/ 19 w 45"/>
                <a:gd name="T3" fmla="*/ 37 h 43"/>
                <a:gd name="T4" fmla="*/ 14 w 45"/>
                <a:gd name="T5" fmla="*/ 35 h 43"/>
                <a:gd name="T6" fmla="*/ 6 w 45"/>
                <a:gd name="T7" fmla="*/ 31 h 43"/>
                <a:gd name="T8" fmla="*/ 4 w 45"/>
                <a:gd name="T9" fmla="*/ 25 h 43"/>
                <a:gd name="T10" fmla="*/ 1 w 45"/>
                <a:gd name="T11" fmla="*/ 22 h 43"/>
                <a:gd name="T12" fmla="*/ 1 w 45"/>
                <a:gd name="T13" fmla="*/ 19 h 43"/>
                <a:gd name="T14" fmla="*/ 1 w 45"/>
                <a:gd name="T15" fmla="*/ 14 h 43"/>
                <a:gd name="T16" fmla="*/ 3 w 45"/>
                <a:gd name="T17" fmla="*/ 13 h 43"/>
                <a:gd name="T18" fmla="*/ 3 w 45"/>
                <a:gd name="T19" fmla="*/ 0 h 43"/>
                <a:gd name="T20" fmla="*/ 11 w 45"/>
                <a:gd name="T21" fmla="*/ 2 h 43"/>
                <a:gd name="T22" fmla="*/ 11 w 45"/>
                <a:gd name="T23" fmla="*/ 4 h 43"/>
                <a:gd name="T24" fmla="*/ 14 w 45"/>
                <a:gd name="T25" fmla="*/ 6 h 43"/>
                <a:gd name="T26" fmla="*/ 14 w 45"/>
                <a:gd name="T27" fmla="*/ 5 h 43"/>
                <a:gd name="T28" fmla="*/ 16 w 45"/>
                <a:gd name="T29" fmla="*/ 3 h 43"/>
                <a:gd name="T30" fmla="*/ 23 w 45"/>
                <a:gd name="T31" fmla="*/ 2 h 43"/>
                <a:gd name="T32" fmla="*/ 34 w 45"/>
                <a:gd name="T33" fmla="*/ 8 h 43"/>
                <a:gd name="T34" fmla="*/ 36 w 45"/>
                <a:gd name="T35" fmla="*/ 12 h 43"/>
                <a:gd name="T36" fmla="*/ 40 w 45"/>
                <a:gd name="T37" fmla="*/ 15 h 43"/>
                <a:gd name="T38" fmla="*/ 39 w 45"/>
                <a:gd name="T39" fmla="*/ 22 h 43"/>
                <a:gd name="T40" fmla="*/ 41 w 45"/>
                <a:gd name="T41" fmla="*/ 24 h 43"/>
                <a:gd name="T42" fmla="*/ 40 w 45"/>
                <a:gd name="T43" fmla="*/ 30 h 43"/>
                <a:gd name="T44" fmla="*/ 43 w 45"/>
                <a:gd name="T45" fmla="*/ 36 h 43"/>
                <a:gd name="T46" fmla="*/ 42 w 45"/>
                <a:gd name="T47" fmla="*/ 41 h 43"/>
                <a:gd name="T48" fmla="*/ 22 w 45"/>
                <a:gd name="T49" fmla="*/ 43 h 43"/>
                <a:gd name="T50" fmla="*/ 4 w 45"/>
                <a:gd name="T51" fmla="*/ 22 h 43"/>
                <a:gd name="T52" fmla="*/ 7 w 45"/>
                <a:gd name="T53" fmla="*/ 27 h 43"/>
                <a:gd name="T54" fmla="*/ 14 w 45"/>
                <a:gd name="T55" fmla="*/ 33 h 43"/>
                <a:gd name="T56" fmla="*/ 16 w 45"/>
                <a:gd name="T57" fmla="*/ 33 h 43"/>
                <a:gd name="T58" fmla="*/ 22 w 45"/>
                <a:gd name="T59" fmla="*/ 39 h 43"/>
                <a:gd name="T60" fmla="*/ 28 w 45"/>
                <a:gd name="T61" fmla="*/ 41 h 43"/>
                <a:gd name="T62" fmla="*/ 43 w 45"/>
                <a:gd name="T63" fmla="*/ 38 h 43"/>
                <a:gd name="T64" fmla="*/ 40 w 45"/>
                <a:gd name="T65" fmla="*/ 35 h 43"/>
                <a:gd name="T66" fmla="*/ 39 w 45"/>
                <a:gd name="T67" fmla="*/ 27 h 43"/>
                <a:gd name="T68" fmla="*/ 39 w 45"/>
                <a:gd name="T69" fmla="*/ 24 h 43"/>
                <a:gd name="T70" fmla="*/ 37 w 45"/>
                <a:gd name="T71" fmla="*/ 19 h 43"/>
                <a:gd name="T72" fmla="*/ 36 w 45"/>
                <a:gd name="T73" fmla="*/ 14 h 43"/>
                <a:gd name="T74" fmla="*/ 33 w 45"/>
                <a:gd name="T75" fmla="*/ 11 h 43"/>
                <a:gd name="T76" fmla="*/ 26 w 45"/>
                <a:gd name="T77" fmla="*/ 5 h 43"/>
                <a:gd name="T78" fmla="*/ 20 w 45"/>
                <a:gd name="T79" fmla="*/ 2 h 43"/>
                <a:gd name="T80" fmla="*/ 17 w 45"/>
                <a:gd name="T81" fmla="*/ 5 h 43"/>
                <a:gd name="T82" fmla="*/ 18 w 45"/>
                <a:gd name="T83" fmla="*/ 7 h 43"/>
                <a:gd name="T84" fmla="*/ 14 w 45"/>
                <a:gd name="T85" fmla="*/ 11 h 43"/>
                <a:gd name="T86" fmla="*/ 12 w 45"/>
                <a:gd name="T87" fmla="*/ 7 h 43"/>
                <a:gd name="T88" fmla="*/ 11 w 45"/>
                <a:gd name="T89" fmla="*/ 8 h 43"/>
                <a:gd name="T90" fmla="*/ 9 w 45"/>
                <a:gd name="T91" fmla="*/ 8 h 43"/>
                <a:gd name="T92" fmla="*/ 9 w 45"/>
                <a:gd name="T93" fmla="*/ 2 h 43"/>
                <a:gd name="T94" fmla="*/ 5 w 45"/>
                <a:gd name="T95" fmla="*/ 14 h 43"/>
                <a:gd name="T96" fmla="*/ 2 w 45"/>
                <a:gd name="T97" fmla="*/ 15 h 43"/>
                <a:gd name="T98" fmla="*/ 3 w 45"/>
                <a:gd name="T99" fmla="*/ 18 h 43"/>
                <a:gd name="T100" fmla="*/ 3 w 45"/>
                <a:gd name="T101"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 h="43">
                  <a:moveTo>
                    <a:pt x="22" y="43"/>
                  </a:moveTo>
                  <a:cubicBezTo>
                    <a:pt x="21" y="43"/>
                    <a:pt x="21" y="43"/>
                    <a:pt x="21" y="43"/>
                  </a:cubicBezTo>
                  <a:cubicBezTo>
                    <a:pt x="20" y="42"/>
                    <a:pt x="20" y="40"/>
                    <a:pt x="20" y="39"/>
                  </a:cubicBezTo>
                  <a:cubicBezTo>
                    <a:pt x="20" y="38"/>
                    <a:pt x="20" y="37"/>
                    <a:pt x="19" y="37"/>
                  </a:cubicBezTo>
                  <a:cubicBezTo>
                    <a:pt x="18" y="36"/>
                    <a:pt x="17" y="36"/>
                    <a:pt x="16" y="35"/>
                  </a:cubicBezTo>
                  <a:cubicBezTo>
                    <a:pt x="15" y="35"/>
                    <a:pt x="15" y="35"/>
                    <a:pt x="14" y="35"/>
                  </a:cubicBezTo>
                  <a:cubicBezTo>
                    <a:pt x="14" y="35"/>
                    <a:pt x="14" y="35"/>
                    <a:pt x="14" y="35"/>
                  </a:cubicBezTo>
                  <a:cubicBezTo>
                    <a:pt x="11" y="34"/>
                    <a:pt x="8" y="33"/>
                    <a:pt x="6" y="31"/>
                  </a:cubicBezTo>
                  <a:cubicBezTo>
                    <a:pt x="5" y="30"/>
                    <a:pt x="5" y="28"/>
                    <a:pt x="5" y="27"/>
                  </a:cubicBezTo>
                  <a:cubicBezTo>
                    <a:pt x="4" y="26"/>
                    <a:pt x="4" y="25"/>
                    <a:pt x="4" y="25"/>
                  </a:cubicBezTo>
                  <a:cubicBezTo>
                    <a:pt x="4" y="24"/>
                    <a:pt x="3" y="24"/>
                    <a:pt x="3" y="24"/>
                  </a:cubicBezTo>
                  <a:cubicBezTo>
                    <a:pt x="2" y="24"/>
                    <a:pt x="2" y="23"/>
                    <a:pt x="1" y="22"/>
                  </a:cubicBezTo>
                  <a:cubicBezTo>
                    <a:pt x="1" y="22"/>
                    <a:pt x="1" y="21"/>
                    <a:pt x="1" y="20"/>
                  </a:cubicBezTo>
                  <a:cubicBezTo>
                    <a:pt x="1" y="20"/>
                    <a:pt x="1" y="19"/>
                    <a:pt x="1" y="19"/>
                  </a:cubicBezTo>
                  <a:cubicBezTo>
                    <a:pt x="1" y="19"/>
                    <a:pt x="1" y="18"/>
                    <a:pt x="1" y="18"/>
                  </a:cubicBezTo>
                  <a:cubicBezTo>
                    <a:pt x="1" y="16"/>
                    <a:pt x="0" y="15"/>
                    <a:pt x="1" y="14"/>
                  </a:cubicBezTo>
                  <a:cubicBezTo>
                    <a:pt x="1" y="13"/>
                    <a:pt x="1" y="13"/>
                    <a:pt x="2" y="13"/>
                  </a:cubicBezTo>
                  <a:cubicBezTo>
                    <a:pt x="2" y="13"/>
                    <a:pt x="3" y="13"/>
                    <a:pt x="3" y="13"/>
                  </a:cubicBezTo>
                  <a:cubicBezTo>
                    <a:pt x="5" y="9"/>
                    <a:pt x="5" y="5"/>
                    <a:pt x="4" y="1"/>
                  </a:cubicBezTo>
                  <a:cubicBezTo>
                    <a:pt x="3" y="0"/>
                    <a:pt x="3" y="0"/>
                    <a:pt x="3" y="0"/>
                  </a:cubicBezTo>
                  <a:cubicBezTo>
                    <a:pt x="11" y="0"/>
                    <a:pt x="11" y="0"/>
                    <a:pt x="11" y="0"/>
                  </a:cubicBezTo>
                  <a:cubicBezTo>
                    <a:pt x="11" y="2"/>
                    <a:pt x="11" y="2"/>
                    <a:pt x="11" y="2"/>
                  </a:cubicBezTo>
                  <a:cubicBezTo>
                    <a:pt x="11" y="3"/>
                    <a:pt x="11" y="4"/>
                    <a:pt x="11" y="5"/>
                  </a:cubicBezTo>
                  <a:cubicBezTo>
                    <a:pt x="11" y="4"/>
                    <a:pt x="11" y="4"/>
                    <a:pt x="11" y="4"/>
                  </a:cubicBezTo>
                  <a:cubicBezTo>
                    <a:pt x="12" y="5"/>
                    <a:pt x="12" y="5"/>
                    <a:pt x="12" y="5"/>
                  </a:cubicBezTo>
                  <a:cubicBezTo>
                    <a:pt x="13" y="5"/>
                    <a:pt x="14" y="6"/>
                    <a:pt x="14" y="6"/>
                  </a:cubicBezTo>
                  <a:cubicBezTo>
                    <a:pt x="14" y="6"/>
                    <a:pt x="15" y="6"/>
                    <a:pt x="15" y="6"/>
                  </a:cubicBezTo>
                  <a:cubicBezTo>
                    <a:pt x="14" y="5"/>
                    <a:pt x="14" y="5"/>
                    <a:pt x="14" y="5"/>
                  </a:cubicBezTo>
                  <a:cubicBezTo>
                    <a:pt x="15" y="4"/>
                    <a:pt x="15" y="4"/>
                    <a:pt x="15" y="4"/>
                  </a:cubicBezTo>
                  <a:cubicBezTo>
                    <a:pt x="16" y="4"/>
                    <a:pt x="16" y="3"/>
                    <a:pt x="16" y="3"/>
                  </a:cubicBezTo>
                  <a:cubicBezTo>
                    <a:pt x="17" y="1"/>
                    <a:pt x="18" y="0"/>
                    <a:pt x="20" y="0"/>
                  </a:cubicBezTo>
                  <a:cubicBezTo>
                    <a:pt x="21" y="0"/>
                    <a:pt x="22" y="1"/>
                    <a:pt x="23" y="2"/>
                  </a:cubicBezTo>
                  <a:cubicBezTo>
                    <a:pt x="24" y="2"/>
                    <a:pt x="25" y="3"/>
                    <a:pt x="26" y="4"/>
                  </a:cubicBezTo>
                  <a:cubicBezTo>
                    <a:pt x="29" y="5"/>
                    <a:pt x="32" y="6"/>
                    <a:pt x="34" y="8"/>
                  </a:cubicBezTo>
                  <a:cubicBezTo>
                    <a:pt x="34" y="9"/>
                    <a:pt x="35" y="10"/>
                    <a:pt x="35" y="10"/>
                  </a:cubicBezTo>
                  <a:cubicBezTo>
                    <a:pt x="35" y="11"/>
                    <a:pt x="35" y="11"/>
                    <a:pt x="36" y="12"/>
                  </a:cubicBezTo>
                  <a:cubicBezTo>
                    <a:pt x="36" y="12"/>
                    <a:pt x="36" y="12"/>
                    <a:pt x="37" y="12"/>
                  </a:cubicBezTo>
                  <a:cubicBezTo>
                    <a:pt x="39" y="13"/>
                    <a:pt x="40" y="14"/>
                    <a:pt x="40" y="15"/>
                  </a:cubicBezTo>
                  <a:cubicBezTo>
                    <a:pt x="41" y="16"/>
                    <a:pt x="40" y="18"/>
                    <a:pt x="39" y="20"/>
                  </a:cubicBezTo>
                  <a:cubicBezTo>
                    <a:pt x="39" y="21"/>
                    <a:pt x="39" y="21"/>
                    <a:pt x="39" y="22"/>
                  </a:cubicBezTo>
                  <a:cubicBezTo>
                    <a:pt x="39" y="22"/>
                    <a:pt x="39" y="22"/>
                    <a:pt x="40" y="23"/>
                  </a:cubicBezTo>
                  <a:cubicBezTo>
                    <a:pt x="41" y="23"/>
                    <a:pt x="41" y="24"/>
                    <a:pt x="41" y="24"/>
                  </a:cubicBezTo>
                  <a:cubicBezTo>
                    <a:pt x="42" y="26"/>
                    <a:pt x="41" y="27"/>
                    <a:pt x="41" y="28"/>
                  </a:cubicBezTo>
                  <a:cubicBezTo>
                    <a:pt x="41" y="29"/>
                    <a:pt x="40" y="29"/>
                    <a:pt x="40" y="30"/>
                  </a:cubicBezTo>
                  <a:cubicBezTo>
                    <a:pt x="41" y="32"/>
                    <a:pt x="41" y="33"/>
                    <a:pt x="42" y="35"/>
                  </a:cubicBezTo>
                  <a:cubicBezTo>
                    <a:pt x="42" y="35"/>
                    <a:pt x="43" y="36"/>
                    <a:pt x="43" y="36"/>
                  </a:cubicBezTo>
                  <a:cubicBezTo>
                    <a:pt x="44" y="37"/>
                    <a:pt x="45" y="38"/>
                    <a:pt x="45" y="39"/>
                  </a:cubicBezTo>
                  <a:cubicBezTo>
                    <a:pt x="44" y="40"/>
                    <a:pt x="44" y="40"/>
                    <a:pt x="42" y="41"/>
                  </a:cubicBezTo>
                  <a:cubicBezTo>
                    <a:pt x="37" y="43"/>
                    <a:pt x="33" y="43"/>
                    <a:pt x="28" y="43"/>
                  </a:cubicBezTo>
                  <a:cubicBezTo>
                    <a:pt x="26" y="43"/>
                    <a:pt x="24" y="43"/>
                    <a:pt x="22" y="43"/>
                  </a:cubicBezTo>
                  <a:close/>
                  <a:moveTo>
                    <a:pt x="3" y="22"/>
                  </a:moveTo>
                  <a:cubicBezTo>
                    <a:pt x="3" y="22"/>
                    <a:pt x="4" y="22"/>
                    <a:pt x="4" y="22"/>
                  </a:cubicBezTo>
                  <a:cubicBezTo>
                    <a:pt x="5" y="23"/>
                    <a:pt x="5" y="23"/>
                    <a:pt x="6" y="24"/>
                  </a:cubicBezTo>
                  <a:cubicBezTo>
                    <a:pt x="6" y="25"/>
                    <a:pt x="6" y="26"/>
                    <a:pt x="7" y="27"/>
                  </a:cubicBezTo>
                  <a:cubicBezTo>
                    <a:pt x="7" y="28"/>
                    <a:pt x="7" y="29"/>
                    <a:pt x="8" y="30"/>
                  </a:cubicBezTo>
                  <a:cubicBezTo>
                    <a:pt x="9" y="31"/>
                    <a:pt x="12" y="32"/>
                    <a:pt x="14" y="33"/>
                  </a:cubicBezTo>
                  <a:cubicBezTo>
                    <a:pt x="15" y="33"/>
                    <a:pt x="15" y="33"/>
                    <a:pt x="15" y="33"/>
                  </a:cubicBezTo>
                  <a:cubicBezTo>
                    <a:pt x="15" y="33"/>
                    <a:pt x="16" y="33"/>
                    <a:pt x="16" y="33"/>
                  </a:cubicBezTo>
                  <a:cubicBezTo>
                    <a:pt x="18" y="34"/>
                    <a:pt x="19" y="34"/>
                    <a:pt x="20" y="35"/>
                  </a:cubicBezTo>
                  <a:cubicBezTo>
                    <a:pt x="21" y="36"/>
                    <a:pt x="22" y="37"/>
                    <a:pt x="22" y="39"/>
                  </a:cubicBezTo>
                  <a:cubicBezTo>
                    <a:pt x="22" y="40"/>
                    <a:pt x="22" y="41"/>
                    <a:pt x="23" y="41"/>
                  </a:cubicBezTo>
                  <a:cubicBezTo>
                    <a:pt x="25" y="41"/>
                    <a:pt x="27" y="41"/>
                    <a:pt x="28" y="41"/>
                  </a:cubicBezTo>
                  <a:cubicBezTo>
                    <a:pt x="33" y="41"/>
                    <a:pt x="37" y="41"/>
                    <a:pt x="41" y="39"/>
                  </a:cubicBezTo>
                  <a:cubicBezTo>
                    <a:pt x="43" y="39"/>
                    <a:pt x="43" y="38"/>
                    <a:pt x="43" y="38"/>
                  </a:cubicBezTo>
                  <a:cubicBezTo>
                    <a:pt x="43" y="38"/>
                    <a:pt x="42" y="38"/>
                    <a:pt x="42" y="38"/>
                  </a:cubicBezTo>
                  <a:cubicBezTo>
                    <a:pt x="41" y="37"/>
                    <a:pt x="41" y="36"/>
                    <a:pt x="40" y="35"/>
                  </a:cubicBezTo>
                  <a:cubicBezTo>
                    <a:pt x="40" y="34"/>
                    <a:pt x="39" y="32"/>
                    <a:pt x="39" y="31"/>
                  </a:cubicBezTo>
                  <a:cubicBezTo>
                    <a:pt x="38" y="29"/>
                    <a:pt x="39" y="28"/>
                    <a:pt x="39" y="27"/>
                  </a:cubicBezTo>
                  <a:cubicBezTo>
                    <a:pt x="39" y="26"/>
                    <a:pt x="40" y="25"/>
                    <a:pt x="40" y="25"/>
                  </a:cubicBezTo>
                  <a:cubicBezTo>
                    <a:pt x="40" y="25"/>
                    <a:pt x="39" y="24"/>
                    <a:pt x="39" y="24"/>
                  </a:cubicBezTo>
                  <a:cubicBezTo>
                    <a:pt x="38" y="23"/>
                    <a:pt x="37" y="22"/>
                    <a:pt x="37" y="21"/>
                  </a:cubicBezTo>
                  <a:cubicBezTo>
                    <a:pt x="37" y="21"/>
                    <a:pt x="37" y="20"/>
                    <a:pt x="37" y="19"/>
                  </a:cubicBezTo>
                  <a:cubicBezTo>
                    <a:pt x="38" y="18"/>
                    <a:pt x="39" y="16"/>
                    <a:pt x="39" y="16"/>
                  </a:cubicBezTo>
                  <a:cubicBezTo>
                    <a:pt x="38" y="15"/>
                    <a:pt x="37" y="14"/>
                    <a:pt x="36" y="14"/>
                  </a:cubicBezTo>
                  <a:cubicBezTo>
                    <a:pt x="35" y="14"/>
                    <a:pt x="35" y="13"/>
                    <a:pt x="35" y="13"/>
                  </a:cubicBezTo>
                  <a:cubicBezTo>
                    <a:pt x="33" y="13"/>
                    <a:pt x="33" y="11"/>
                    <a:pt x="33" y="11"/>
                  </a:cubicBezTo>
                  <a:cubicBezTo>
                    <a:pt x="33" y="10"/>
                    <a:pt x="33" y="10"/>
                    <a:pt x="32" y="9"/>
                  </a:cubicBezTo>
                  <a:cubicBezTo>
                    <a:pt x="31" y="8"/>
                    <a:pt x="28" y="7"/>
                    <a:pt x="26" y="5"/>
                  </a:cubicBezTo>
                  <a:cubicBezTo>
                    <a:pt x="24" y="5"/>
                    <a:pt x="23" y="4"/>
                    <a:pt x="22" y="4"/>
                  </a:cubicBezTo>
                  <a:cubicBezTo>
                    <a:pt x="21" y="3"/>
                    <a:pt x="20" y="2"/>
                    <a:pt x="20" y="2"/>
                  </a:cubicBezTo>
                  <a:cubicBezTo>
                    <a:pt x="19" y="2"/>
                    <a:pt x="19" y="3"/>
                    <a:pt x="18" y="4"/>
                  </a:cubicBezTo>
                  <a:cubicBezTo>
                    <a:pt x="18" y="4"/>
                    <a:pt x="18" y="4"/>
                    <a:pt x="17" y="5"/>
                  </a:cubicBezTo>
                  <a:cubicBezTo>
                    <a:pt x="21" y="6"/>
                    <a:pt x="21" y="6"/>
                    <a:pt x="21" y="6"/>
                  </a:cubicBezTo>
                  <a:cubicBezTo>
                    <a:pt x="18" y="7"/>
                    <a:pt x="18" y="7"/>
                    <a:pt x="18" y="7"/>
                  </a:cubicBezTo>
                  <a:cubicBezTo>
                    <a:pt x="17" y="7"/>
                    <a:pt x="15" y="7"/>
                    <a:pt x="15" y="9"/>
                  </a:cubicBezTo>
                  <a:cubicBezTo>
                    <a:pt x="14" y="11"/>
                    <a:pt x="14" y="11"/>
                    <a:pt x="14" y="11"/>
                  </a:cubicBezTo>
                  <a:cubicBezTo>
                    <a:pt x="13" y="9"/>
                    <a:pt x="13" y="9"/>
                    <a:pt x="13" y="9"/>
                  </a:cubicBezTo>
                  <a:cubicBezTo>
                    <a:pt x="13" y="8"/>
                    <a:pt x="13" y="8"/>
                    <a:pt x="12" y="7"/>
                  </a:cubicBezTo>
                  <a:cubicBezTo>
                    <a:pt x="12" y="7"/>
                    <a:pt x="12" y="8"/>
                    <a:pt x="11" y="8"/>
                  </a:cubicBezTo>
                  <a:cubicBezTo>
                    <a:pt x="11" y="8"/>
                    <a:pt x="11" y="8"/>
                    <a:pt x="11" y="8"/>
                  </a:cubicBezTo>
                  <a:cubicBezTo>
                    <a:pt x="10" y="10"/>
                    <a:pt x="10" y="10"/>
                    <a:pt x="10" y="10"/>
                  </a:cubicBezTo>
                  <a:cubicBezTo>
                    <a:pt x="9" y="8"/>
                    <a:pt x="9" y="8"/>
                    <a:pt x="9" y="8"/>
                  </a:cubicBezTo>
                  <a:cubicBezTo>
                    <a:pt x="9" y="6"/>
                    <a:pt x="9" y="4"/>
                    <a:pt x="9" y="2"/>
                  </a:cubicBezTo>
                  <a:cubicBezTo>
                    <a:pt x="9" y="2"/>
                    <a:pt x="9" y="2"/>
                    <a:pt x="9" y="2"/>
                  </a:cubicBezTo>
                  <a:cubicBezTo>
                    <a:pt x="6" y="2"/>
                    <a:pt x="6" y="2"/>
                    <a:pt x="6" y="2"/>
                  </a:cubicBezTo>
                  <a:cubicBezTo>
                    <a:pt x="7" y="6"/>
                    <a:pt x="7" y="10"/>
                    <a:pt x="5" y="14"/>
                  </a:cubicBezTo>
                  <a:cubicBezTo>
                    <a:pt x="4" y="14"/>
                    <a:pt x="3" y="15"/>
                    <a:pt x="3" y="15"/>
                  </a:cubicBezTo>
                  <a:cubicBezTo>
                    <a:pt x="3" y="15"/>
                    <a:pt x="3" y="15"/>
                    <a:pt x="2" y="15"/>
                  </a:cubicBezTo>
                  <a:cubicBezTo>
                    <a:pt x="2" y="15"/>
                    <a:pt x="3" y="17"/>
                    <a:pt x="3" y="17"/>
                  </a:cubicBezTo>
                  <a:cubicBezTo>
                    <a:pt x="3" y="18"/>
                    <a:pt x="3" y="18"/>
                    <a:pt x="3" y="18"/>
                  </a:cubicBezTo>
                  <a:cubicBezTo>
                    <a:pt x="3" y="19"/>
                    <a:pt x="3" y="20"/>
                    <a:pt x="3" y="21"/>
                  </a:cubicBezTo>
                  <a:cubicBezTo>
                    <a:pt x="3" y="21"/>
                    <a:pt x="3" y="22"/>
                    <a:pt x="3" y="22"/>
                  </a:cubicBezTo>
                  <a:cubicBezTo>
                    <a:pt x="3" y="22"/>
                    <a:pt x="3" y="22"/>
                    <a:pt x="3" y="2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7" name="Freeform 336"/>
            <p:cNvSpPr/>
            <p:nvPr/>
          </p:nvSpPr>
          <p:spPr bwMode="auto">
            <a:xfrm>
              <a:off x="4946650" y="2827165"/>
              <a:ext cx="4763" cy="4763"/>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1" y="0"/>
                    <a:pt x="1" y="1"/>
                    <a:pt x="2" y="2"/>
                  </a:cubicBezTo>
                  <a:cubicBezTo>
                    <a:pt x="0" y="2"/>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8" name="Freeform 337"/>
            <p:cNvSpPr/>
            <p:nvPr/>
          </p:nvSpPr>
          <p:spPr bwMode="auto">
            <a:xfrm>
              <a:off x="4943475" y="2812877"/>
              <a:ext cx="11113" cy="25400"/>
            </a:xfrm>
            <a:custGeom>
              <a:avLst/>
              <a:gdLst>
                <a:gd name="T0" fmla="*/ 4 w 4"/>
                <a:gd name="T1" fmla="*/ 9 h 9"/>
                <a:gd name="T2" fmla="*/ 2 w 4"/>
                <a:gd name="T3" fmla="*/ 8 h 9"/>
                <a:gd name="T4" fmla="*/ 1 w 4"/>
                <a:gd name="T5" fmla="*/ 5 h 9"/>
                <a:gd name="T6" fmla="*/ 1 w 4"/>
                <a:gd name="T7" fmla="*/ 5 h 9"/>
                <a:gd name="T8" fmla="*/ 0 w 4"/>
                <a:gd name="T9" fmla="*/ 0 h 9"/>
                <a:gd name="T10" fmla="*/ 2 w 4"/>
                <a:gd name="T11" fmla="*/ 4 h 9"/>
                <a:gd name="T12" fmla="*/ 3 w 4"/>
                <a:gd name="T13" fmla="*/ 6 h 9"/>
                <a:gd name="T14" fmla="*/ 3 w 4"/>
                <a:gd name="T15" fmla="*/ 7 h 9"/>
                <a:gd name="T16" fmla="*/ 4 w 4"/>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9">
                  <a:moveTo>
                    <a:pt x="4" y="9"/>
                  </a:moveTo>
                  <a:cubicBezTo>
                    <a:pt x="2" y="8"/>
                    <a:pt x="2" y="8"/>
                    <a:pt x="2" y="8"/>
                  </a:cubicBezTo>
                  <a:cubicBezTo>
                    <a:pt x="0" y="7"/>
                    <a:pt x="1" y="6"/>
                    <a:pt x="1" y="5"/>
                  </a:cubicBezTo>
                  <a:cubicBezTo>
                    <a:pt x="1" y="5"/>
                    <a:pt x="1" y="5"/>
                    <a:pt x="1" y="5"/>
                  </a:cubicBezTo>
                  <a:cubicBezTo>
                    <a:pt x="0" y="0"/>
                    <a:pt x="0" y="0"/>
                    <a:pt x="0" y="0"/>
                  </a:cubicBezTo>
                  <a:cubicBezTo>
                    <a:pt x="2" y="4"/>
                    <a:pt x="2" y="4"/>
                    <a:pt x="2" y="4"/>
                  </a:cubicBezTo>
                  <a:cubicBezTo>
                    <a:pt x="3" y="5"/>
                    <a:pt x="3" y="5"/>
                    <a:pt x="3" y="6"/>
                  </a:cubicBezTo>
                  <a:cubicBezTo>
                    <a:pt x="3" y="6"/>
                    <a:pt x="3" y="6"/>
                    <a:pt x="3" y="7"/>
                  </a:cubicBezTo>
                  <a:lnTo>
                    <a:pt x="4"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29" name="Freeform 338"/>
            <p:cNvSpPr/>
            <p:nvPr/>
          </p:nvSpPr>
          <p:spPr bwMode="auto">
            <a:xfrm>
              <a:off x="4951413" y="2816052"/>
              <a:ext cx="3175" cy="4763"/>
            </a:xfrm>
            <a:custGeom>
              <a:avLst/>
              <a:gdLst>
                <a:gd name="T0" fmla="*/ 1 w 1"/>
                <a:gd name="T1" fmla="*/ 1 h 2"/>
                <a:gd name="T2" fmla="*/ 1 w 1"/>
                <a:gd name="T3" fmla="*/ 2 h 2"/>
                <a:gd name="T4" fmla="*/ 1 w 1"/>
                <a:gd name="T5" fmla="*/ 1 h 2"/>
              </a:gdLst>
              <a:ahLst/>
              <a:cxnLst>
                <a:cxn ang="0">
                  <a:pos x="T0" y="T1"/>
                </a:cxn>
                <a:cxn ang="0">
                  <a:pos x="T2" y="T3"/>
                </a:cxn>
                <a:cxn ang="0">
                  <a:pos x="T4" y="T5"/>
                </a:cxn>
              </a:cxnLst>
              <a:rect l="0" t="0" r="r" b="b"/>
              <a:pathLst>
                <a:path w="1" h="2">
                  <a:moveTo>
                    <a:pt x="1" y="1"/>
                  </a:moveTo>
                  <a:cubicBezTo>
                    <a:pt x="1" y="1"/>
                    <a:pt x="1" y="2"/>
                    <a:pt x="1" y="2"/>
                  </a:cubicBezTo>
                  <a:cubicBezTo>
                    <a:pt x="0" y="0"/>
                    <a:pt x="1" y="1"/>
                    <a:pt x="1"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0" name="Freeform 339"/>
            <p:cNvSpPr/>
            <p:nvPr/>
          </p:nvSpPr>
          <p:spPr bwMode="auto">
            <a:xfrm>
              <a:off x="4948238" y="2816052"/>
              <a:ext cx="9525" cy="22225"/>
            </a:xfrm>
            <a:custGeom>
              <a:avLst/>
              <a:gdLst>
                <a:gd name="T0" fmla="*/ 2 w 3"/>
                <a:gd name="T1" fmla="*/ 8 h 8"/>
                <a:gd name="T2" fmla="*/ 1 w 3"/>
                <a:gd name="T3" fmla="*/ 2 h 8"/>
                <a:gd name="T4" fmla="*/ 1 w 3"/>
                <a:gd name="T5" fmla="*/ 0 h 8"/>
                <a:gd name="T6" fmla="*/ 1 w 3"/>
                <a:gd name="T7" fmla="*/ 0 h 8"/>
                <a:gd name="T8" fmla="*/ 2 w 3"/>
                <a:gd name="T9" fmla="*/ 0 h 8"/>
                <a:gd name="T10" fmla="*/ 3 w 3"/>
                <a:gd name="T11" fmla="*/ 0 h 8"/>
                <a:gd name="T12" fmla="*/ 3 w 3"/>
                <a:gd name="T13" fmla="*/ 1 h 8"/>
                <a:gd name="T14" fmla="*/ 3 w 3"/>
                <a:gd name="T15" fmla="*/ 1 h 8"/>
                <a:gd name="T16" fmla="*/ 3 w 3"/>
                <a:gd name="T17" fmla="*/ 2 h 8"/>
                <a:gd name="T18" fmla="*/ 2 w 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8">
                  <a:moveTo>
                    <a:pt x="2" y="8"/>
                  </a:moveTo>
                  <a:cubicBezTo>
                    <a:pt x="1" y="2"/>
                    <a:pt x="1" y="2"/>
                    <a:pt x="1" y="2"/>
                  </a:cubicBezTo>
                  <a:cubicBezTo>
                    <a:pt x="0" y="1"/>
                    <a:pt x="0" y="1"/>
                    <a:pt x="1" y="0"/>
                  </a:cubicBezTo>
                  <a:cubicBezTo>
                    <a:pt x="1" y="0"/>
                    <a:pt x="1" y="0"/>
                    <a:pt x="1" y="0"/>
                  </a:cubicBezTo>
                  <a:cubicBezTo>
                    <a:pt x="2" y="0"/>
                    <a:pt x="2" y="0"/>
                    <a:pt x="2" y="0"/>
                  </a:cubicBezTo>
                  <a:cubicBezTo>
                    <a:pt x="2" y="0"/>
                    <a:pt x="2" y="0"/>
                    <a:pt x="3" y="0"/>
                  </a:cubicBezTo>
                  <a:cubicBezTo>
                    <a:pt x="3" y="1"/>
                    <a:pt x="3" y="1"/>
                    <a:pt x="3" y="1"/>
                  </a:cubicBezTo>
                  <a:cubicBezTo>
                    <a:pt x="3" y="1"/>
                    <a:pt x="3" y="1"/>
                    <a:pt x="3" y="1"/>
                  </a:cubicBezTo>
                  <a:cubicBezTo>
                    <a:pt x="3" y="2"/>
                    <a:pt x="3" y="2"/>
                    <a:pt x="3" y="2"/>
                  </a:cubicBezTo>
                  <a:lnTo>
                    <a:pt x="2"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1" name="Freeform 340"/>
            <p:cNvSpPr/>
            <p:nvPr/>
          </p:nvSpPr>
          <p:spPr bwMode="auto">
            <a:xfrm>
              <a:off x="4760913" y="2850977"/>
              <a:ext cx="125413" cy="109538"/>
            </a:xfrm>
            <a:custGeom>
              <a:avLst/>
              <a:gdLst>
                <a:gd name="T0" fmla="*/ 8 w 46"/>
                <a:gd name="T1" fmla="*/ 11 h 40"/>
                <a:gd name="T2" fmla="*/ 9 w 46"/>
                <a:gd name="T3" fmla="*/ 19 h 40"/>
                <a:gd name="T4" fmla="*/ 1 w 46"/>
                <a:gd name="T5" fmla="*/ 19 h 40"/>
                <a:gd name="T6" fmla="*/ 0 w 46"/>
                <a:gd name="T7" fmla="*/ 26 h 40"/>
                <a:gd name="T8" fmla="*/ 8 w 46"/>
                <a:gd name="T9" fmla="*/ 37 h 40"/>
                <a:gd name="T10" fmla="*/ 14 w 46"/>
                <a:gd name="T11" fmla="*/ 39 h 40"/>
                <a:gd name="T12" fmla="*/ 22 w 46"/>
                <a:gd name="T13" fmla="*/ 36 h 40"/>
                <a:gd name="T14" fmla="*/ 26 w 46"/>
                <a:gd name="T15" fmla="*/ 32 h 40"/>
                <a:gd name="T16" fmla="*/ 33 w 46"/>
                <a:gd name="T17" fmla="*/ 30 h 40"/>
                <a:gd name="T18" fmla="*/ 32 w 46"/>
                <a:gd name="T19" fmla="*/ 28 h 40"/>
                <a:gd name="T20" fmla="*/ 44 w 46"/>
                <a:gd name="T21" fmla="*/ 23 h 40"/>
                <a:gd name="T22" fmla="*/ 45 w 46"/>
                <a:gd name="T23" fmla="*/ 17 h 40"/>
                <a:gd name="T24" fmla="*/ 45 w 46"/>
                <a:gd name="T25" fmla="*/ 13 h 40"/>
                <a:gd name="T26" fmla="*/ 46 w 46"/>
                <a:gd name="T27" fmla="*/ 10 h 40"/>
                <a:gd name="T28" fmla="*/ 40 w 46"/>
                <a:gd name="T29" fmla="*/ 3 h 40"/>
                <a:gd name="T30" fmla="*/ 34 w 46"/>
                <a:gd name="T31" fmla="*/ 0 h 40"/>
                <a:gd name="T32" fmla="*/ 28 w 46"/>
                <a:gd name="T33" fmla="*/ 2 h 40"/>
                <a:gd name="T34" fmla="*/ 27 w 46"/>
                <a:gd name="T35" fmla="*/ 9 h 40"/>
                <a:gd name="T36" fmla="*/ 28 w 46"/>
                <a:gd name="T37" fmla="*/ 16 h 40"/>
                <a:gd name="T38" fmla="*/ 31 w 46"/>
                <a:gd name="T39" fmla="*/ 16 h 40"/>
                <a:gd name="T40" fmla="*/ 31 w 46"/>
                <a:gd name="T41" fmla="*/ 20 h 40"/>
                <a:gd name="T42" fmla="*/ 20 w 46"/>
                <a:gd name="T43" fmla="*/ 14 h 40"/>
                <a:gd name="T44" fmla="*/ 13 w 46"/>
                <a:gd name="T45" fmla="*/ 12 h 40"/>
                <a:gd name="T46" fmla="*/ 10 w 46"/>
                <a:gd name="T47" fmla="*/ 12 h 40"/>
                <a:gd name="T48" fmla="*/ 8 w 46"/>
                <a:gd name="T49"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0">
                  <a:moveTo>
                    <a:pt x="8" y="11"/>
                  </a:moveTo>
                  <a:cubicBezTo>
                    <a:pt x="8" y="13"/>
                    <a:pt x="7" y="17"/>
                    <a:pt x="9" y="19"/>
                  </a:cubicBezTo>
                  <a:cubicBezTo>
                    <a:pt x="6" y="19"/>
                    <a:pt x="3" y="19"/>
                    <a:pt x="1" y="19"/>
                  </a:cubicBezTo>
                  <a:cubicBezTo>
                    <a:pt x="0" y="19"/>
                    <a:pt x="0" y="25"/>
                    <a:pt x="0" y="26"/>
                  </a:cubicBezTo>
                  <a:cubicBezTo>
                    <a:pt x="0" y="32"/>
                    <a:pt x="1" y="39"/>
                    <a:pt x="8" y="37"/>
                  </a:cubicBezTo>
                  <a:cubicBezTo>
                    <a:pt x="10" y="37"/>
                    <a:pt x="12" y="38"/>
                    <a:pt x="14" y="39"/>
                  </a:cubicBezTo>
                  <a:cubicBezTo>
                    <a:pt x="18" y="39"/>
                    <a:pt x="19" y="40"/>
                    <a:pt x="22" y="36"/>
                  </a:cubicBezTo>
                  <a:cubicBezTo>
                    <a:pt x="24" y="34"/>
                    <a:pt x="26" y="35"/>
                    <a:pt x="26" y="32"/>
                  </a:cubicBezTo>
                  <a:cubicBezTo>
                    <a:pt x="27" y="30"/>
                    <a:pt x="31" y="29"/>
                    <a:pt x="33" y="30"/>
                  </a:cubicBezTo>
                  <a:cubicBezTo>
                    <a:pt x="32" y="29"/>
                    <a:pt x="32" y="28"/>
                    <a:pt x="32" y="28"/>
                  </a:cubicBezTo>
                  <a:cubicBezTo>
                    <a:pt x="36" y="26"/>
                    <a:pt x="40" y="25"/>
                    <a:pt x="44" y="23"/>
                  </a:cubicBezTo>
                  <a:cubicBezTo>
                    <a:pt x="41" y="21"/>
                    <a:pt x="45" y="19"/>
                    <a:pt x="45" y="17"/>
                  </a:cubicBezTo>
                  <a:cubicBezTo>
                    <a:pt x="45" y="16"/>
                    <a:pt x="44" y="15"/>
                    <a:pt x="45" y="13"/>
                  </a:cubicBezTo>
                  <a:cubicBezTo>
                    <a:pt x="45" y="13"/>
                    <a:pt x="46" y="10"/>
                    <a:pt x="46" y="10"/>
                  </a:cubicBezTo>
                  <a:cubicBezTo>
                    <a:pt x="46" y="6"/>
                    <a:pt x="43" y="5"/>
                    <a:pt x="40" y="3"/>
                  </a:cubicBezTo>
                  <a:cubicBezTo>
                    <a:pt x="37" y="2"/>
                    <a:pt x="34" y="3"/>
                    <a:pt x="34" y="0"/>
                  </a:cubicBezTo>
                  <a:cubicBezTo>
                    <a:pt x="31" y="0"/>
                    <a:pt x="29" y="0"/>
                    <a:pt x="28" y="2"/>
                  </a:cubicBezTo>
                  <a:cubicBezTo>
                    <a:pt x="26" y="5"/>
                    <a:pt x="28" y="7"/>
                    <a:pt x="27" y="9"/>
                  </a:cubicBezTo>
                  <a:cubicBezTo>
                    <a:pt x="26" y="13"/>
                    <a:pt x="25" y="13"/>
                    <a:pt x="28" y="16"/>
                  </a:cubicBezTo>
                  <a:cubicBezTo>
                    <a:pt x="28" y="17"/>
                    <a:pt x="30" y="15"/>
                    <a:pt x="31" y="16"/>
                  </a:cubicBezTo>
                  <a:cubicBezTo>
                    <a:pt x="31" y="18"/>
                    <a:pt x="31" y="19"/>
                    <a:pt x="31" y="20"/>
                  </a:cubicBezTo>
                  <a:cubicBezTo>
                    <a:pt x="27" y="20"/>
                    <a:pt x="23" y="13"/>
                    <a:pt x="20" y="14"/>
                  </a:cubicBezTo>
                  <a:cubicBezTo>
                    <a:pt x="17" y="15"/>
                    <a:pt x="15" y="15"/>
                    <a:pt x="13" y="12"/>
                  </a:cubicBezTo>
                  <a:cubicBezTo>
                    <a:pt x="12" y="11"/>
                    <a:pt x="12" y="13"/>
                    <a:pt x="10" y="12"/>
                  </a:cubicBezTo>
                  <a:cubicBezTo>
                    <a:pt x="9" y="12"/>
                    <a:pt x="9" y="11"/>
                    <a:pt x="8"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2" name="Freeform 341"/>
            <p:cNvSpPr>
              <a:spLocks noEditPoints="1"/>
            </p:cNvSpPr>
            <p:nvPr/>
          </p:nvSpPr>
          <p:spPr bwMode="auto">
            <a:xfrm>
              <a:off x="4757738" y="2849390"/>
              <a:ext cx="130175" cy="111125"/>
            </a:xfrm>
            <a:custGeom>
              <a:avLst/>
              <a:gdLst>
                <a:gd name="T0" fmla="*/ 16 w 48"/>
                <a:gd name="T1" fmla="*/ 41 h 41"/>
                <a:gd name="T2" fmla="*/ 12 w 48"/>
                <a:gd name="T3" fmla="*/ 40 h 41"/>
                <a:gd name="T4" fmla="*/ 7 w 48"/>
                <a:gd name="T5" fmla="*/ 39 h 41"/>
                <a:gd name="T6" fmla="*/ 0 w 48"/>
                <a:gd name="T7" fmla="*/ 26 h 41"/>
                <a:gd name="T8" fmla="*/ 1 w 48"/>
                <a:gd name="T9" fmla="*/ 19 h 41"/>
                <a:gd name="T10" fmla="*/ 8 w 48"/>
                <a:gd name="T11" fmla="*/ 19 h 41"/>
                <a:gd name="T12" fmla="*/ 8 w 48"/>
                <a:gd name="T13" fmla="*/ 12 h 41"/>
                <a:gd name="T14" fmla="*/ 9 w 48"/>
                <a:gd name="T15" fmla="*/ 11 h 41"/>
                <a:gd name="T16" fmla="*/ 12 w 48"/>
                <a:gd name="T17" fmla="*/ 13 h 41"/>
                <a:gd name="T18" fmla="*/ 15 w 48"/>
                <a:gd name="T19" fmla="*/ 13 h 41"/>
                <a:gd name="T20" fmla="*/ 27 w 48"/>
                <a:gd name="T21" fmla="*/ 17 h 41"/>
                <a:gd name="T22" fmla="*/ 31 w 48"/>
                <a:gd name="T23" fmla="*/ 18 h 41"/>
                <a:gd name="T24" fmla="*/ 29 w 48"/>
                <a:gd name="T25" fmla="*/ 18 h 41"/>
                <a:gd name="T26" fmla="*/ 27 w 48"/>
                <a:gd name="T27" fmla="*/ 11 h 41"/>
                <a:gd name="T28" fmla="*/ 27 w 48"/>
                <a:gd name="T29" fmla="*/ 7 h 41"/>
                <a:gd name="T30" fmla="*/ 33 w 48"/>
                <a:gd name="T31" fmla="*/ 0 h 41"/>
                <a:gd name="T32" fmla="*/ 36 w 48"/>
                <a:gd name="T33" fmla="*/ 0 h 41"/>
                <a:gd name="T34" fmla="*/ 39 w 48"/>
                <a:gd name="T35" fmla="*/ 3 h 41"/>
                <a:gd name="T36" fmla="*/ 48 w 48"/>
                <a:gd name="T37" fmla="*/ 11 h 41"/>
                <a:gd name="T38" fmla="*/ 47 w 48"/>
                <a:gd name="T39" fmla="*/ 15 h 41"/>
                <a:gd name="T40" fmla="*/ 47 w 48"/>
                <a:gd name="T41" fmla="*/ 18 h 41"/>
                <a:gd name="T42" fmla="*/ 45 w 48"/>
                <a:gd name="T43" fmla="*/ 23 h 41"/>
                <a:gd name="T44" fmla="*/ 47 w 48"/>
                <a:gd name="T45" fmla="*/ 25 h 41"/>
                <a:gd name="T46" fmla="*/ 34 w 48"/>
                <a:gd name="T47" fmla="*/ 29 h 41"/>
                <a:gd name="T48" fmla="*/ 36 w 48"/>
                <a:gd name="T49" fmla="*/ 32 h 41"/>
                <a:gd name="T50" fmla="*/ 32 w 48"/>
                <a:gd name="T51" fmla="*/ 32 h 41"/>
                <a:gd name="T52" fmla="*/ 26 w 48"/>
                <a:gd name="T53" fmla="*/ 37 h 41"/>
                <a:gd name="T54" fmla="*/ 18 w 48"/>
                <a:gd name="T55" fmla="*/ 41 h 41"/>
                <a:gd name="T56" fmla="*/ 13 w 48"/>
                <a:gd name="T57" fmla="*/ 38 h 41"/>
                <a:gd name="T58" fmla="*/ 16 w 48"/>
                <a:gd name="T59" fmla="*/ 39 h 41"/>
                <a:gd name="T60" fmla="*/ 22 w 48"/>
                <a:gd name="T61" fmla="*/ 37 h 41"/>
                <a:gd name="T62" fmla="*/ 26 w 48"/>
                <a:gd name="T63" fmla="*/ 33 h 41"/>
                <a:gd name="T64" fmla="*/ 32 w 48"/>
                <a:gd name="T65" fmla="*/ 29 h 41"/>
                <a:gd name="T66" fmla="*/ 43 w 48"/>
                <a:gd name="T67" fmla="*/ 24 h 41"/>
                <a:gd name="T68" fmla="*/ 44 w 48"/>
                <a:gd name="T69" fmla="*/ 19 h 41"/>
                <a:gd name="T70" fmla="*/ 45 w 48"/>
                <a:gd name="T71" fmla="*/ 17 h 41"/>
                <a:gd name="T72" fmla="*/ 45 w 48"/>
                <a:gd name="T73" fmla="*/ 12 h 41"/>
                <a:gd name="T74" fmla="*/ 40 w 48"/>
                <a:gd name="T75" fmla="*/ 5 h 41"/>
                <a:gd name="T76" fmla="*/ 34 w 48"/>
                <a:gd name="T77" fmla="*/ 2 h 41"/>
                <a:gd name="T78" fmla="*/ 29 w 48"/>
                <a:gd name="T79" fmla="*/ 4 h 41"/>
                <a:gd name="T80" fmla="*/ 29 w 48"/>
                <a:gd name="T81" fmla="*/ 11 h 41"/>
                <a:gd name="T82" fmla="*/ 29 w 48"/>
                <a:gd name="T83" fmla="*/ 16 h 41"/>
                <a:gd name="T84" fmla="*/ 31 w 48"/>
                <a:gd name="T85" fmla="*/ 16 h 41"/>
                <a:gd name="T86" fmla="*/ 33 w 48"/>
                <a:gd name="T87" fmla="*/ 23 h 41"/>
                <a:gd name="T88" fmla="*/ 26 w 48"/>
                <a:gd name="T89" fmla="*/ 19 h 41"/>
                <a:gd name="T90" fmla="*/ 18 w 48"/>
                <a:gd name="T91" fmla="*/ 16 h 41"/>
                <a:gd name="T92" fmla="*/ 13 w 48"/>
                <a:gd name="T93" fmla="*/ 14 h 41"/>
                <a:gd name="T94" fmla="*/ 11 w 48"/>
                <a:gd name="T95" fmla="*/ 14 h 41"/>
                <a:gd name="T96" fmla="*/ 10 w 48"/>
                <a:gd name="T97" fmla="*/ 14 h 41"/>
                <a:gd name="T98" fmla="*/ 13 w 48"/>
                <a:gd name="T99" fmla="*/ 21 h 41"/>
                <a:gd name="T100" fmla="*/ 2 w 48"/>
                <a:gd name="T101" fmla="*/ 26 h 41"/>
                <a:gd name="T102" fmla="*/ 7 w 48"/>
                <a:gd name="T103" fmla="*/ 37 h 41"/>
                <a:gd name="T104" fmla="*/ 10 w 48"/>
                <a:gd name="T105" fmla="*/ 3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1">
                  <a:moveTo>
                    <a:pt x="18" y="41"/>
                  </a:moveTo>
                  <a:cubicBezTo>
                    <a:pt x="18" y="41"/>
                    <a:pt x="17" y="41"/>
                    <a:pt x="16" y="41"/>
                  </a:cubicBezTo>
                  <a:cubicBezTo>
                    <a:pt x="15" y="41"/>
                    <a:pt x="15" y="41"/>
                    <a:pt x="15" y="41"/>
                  </a:cubicBezTo>
                  <a:cubicBezTo>
                    <a:pt x="14" y="41"/>
                    <a:pt x="13" y="40"/>
                    <a:pt x="12" y="40"/>
                  </a:cubicBezTo>
                  <a:cubicBezTo>
                    <a:pt x="11" y="39"/>
                    <a:pt x="10" y="39"/>
                    <a:pt x="9" y="39"/>
                  </a:cubicBezTo>
                  <a:cubicBezTo>
                    <a:pt x="8" y="39"/>
                    <a:pt x="8" y="39"/>
                    <a:pt x="7" y="39"/>
                  </a:cubicBezTo>
                  <a:cubicBezTo>
                    <a:pt x="0" y="39"/>
                    <a:pt x="0" y="31"/>
                    <a:pt x="0" y="27"/>
                  </a:cubicBezTo>
                  <a:cubicBezTo>
                    <a:pt x="0" y="27"/>
                    <a:pt x="0" y="27"/>
                    <a:pt x="0" y="26"/>
                  </a:cubicBezTo>
                  <a:cubicBezTo>
                    <a:pt x="0" y="21"/>
                    <a:pt x="0" y="20"/>
                    <a:pt x="1" y="19"/>
                  </a:cubicBezTo>
                  <a:cubicBezTo>
                    <a:pt x="1" y="19"/>
                    <a:pt x="1" y="19"/>
                    <a:pt x="1" y="19"/>
                  </a:cubicBezTo>
                  <a:cubicBezTo>
                    <a:pt x="2" y="19"/>
                    <a:pt x="2" y="19"/>
                    <a:pt x="2" y="19"/>
                  </a:cubicBezTo>
                  <a:cubicBezTo>
                    <a:pt x="8" y="19"/>
                    <a:pt x="8" y="19"/>
                    <a:pt x="8" y="19"/>
                  </a:cubicBezTo>
                  <a:cubicBezTo>
                    <a:pt x="7" y="17"/>
                    <a:pt x="8" y="15"/>
                    <a:pt x="8" y="14"/>
                  </a:cubicBezTo>
                  <a:cubicBezTo>
                    <a:pt x="8" y="13"/>
                    <a:pt x="8" y="12"/>
                    <a:pt x="8" y="12"/>
                  </a:cubicBezTo>
                  <a:cubicBezTo>
                    <a:pt x="8" y="10"/>
                    <a:pt x="8" y="10"/>
                    <a:pt x="8" y="10"/>
                  </a:cubicBezTo>
                  <a:cubicBezTo>
                    <a:pt x="9" y="11"/>
                    <a:pt x="9" y="11"/>
                    <a:pt x="9" y="11"/>
                  </a:cubicBezTo>
                  <a:cubicBezTo>
                    <a:pt x="10" y="11"/>
                    <a:pt x="11" y="12"/>
                    <a:pt x="11" y="12"/>
                  </a:cubicBezTo>
                  <a:cubicBezTo>
                    <a:pt x="11" y="12"/>
                    <a:pt x="11" y="12"/>
                    <a:pt x="12" y="13"/>
                  </a:cubicBezTo>
                  <a:cubicBezTo>
                    <a:pt x="12" y="13"/>
                    <a:pt x="12" y="12"/>
                    <a:pt x="12" y="12"/>
                  </a:cubicBezTo>
                  <a:cubicBezTo>
                    <a:pt x="13" y="12"/>
                    <a:pt x="14" y="12"/>
                    <a:pt x="15" y="13"/>
                  </a:cubicBezTo>
                  <a:cubicBezTo>
                    <a:pt x="16" y="14"/>
                    <a:pt x="18" y="15"/>
                    <a:pt x="20" y="14"/>
                  </a:cubicBezTo>
                  <a:cubicBezTo>
                    <a:pt x="23" y="14"/>
                    <a:pt x="25" y="16"/>
                    <a:pt x="27" y="17"/>
                  </a:cubicBezTo>
                  <a:cubicBezTo>
                    <a:pt x="28" y="18"/>
                    <a:pt x="29" y="20"/>
                    <a:pt x="31" y="20"/>
                  </a:cubicBezTo>
                  <a:cubicBezTo>
                    <a:pt x="31" y="18"/>
                    <a:pt x="31" y="18"/>
                    <a:pt x="31" y="18"/>
                  </a:cubicBezTo>
                  <a:cubicBezTo>
                    <a:pt x="30" y="18"/>
                    <a:pt x="30" y="18"/>
                    <a:pt x="30" y="18"/>
                  </a:cubicBezTo>
                  <a:cubicBezTo>
                    <a:pt x="30" y="18"/>
                    <a:pt x="30" y="18"/>
                    <a:pt x="29" y="18"/>
                  </a:cubicBezTo>
                  <a:cubicBezTo>
                    <a:pt x="29" y="18"/>
                    <a:pt x="28" y="18"/>
                    <a:pt x="28" y="18"/>
                  </a:cubicBezTo>
                  <a:cubicBezTo>
                    <a:pt x="26" y="15"/>
                    <a:pt x="26" y="14"/>
                    <a:pt x="27" y="11"/>
                  </a:cubicBezTo>
                  <a:cubicBezTo>
                    <a:pt x="27" y="11"/>
                    <a:pt x="27" y="11"/>
                    <a:pt x="27" y="10"/>
                  </a:cubicBezTo>
                  <a:cubicBezTo>
                    <a:pt x="27" y="9"/>
                    <a:pt x="27" y="8"/>
                    <a:pt x="27" y="7"/>
                  </a:cubicBezTo>
                  <a:cubicBezTo>
                    <a:pt x="27" y="6"/>
                    <a:pt x="27" y="5"/>
                    <a:pt x="28" y="3"/>
                  </a:cubicBezTo>
                  <a:cubicBezTo>
                    <a:pt x="29" y="1"/>
                    <a:pt x="31" y="1"/>
                    <a:pt x="33" y="0"/>
                  </a:cubicBezTo>
                  <a:cubicBezTo>
                    <a:pt x="34" y="0"/>
                    <a:pt x="34" y="0"/>
                    <a:pt x="35" y="0"/>
                  </a:cubicBezTo>
                  <a:cubicBezTo>
                    <a:pt x="36" y="0"/>
                    <a:pt x="36" y="0"/>
                    <a:pt x="36" y="0"/>
                  </a:cubicBezTo>
                  <a:cubicBezTo>
                    <a:pt x="36" y="1"/>
                    <a:pt x="36" y="1"/>
                    <a:pt x="36" y="1"/>
                  </a:cubicBezTo>
                  <a:cubicBezTo>
                    <a:pt x="36" y="2"/>
                    <a:pt x="36" y="2"/>
                    <a:pt x="39" y="3"/>
                  </a:cubicBezTo>
                  <a:cubicBezTo>
                    <a:pt x="39" y="3"/>
                    <a:pt x="40" y="3"/>
                    <a:pt x="41" y="3"/>
                  </a:cubicBezTo>
                  <a:cubicBezTo>
                    <a:pt x="44" y="4"/>
                    <a:pt x="48" y="6"/>
                    <a:pt x="48" y="11"/>
                  </a:cubicBezTo>
                  <a:cubicBezTo>
                    <a:pt x="48" y="11"/>
                    <a:pt x="48" y="11"/>
                    <a:pt x="47" y="13"/>
                  </a:cubicBezTo>
                  <a:cubicBezTo>
                    <a:pt x="47" y="13"/>
                    <a:pt x="47" y="14"/>
                    <a:pt x="47" y="15"/>
                  </a:cubicBezTo>
                  <a:cubicBezTo>
                    <a:pt x="47" y="15"/>
                    <a:pt x="47" y="16"/>
                    <a:pt x="47" y="16"/>
                  </a:cubicBezTo>
                  <a:cubicBezTo>
                    <a:pt x="47" y="17"/>
                    <a:pt x="47" y="18"/>
                    <a:pt x="47" y="18"/>
                  </a:cubicBezTo>
                  <a:cubicBezTo>
                    <a:pt x="47" y="19"/>
                    <a:pt x="46" y="20"/>
                    <a:pt x="46" y="21"/>
                  </a:cubicBezTo>
                  <a:cubicBezTo>
                    <a:pt x="45" y="21"/>
                    <a:pt x="45" y="22"/>
                    <a:pt x="45" y="23"/>
                  </a:cubicBezTo>
                  <a:cubicBezTo>
                    <a:pt x="45" y="23"/>
                    <a:pt x="45" y="23"/>
                    <a:pt x="46" y="24"/>
                  </a:cubicBezTo>
                  <a:cubicBezTo>
                    <a:pt x="47" y="25"/>
                    <a:pt x="47" y="25"/>
                    <a:pt x="47" y="25"/>
                  </a:cubicBezTo>
                  <a:cubicBezTo>
                    <a:pt x="34" y="29"/>
                    <a:pt x="34" y="29"/>
                    <a:pt x="34" y="29"/>
                  </a:cubicBezTo>
                  <a:cubicBezTo>
                    <a:pt x="34" y="29"/>
                    <a:pt x="34" y="29"/>
                    <a:pt x="34" y="29"/>
                  </a:cubicBezTo>
                  <a:cubicBezTo>
                    <a:pt x="34" y="30"/>
                    <a:pt x="34" y="30"/>
                    <a:pt x="34" y="30"/>
                  </a:cubicBezTo>
                  <a:cubicBezTo>
                    <a:pt x="36" y="32"/>
                    <a:pt x="36" y="32"/>
                    <a:pt x="36" y="32"/>
                  </a:cubicBezTo>
                  <a:cubicBezTo>
                    <a:pt x="34" y="32"/>
                    <a:pt x="34" y="32"/>
                    <a:pt x="34" y="32"/>
                  </a:cubicBezTo>
                  <a:cubicBezTo>
                    <a:pt x="33" y="32"/>
                    <a:pt x="33" y="32"/>
                    <a:pt x="32" y="32"/>
                  </a:cubicBezTo>
                  <a:cubicBezTo>
                    <a:pt x="30" y="32"/>
                    <a:pt x="28" y="32"/>
                    <a:pt x="28" y="33"/>
                  </a:cubicBezTo>
                  <a:cubicBezTo>
                    <a:pt x="28" y="35"/>
                    <a:pt x="27" y="36"/>
                    <a:pt x="26" y="37"/>
                  </a:cubicBezTo>
                  <a:cubicBezTo>
                    <a:pt x="25" y="37"/>
                    <a:pt x="24" y="37"/>
                    <a:pt x="24" y="38"/>
                  </a:cubicBezTo>
                  <a:cubicBezTo>
                    <a:pt x="22" y="40"/>
                    <a:pt x="20" y="41"/>
                    <a:pt x="18" y="41"/>
                  </a:cubicBezTo>
                  <a:close/>
                  <a:moveTo>
                    <a:pt x="10" y="37"/>
                  </a:moveTo>
                  <a:cubicBezTo>
                    <a:pt x="11" y="37"/>
                    <a:pt x="12" y="37"/>
                    <a:pt x="13" y="38"/>
                  </a:cubicBezTo>
                  <a:cubicBezTo>
                    <a:pt x="14" y="38"/>
                    <a:pt x="14" y="39"/>
                    <a:pt x="15" y="39"/>
                  </a:cubicBezTo>
                  <a:cubicBezTo>
                    <a:pt x="16" y="39"/>
                    <a:pt x="16" y="39"/>
                    <a:pt x="16" y="39"/>
                  </a:cubicBezTo>
                  <a:cubicBezTo>
                    <a:pt x="17" y="39"/>
                    <a:pt x="18" y="39"/>
                    <a:pt x="18" y="39"/>
                  </a:cubicBezTo>
                  <a:cubicBezTo>
                    <a:pt x="20" y="39"/>
                    <a:pt x="20" y="39"/>
                    <a:pt x="22" y="37"/>
                  </a:cubicBezTo>
                  <a:cubicBezTo>
                    <a:pt x="23" y="36"/>
                    <a:pt x="24" y="35"/>
                    <a:pt x="25" y="35"/>
                  </a:cubicBezTo>
                  <a:cubicBezTo>
                    <a:pt x="26" y="34"/>
                    <a:pt x="26" y="34"/>
                    <a:pt x="26" y="33"/>
                  </a:cubicBezTo>
                  <a:cubicBezTo>
                    <a:pt x="27" y="30"/>
                    <a:pt x="30" y="30"/>
                    <a:pt x="32" y="30"/>
                  </a:cubicBezTo>
                  <a:cubicBezTo>
                    <a:pt x="32" y="29"/>
                    <a:pt x="32" y="29"/>
                    <a:pt x="32" y="29"/>
                  </a:cubicBezTo>
                  <a:cubicBezTo>
                    <a:pt x="31" y="28"/>
                    <a:pt x="31" y="28"/>
                    <a:pt x="31" y="28"/>
                  </a:cubicBezTo>
                  <a:cubicBezTo>
                    <a:pt x="43" y="24"/>
                    <a:pt x="43" y="24"/>
                    <a:pt x="43" y="24"/>
                  </a:cubicBezTo>
                  <a:cubicBezTo>
                    <a:pt x="43" y="24"/>
                    <a:pt x="43" y="23"/>
                    <a:pt x="43" y="23"/>
                  </a:cubicBezTo>
                  <a:cubicBezTo>
                    <a:pt x="43" y="21"/>
                    <a:pt x="43" y="20"/>
                    <a:pt x="44" y="19"/>
                  </a:cubicBezTo>
                  <a:cubicBezTo>
                    <a:pt x="45" y="19"/>
                    <a:pt x="45" y="18"/>
                    <a:pt x="45" y="18"/>
                  </a:cubicBezTo>
                  <a:cubicBezTo>
                    <a:pt x="45" y="18"/>
                    <a:pt x="45" y="17"/>
                    <a:pt x="45" y="17"/>
                  </a:cubicBezTo>
                  <a:cubicBezTo>
                    <a:pt x="45" y="16"/>
                    <a:pt x="44" y="15"/>
                    <a:pt x="45" y="14"/>
                  </a:cubicBezTo>
                  <a:cubicBezTo>
                    <a:pt x="45" y="14"/>
                    <a:pt x="45" y="13"/>
                    <a:pt x="45" y="12"/>
                  </a:cubicBezTo>
                  <a:cubicBezTo>
                    <a:pt x="46" y="12"/>
                    <a:pt x="46" y="11"/>
                    <a:pt x="46" y="11"/>
                  </a:cubicBezTo>
                  <a:cubicBezTo>
                    <a:pt x="46" y="8"/>
                    <a:pt x="43" y="6"/>
                    <a:pt x="40" y="5"/>
                  </a:cubicBezTo>
                  <a:cubicBezTo>
                    <a:pt x="40" y="5"/>
                    <a:pt x="39" y="5"/>
                    <a:pt x="38" y="5"/>
                  </a:cubicBezTo>
                  <a:cubicBezTo>
                    <a:pt x="37" y="4"/>
                    <a:pt x="35" y="4"/>
                    <a:pt x="34" y="2"/>
                  </a:cubicBezTo>
                  <a:cubicBezTo>
                    <a:pt x="34" y="2"/>
                    <a:pt x="34" y="2"/>
                    <a:pt x="33" y="2"/>
                  </a:cubicBezTo>
                  <a:cubicBezTo>
                    <a:pt x="32" y="2"/>
                    <a:pt x="30" y="3"/>
                    <a:pt x="29" y="4"/>
                  </a:cubicBezTo>
                  <a:cubicBezTo>
                    <a:pt x="29" y="5"/>
                    <a:pt x="29" y="6"/>
                    <a:pt x="29" y="7"/>
                  </a:cubicBezTo>
                  <a:cubicBezTo>
                    <a:pt x="29" y="8"/>
                    <a:pt x="30" y="9"/>
                    <a:pt x="29" y="11"/>
                  </a:cubicBezTo>
                  <a:cubicBezTo>
                    <a:pt x="29" y="11"/>
                    <a:pt x="29" y="12"/>
                    <a:pt x="29" y="12"/>
                  </a:cubicBezTo>
                  <a:cubicBezTo>
                    <a:pt x="28" y="14"/>
                    <a:pt x="28" y="15"/>
                    <a:pt x="29" y="16"/>
                  </a:cubicBezTo>
                  <a:cubicBezTo>
                    <a:pt x="29" y="16"/>
                    <a:pt x="30" y="16"/>
                    <a:pt x="30" y="16"/>
                  </a:cubicBezTo>
                  <a:cubicBezTo>
                    <a:pt x="30" y="16"/>
                    <a:pt x="31" y="16"/>
                    <a:pt x="31" y="16"/>
                  </a:cubicBezTo>
                  <a:cubicBezTo>
                    <a:pt x="32" y="16"/>
                    <a:pt x="32" y="17"/>
                    <a:pt x="33" y="17"/>
                  </a:cubicBezTo>
                  <a:cubicBezTo>
                    <a:pt x="33" y="23"/>
                    <a:pt x="33" y="23"/>
                    <a:pt x="33" y="23"/>
                  </a:cubicBezTo>
                  <a:cubicBezTo>
                    <a:pt x="32" y="22"/>
                    <a:pt x="32" y="22"/>
                    <a:pt x="32" y="22"/>
                  </a:cubicBezTo>
                  <a:cubicBezTo>
                    <a:pt x="29" y="22"/>
                    <a:pt x="27" y="20"/>
                    <a:pt x="26" y="19"/>
                  </a:cubicBezTo>
                  <a:cubicBezTo>
                    <a:pt x="24" y="17"/>
                    <a:pt x="22" y="16"/>
                    <a:pt x="21" y="16"/>
                  </a:cubicBezTo>
                  <a:cubicBezTo>
                    <a:pt x="20" y="16"/>
                    <a:pt x="19" y="16"/>
                    <a:pt x="18" y="16"/>
                  </a:cubicBezTo>
                  <a:cubicBezTo>
                    <a:pt x="16" y="16"/>
                    <a:pt x="15" y="16"/>
                    <a:pt x="13" y="14"/>
                  </a:cubicBezTo>
                  <a:cubicBezTo>
                    <a:pt x="13" y="14"/>
                    <a:pt x="13" y="14"/>
                    <a:pt x="13" y="14"/>
                  </a:cubicBezTo>
                  <a:cubicBezTo>
                    <a:pt x="13" y="14"/>
                    <a:pt x="13" y="14"/>
                    <a:pt x="13" y="14"/>
                  </a:cubicBezTo>
                  <a:cubicBezTo>
                    <a:pt x="13" y="14"/>
                    <a:pt x="12" y="15"/>
                    <a:pt x="11" y="14"/>
                  </a:cubicBezTo>
                  <a:cubicBezTo>
                    <a:pt x="10" y="14"/>
                    <a:pt x="10" y="14"/>
                    <a:pt x="10" y="14"/>
                  </a:cubicBezTo>
                  <a:cubicBezTo>
                    <a:pt x="10" y="14"/>
                    <a:pt x="10" y="14"/>
                    <a:pt x="10" y="14"/>
                  </a:cubicBezTo>
                  <a:cubicBezTo>
                    <a:pt x="10" y="16"/>
                    <a:pt x="9" y="18"/>
                    <a:pt x="10" y="19"/>
                  </a:cubicBezTo>
                  <a:cubicBezTo>
                    <a:pt x="13" y="21"/>
                    <a:pt x="13" y="21"/>
                    <a:pt x="13" y="21"/>
                  </a:cubicBezTo>
                  <a:cubicBezTo>
                    <a:pt x="2" y="21"/>
                    <a:pt x="2" y="21"/>
                    <a:pt x="2" y="21"/>
                  </a:cubicBezTo>
                  <a:cubicBezTo>
                    <a:pt x="2" y="22"/>
                    <a:pt x="2" y="24"/>
                    <a:pt x="2" y="26"/>
                  </a:cubicBezTo>
                  <a:cubicBezTo>
                    <a:pt x="2" y="27"/>
                    <a:pt x="2" y="27"/>
                    <a:pt x="2" y="27"/>
                  </a:cubicBezTo>
                  <a:cubicBezTo>
                    <a:pt x="2" y="33"/>
                    <a:pt x="3" y="37"/>
                    <a:pt x="7" y="37"/>
                  </a:cubicBezTo>
                  <a:cubicBezTo>
                    <a:pt x="8" y="37"/>
                    <a:pt x="8" y="37"/>
                    <a:pt x="9" y="37"/>
                  </a:cubicBezTo>
                  <a:cubicBezTo>
                    <a:pt x="9" y="37"/>
                    <a:pt x="10" y="37"/>
                    <a:pt x="10" y="3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3" name="Freeform 342"/>
            <p:cNvSpPr/>
            <p:nvPr/>
          </p:nvSpPr>
          <p:spPr bwMode="auto">
            <a:xfrm>
              <a:off x="4622800" y="2158827"/>
              <a:ext cx="85725" cy="44450"/>
            </a:xfrm>
            <a:custGeom>
              <a:avLst/>
              <a:gdLst>
                <a:gd name="T0" fmla="*/ 18 w 31"/>
                <a:gd name="T1" fmla="*/ 2 h 16"/>
                <a:gd name="T2" fmla="*/ 14 w 31"/>
                <a:gd name="T3" fmla="*/ 5 h 16"/>
                <a:gd name="T4" fmla="*/ 14 w 31"/>
                <a:gd name="T5" fmla="*/ 9 h 16"/>
                <a:gd name="T6" fmla="*/ 10 w 31"/>
                <a:gd name="T7" fmla="*/ 9 h 16"/>
                <a:gd name="T8" fmla="*/ 5 w 31"/>
                <a:gd name="T9" fmla="*/ 9 h 16"/>
                <a:gd name="T10" fmla="*/ 2 w 31"/>
                <a:gd name="T11" fmla="*/ 9 h 16"/>
                <a:gd name="T12" fmla="*/ 2 w 31"/>
                <a:gd name="T13" fmla="*/ 12 h 16"/>
                <a:gd name="T14" fmla="*/ 12 w 31"/>
                <a:gd name="T15" fmla="*/ 13 h 16"/>
                <a:gd name="T16" fmla="*/ 21 w 31"/>
                <a:gd name="T17" fmla="*/ 15 h 16"/>
                <a:gd name="T18" fmla="*/ 29 w 31"/>
                <a:gd name="T19" fmla="*/ 8 h 16"/>
                <a:gd name="T20" fmla="*/ 31 w 31"/>
                <a:gd name="T21" fmla="*/ 6 h 16"/>
                <a:gd name="T22" fmla="*/ 29 w 31"/>
                <a:gd name="T23" fmla="*/ 2 h 16"/>
                <a:gd name="T24" fmla="*/ 23 w 31"/>
                <a:gd name="T25" fmla="*/ 0 h 16"/>
                <a:gd name="T26" fmla="*/ 18 w 31"/>
                <a:gd name="T2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16">
                  <a:moveTo>
                    <a:pt x="18" y="2"/>
                  </a:moveTo>
                  <a:cubicBezTo>
                    <a:pt x="17" y="3"/>
                    <a:pt x="15" y="4"/>
                    <a:pt x="14" y="5"/>
                  </a:cubicBezTo>
                  <a:cubicBezTo>
                    <a:pt x="14" y="6"/>
                    <a:pt x="16" y="8"/>
                    <a:pt x="14" y="9"/>
                  </a:cubicBezTo>
                  <a:cubicBezTo>
                    <a:pt x="14" y="9"/>
                    <a:pt x="11" y="8"/>
                    <a:pt x="10" y="9"/>
                  </a:cubicBezTo>
                  <a:cubicBezTo>
                    <a:pt x="8" y="10"/>
                    <a:pt x="8" y="9"/>
                    <a:pt x="5" y="9"/>
                  </a:cubicBezTo>
                  <a:cubicBezTo>
                    <a:pt x="6" y="9"/>
                    <a:pt x="1" y="10"/>
                    <a:pt x="2" y="9"/>
                  </a:cubicBezTo>
                  <a:cubicBezTo>
                    <a:pt x="1" y="10"/>
                    <a:pt x="0" y="11"/>
                    <a:pt x="2" y="12"/>
                  </a:cubicBezTo>
                  <a:cubicBezTo>
                    <a:pt x="6" y="13"/>
                    <a:pt x="10" y="10"/>
                    <a:pt x="12" y="13"/>
                  </a:cubicBezTo>
                  <a:cubicBezTo>
                    <a:pt x="13" y="15"/>
                    <a:pt x="19" y="16"/>
                    <a:pt x="21" y="15"/>
                  </a:cubicBezTo>
                  <a:cubicBezTo>
                    <a:pt x="26" y="13"/>
                    <a:pt x="28" y="13"/>
                    <a:pt x="29" y="8"/>
                  </a:cubicBezTo>
                  <a:cubicBezTo>
                    <a:pt x="29" y="7"/>
                    <a:pt x="31" y="8"/>
                    <a:pt x="31" y="6"/>
                  </a:cubicBezTo>
                  <a:cubicBezTo>
                    <a:pt x="31" y="5"/>
                    <a:pt x="30" y="2"/>
                    <a:pt x="29" y="2"/>
                  </a:cubicBezTo>
                  <a:cubicBezTo>
                    <a:pt x="27" y="1"/>
                    <a:pt x="25" y="0"/>
                    <a:pt x="23" y="0"/>
                  </a:cubicBezTo>
                  <a:cubicBezTo>
                    <a:pt x="21" y="0"/>
                    <a:pt x="22" y="4"/>
                    <a:pt x="18"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4" name="Freeform 343"/>
            <p:cNvSpPr>
              <a:spLocks noEditPoints="1"/>
            </p:cNvSpPr>
            <p:nvPr/>
          </p:nvSpPr>
          <p:spPr bwMode="auto">
            <a:xfrm>
              <a:off x="4622800" y="2157240"/>
              <a:ext cx="88900" cy="46038"/>
            </a:xfrm>
            <a:custGeom>
              <a:avLst/>
              <a:gdLst>
                <a:gd name="T0" fmla="*/ 12 w 32"/>
                <a:gd name="T1" fmla="*/ 15 h 17"/>
                <a:gd name="T2" fmla="*/ 7 w 32"/>
                <a:gd name="T3" fmla="*/ 14 h 17"/>
                <a:gd name="T4" fmla="*/ 0 w 32"/>
                <a:gd name="T5" fmla="*/ 12 h 17"/>
                <a:gd name="T6" fmla="*/ 3 w 32"/>
                <a:gd name="T7" fmla="*/ 11 h 17"/>
                <a:gd name="T8" fmla="*/ 2 w 32"/>
                <a:gd name="T9" fmla="*/ 9 h 17"/>
                <a:gd name="T10" fmla="*/ 5 w 32"/>
                <a:gd name="T11" fmla="*/ 10 h 17"/>
                <a:gd name="T12" fmla="*/ 5 w 32"/>
                <a:gd name="T13" fmla="*/ 9 h 17"/>
                <a:gd name="T14" fmla="*/ 5 w 32"/>
                <a:gd name="T15" fmla="*/ 10 h 17"/>
                <a:gd name="T16" fmla="*/ 5 w 32"/>
                <a:gd name="T17" fmla="*/ 9 h 17"/>
                <a:gd name="T18" fmla="*/ 7 w 32"/>
                <a:gd name="T19" fmla="*/ 9 h 17"/>
                <a:gd name="T20" fmla="*/ 11 w 32"/>
                <a:gd name="T21" fmla="*/ 9 h 17"/>
                <a:gd name="T22" fmla="*/ 13 w 32"/>
                <a:gd name="T23" fmla="*/ 8 h 17"/>
                <a:gd name="T24" fmla="*/ 16 w 32"/>
                <a:gd name="T25" fmla="*/ 3 h 17"/>
                <a:gd name="T26" fmla="*/ 18 w 32"/>
                <a:gd name="T27" fmla="*/ 2 h 17"/>
                <a:gd name="T28" fmla="*/ 20 w 32"/>
                <a:gd name="T29" fmla="*/ 2 h 17"/>
                <a:gd name="T30" fmla="*/ 23 w 32"/>
                <a:gd name="T31" fmla="*/ 0 h 17"/>
                <a:gd name="T32" fmla="*/ 27 w 32"/>
                <a:gd name="T33" fmla="*/ 1 h 17"/>
                <a:gd name="T34" fmla="*/ 32 w 32"/>
                <a:gd name="T35" fmla="*/ 7 h 17"/>
                <a:gd name="T36" fmla="*/ 30 w 32"/>
                <a:gd name="T37" fmla="*/ 10 h 17"/>
                <a:gd name="T38" fmla="*/ 21 w 32"/>
                <a:gd name="T39" fmla="*/ 17 h 17"/>
                <a:gd name="T40" fmla="*/ 9 w 32"/>
                <a:gd name="T41" fmla="*/ 12 h 17"/>
                <a:gd name="T42" fmla="*/ 19 w 32"/>
                <a:gd name="T43" fmla="*/ 15 h 17"/>
                <a:gd name="T44" fmla="*/ 23 w 32"/>
                <a:gd name="T45" fmla="*/ 14 h 17"/>
                <a:gd name="T46" fmla="*/ 29 w 32"/>
                <a:gd name="T47" fmla="*/ 8 h 17"/>
                <a:gd name="T48" fmla="*/ 29 w 32"/>
                <a:gd name="T49" fmla="*/ 3 h 17"/>
                <a:gd name="T50" fmla="*/ 23 w 32"/>
                <a:gd name="T51" fmla="*/ 2 h 17"/>
                <a:gd name="T52" fmla="*/ 18 w 32"/>
                <a:gd name="T53" fmla="*/ 4 h 17"/>
                <a:gd name="T54" fmla="*/ 15 w 32"/>
                <a:gd name="T55" fmla="*/ 6 h 17"/>
                <a:gd name="T56" fmla="*/ 15 w 32"/>
                <a:gd name="T57" fmla="*/ 10 h 17"/>
                <a:gd name="T58" fmla="*/ 15 w 32"/>
                <a:gd name="T59" fmla="*/ 10 h 17"/>
                <a:gd name="T60" fmla="*/ 14 w 32"/>
                <a:gd name="T61" fmla="*/ 10 h 17"/>
                <a:gd name="T62" fmla="*/ 11 w 32"/>
                <a:gd name="T63" fmla="*/ 10 h 17"/>
                <a:gd name="T64" fmla="*/ 7 w 32"/>
                <a:gd name="T65" fmla="*/ 11 h 17"/>
                <a:gd name="T66" fmla="*/ 3 w 32"/>
                <a:gd name="T67" fmla="*/ 11 h 17"/>
                <a:gd name="T68" fmla="*/ 2 w 32"/>
                <a:gd name="T69" fmla="*/ 12 h 17"/>
                <a:gd name="T70" fmla="*/ 7 w 32"/>
                <a:gd name="T7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17">
                  <a:moveTo>
                    <a:pt x="19" y="17"/>
                  </a:moveTo>
                  <a:cubicBezTo>
                    <a:pt x="17" y="17"/>
                    <a:pt x="13" y="16"/>
                    <a:pt x="12" y="15"/>
                  </a:cubicBezTo>
                  <a:cubicBezTo>
                    <a:pt x="11" y="14"/>
                    <a:pt x="10" y="14"/>
                    <a:pt x="9" y="14"/>
                  </a:cubicBezTo>
                  <a:cubicBezTo>
                    <a:pt x="9" y="14"/>
                    <a:pt x="8" y="14"/>
                    <a:pt x="7" y="14"/>
                  </a:cubicBezTo>
                  <a:cubicBezTo>
                    <a:pt x="5" y="14"/>
                    <a:pt x="4" y="15"/>
                    <a:pt x="2" y="14"/>
                  </a:cubicBezTo>
                  <a:cubicBezTo>
                    <a:pt x="1" y="14"/>
                    <a:pt x="0" y="13"/>
                    <a:pt x="0" y="12"/>
                  </a:cubicBezTo>
                  <a:cubicBezTo>
                    <a:pt x="0" y="11"/>
                    <a:pt x="1" y="10"/>
                    <a:pt x="2" y="9"/>
                  </a:cubicBezTo>
                  <a:cubicBezTo>
                    <a:pt x="3" y="11"/>
                    <a:pt x="3" y="11"/>
                    <a:pt x="3" y="11"/>
                  </a:cubicBezTo>
                  <a:cubicBezTo>
                    <a:pt x="3" y="10"/>
                    <a:pt x="3" y="10"/>
                    <a:pt x="3" y="10"/>
                  </a:cubicBezTo>
                  <a:cubicBezTo>
                    <a:pt x="3" y="9"/>
                    <a:pt x="3" y="9"/>
                    <a:pt x="2" y="9"/>
                  </a:cubicBezTo>
                  <a:cubicBezTo>
                    <a:pt x="3" y="9"/>
                    <a:pt x="5" y="9"/>
                    <a:pt x="5" y="9"/>
                  </a:cubicBezTo>
                  <a:cubicBezTo>
                    <a:pt x="5" y="10"/>
                    <a:pt x="5" y="10"/>
                    <a:pt x="5" y="10"/>
                  </a:cubicBezTo>
                  <a:cubicBezTo>
                    <a:pt x="5" y="9"/>
                    <a:pt x="5" y="9"/>
                    <a:pt x="5" y="9"/>
                  </a:cubicBezTo>
                  <a:cubicBezTo>
                    <a:pt x="5" y="9"/>
                    <a:pt x="5" y="9"/>
                    <a:pt x="5" y="9"/>
                  </a:cubicBezTo>
                  <a:cubicBezTo>
                    <a:pt x="5" y="9"/>
                    <a:pt x="5" y="9"/>
                    <a:pt x="5" y="9"/>
                  </a:cubicBezTo>
                  <a:cubicBezTo>
                    <a:pt x="5" y="10"/>
                    <a:pt x="5" y="10"/>
                    <a:pt x="5" y="10"/>
                  </a:cubicBezTo>
                  <a:cubicBezTo>
                    <a:pt x="5" y="9"/>
                    <a:pt x="5" y="9"/>
                    <a:pt x="5" y="9"/>
                  </a:cubicBezTo>
                  <a:cubicBezTo>
                    <a:pt x="5" y="9"/>
                    <a:pt x="5" y="9"/>
                    <a:pt x="5" y="9"/>
                  </a:cubicBezTo>
                  <a:cubicBezTo>
                    <a:pt x="6" y="9"/>
                    <a:pt x="6" y="9"/>
                    <a:pt x="6" y="9"/>
                  </a:cubicBezTo>
                  <a:cubicBezTo>
                    <a:pt x="7" y="9"/>
                    <a:pt x="7" y="9"/>
                    <a:pt x="7" y="9"/>
                  </a:cubicBezTo>
                  <a:cubicBezTo>
                    <a:pt x="8" y="9"/>
                    <a:pt x="8" y="9"/>
                    <a:pt x="10" y="9"/>
                  </a:cubicBezTo>
                  <a:cubicBezTo>
                    <a:pt x="10" y="9"/>
                    <a:pt x="11" y="9"/>
                    <a:pt x="11" y="9"/>
                  </a:cubicBezTo>
                  <a:cubicBezTo>
                    <a:pt x="12" y="9"/>
                    <a:pt x="13" y="9"/>
                    <a:pt x="14" y="9"/>
                  </a:cubicBezTo>
                  <a:cubicBezTo>
                    <a:pt x="14" y="9"/>
                    <a:pt x="14" y="8"/>
                    <a:pt x="13" y="8"/>
                  </a:cubicBezTo>
                  <a:cubicBezTo>
                    <a:pt x="13" y="7"/>
                    <a:pt x="13" y="6"/>
                    <a:pt x="14" y="5"/>
                  </a:cubicBezTo>
                  <a:cubicBezTo>
                    <a:pt x="14" y="4"/>
                    <a:pt x="15" y="4"/>
                    <a:pt x="16" y="3"/>
                  </a:cubicBezTo>
                  <a:cubicBezTo>
                    <a:pt x="17" y="3"/>
                    <a:pt x="17" y="2"/>
                    <a:pt x="17" y="2"/>
                  </a:cubicBezTo>
                  <a:cubicBezTo>
                    <a:pt x="18" y="2"/>
                    <a:pt x="18" y="2"/>
                    <a:pt x="18" y="2"/>
                  </a:cubicBezTo>
                  <a:cubicBezTo>
                    <a:pt x="18" y="2"/>
                    <a:pt x="18" y="2"/>
                    <a:pt x="18" y="2"/>
                  </a:cubicBezTo>
                  <a:cubicBezTo>
                    <a:pt x="19" y="2"/>
                    <a:pt x="20" y="2"/>
                    <a:pt x="20" y="2"/>
                  </a:cubicBezTo>
                  <a:cubicBezTo>
                    <a:pt x="20" y="2"/>
                    <a:pt x="20" y="2"/>
                    <a:pt x="20" y="2"/>
                  </a:cubicBezTo>
                  <a:cubicBezTo>
                    <a:pt x="21" y="1"/>
                    <a:pt x="21" y="0"/>
                    <a:pt x="23" y="0"/>
                  </a:cubicBezTo>
                  <a:cubicBezTo>
                    <a:pt x="23" y="0"/>
                    <a:pt x="23" y="0"/>
                    <a:pt x="23" y="0"/>
                  </a:cubicBezTo>
                  <a:cubicBezTo>
                    <a:pt x="25" y="0"/>
                    <a:pt x="26" y="1"/>
                    <a:pt x="27" y="1"/>
                  </a:cubicBezTo>
                  <a:cubicBezTo>
                    <a:pt x="28" y="1"/>
                    <a:pt x="29" y="1"/>
                    <a:pt x="29" y="2"/>
                  </a:cubicBezTo>
                  <a:cubicBezTo>
                    <a:pt x="31" y="2"/>
                    <a:pt x="32" y="6"/>
                    <a:pt x="32" y="7"/>
                  </a:cubicBezTo>
                  <a:cubicBezTo>
                    <a:pt x="32" y="9"/>
                    <a:pt x="30" y="9"/>
                    <a:pt x="30" y="10"/>
                  </a:cubicBezTo>
                  <a:cubicBezTo>
                    <a:pt x="30" y="10"/>
                    <a:pt x="30" y="10"/>
                    <a:pt x="30" y="10"/>
                  </a:cubicBezTo>
                  <a:cubicBezTo>
                    <a:pt x="29" y="14"/>
                    <a:pt x="27" y="15"/>
                    <a:pt x="23" y="16"/>
                  </a:cubicBezTo>
                  <a:cubicBezTo>
                    <a:pt x="23" y="16"/>
                    <a:pt x="22" y="17"/>
                    <a:pt x="21" y="17"/>
                  </a:cubicBezTo>
                  <a:cubicBezTo>
                    <a:pt x="21" y="17"/>
                    <a:pt x="20" y="17"/>
                    <a:pt x="19" y="17"/>
                  </a:cubicBezTo>
                  <a:close/>
                  <a:moveTo>
                    <a:pt x="9" y="12"/>
                  </a:moveTo>
                  <a:cubicBezTo>
                    <a:pt x="11" y="12"/>
                    <a:pt x="12" y="12"/>
                    <a:pt x="13" y="14"/>
                  </a:cubicBezTo>
                  <a:cubicBezTo>
                    <a:pt x="14" y="14"/>
                    <a:pt x="17" y="15"/>
                    <a:pt x="19" y="15"/>
                  </a:cubicBezTo>
                  <a:cubicBezTo>
                    <a:pt x="20" y="15"/>
                    <a:pt x="21" y="15"/>
                    <a:pt x="21" y="15"/>
                  </a:cubicBezTo>
                  <a:cubicBezTo>
                    <a:pt x="21" y="15"/>
                    <a:pt x="22" y="15"/>
                    <a:pt x="23" y="14"/>
                  </a:cubicBezTo>
                  <a:cubicBezTo>
                    <a:pt x="26" y="13"/>
                    <a:pt x="27" y="13"/>
                    <a:pt x="28" y="9"/>
                  </a:cubicBezTo>
                  <a:cubicBezTo>
                    <a:pt x="28" y="8"/>
                    <a:pt x="29" y="8"/>
                    <a:pt x="29" y="8"/>
                  </a:cubicBezTo>
                  <a:cubicBezTo>
                    <a:pt x="30" y="8"/>
                    <a:pt x="30" y="7"/>
                    <a:pt x="30" y="7"/>
                  </a:cubicBezTo>
                  <a:cubicBezTo>
                    <a:pt x="30" y="6"/>
                    <a:pt x="29" y="4"/>
                    <a:pt x="29" y="3"/>
                  </a:cubicBezTo>
                  <a:cubicBezTo>
                    <a:pt x="28" y="3"/>
                    <a:pt x="27" y="3"/>
                    <a:pt x="27" y="3"/>
                  </a:cubicBezTo>
                  <a:cubicBezTo>
                    <a:pt x="26" y="3"/>
                    <a:pt x="24" y="2"/>
                    <a:pt x="23" y="2"/>
                  </a:cubicBezTo>
                  <a:cubicBezTo>
                    <a:pt x="23" y="2"/>
                    <a:pt x="22" y="2"/>
                    <a:pt x="22" y="3"/>
                  </a:cubicBezTo>
                  <a:cubicBezTo>
                    <a:pt x="21" y="4"/>
                    <a:pt x="20" y="5"/>
                    <a:pt x="18" y="4"/>
                  </a:cubicBezTo>
                  <a:cubicBezTo>
                    <a:pt x="18" y="4"/>
                    <a:pt x="18" y="4"/>
                    <a:pt x="17" y="4"/>
                  </a:cubicBezTo>
                  <a:cubicBezTo>
                    <a:pt x="17" y="5"/>
                    <a:pt x="16" y="6"/>
                    <a:pt x="15" y="6"/>
                  </a:cubicBezTo>
                  <a:cubicBezTo>
                    <a:pt x="15" y="7"/>
                    <a:pt x="15" y="7"/>
                    <a:pt x="15" y="7"/>
                  </a:cubicBezTo>
                  <a:cubicBezTo>
                    <a:pt x="16" y="8"/>
                    <a:pt x="16" y="9"/>
                    <a:pt x="15" y="10"/>
                  </a:cubicBezTo>
                  <a:cubicBezTo>
                    <a:pt x="15" y="10"/>
                    <a:pt x="15" y="10"/>
                    <a:pt x="15" y="10"/>
                  </a:cubicBezTo>
                  <a:cubicBezTo>
                    <a:pt x="15" y="10"/>
                    <a:pt x="15" y="10"/>
                    <a:pt x="15" y="10"/>
                  </a:cubicBezTo>
                  <a:cubicBezTo>
                    <a:pt x="15" y="10"/>
                    <a:pt x="15" y="10"/>
                    <a:pt x="15" y="11"/>
                  </a:cubicBezTo>
                  <a:cubicBezTo>
                    <a:pt x="14" y="10"/>
                    <a:pt x="14" y="10"/>
                    <a:pt x="14" y="10"/>
                  </a:cubicBezTo>
                  <a:cubicBezTo>
                    <a:pt x="14" y="11"/>
                    <a:pt x="14" y="11"/>
                    <a:pt x="14" y="11"/>
                  </a:cubicBezTo>
                  <a:cubicBezTo>
                    <a:pt x="13" y="11"/>
                    <a:pt x="12" y="10"/>
                    <a:pt x="11" y="10"/>
                  </a:cubicBezTo>
                  <a:cubicBezTo>
                    <a:pt x="11" y="10"/>
                    <a:pt x="11" y="10"/>
                    <a:pt x="11" y="10"/>
                  </a:cubicBezTo>
                  <a:cubicBezTo>
                    <a:pt x="9" y="11"/>
                    <a:pt x="8" y="11"/>
                    <a:pt x="7" y="11"/>
                  </a:cubicBezTo>
                  <a:cubicBezTo>
                    <a:pt x="7" y="11"/>
                    <a:pt x="6" y="11"/>
                    <a:pt x="5" y="11"/>
                  </a:cubicBezTo>
                  <a:cubicBezTo>
                    <a:pt x="5" y="11"/>
                    <a:pt x="3" y="11"/>
                    <a:pt x="3" y="11"/>
                  </a:cubicBezTo>
                  <a:cubicBezTo>
                    <a:pt x="2" y="11"/>
                    <a:pt x="2" y="11"/>
                    <a:pt x="2" y="11"/>
                  </a:cubicBezTo>
                  <a:cubicBezTo>
                    <a:pt x="2" y="11"/>
                    <a:pt x="2" y="12"/>
                    <a:pt x="2" y="12"/>
                  </a:cubicBezTo>
                  <a:cubicBezTo>
                    <a:pt x="2" y="12"/>
                    <a:pt x="2" y="12"/>
                    <a:pt x="3" y="12"/>
                  </a:cubicBezTo>
                  <a:cubicBezTo>
                    <a:pt x="4" y="13"/>
                    <a:pt x="5" y="12"/>
                    <a:pt x="7" y="12"/>
                  </a:cubicBezTo>
                  <a:cubicBezTo>
                    <a:pt x="8" y="12"/>
                    <a:pt x="9" y="12"/>
                    <a:pt x="9"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5" name="Freeform 344"/>
            <p:cNvSpPr/>
            <p:nvPr/>
          </p:nvSpPr>
          <p:spPr bwMode="auto">
            <a:xfrm>
              <a:off x="4552950" y="2120727"/>
              <a:ext cx="39688" cy="30163"/>
            </a:xfrm>
            <a:custGeom>
              <a:avLst/>
              <a:gdLst>
                <a:gd name="T0" fmla="*/ 10 w 15"/>
                <a:gd name="T1" fmla="*/ 0 h 11"/>
                <a:gd name="T2" fmla="*/ 1 w 15"/>
                <a:gd name="T3" fmla="*/ 3 h 11"/>
                <a:gd name="T4" fmla="*/ 6 w 15"/>
                <a:gd name="T5" fmla="*/ 6 h 11"/>
                <a:gd name="T6" fmla="*/ 9 w 15"/>
                <a:gd name="T7" fmla="*/ 8 h 11"/>
                <a:gd name="T8" fmla="*/ 12 w 15"/>
                <a:gd name="T9" fmla="*/ 11 h 11"/>
                <a:gd name="T10" fmla="*/ 14 w 15"/>
                <a:gd name="T11" fmla="*/ 5 h 11"/>
                <a:gd name="T12" fmla="*/ 10 w 1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5" h="11">
                  <a:moveTo>
                    <a:pt x="10" y="0"/>
                  </a:moveTo>
                  <a:cubicBezTo>
                    <a:pt x="7" y="0"/>
                    <a:pt x="0" y="0"/>
                    <a:pt x="1" y="3"/>
                  </a:cubicBezTo>
                  <a:cubicBezTo>
                    <a:pt x="1" y="4"/>
                    <a:pt x="5" y="6"/>
                    <a:pt x="6" y="6"/>
                  </a:cubicBezTo>
                  <a:cubicBezTo>
                    <a:pt x="7" y="7"/>
                    <a:pt x="6" y="9"/>
                    <a:pt x="9" y="8"/>
                  </a:cubicBezTo>
                  <a:cubicBezTo>
                    <a:pt x="9" y="10"/>
                    <a:pt x="10" y="11"/>
                    <a:pt x="12" y="11"/>
                  </a:cubicBezTo>
                  <a:cubicBezTo>
                    <a:pt x="10" y="8"/>
                    <a:pt x="15" y="8"/>
                    <a:pt x="14" y="5"/>
                  </a:cubicBezTo>
                  <a:cubicBezTo>
                    <a:pt x="13" y="3"/>
                    <a:pt x="11" y="0"/>
                    <a:pt x="1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6" name="Freeform 345"/>
            <p:cNvSpPr>
              <a:spLocks noEditPoints="1"/>
            </p:cNvSpPr>
            <p:nvPr/>
          </p:nvSpPr>
          <p:spPr bwMode="auto">
            <a:xfrm>
              <a:off x="4552950" y="2117552"/>
              <a:ext cx="42863" cy="36513"/>
            </a:xfrm>
            <a:custGeom>
              <a:avLst/>
              <a:gdLst>
                <a:gd name="T0" fmla="*/ 14 w 16"/>
                <a:gd name="T1" fmla="*/ 13 h 13"/>
                <a:gd name="T2" fmla="*/ 12 w 16"/>
                <a:gd name="T3" fmla="*/ 13 h 13"/>
                <a:gd name="T4" fmla="*/ 9 w 16"/>
                <a:gd name="T5" fmla="*/ 11 h 13"/>
                <a:gd name="T6" fmla="*/ 8 w 16"/>
                <a:gd name="T7" fmla="*/ 10 h 13"/>
                <a:gd name="T8" fmla="*/ 6 w 16"/>
                <a:gd name="T9" fmla="*/ 9 h 13"/>
                <a:gd name="T10" fmla="*/ 5 w 16"/>
                <a:gd name="T11" fmla="*/ 8 h 13"/>
                <a:gd name="T12" fmla="*/ 4 w 16"/>
                <a:gd name="T13" fmla="*/ 8 h 13"/>
                <a:gd name="T14" fmla="*/ 0 w 16"/>
                <a:gd name="T15" fmla="*/ 4 h 13"/>
                <a:gd name="T16" fmla="*/ 0 w 16"/>
                <a:gd name="T17" fmla="*/ 2 h 13"/>
                <a:gd name="T18" fmla="*/ 7 w 16"/>
                <a:gd name="T19" fmla="*/ 0 h 13"/>
                <a:gd name="T20" fmla="*/ 10 w 16"/>
                <a:gd name="T21" fmla="*/ 0 h 13"/>
                <a:gd name="T22" fmla="*/ 10 w 16"/>
                <a:gd name="T23" fmla="*/ 0 h 13"/>
                <a:gd name="T24" fmla="*/ 10 w 16"/>
                <a:gd name="T25" fmla="*/ 0 h 13"/>
                <a:gd name="T26" fmla="*/ 15 w 16"/>
                <a:gd name="T27" fmla="*/ 5 h 13"/>
                <a:gd name="T28" fmla="*/ 15 w 16"/>
                <a:gd name="T29" fmla="*/ 5 h 13"/>
                <a:gd name="T30" fmla="*/ 14 w 16"/>
                <a:gd name="T31" fmla="*/ 9 h 13"/>
                <a:gd name="T32" fmla="*/ 13 w 16"/>
                <a:gd name="T33" fmla="*/ 11 h 13"/>
                <a:gd name="T34" fmla="*/ 14 w 16"/>
                <a:gd name="T35" fmla="*/ 13 h 13"/>
                <a:gd name="T36" fmla="*/ 11 w 16"/>
                <a:gd name="T37" fmla="*/ 7 h 13"/>
                <a:gd name="T38" fmla="*/ 10 w 16"/>
                <a:gd name="T39" fmla="*/ 9 h 13"/>
                <a:gd name="T40" fmla="*/ 10 w 16"/>
                <a:gd name="T41" fmla="*/ 10 h 13"/>
                <a:gd name="T42" fmla="*/ 11 w 16"/>
                <a:gd name="T43" fmla="*/ 11 h 13"/>
                <a:gd name="T44" fmla="*/ 12 w 16"/>
                <a:gd name="T45" fmla="*/ 8 h 13"/>
                <a:gd name="T46" fmla="*/ 13 w 16"/>
                <a:gd name="T47" fmla="*/ 6 h 13"/>
                <a:gd name="T48" fmla="*/ 13 w 16"/>
                <a:gd name="T49" fmla="*/ 6 h 13"/>
                <a:gd name="T50" fmla="*/ 10 w 16"/>
                <a:gd name="T51" fmla="*/ 2 h 13"/>
                <a:gd name="T52" fmla="*/ 7 w 16"/>
                <a:gd name="T53" fmla="*/ 2 h 13"/>
                <a:gd name="T54" fmla="*/ 2 w 16"/>
                <a:gd name="T55" fmla="*/ 3 h 13"/>
                <a:gd name="T56" fmla="*/ 2 w 16"/>
                <a:gd name="T57" fmla="*/ 4 h 13"/>
                <a:gd name="T58" fmla="*/ 5 w 16"/>
                <a:gd name="T59" fmla="*/ 6 h 13"/>
                <a:gd name="T60" fmla="*/ 6 w 16"/>
                <a:gd name="T61" fmla="*/ 6 h 13"/>
                <a:gd name="T62" fmla="*/ 8 w 16"/>
                <a:gd name="T63" fmla="*/ 8 h 13"/>
                <a:gd name="T64" fmla="*/ 8 w 16"/>
                <a:gd name="T65" fmla="*/ 8 h 13"/>
                <a:gd name="T66" fmla="*/ 9 w 16"/>
                <a:gd name="T67" fmla="*/ 8 h 13"/>
                <a:gd name="T68" fmla="*/ 11 w 16"/>
                <a:gd name="T6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13">
                  <a:moveTo>
                    <a:pt x="14" y="13"/>
                  </a:moveTo>
                  <a:cubicBezTo>
                    <a:pt x="12" y="13"/>
                    <a:pt x="12" y="13"/>
                    <a:pt x="12" y="13"/>
                  </a:cubicBezTo>
                  <a:cubicBezTo>
                    <a:pt x="11" y="13"/>
                    <a:pt x="9" y="12"/>
                    <a:pt x="9" y="11"/>
                  </a:cubicBezTo>
                  <a:cubicBezTo>
                    <a:pt x="9" y="11"/>
                    <a:pt x="8" y="11"/>
                    <a:pt x="8" y="10"/>
                  </a:cubicBezTo>
                  <a:cubicBezTo>
                    <a:pt x="7" y="11"/>
                    <a:pt x="6" y="9"/>
                    <a:pt x="6" y="9"/>
                  </a:cubicBezTo>
                  <a:cubicBezTo>
                    <a:pt x="6" y="8"/>
                    <a:pt x="5" y="8"/>
                    <a:pt x="5" y="8"/>
                  </a:cubicBezTo>
                  <a:cubicBezTo>
                    <a:pt x="5" y="8"/>
                    <a:pt x="5" y="8"/>
                    <a:pt x="4" y="8"/>
                  </a:cubicBezTo>
                  <a:cubicBezTo>
                    <a:pt x="1" y="6"/>
                    <a:pt x="0" y="5"/>
                    <a:pt x="0" y="4"/>
                  </a:cubicBezTo>
                  <a:cubicBezTo>
                    <a:pt x="0" y="3"/>
                    <a:pt x="0" y="3"/>
                    <a:pt x="0" y="2"/>
                  </a:cubicBezTo>
                  <a:cubicBezTo>
                    <a:pt x="2" y="0"/>
                    <a:pt x="5" y="0"/>
                    <a:pt x="7" y="0"/>
                  </a:cubicBezTo>
                  <a:cubicBezTo>
                    <a:pt x="8" y="0"/>
                    <a:pt x="9" y="0"/>
                    <a:pt x="10" y="0"/>
                  </a:cubicBezTo>
                  <a:cubicBezTo>
                    <a:pt x="10" y="0"/>
                    <a:pt x="10" y="0"/>
                    <a:pt x="10" y="0"/>
                  </a:cubicBezTo>
                  <a:cubicBezTo>
                    <a:pt x="10" y="0"/>
                    <a:pt x="10" y="0"/>
                    <a:pt x="10" y="0"/>
                  </a:cubicBezTo>
                  <a:cubicBezTo>
                    <a:pt x="12" y="1"/>
                    <a:pt x="14" y="3"/>
                    <a:pt x="15" y="5"/>
                  </a:cubicBezTo>
                  <a:cubicBezTo>
                    <a:pt x="15" y="5"/>
                    <a:pt x="15" y="5"/>
                    <a:pt x="15" y="5"/>
                  </a:cubicBezTo>
                  <a:cubicBezTo>
                    <a:pt x="16" y="7"/>
                    <a:pt x="14" y="9"/>
                    <a:pt x="14" y="9"/>
                  </a:cubicBezTo>
                  <a:cubicBezTo>
                    <a:pt x="13" y="10"/>
                    <a:pt x="13" y="10"/>
                    <a:pt x="13" y="11"/>
                  </a:cubicBezTo>
                  <a:lnTo>
                    <a:pt x="14" y="13"/>
                  </a:lnTo>
                  <a:close/>
                  <a:moveTo>
                    <a:pt x="11" y="7"/>
                  </a:moveTo>
                  <a:cubicBezTo>
                    <a:pt x="10" y="9"/>
                    <a:pt x="10" y="9"/>
                    <a:pt x="10" y="9"/>
                  </a:cubicBezTo>
                  <a:cubicBezTo>
                    <a:pt x="10" y="9"/>
                    <a:pt x="10" y="10"/>
                    <a:pt x="10" y="10"/>
                  </a:cubicBezTo>
                  <a:cubicBezTo>
                    <a:pt x="10" y="10"/>
                    <a:pt x="11" y="10"/>
                    <a:pt x="11" y="11"/>
                  </a:cubicBezTo>
                  <a:cubicBezTo>
                    <a:pt x="11" y="9"/>
                    <a:pt x="12" y="9"/>
                    <a:pt x="12" y="8"/>
                  </a:cubicBezTo>
                  <a:cubicBezTo>
                    <a:pt x="13" y="7"/>
                    <a:pt x="13" y="7"/>
                    <a:pt x="13" y="6"/>
                  </a:cubicBezTo>
                  <a:cubicBezTo>
                    <a:pt x="13" y="6"/>
                    <a:pt x="13" y="6"/>
                    <a:pt x="13" y="6"/>
                  </a:cubicBezTo>
                  <a:cubicBezTo>
                    <a:pt x="12" y="5"/>
                    <a:pt x="11" y="2"/>
                    <a:pt x="10" y="2"/>
                  </a:cubicBezTo>
                  <a:cubicBezTo>
                    <a:pt x="9" y="2"/>
                    <a:pt x="8" y="2"/>
                    <a:pt x="7" y="2"/>
                  </a:cubicBezTo>
                  <a:cubicBezTo>
                    <a:pt x="6" y="2"/>
                    <a:pt x="3" y="2"/>
                    <a:pt x="2" y="3"/>
                  </a:cubicBezTo>
                  <a:cubicBezTo>
                    <a:pt x="2" y="3"/>
                    <a:pt x="2" y="4"/>
                    <a:pt x="2" y="4"/>
                  </a:cubicBezTo>
                  <a:cubicBezTo>
                    <a:pt x="2" y="4"/>
                    <a:pt x="4" y="5"/>
                    <a:pt x="5" y="6"/>
                  </a:cubicBezTo>
                  <a:cubicBezTo>
                    <a:pt x="6" y="6"/>
                    <a:pt x="6" y="6"/>
                    <a:pt x="6" y="6"/>
                  </a:cubicBezTo>
                  <a:cubicBezTo>
                    <a:pt x="7" y="7"/>
                    <a:pt x="7" y="8"/>
                    <a:pt x="8" y="8"/>
                  </a:cubicBezTo>
                  <a:cubicBezTo>
                    <a:pt x="8" y="8"/>
                    <a:pt x="8" y="8"/>
                    <a:pt x="8" y="8"/>
                  </a:cubicBezTo>
                  <a:cubicBezTo>
                    <a:pt x="8" y="8"/>
                    <a:pt x="8" y="8"/>
                    <a:pt x="9" y="8"/>
                  </a:cubicBezTo>
                  <a:lnTo>
                    <a:pt x="11"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7" name="Freeform 346"/>
            <p:cNvSpPr/>
            <p:nvPr/>
          </p:nvSpPr>
          <p:spPr bwMode="auto">
            <a:xfrm>
              <a:off x="4872038" y="2354090"/>
              <a:ext cx="25400" cy="23813"/>
            </a:xfrm>
            <a:custGeom>
              <a:avLst/>
              <a:gdLst>
                <a:gd name="T0" fmla="*/ 7 w 9"/>
                <a:gd name="T1" fmla="*/ 2 h 9"/>
                <a:gd name="T2" fmla="*/ 9 w 9"/>
                <a:gd name="T3" fmla="*/ 0 h 9"/>
                <a:gd name="T4" fmla="*/ 0 w 9"/>
                <a:gd name="T5" fmla="*/ 3 h 9"/>
                <a:gd name="T6" fmla="*/ 7 w 9"/>
                <a:gd name="T7" fmla="*/ 2 h 9"/>
              </a:gdLst>
              <a:ahLst/>
              <a:cxnLst>
                <a:cxn ang="0">
                  <a:pos x="T0" y="T1"/>
                </a:cxn>
                <a:cxn ang="0">
                  <a:pos x="T2" y="T3"/>
                </a:cxn>
                <a:cxn ang="0">
                  <a:pos x="T4" y="T5"/>
                </a:cxn>
                <a:cxn ang="0">
                  <a:pos x="T6" y="T7"/>
                </a:cxn>
              </a:cxnLst>
              <a:rect l="0" t="0" r="r" b="b"/>
              <a:pathLst>
                <a:path w="9" h="9">
                  <a:moveTo>
                    <a:pt x="7" y="2"/>
                  </a:moveTo>
                  <a:cubicBezTo>
                    <a:pt x="7" y="1"/>
                    <a:pt x="8" y="1"/>
                    <a:pt x="9" y="0"/>
                  </a:cubicBezTo>
                  <a:cubicBezTo>
                    <a:pt x="7" y="3"/>
                    <a:pt x="2" y="9"/>
                    <a:pt x="0" y="3"/>
                  </a:cubicBezTo>
                  <a:cubicBezTo>
                    <a:pt x="2" y="2"/>
                    <a:pt x="4" y="2"/>
                    <a:pt x="7"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8" name="Freeform 347"/>
            <p:cNvSpPr>
              <a:spLocks noEditPoints="1"/>
            </p:cNvSpPr>
            <p:nvPr/>
          </p:nvSpPr>
          <p:spPr bwMode="auto">
            <a:xfrm>
              <a:off x="4868863" y="2347740"/>
              <a:ext cx="36513" cy="25400"/>
            </a:xfrm>
            <a:custGeom>
              <a:avLst/>
              <a:gdLst>
                <a:gd name="T0" fmla="*/ 4 w 13"/>
                <a:gd name="T1" fmla="*/ 9 h 9"/>
                <a:gd name="T2" fmla="*/ 0 w 13"/>
                <a:gd name="T3" fmla="*/ 6 h 9"/>
                <a:gd name="T4" fmla="*/ 0 w 13"/>
                <a:gd name="T5" fmla="*/ 5 h 9"/>
                <a:gd name="T6" fmla="*/ 0 w 13"/>
                <a:gd name="T7" fmla="*/ 5 h 9"/>
                <a:gd name="T8" fmla="*/ 7 w 13"/>
                <a:gd name="T9" fmla="*/ 3 h 9"/>
                <a:gd name="T10" fmla="*/ 7 w 13"/>
                <a:gd name="T11" fmla="*/ 3 h 9"/>
                <a:gd name="T12" fmla="*/ 9 w 13"/>
                <a:gd name="T13" fmla="*/ 2 h 9"/>
                <a:gd name="T14" fmla="*/ 9 w 13"/>
                <a:gd name="T15" fmla="*/ 1 h 9"/>
                <a:gd name="T16" fmla="*/ 13 w 13"/>
                <a:gd name="T17" fmla="*/ 0 h 9"/>
                <a:gd name="T18" fmla="*/ 11 w 13"/>
                <a:gd name="T19" fmla="*/ 3 h 9"/>
                <a:gd name="T20" fmla="*/ 4 w 13"/>
                <a:gd name="T21" fmla="*/ 9 h 9"/>
                <a:gd name="T22" fmla="*/ 2 w 13"/>
                <a:gd name="T23" fmla="*/ 6 h 9"/>
                <a:gd name="T24" fmla="*/ 4 w 13"/>
                <a:gd name="T25" fmla="*/ 7 h 9"/>
                <a:gd name="T26" fmla="*/ 7 w 13"/>
                <a:gd name="T27" fmla="*/ 5 h 9"/>
                <a:gd name="T28" fmla="*/ 2 w 13"/>
                <a:gd name="T29"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9">
                  <a:moveTo>
                    <a:pt x="4" y="9"/>
                  </a:moveTo>
                  <a:cubicBezTo>
                    <a:pt x="2" y="9"/>
                    <a:pt x="1" y="8"/>
                    <a:pt x="0" y="6"/>
                  </a:cubicBezTo>
                  <a:cubicBezTo>
                    <a:pt x="0" y="5"/>
                    <a:pt x="0" y="5"/>
                    <a:pt x="0" y="5"/>
                  </a:cubicBezTo>
                  <a:cubicBezTo>
                    <a:pt x="0" y="5"/>
                    <a:pt x="0" y="5"/>
                    <a:pt x="0" y="5"/>
                  </a:cubicBezTo>
                  <a:cubicBezTo>
                    <a:pt x="3" y="3"/>
                    <a:pt x="5" y="3"/>
                    <a:pt x="7" y="3"/>
                  </a:cubicBezTo>
                  <a:cubicBezTo>
                    <a:pt x="7" y="3"/>
                    <a:pt x="7" y="3"/>
                    <a:pt x="7" y="3"/>
                  </a:cubicBezTo>
                  <a:cubicBezTo>
                    <a:pt x="8" y="2"/>
                    <a:pt x="8" y="2"/>
                    <a:pt x="9" y="2"/>
                  </a:cubicBezTo>
                  <a:cubicBezTo>
                    <a:pt x="9" y="2"/>
                    <a:pt x="9" y="2"/>
                    <a:pt x="9" y="1"/>
                  </a:cubicBezTo>
                  <a:cubicBezTo>
                    <a:pt x="13" y="0"/>
                    <a:pt x="13" y="0"/>
                    <a:pt x="13" y="0"/>
                  </a:cubicBezTo>
                  <a:cubicBezTo>
                    <a:pt x="11" y="3"/>
                    <a:pt x="11" y="3"/>
                    <a:pt x="11" y="3"/>
                  </a:cubicBezTo>
                  <a:cubicBezTo>
                    <a:pt x="11" y="3"/>
                    <a:pt x="7" y="9"/>
                    <a:pt x="4" y="9"/>
                  </a:cubicBezTo>
                  <a:close/>
                  <a:moveTo>
                    <a:pt x="2" y="6"/>
                  </a:moveTo>
                  <a:cubicBezTo>
                    <a:pt x="3" y="7"/>
                    <a:pt x="3" y="7"/>
                    <a:pt x="4" y="7"/>
                  </a:cubicBezTo>
                  <a:cubicBezTo>
                    <a:pt x="4" y="7"/>
                    <a:pt x="6" y="6"/>
                    <a:pt x="7" y="5"/>
                  </a:cubicBezTo>
                  <a:cubicBezTo>
                    <a:pt x="5" y="5"/>
                    <a:pt x="4" y="5"/>
                    <a:pt x="2"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39" name="Freeform 348"/>
            <p:cNvSpPr/>
            <p:nvPr/>
          </p:nvSpPr>
          <p:spPr bwMode="auto">
            <a:xfrm>
              <a:off x="4652963" y="2123902"/>
              <a:ext cx="112713" cy="57150"/>
            </a:xfrm>
            <a:custGeom>
              <a:avLst/>
              <a:gdLst>
                <a:gd name="T0" fmla="*/ 0 w 41"/>
                <a:gd name="T1" fmla="*/ 5 h 21"/>
                <a:gd name="T2" fmla="*/ 6 w 41"/>
                <a:gd name="T3" fmla="*/ 14 h 21"/>
                <a:gd name="T4" fmla="*/ 14 w 41"/>
                <a:gd name="T5" fmla="*/ 14 h 21"/>
                <a:gd name="T6" fmla="*/ 19 w 41"/>
                <a:gd name="T7" fmla="*/ 15 h 21"/>
                <a:gd name="T8" fmla="*/ 21 w 41"/>
                <a:gd name="T9" fmla="*/ 20 h 21"/>
                <a:gd name="T10" fmla="*/ 26 w 41"/>
                <a:gd name="T11" fmla="*/ 20 h 21"/>
                <a:gd name="T12" fmla="*/ 31 w 41"/>
                <a:gd name="T13" fmla="*/ 18 h 21"/>
                <a:gd name="T14" fmla="*/ 34 w 41"/>
                <a:gd name="T15" fmla="*/ 16 h 21"/>
                <a:gd name="T16" fmla="*/ 40 w 41"/>
                <a:gd name="T17" fmla="*/ 16 h 21"/>
                <a:gd name="T18" fmla="*/ 35 w 41"/>
                <a:gd name="T19" fmla="*/ 11 h 21"/>
                <a:gd name="T20" fmla="*/ 30 w 41"/>
                <a:gd name="T21" fmla="*/ 11 h 21"/>
                <a:gd name="T22" fmla="*/ 26 w 41"/>
                <a:gd name="T23" fmla="*/ 10 h 21"/>
                <a:gd name="T24" fmla="*/ 18 w 41"/>
                <a:gd name="T25" fmla="*/ 6 h 21"/>
                <a:gd name="T26" fmla="*/ 14 w 41"/>
                <a:gd name="T27" fmla="*/ 2 h 21"/>
                <a:gd name="T28" fmla="*/ 8 w 41"/>
                <a:gd name="T29" fmla="*/ 0 h 21"/>
                <a:gd name="T30" fmla="*/ 0 w 41"/>
                <a:gd name="T3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21">
                  <a:moveTo>
                    <a:pt x="0" y="5"/>
                  </a:moveTo>
                  <a:cubicBezTo>
                    <a:pt x="2" y="9"/>
                    <a:pt x="3" y="11"/>
                    <a:pt x="6" y="14"/>
                  </a:cubicBezTo>
                  <a:cubicBezTo>
                    <a:pt x="9" y="17"/>
                    <a:pt x="11" y="13"/>
                    <a:pt x="14" y="14"/>
                  </a:cubicBezTo>
                  <a:cubicBezTo>
                    <a:pt x="15" y="14"/>
                    <a:pt x="18" y="14"/>
                    <a:pt x="19" y="15"/>
                  </a:cubicBezTo>
                  <a:cubicBezTo>
                    <a:pt x="19" y="17"/>
                    <a:pt x="19" y="18"/>
                    <a:pt x="21" y="20"/>
                  </a:cubicBezTo>
                  <a:cubicBezTo>
                    <a:pt x="23" y="21"/>
                    <a:pt x="25" y="21"/>
                    <a:pt x="26" y="20"/>
                  </a:cubicBezTo>
                  <a:cubicBezTo>
                    <a:pt x="27" y="18"/>
                    <a:pt x="29" y="19"/>
                    <a:pt x="31" y="18"/>
                  </a:cubicBezTo>
                  <a:cubicBezTo>
                    <a:pt x="32" y="18"/>
                    <a:pt x="33" y="16"/>
                    <a:pt x="34" y="16"/>
                  </a:cubicBezTo>
                  <a:cubicBezTo>
                    <a:pt x="35" y="16"/>
                    <a:pt x="39" y="17"/>
                    <a:pt x="40" y="16"/>
                  </a:cubicBezTo>
                  <a:cubicBezTo>
                    <a:pt x="41" y="13"/>
                    <a:pt x="40" y="10"/>
                    <a:pt x="35" y="11"/>
                  </a:cubicBezTo>
                  <a:cubicBezTo>
                    <a:pt x="34" y="11"/>
                    <a:pt x="31" y="12"/>
                    <a:pt x="30" y="11"/>
                  </a:cubicBezTo>
                  <a:cubicBezTo>
                    <a:pt x="29" y="10"/>
                    <a:pt x="28" y="11"/>
                    <a:pt x="26" y="10"/>
                  </a:cubicBezTo>
                  <a:cubicBezTo>
                    <a:pt x="24" y="9"/>
                    <a:pt x="20" y="2"/>
                    <a:pt x="18" y="6"/>
                  </a:cubicBezTo>
                  <a:cubicBezTo>
                    <a:pt x="17" y="4"/>
                    <a:pt x="16" y="3"/>
                    <a:pt x="14" y="2"/>
                  </a:cubicBezTo>
                  <a:cubicBezTo>
                    <a:pt x="11" y="1"/>
                    <a:pt x="10" y="3"/>
                    <a:pt x="8" y="0"/>
                  </a:cubicBezTo>
                  <a:cubicBezTo>
                    <a:pt x="9" y="3"/>
                    <a:pt x="2" y="7"/>
                    <a:pt x="0"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0" name="Freeform 349"/>
            <p:cNvSpPr>
              <a:spLocks noEditPoints="1"/>
            </p:cNvSpPr>
            <p:nvPr/>
          </p:nvSpPr>
          <p:spPr bwMode="auto">
            <a:xfrm>
              <a:off x="4645025" y="2115965"/>
              <a:ext cx="120650" cy="68263"/>
            </a:xfrm>
            <a:custGeom>
              <a:avLst/>
              <a:gdLst>
                <a:gd name="T0" fmla="*/ 24 w 44"/>
                <a:gd name="T1" fmla="*/ 24 h 25"/>
                <a:gd name="T2" fmla="*/ 21 w 44"/>
                <a:gd name="T3" fmla="*/ 18 h 25"/>
                <a:gd name="T4" fmla="*/ 17 w 44"/>
                <a:gd name="T5" fmla="*/ 18 h 25"/>
                <a:gd name="T6" fmla="*/ 12 w 44"/>
                <a:gd name="T7" fmla="*/ 19 h 25"/>
                <a:gd name="T8" fmla="*/ 2 w 44"/>
                <a:gd name="T9" fmla="*/ 9 h 25"/>
                <a:gd name="T10" fmla="*/ 3 w 44"/>
                <a:gd name="T11" fmla="*/ 8 h 25"/>
                <a:gd name="T12" fmla="*/ 9 w 44"/>
                <a:gd name="T13" fmla="*/ 5 h 25"/>
                <a:gd name="T14" fmla="*/ 10 w 44"/>
                <a:gd name="T15" fmla="*/ 0 h 25"/>
                <a:gd name="T16" fmla="*/ 13 w 44"/>
                <a:gd name="T17" fmla="*/ 4 h 25"/>
                <a:gd name="T18" fmla="*/ 17 w 44"/>
                <a:gd name="T19" fmla="*/ 4 h 25"/>
                <a:gd name="T20" fmla="*/ 23 w 44"/>
                <a:gd name="T21" fmla="*/ 7 h 25"/>
                <a:gd name="T22" fmla="*/ 29 w 44"/>
                <a:gd name="T23" fmla="*/ 12 h 25"/>
                <a:gd name="T24" fmla="*/ 34 w 44"/>
                <a:gd name="T25" fmla="*/ 14 h 25"/>
                <a:gd name="T26" fmla="*/ 37 w 44"/>
                <a:gd name="T27" fmla="*/ 13 h 25"/>
                <a:gd name="T28" fmla="*/ 43 w 44"/>
                <a:gd name="T29" fmla="*/ 14 h 25"/>
                <a:gd name="T30" fmla="*/ 42 w 44"/>
                <a:gd name="T31" fmla="*/ 21 h 25"/>
                <a:gd name="T32" fmla="*/ 37 w 44"/>
                <a:gd name="T33" fmla="*/ 20 h 25"/>
                <a:gd name="T34" fmla="*/ 36 w 44"/>
                <a:gd name="T35" fmla="*/ 21 h 25"/>
                <a:gd name="T36" fmla="*/ 32 w 44"/>
                <a:gd name="T37" fmla="*/ 23 h 25"/>
                <a:gd name="T38" fmla="*/ 27 w 44"/>
                <a:gd name="T39" fmla="*/ 25 h 25"/>
                <a:gd name="T40" fmla="*/ 18 w 44"/>
                <a:gd name="T41" fmla="*/ 16 h 25"/>
                <a:gd name="T42" fmla="*/ 22 w 44"/>
                <a:gd name="T43" fmla="*/ 18 h 25"/>
                <a:gd name="T44" fmla="*/ 25 w 44"/>
                <a:gd name="T45" fmla="*/ 22 h 25"/>
                <a:gd name="T46" fmla="*/ 32 w 44"/>
                <a:gd name="T47" fmla="*/ 21 h 25"/>
                <a:gd name="T48" fmla="*/ 35 w 44"/>
                <a:gd name="T49" fmla="*/ 19 h 25"/>
                <a:gd name="T50" fmla="*/ 38 w 44"/>
                <a:gd name="T51" fmla="*/ 18 h 25"/>
                <a:gd name="T52" fmla="*/ 42 w 44"/>
                <a:gd name="T53" fmla="*/ 19 h 25"/>
                <a:gd name="T54" fmla="*/ 42 w 44"/>
                <a:gd name="T55" fmla="*/ 15 h 25"/>
                <a:gd name="T56" fmla="*/ 37 w 44"/>
                <a:gd name="T57" fmla="*/ 15 h 25"/>
                <a:gd name="T58" fmla="*/ 31 w 44"/>
                <a:gd name="T59" fmla="*/ 14 h 25"/>
                <a:gd name="T60" fmla="*/ 26 w 44"/>
                <a:gd name="T61" fmla="*/ 11 h 25"/>
                <a:gd name="T62" fmla="*/ 22 w 44"/>
                <a:gd name="T63" fmla="*/ 10 h 25"/>
                <a:gd name="T64" fmla="*/ 20 w 44"/>
                <a:gd name="T65" fmla="*/ 9 h 25"/>
                <a:gd name="T66" fmla="*/ 14 w 44"/>
                <a:gd name="T67" fmla="*/ 6 h 25"/>
                <a:gd name="T68" fmla="*/ 11 w 44"/>
                <a:gd name="T69" fmla="*/ 6 h 25"/>
                <a:gd name="T70" fmla="*/ 10 w 44"/>
                <a:gd name="T71" fmla="*/ 16 h 25"/>
                <a:gd name="T72" fmla="*/ 13 w 44"/>
                <a:gd name="T7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25">
                  <a:moveTo>
                    <a:pt x="27" y="25"/>
                  </a:moveTo>
                  <a:cubicBezTo>
                    <a:pt x="26" y="25"/>
                    <a:pt x="24" y="24"/>
                    <a:pt x="24" y="24"/>
                  </a:cubicBezTo>
                  <a:cubicBezTo>
                    <a:pt x="22" y="22"/>
                    <a:pt x="21" y="21"/>
                    <a:pt x="21" y="19"/>
                  </a:cubicBezTo>
                  <a:cubicBezTo>
                    <a:pt x="21" y="18"/>
                    <a:pt x="21" y="18"/>
                    <a:pt x="21" y="18"/>
                  </a:cubicBezTo>
                  <a:cubicBezTo>
                    <a:pt x="20" y="18"/>
                    <a:pt x="19" y="18"/>
                    <a:pt x="18" y="18"/>
                  </a:cubicBezTo>
                  <a:cubicBezTo>
                    <a:pt x="18" y="18"/>
                    <a:pt x="18" y="18"/>
                    <a:pt x="17" y="18"/>
                  </a:cubicBezTo>
                  <a:cubicBezTo>
                    <a:pt x="16" y="17"/>
                    <a:pt x="15" y="18"/>
                    <a:pt x="14" y="18"/>
                  </a:cubicBezTo>
                  <a:cubicBezTo>
                    <a:pt x="13" y="19"/>
                    <a:pt x="13" y="19"/>
                    <a:pt x="12" y="19"/>
                  </a:cubicBezTo>
                  <a:cubicBezTo>
                    <a:pt x="10" y="19"/>
                    <a:pt x="9" y="19"/>
                    <a:pt x="8" y="18"/>
                  </a:cubicBezTo>
                  <a:cubicBezTo>
                    <a:pt x="5" y="15"/>
                    <a:pt x="4" y="13"/>
                    <a:pt x="2" y="9"/>
                  </a:cubicBezTo>
                  <a:cubicBezTo>
                    <a:pt x="0" y="4"/>
                    <a:pt x="0" y="4"/>
                    <a:pt x="0" y="4"/>
                  </a:cubicBezTo>
                  <a:cubicBezTo>
                    <a:pt x="3" y="8"/>
                    <a:pt x="3" y="8"/>
                    <a:pt x="3" y="8"/>
                  </a:cubicBezTo>
                  <a:cubicBezTo>
                    <a:pt x="4" y="8"/>
                    <a:pt x="4" y="8"/>
                    <a:pt x="4" y="8"/>
                  </a:cubicBezTo>
                  <a:cubicBezTo>
                    <a:pt x="6" y="8"/>
                    <a:pt x="8" y="6"/>
                    <a:pt x="9" y="5"/>
                  </a:cubicBezTo>
                  <a:cubicBezTo>
                    <a:pt x="10" y="4"/>
                    <a:pt x="10" y="4"/>
                    <a:pt x="10" y="3"/>
                  </a:cubicBezTo>
                  <a:cubicBezTo>
                    <a:pt x="10" y="0"/>
                    <a:pt x="10" y="0"/>
                    <a:pt x="10" y="0"/>
                  </a:cubicBezTo>
                  <a:cubicBezTo>
                    <a:pt x="12" y="3"/>
                    <a:pt x="12" y="3"/>
                    <a:pt x="12" y="3"/>
                  </a:cubicBezTo>
                  <a:cubicBezTo>
                    <a:pt x="13" y="4"/>
                    <a:pt x="13" y="4"/>
                    <a:pt x="13" y="4"/>
                  </a:cubicBezTo>
                  <a:cubicBezTo>
                    <a:pt x="14" y="4"/>
                    <a:pt x="14" y="4"/>
                    <a:pt x="14" y="4"/>
                  </a:cubicBezTo>
                  <a:cubicBezTo>
                    <a:pt x="15" y="3"/>
                    <a:pt x="16" y="3"/>
                    <a:pt x="17" y="4"/>
                  </a:cubicBezTo>
                  <a:cubicBezTo>
                    <a:pt x="19" y="5"/>
                    <a:pt x="20" y="6"/>
                    <a:pt x="21" y="8"/>
                  </a:cubicBezTo>
                  <a:cubicBezTo>
                    <a:pt x="22" y="7"/>
                    <a:pt x="22" y="7"/>
                    <a:pt x="23" y="7"/>
                  </a:cubicBezTo>
                  <a:cubicBezTo>
                    <a:pt x="25" y="7"/>
                    <a:pt x="26" y="9"/>
                    <a:pt x="27" y="10"/>
                  </a:cubicBezTo>
                  <a:cubicBezTo>
                    <a:pt x="28" y="11"/>
                    <a:pt x="29" y="12"/>
                    <a:pt x="29" y="12"/>
                  </a:cubicBezTo>
                  <a:cubicBezTo>
                    <a:pt x="30" y="12"/>
                    <a:pt x="30" y="12"/>
                    <a:pt x="31" y="12"/>
                  </a:cubicBezTo>
                  <a:cubicBezTo>
                    <a:pt x="32" y="12"/>
                    <a:pt x="33" y="12"/>
                    <a:pt x="34" y="14"/>
                  </a:cubicBezTo>
                  <a:cubicBezTo>
                    <a:pt x="34" y="14"/>
                    <a:pt x="34" y="14"/>
                    <a:pt x="35" y="14"/>
                  </a:cubicBezTo>
                  <a:cubicBezTo>
                    <a:pt x="35" y="14"/>
                    <a:pt x="36" y="14"/>
                    <a:pt x="37" y="13"/>
                  </a:cubicBezTo>
                  <a:cubicBezTo>
                    <a:pt x="37" y="13"/>
                    <a:pt x="38" y="13"/>
                    <a:pt x="38" y="13"/>
                  </a:cubicBezTo>
                  <a:cubicBezTo>
                    <a:pt x="41" y="12"/>
                    <a:pt x="42" y="13"/>
                    <a:pt x="43" y="14"/>
                  </a:cubicBezTo>
                  <a:cubicBezTo>
                    <a:pt x="44" y="15"/>
                    <a:pt x="44" y="17"/>
                    <a:pt x="44" y="20"/>
                  </a:cubicBezTo>
                  <a:cubicBezTo>
                    <a:pt x="44" y="20"/>
                    <a:pt x="43" y="21"/>
                    <a:pt x="42" y="21"/>
                  </a:cubicBezTo>
                  <a:cubicBezTo>
                    <a:pt x="41" y="21"/>
                    <a:pt x="39" y="20"/>
                    <a:pt x="38" y="20"/>
                  </a:cubicBezTo>
                  <a:cubicBezTo>
                    <a:pt x="38" y="20"/>
                    <a:pt x="38" y="20"/>
                    <a:pt x="37" y="20"/>
                  </a:cubicBezTo>
                  <a:cubicBezTo>
                    <a:pt x="37" y="20"/>
                    <a:pt x="37" y="20"/>
                    <a:pt x="37" y="20"/>
                  </a:cubicBezTo>
                  <a:cubicBezTo>
                    <a:pt x="37" y="20"/>
                    <a:pt x="36" y="21"/>
                    <a:pt x="36" y="21"/>
                  </a:cubicBezTo>
                  <a:cubicBezTo>
                    <a:pt x="35" y="21"/>
                    <a:pt x="35" y="22"/>
                    <a:pt x="34" y="22"/>
                  </a:cubicBezTo>
                  <a:cubicBezTo>
                    <a:pt x="33" y="22"/>
                    <a:pt x="33" y="23"/>
                    <a:pt x="32" y="23"/>
                  </a:cubicBezTo>
                  <a:cubicBezTo>
                    <a:pt x="31" y="23"/>
                    <a:pt x="30" y="23"/>
                    <a:pt x="29" y="23"/>
                  </a:cubicBezTo>
                  <a:cubicBezTo>
                    <a:pt x="29" y="24"/>
                    <a:pt x="28" y="25"/>
                    <a:pt x="27" y="25"/>
                  </a:cubicBezTo>
                  <a:close/>
                  <a:moveTo>
                    <a:pt x="17" y="16"/>
                  </a:moveTo>
                  <a:cubicBezTo>
                    <a:pt x="17" y="16"/>
                    <a:pt x="17" y="16"/>
                    <a:pt x="18" y="16"/>
                  </a:cubicBezTo>
                  <a:cubicBezTo>
                    <a:pt x="18" y="16"/>
                    <a:pt x="18" y="16"/>
                    <a:pt x="18" y="16"/>
                  </a:cubicBezTo>
                  <a:cubicBezTo>
                    <a:pt x="20" y="16"/>
                    <a:pt x="22" y="16"/>
                    <a:pt x="22" y="18"/>
                  </a:cubicBezTo>
                  <a:cubicBezTo>
                    <a:pt x="23" y="19"/>
                    <a:pt x="23" y="19"/>
                    <a:pt x="23" y="19"/>
                  </a:cubicBezTo>
                  <a:cubicBezTo>
                    <a:pt x="23" y="20"/>
                    <a:pt x="24" y="21"/>
                    <a:pt x="25" y="22"/>
                  </a:cubicBezTo>
                  <a:cubicBezTo>
                    <a:pt x="26" y="23"/>
                    <a:pt x="27" y="23"/>
                    <a:pt x="28" y="22"/>
                  </a:cubicBezTo>
                  <a:cubicBezTo>
                    <a:pt x="29" y="21"/>
                    <a:pt x="30" y="21"/>
                    <a:pt x="32" y="21"/>
                  </a:cubicBezTo>
                  <a:cubicBezTo>
                    <a:pt x="32" y="21"/>
                    <a:pt x="33" y="21"/>
                    <a:pt x="33" y="20"/>
                  </a:cubicBezTo>
                  <a:cubicBezTo>
                    <a:pt x="34" y="20"/>
                    <a:pt x="34" y="20"/>
                    <a:pt x="35" y="19"/>
                  </a:cubicBezTo>
                  <a:cubicBezTo>
                    <a:pt x="35" y="19"/>
                    <a:pt x="36" y="18"/>
                    <a:pt x="37" y="18"/>
                  </a:cubicBezTo>
                  <a:cubicBezTo>
                    <a:pt x="38" y="18"/>
                    <a:pt x="38" y="18"/>
                    <a:pt x="38" y="18"/>
                  </a:cubicBezTo>
                  <a:cubicBezTo>
                    <a:pt x="38" y="18"/>
                    <a:pt x="38" y="18"/>
                    <a:pt x="39" y="18"/>
                  </a:cubicBezTo>
                  <a:cubicBezTo>
                    <a:pt x="39" y="18"/>
                    <a:pt x="41" y="19"/>
                    <a:pt x="42" y="19"/>
                  </a:cubicBezTo>
                  <a:cubicBezTo>
                    <a:pt x="42" y="19"/>
                    <a:pt x="42" y="19"/>
                    <a:pt x="42" y="19"/>
                  </a:cubicBezTo>
                  <a:cubicBezTo>
                    <a:pt x="42" y="17"/>
                    <a:pt x="42" y="16"/>
                    <a:pt x="42" y="15"/>
                  </a:cubicBezTo>
                  <a:cubicBezTo>
                    <a:pt x="41" y="15"/>
                    <a:pt x="40" y="15"/>
                    <a:pt x="39" y="15"/>
                  </a:cubicBezTo>
                  <a:cubicBezTo>
                    <a:pt x="38" y="15"/>
                    <a:pt x="38" y="15"/>
                    <a:pt x="37" y="15"/>
                  </a:cubicBezTo>
                  <a:cubicBezTo>
                    <a:pt x="36" y="16"/>
                    <a:pt x="34" y="16"/>
                    <a:pt x="33" y="15"/>
                  </a:cubicBezTo>
                  <a:cubicBezTo>
                    <a:pt x="32" y="14"/>
                    <a:pt x="32" y="14"/>
                    <a:pt x="31" y="14"/>
                  </a:cubicBezTo>
                  <a:cubicBezTo>
                    <a:pt x="30" y="14"/>
                    <a:pt x="29" y="14"/>
                    <a:pt x="28" y="14"/>
                  </a:cubicBezTo>
                  <a:cubicBezTo>
                    <a:pt x="28" y="13"/>
                    <a:pt x="27" y="12"/>
                    <a:pt x="26" y="11"/>
                  </a:cubicBezTo>
                  <a:cubicBezTo>
                    <a:pt x="25" y="10"/>
                    <a:pt x="24" y="9"/>
                    <a:pt x="23" y="9"/>
                  </a:cubicBezTo>
                  <a:cubicBezTo>
                    <a:pt x="23" y="9"/>
                    <a:pt x="22" y="9"/>
                    <a:pt x="22" y="10"/>
                  </a:cubicBezTo>
                  <a:cubicBezTo>
                    <a:pt x="22" y="11"/>
                    <a:pt x="22" y="11"/>
                    <a:pt x="22" y="11"/>
                  </a:cubicBezTo>
                  <a:cubicBezTo>
                    <a:pt x="20" y="9"/>
                    <a:pt x="20" y="9"/>
                    <a:pt x="20" y="9"/>
                  </a:cubicBezTo>
                  <a:cubicBezTo>
                    <a:pt x="19" y="8"/>
                    <a:pt x="18" y="7"/>
                    <a:pt x="16" y="6"/>
                  </a:cubicBezTo>
                  <a:cubicBezTo>
                    <a:pt x="16" y="5"/>
                    <a:pt x="15" y="5"/>
                    <a:pt x="14" y="6"/>
                  </a:cubicBezTo>
                  <a:cubicBezTo>
                    <a:pt x="13" y="6"/>
                    <a:pt x="13" y="6"/>
                    <a:pt x="12" y="5"/>
                  </a:cubicBezTo>
                  <a:cubicBezTo>
                    <a:pt x="12" y="6"/>
                    <a:pt x="11" y="6"/>
                    <a:pt x="11" y="6"/>
                  </a:cubicBezTo>
                  <a:cubicBezTo>
                    <a:pt x="9" y="8"/>
                    <a:pt x="7" y="9"/>
                    <a:pt x="5" y="10"/>
                  </a:cubicBezTo>
                  <a:cubicBezTo>
                    <a:pt x="6" y="12"/>
                    <a:pt x="7" y="14"/>
                    <a:pt x="10" y="16"/>
                  </a:cubicBezTo>
                  <a:cubicBezTo>
                    <a:pt x="11" y="17"/>
                    <a:pt x="11" y="17"/>
                    <a:pt x="12" y="17"/>
                  </a:cubicBezTo>
                  <a:cubicBezTo>
                    <a:pt x="12" y="17"/>
                    <a:pt x="13" y="17"/>
                    <a:pt x="13" y="17"/>
                  </a:cubicBezTo>
                  <a:cubicBezTo>
                    <a:pt x="14" y="16"/>
                    <a:pt x="15" y="16"/>
                    <a:pt x="17"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1" name="Freeform 350"/>
            <p:cNvSpPr/>
            <p:nvPr/>
          </p:nvSpPr>
          <p:spPr bwMode="auto">
            <a:xfrm>
              <a:off x="4697413" y="2166765"/>
              <a:ext cx="71438" cy="44450"/>
            </a:xfrm>
            <a:custGeom>
              <a:avLst/>
              <a:gdLst>
                <a:gd name="T0" fmla="*/ 1 w 26"/>
                <a:gd name="T1" fmla="*/ 11 h 16"/>
                <a:gd name="T2" fmla="*/ 7 w 26"/>
                <a:gd name="T3" fmla="*/ 16 h 16"/>
                <a:gd name="T4" fmla="*/ 14 w 26"/>
                <a:gd name="T5" fmla="*/ 14 h 16"/>
                <a:gd name="T6" fmla="*/ 26 w 26"/>
                <a:gd name="T7" fmla="*/ 3 h 16"/>
                <a:gd name="T8" fmla="*/ 21 w 26"/>
                <a:gd name="T9" fmla="*/ 0 h 16"/>
                <a:gd name="T10" fmla="*/ 15 w 26"/>
                <a:gd name="T11" fmla="*/ 2 h 16"/>
                <a:gd name="T12" fmla="*/ 12 w 26"/>
                <a:gd name="T13" fmla="*/ 3 h 16"/>
                <a:gd name="T14" fmla="*/ 9 w 26"/>
                <a:gd name="T15" fmla="*/ 5 h 16"/>
                <a:gd name="T16" fmla="*/ 4 w 26"/>
                <a:gd name="T17" fmla="*/ 3 h 16"/>
                <a:gd name="T18" fmla="*/ 2 w 26"/>
                <a:gd name="T19" fmla="*/ 5 h 16"/>
                <a:gd name="T20" fmla="*/ 0 w 26"/>
                <a:gd name="T21" fmla="*/ 10 h 16"/>
                <a:gd name="T22" fmla="*/ 1 w 26"/>
                <a:gd name="T23"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16">
                  <a:moveTo>
                    <a:pt x="1" y="11"/>
                  </a:moveTo>
                  <a:cubicBezTo>
                    <a:pt x="2" y="12"/>
                    <a:pt x="5" y="16"/>
                    <a:pt x="7" y="16"/>
                  </a:cubicBezTo>
                  <a:cubicBezTo>
                    <a:pt x="9" y="16"/>
                    <a:pt x="12" y="14"/>
                    <a:pt x="14" y="14"/>
                  </a:cubicBezTo>
                  <a:cubicBezTo>
                    <a:pt x="22" y="14"/>
                    <a:pt x="21" y="6"/>
                    <a:pt x="26" y="3"/>
                  </a:cubicBezTo>
                  <a:cubicBezTo>
                    <a:pt x="24" y="1"/>
                    <a:pt x="23" y="1"/>
                    <a:pt x="21" y="0"/>
                  </a:cubicBezTo>
                  <a:cubicBezTo>
                    <a:pt x="17" y="0"/>
                    <a:pt x="18" y="1"/>
                    <a:pt x="15" y="2"/>
                  </a:cubicBezTo>
                  <a:cubicBezTo>
                    <a:pt x="14" y="3"/>
                    <a:pt x="13" y="3"/>
                    <a:pt x="12" y="3"/>
                  </a:cubicBezTo>
                  <a:cubicBezTo>
                    <a:pt x="11" y="3"/>
                    <a:pt x="10" y="5"/>
                    <a:pt x="9" y="5"/>
                  </a:cubicBezTo>
                  <a:cubicBezTo>
                    <a:pt x="7" y="5"/>
                    <a:pt x="5" y="4"/>
                    <a:pt x="4" y="3"/>
                  </a:cubicBezTo>
                  <a:cubicBezTo>
                    <a:pt x="4" y="6"/>
                    <a:pt x="2" y="4"/>
                    <a:pt x="2" y="5"/>
                  </a:cubicBezTo>
                  <a:cubicBezTo>
                    <a:pt x="1" y="7"/>
                    <a:pt x="2" y="9"/>
                    <a:pt x="0" y="10"/>
                  </a:cubicBezTo>
                  <a:cubicBezTo>
                    <a:pt x="0" y="10"/>
                    <a:pt x="1" y="10"/>
                    <a:pt x="1"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2" name="Freeform 351"/>
            <p:cNvSpPr>
              <a:spLocks noEditPoints="1"/>
            </p:cNvSpPr>
            <p:nvPr/>
          </p:nvSpPr>
          <p:spPr bwMode="auto">
            <a:xfrm>
              <a:off x="4691063" y="2165177"/>
              <a:ext cx="82550" cy="49213"/>
            </a:xfrm>
            <a:custGeom>
              <a:avLst/>
              <a:gdLst>
                <a:gd name="T0" fmla="*/ 10 w 30"/>
                <a:gd name="T1" fmla="*/ 18 h 18"/>
                <a:gd name="T2" fmla="*/ 10 w 30"/>
                <a:gd name="T3" fmla="*/ 18 h 18"/>
                <a:gd name="T4" fmla="*/ 9 w 30"/>
                <a:gd name="T5" fmla="*/ 18 h 18"/>
                <a:gd name="T6" fmla="*/ 4 w 30"/>
                <a:gd name="T7" fmla="*/ 14 h 18"/>
                <a:gd name="T8" fmla="*/ 2 w 30"/>
                <a:gd name="T9" fmla="*/ 12 h 18"/>
                <a:gd name="T10" fmla="*/ 1 w 30"/>
                <a:gd name="T11" fmla="*/ 11 h 18"/>
                <a:gd name="T12" fmla="*/ 0 w 30"/>
                <a:gd name="T13" fmla="*/ 11 h 18"/>
                <a:gd name="T14" fmla="*/ 1 w 30"/>
                <a:gd name="T15" fmla="*/ 10 h 18"/>
                <a:gd name="T16" fmla="*/ 3 w 30"/>
                <a:gd name="T17" fmla="*/ 7 h 18"/>
                <a:gd name="T18" fmla="*/ 3 w 30"/>
                <a:gd name="T19" fmla="*/ 6 h 18"/>
                <a:gd name="T20" fmla="*/ 5 w 30"/>
                <a:gd name="T21" fmla="*/ 5 h 18"/>
                <a:gd name="T22" fmla="*/ 5 w 30"/>
                <a:gd name="T23" fmla="*/ 5 h 18"/>
                <a:gd name="T24" fmla="*/ 5 w 30"/>
                <a:gd name="T25" fmla="*/ 4 h 18"/>
                <a:gd name="T26" fmla="*/ 5 w 30"/>
                <a:gd name="T27" fmla="*/ 1 h 18"/>
                <a:gd name="T28" fmla="*/ 7 w 30"/>
                <a:gd name="T29" fmla="*/ 3 h 18"/>
                <a:gd name="T30" fmla="*/ 11 w 30"/>
                <a:gd name="T31" fmla="*/ 5 h 18"/>
                <a:gd name="T32" fmla="*/ 11 w 30"/>
                <a:gd name="T33" fmla="*/ 4 h 18"/>
                <a:gd name="T34" fmla="*/ 14 w 30"/>
                <a:gd name="T35" fmla="*/ 3 h 18"/>
                <a:gd name="T36" fmla="*/ 15 w 30"/>
                <a:gd name="T37" fmla="*/ 3 h 18"/>
                <a:gd name="T38" fmla="*/ 16 w 30"/>
                <a:gd name="T39" fmla="*/ 2 h 18"/>
                <a:gd name="T40" fmla="*/ 18 w 30"/>
                <a:gd name="T41" fmla="*/ 1 h 18"/>
                <a:gd name="T42" fmla="*/ 23 w 30"/>
                <a:gd name="T43" fmla="*/ 0 h 18"/>
                <a:gd name="T44" fmla="*/ 29 w 30"/>
                <a:gd name="T45" fmla="*/ 4 h 18"/>
                <a:gd name="T46" fmla="*/ 30 w 30"/>
                <a:gd name="T47" fmla="*/ 5 h 18"/>
                <a:gd name="T48" fmla="*/ 29 w 30"/>
                <a:gd name="T49" fmla="*/ 5 h 18"/>
                <a:gd name="T50" fmla="*/ 24 w 30"/>
                <a:gd name="T51" fmla="*/ 10 h 18"/>
                <a:gd name="T52" fmla="*/ 16 w 30"/>
                <a:gd name="T53" fmla="*/ 16 h 18"/>
                <a:gd name="T54" fmla="*/ 13 w 30"/>
                <a:gd name="T55" fmla="*/ 17 h 18"/>
                <a:gd name="T56" fmla="*/ 10 w 30"/>
                <a:gd name="T57" fmla="*/ 18 h 18"/>
                <a:gd name="T58" fmla="*/ 3 w 30"/>
                <a:gd name="T59" fmla="*/ 11 h 18"/>
                <a:gd name="T60" fmla="*/ 5 w 30"/>
                <a:gd name="T61" fmla="*/ 12 h 18"/>
                <a:gd name="T62" fmla="*/ 9 w 30"/>
                <a:gd name="T63" fmla="*/ 16 h 18"/>
                <a:gd name="T64" fmla="*/ 10 w 30"/>
                <a:gd name="T65" fmla="*/ 16 h 18"/>
                <a:gd name="T66" fmla="*/ 12 w 30"/>
                <a:gd name="T67" fmla="*/ 15 h 18"/>
                <a:gd name="T68" fmla="*/ 17 w 30"/>
                <a:gd name="T69" fmla="*/ 14 h 18"/>
                <a:gd name="T70" fmla="*/ 23 w 30"/>
                <a:gd name="T71" fmla="*/ 9 h 18"/>
                <a:gd name="T72" fmla="*/ 27 w 30"/>
                <a:gd name="T73" fmla="*/ 4 h 18"/>
                <a:gd name="T74" fmla="*/ 23 w 30"/>
                <a:gd name="T75" fmla="*/ 2 h 18"/>
                <a:gd name="T76" fmla="*/ 20 w 30"/>
                <a:gd name="T77" fmla="*/ 3 h 18"/>
                <a:gd name="T78" fmla="*/ 17 w 30"/>
                <a:gd name="T79" fmla="*/ 4 h 18"/>
                <a:gd name="T80" fmla="*/ 15 w 30"/>
                <a:gd name="T81" fmla="*/ 5 h 18"/>
                <a:gd name="T82" fmla="*/ 14 w 30"/>
                <a:gd name="T83" fmla="*/ 5 h 18"/>
                <a:gd name="T84" fmla="*/ 13 w 30"/>
                <a:gd name="T85" fmla="*/ 6 h 18"/>
                <a:gd name="T86" fmla="*/ 11 w 30"/>
                <a:gd name="T87" fmla="*/ 7 h 18"/>
                <a:gd name="T88" fmla="*/ 7 w 30"/>
                <a:gd name="T89" fmla="*/ 6 h 18"/>
                <a:gd name="T90" fmla="*/ 7 w 30"/>
                <a:gd name="T91" fmla="*/ 6 h 18"/>
                <a:gd name="T92" fmla="*/ 5 w 30"/>
                <a:gd name="T93" fmla="*/ 7 h 18"/>
                <a:gd name="T94" fmla="*/ 5 w 30"/>
                <a:gd name="T95" fmla="*/ 7 h 18"/>
                <a:gd name="T96" fmla="*/ 5 w 30"/>
                <a:gd name="T97" fmla="*/ 8 h 18"/>
                <a:gd name="T98" fmla="*/ 3 w 30"/>
                <a:gd name="T99"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 h="18">
                  <a:moveTo>
                    <a:pt x="10" y="18"/>
                  </a:moveTo>
                  <a:cubicBezTo>
                    <a:pt x="10" y="18"/>
                    <a:pt x="10" y="18"/>
                    <a:pt x="10" y="18"/>
                  </a:cubicBezTo>
                  <a:cubicBezTo>
                    <a:pt x="9" y="18"/>
                    <a:pt x="9" y="18"/>
                    <a:pt x="9" y="18"/>
                  </a:cubicBezTo>
                  <a:cubicBezTo>
                    <a:pt x="7" y="18"/>
                    <a:pt x="6" y="16"/>
                    <a:pt x="4" y="14"/>
                  </a:cubicBezTo>
                  <a:cubicBezTo>
                    <a:pt x="3" y="13"/>
                    <a:pt x="3" y="13"/>
                    <a:pt x="2" y="12"/>
                  </a:cubicBezTo>
                  <a:cubicBezTo>
                    <a:pt x="2" y="12"/>
                    <a:pt x="2" y="12"/>
                    <a:pt x="1" y="11"/>
                  </a:cubicBezTo>
                  <a:cubicBezTo>
                    <a:pt x="0" y="11"/>
                    <a:pt x="0" y="11"/>
                    <a:pt x="0" y="11"/>
                  </a:cubicBezTo>
                  <a:cubicBezTo>
                    <a:pt x="1" y="10"/>
                    <a:pt x="1" y="10"/>
                    <a:pt x="1" y="10"/>
                  </a:cubicBezTo>
                  <a:cubicBezTo>
                    <a:pt x="2" y="9"/>
                    <a:pt x="3" y="9"/>
                    <a:pt x="3" y="7"/>
                  </a:cubicBezTo>
                  <a:cubicBezTo>
                    <a:pt x="3" y="7"/>
                    <a:pt x="3" y="7"/>
                    <a:pt x="3" y="6"/>
                  </a:cubicBezTo>
                  <a:cubicBezTo>
                    <a:pt x="3" y="5"/>
                    <a:pt x="4" y="5"/>
                    <a:pt x="5" y="5"/>
                  </a:cubicBezTo>
                  <a:cubicBezTo>
                    <a:pt x="5" y="5"/>
                    <a:pt x="5" y="5"/>
                    <a:pt x="5" y="5"/>
                  </a:cubicBezTo>
                  <a:cubicBezTo>
                    <a:pt x="5" y="5"/>
                    <a:pt x="5" y="4"/>
                    <a:pt x="5" y="4"/>
                  </a:cubicBezTo>
                  <a:cubicBezTo>
                    <a:pt x="5" y="1"/>
                    <a:pt x="5" y="1"/>
                    <a:pt x="5" y="1"/>
                  </a:cubicBezTo>
                  <a:cubicBezTo>
                    <a:pt x="7" y="3"/>
                    <a:pt x="7" y="3"/>
                    <a:pt x="7" y="3"/>
                  </a:cubicBezTo>
                  <a:cubicBezTo>
                    <a:pt x="8" y="4"/>
                    <a:pt x="9" y="5"/>
                    <a:pt x="11" y="5"/>
                  </a:cubicBezTo>
                  <a:cubicBezTo>
                    <a:pt x="11" y="5"/>
                    <a:pt x="11" y="4"/>
                    <a:pt x="11" y="4"/>
                  </a:cubicBezTo>
                  <a:cubicBezTo>
                    <a:pt x="12" y="4"/>
                    <a:pt x="13" y="3"/>
                    <a:pt x="14" y="3"/>
                  </a:cubicBezTo>
                  <a:cubicBezTo>
                    <a:pt x="14" y="3"/>
                    <a:pt x="14" y="3"/>
                    <a:pt x="15" y="3"/>
                  </a:cubicBezTo>
                  <a:cubicBezTo>
                    <a:pt x="15" y="3"/>
                    <a:pt x="16" y="2"/>
                    <a:pt x="16" y="2"/>
                  </a:cubicBezTo>
                  <a:cubicBezTo>
                    <a:pt x="17" y="2"/>
                    <a:pt x="18" y="2"/>
                    <a:pt x="18" y="1"/>
                  </a:cubicBezTo>
                  <a:cubicBezTo>
                    <a:pt x="20" y="1"/>
                    <a:pt x="20" y="0"/>
                    <a:pt x="23" y="0"/>
                  </a:cubicBezTo>
                  <a:cubicBezTo>
                    <a:pt x="26" y="1"/>
                    <a:pt x="27" y="1"/>
                    <a:pt x="29" y="4"/>
                  </a:cubicBezTo>
                  <a:cubicBezTo>
                    <a:pt x="30" y="5"/>
                    <a:pt x="30" y="5"/>
                    <a:pt x="30" y="5"/>
                  </a:cubicBezTo>
                  <a:cubicBezTo>
                    <a:pt x="29" y="5"/>
                    <a:pt x="29" y="5"/>
                    <a:pt x="29" y="5"/>
                  </a:cubicBezTo>
                  <a:cubicBezTo>
                    <a:pt x="27" y="6"/>
                    <a:pt x="26" y="8"/>
                    <a:pt x="24" y="10"/>
                  </a:cubicBezTo>
                  <a:cubicBezTo>
                    <a:pt x="23" y="13"/>
                    <a:pt x="21" y="16"/>
                    <a:pt x="16" y="16"/>
                  </a:cubicBezTo>
                  <a:cubicBezTo>
                    <a:pt x="15" y="16"/>
                    <a:pt x="14" y="16"/>
                    <a:pt x="13" y="17"/>
                  </a:cubicBezTo>
                  <a:cubicBezTo>
                    <a:pt x="12" y="17"/>
                    <a:pt x="11" y="18"/>
                    <a:pt x="10" y="18"/>
                  </a:cubicBezTo>
                  <a:close/>
                  <a:moveTo>
                    <a:pt x="3" y="11"/>
                  </a:moveTo>
                  <a:cubicBezTo>
                    <a:pt x="4" y="11"/>
                    <a:pt x="5" y="12"/>
                    <a:pt x="5" y="12"/>
                  </a:cubicBezTo>
                  <a:cubicBezTo>
                    <a:pt x="6" y="14"/>
                    <a:pt x="8" y="16"/>
                    <a:pt x="9" y="16"/>
                  </a:cubicBezTo>
                  <a:cubicBezTo>
                    <a:pt x="9" y="16"/>
                    <a:pt x="10" y="16"/>
                    <a:pt x="10" y="16"/>
                  </a:cubicBezTo>
                  <a:cubicBezTo>
                    <a:pt x="10" y="16"/>
                    <a:pt x="11" y="15"/>
                    <a:pt x="12" y="15"/>
                  </a:cubicBezTo>
                  <a:cubicBezTo>
                    <a:pt x="14" y="14"/>
                    <a:pt x="15" y="14"/>
                    <a:pt x="17" y="14"/>
                  </a:cubicBezTo>
                  <a:cubicBezTo>
                    <a:pt x="20" y="14"/>
                    <a:pt x="21" y="12"/>
                    <a:pt x="23" y="9"/>
                  </a:cubicBezTo>
                  <a:cubicBezTo>
                    <a:pt x="24" y="8"/>
                    <a:pt x="25" y="6"/>
                    <a:pt x="27" y="4"/>
                  </a:cubicBezTo>
                  <a:cubicBezTo>
                    <a:pt x="26" y="3"/>
                    <a:pt x="25" y="3"/>
                    <a:pt x="23" y="2"/>
                  </a:cubicBezTo>
                  <a:cubicBezTo>
                    <a:pt x="21" y="2"/>
                    <a:pt x="21" y="2"/>
                    <a:pt x="20" y="3"/>
                  </a:cubicBezTo>
                  <a:cubicBezTo>
                    <a:pt x="19" y="3"/>
                    <a:pt x="18" y="4"/>
                    <a:pt x="17" y="4"/>
                  </a:cubicBezTo>
                  <a:cubicBezTo>
                    <a:pt x="17" y="4"/>
                    <a:pt x="16" y="4"/>
                    <a:pt x="15" y="5"/>
                  </a:cubicBezTo>
                  <a:cubicBezTo>
                    <a:pt x="15" y="5"/>
                    <a:pt x="14" y="5"/>
                    <a:pt x="14" y="5"/>
                  </a:cubicBezTo>
                  <a:cubicBezTo>
                    <a:pt x="14" y="5"/>
                    <a:pt x="13" y="5"/>
                    <a:pt x="13" y="6"/>
                  </a:cubicBezTo>
                  <a:cubicBezTo>
                    <a:pt x="12" y="6"/>
                    <a:pt x="12" y="7"/>
                    <a:pt x="11" y="7"/>
                  </a:cubicBezTo>
                  <a:cubicBezTo>
                    <a:pt x="9" y="7"/>
                    <a:pt x="8" y="6"/>
                    <a:pt x="7" y="6"/>
                  </a:cubicBezTo>
                  <a:cubicBezTo>
                    <a:pt x="7" y="6"/>
                    <a:pt x="7" y="6"/>
                    <a:pt x="7" y="6"/>
                  </a:cubicBezTo>
                  <a:cubicBezTo>
                    <a:pt x="6" y="7"/>
                    <a:pt x="5" y="7"/>
                    <a:pt x="5" y="7"/>
                  </a:cubicBezTo>
                  <a:cubicBezTo>
                    <a:pt x="5" y="7"/>
                    <a:pt x="5" y="7"/>
                    <a:pt x="5" y="7"/>
                  </a:cubicBezTo>
                  <a:cubicBezTo>
                    <a:pt x="5" y="7"/>
                    <a:pt x="5" y="7"/>
                    <a:pt x="5" y="8"/>
                  </a:cubicBezTo>
                  <a:cubicBezTo>
                    <a:pt x="5" y="9"/>
                    <a:pt x="4" y="10"/>
                    <a:pt x="3"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3" name="Freeform 352"/>
            <p:cNvSpPr/>
            <p:nvPr/>
          </p:nvSpPr>
          <p:spPr bwMode="auto">
            <a:xfrm>
              <a:off x="4610100" y="2003252"/>
              <a:ext cx="30163" cy="57150"/>
            </a:xfrm>
            <a:custGeom>
              <a:avLst/>
              <a:gdLst>
                <a:gd name="T0" fmla="*/ 6 w 11"/>
                <a:gd name="T1" fmla="*/ 20 h 21"/>
                <a:gd name="T2" fmla="*/ 3 w 11"/>
                <a:gd name="T3" fmla="*/ 17 h 21"/>
                <a:gd name="T4" fmla="*/ 0 w 11"/>
                <a:gd name="T5" fmla="*/ 15 h 21"/>
                <a:gd name="T6" fmla="*/ 0 w 11"/>
                <a:gd name="T7" fmla="*/ 10 h 21"/>
                <a:gd name="T8" fmla="*/ 9 w 11"/>
                <a:gd name="T9" fmla="*/ 0 h 21"/>
                <a:gd name="T10" fmla="*/ 8 w 11"/>
                <a:gd name="T11" fmla="*/ 8 h 21"/>
                <a:gd name="T12" fmla="*/ 9 w 11"/>
                <a:gd name="T13" fmla="*/ 8 h 21"/>
                <a:gd name="T14" fmla="*/ 8 w 11"/>
                <a:gd name="T15" fmla="*/ 9 h 21"/>
                <a:gd name="T16" fmla="*/ 11 w 11"/>
                <a:gd name="T17" fmla="*/ 9 h 21"/>
                <a:gd name="T18" fmla="*/ 9 w 11"/>
                <a:gd name="T19" fmla="*/ 11 h 21"/>
                <a:gd name="T20" fmla="*/ 7 w 11"/>
                <a:gd name="T21" fmla="*/ 14 h 21"/>
                <a:gd name="T22" fmla="*/ 6 w 11"/>
                <a:gd name="T23" fmla="*/ 14 h 21"/>
                <a:gd name="T24" fmla="*/ 6 w 11"/>
                <a:gd name="T25"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1">
                  <a:moveTo>
                    <a:pt x="6" y="20"/>
                  </a:moveTo>
                  <a:cubicBezTo>
                    <a:pt x="2" y="21"/>
                    <a:pt x="4" y="19"/>
                    <a:pt x="3" y="17"/>
                  </a:cubicBezTo>
                  <a:cubicBezTo>
                    <a:pt x="2" y="16"/>
                    <a:pt x="0" y="16"/>
                    <a:pt x="0" y="15"/>
                  </a:cubicBezTo>
                  <a:cubicBezTo>
                    <a:pt x="0" y="13"/>
                    <a:pt x="0" y="12"/>
                    <a:pt x="0" y="10"/>
                  </a:cubicBezTo>
                  <a:cubicBezTo>
                    <a:pt x="0" y="5"/>
                    <a:pt x="6" y="2"/>
                    <a:pt x="9" y="0"/>
                  </a:cubicBezTo>
                  <a:cubicBezTo>
                    <a:pt x="10" y="3"/>
                    <a:pt x="9" y="5"/>
                    <a:pt x="8" y="8"/>
                  </a:cubicBezTo>
                  <a:cubicBezTo>
                    <a:pt x="8" y="8"/>
                    <a:pt x="9" y="8"/>
                    <a:pt x="9" y="8"/>
                  </a:cubicBezTo>
                  <a:cubicBezTo>
                    <a:pt x="9" y="8"/>
                    <a:pt x="9" y="9"/>
                    <a:pt x="8" y="9"/>
                  </a:cubicBezTo>
                  <a:cubicBezTo>
                    <a:pt x="9" y="9"/>
                    <a:pt x="10" y="9"/>
                    <a:pt x="11" y="9"/>
                  </a:cubicBezTo>
                  <a:cubicBezTo>
                    <a:pt x="11" y="10"/>
                    <a:pt x="10" y="11"/>
                    <a:pt x="9" y="11"/>
                  </a:cubicBezTo>
                  <a:cubicBezTo>
                    <a:pt x="9" y="13"/>
                    <a:pt x="8" y="12"/>
                    <a:pt x="7" y="14"/>
                  </a:cubicBezTo>
                  <a:cubicBezTo>
                    <a:pt x="7" y="14"/>
                    <a:pt x="7" y="14"/>
                    <a:pt x="6" y="14"/>
                  </a:cubicBezTo>
                  <a:cubicBezTo>
                    <a:pt x="7" y="16"/>
                    <a:pt x="6" y="20"/>
                    <a:pt x="6" y="2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4" name="Freeform 353"/>
            <p:cNvSpPr>
              <a:spLocks noEditPoints="1"/>
            </p:cNvSpPr>
            <p:nvPr/>
          </p:nvSpPr>
          <p:spPr bwMode="auto">
            <a:xfrm>
              <a:off x="4606925" y="1998490"/>
              <a:ext cx="34925" cy="61913"/>
            </a:xfrm>
            <a:custGeom>
              <a:avLst/>
              <a:gdLst>
                <a:gd name="T0" fmla="*/ 6 w 13"/>
                <a:gd name="T1" fmla="*/ 23 h 23"/>
                <a:gd name="T2" fmla="*/ 3 w 13"/>
                <a:gd name="T3" fmla="*/ 21 h 23"/>
                <a:gd name="T4" fmla="*/ 3 w 13"/>
                <a:gd name="T5" fmla="*/ 19 h 23"/>
                <a:gd name="T6" fmla="*/ 2 w 13"/>
                <a:gd name="T7" fmla="*/ 19 h 23"/>
                <a:gd name="T8" fmla="*/ 0 w 13"/>
                <a:gd name="T9" fmla="*/ 17 h 23"/>
                <a:gd name="T10" fmla="*/ 0 w 13"/>
                <a:gd name="T11" fmla="*/ 12 h 23"/>
                <a:gd name="T12" fmla="*/ 8 w 13"/>
                <a:gd name="T13" fmla="*/ 2 h 23"/>
                <a:gd name="T14" fmla="*/ 10 w 13"/>
                <a:gd name="T15" fmla="*/ 1 h 23"/>
                <a:gd name="T16" fmla="*/ 11 w 13"/>
                <a:gd name="T17" fmla="*/ 0 h 23"/>
                <a:gd name="T18" fmla="*/ 11 w 13"/>
                <a:gd name="T19" fmla="*/ 1 h 23"/>
                <a:gd name="T20" fmla="*/ 11 w 13"/>
                <a:gd name="T21" fmla="*/ 9 h 23"/>
                <a:gd name="T22" fmla="*/ 12 w 13"/>
                <a:gd name="T23" fmla="*/ 9 h 23"/>
                <a:gd name="T24" fmla="*/ 11 w 13"/>
                <a:gd name="T25" fmla="*/ 10 h 23"/>
                <a:gd name="T26" fmla="*/ 11 w 13"/>
                <a:gd name="T27" fmla="*/ 10 h 23"/>
                <a:gd name="T28" fmla="*/ 12 w 13"/>
                <a:gd name="T29" fmla="*/ 10 h 23"/>
                <a:gd name="T30" fmla="*/ 13 w 13"/>
                <a:gd name="T31" fmla="*/ 10 h 23"/>
                <a:gd name="T32" fmla="*/ 13 w 13"/>
                <a:gd name="T33" fmla="*/ 11 h 23"/>
                <a:gd name="T34" fmla="*/ 12 w 13"/>
                <a:gd name="T35" fmla="*/ 13 h 23"/>
                <a:gd name="T36" fmla="*/ 11 w 13"/>
                <a:gd name="T37" fmla="*/ 14 h 23"/>
                <a:gd name="T38" fmla="*/ 10 w 13"/>
                <a:gd name="T39" fmla="*/ 15 h 23"/>
                <a:gd name="T40" fmla="*/ 9 w 13"/>
                <a:gd name="T41" fmla="*/ 16 h 23"/>
                <a:gd name="T42" fmla="*/ 9 w 13"/>
                <a:gd name="T43" fmla="*/ 17 h 23"/>
                <a:gd name="T44" fmla="*/ 8 w 13"/>
                <a:gd name="T45" fmla="*/ 17 h 23"/>
                <a:gd name="T46" fmla="*/ 8 w 13"/>
                <a:gd name="T47" fmla="*/ 22 h 23"/>
                <a:gd name="T48" fmla="*/ 8 w 13"/>
                <a:gd name="T49" fmla="*/ 23 h 23"/>
                <a:gd name="T50" fmla="*/ 7 w 13"/>
                <a:gd name="T51" fmla="*/ 23 h 23"/>
                <a:gd name="T52" fmla="*/ 6 w 13"/>
                <a:gd name="T53" fmla="*/ 23 h 23"/>
                <a:gd name="T54" fmla="*/ 5 w 13"/>
                <a:gd name="T55" fmla="*/ 21 h 23"/>
                <a:gd name="T56" fmla="*/ 6 w 13"/>
                <a:gd name="T57" fmla="*/ 21 h 23"/>
                <a:gd name="T58" fmla="*/ 6 w 13"/>
                <a:gd name="T59" fmla="*/ 17 h 23"/>
                <a:gd name="T60" fmla="*/ 6 w 13"/>
                <a:gd name="T61" fmla="*/ 15 h 23"/>
                <a:gd name="T62" fmla="*/ 8 w 13"/>
                <a:gd name="T63" fmla="*/ 15 h 23"/>
                <a:gd name="T64" fmla="*/ 9 w 13"/>
                <a:gd name="T65" fmla="*/ 14 h 23"/>
                <a:gd name="T66" fmla="*/ 9 w 13"/>
                <a:gd name="T67" fmla="*/ 13 h 23"/>
                <a:gd name="T68" fmla="*/ 9 w 13"/>
                <a:gd name="T69" fmla="*/ 12 h 23"/>
                <a:gd name="T70" fmla="*/ 8 w 13"/>
                <a:gd name="T71" fmla="*/ 13 h 23"/>
                <a:gd name="T72" fmla="*/ 9 w 13"/>
                <a:gd name="T73" fmla="*/ 11 h 23"/>
                <a:gd name="T74" fmla="*/ 8 w 13"/>
                <a:gd name="T75" fmla="*/ 11 h 23"/>
                <a:gd name="T76" fmla="*/ 8 w 13"/>
                <a:gd name="T77" fmla="*/ 9 h 23"/>
                <a:gd name="T78" fmla="*/ 10 w 13"/>
                <a:gd name="T79" fmla="*/ 3 h 23"/>
                <a:gd name="T80" fmla="*/ 9 w 13"/>
                <a:gd name="T81" fmla="*/ 4 h 23"/>
                <a:gd name="T82" fmla="*/ 2 w 13"/>
                <a:gd name="T83" fmla="*/ 12 h 23"/>
                <a:gd name="T84" fmla="*/ 2 w 13"/>
                <a:gd name="T85" fmla="*/ 17 h 23"/>
                <a:gd name="T86" fmla="*/ 3 w 13"/>
                <a:gd name="T87" fmla="*/ 17 h 23"/>
                <a:gd name="T88" fmla="*/ 4 w 13"/>
                <a:gd name="T89" fmla="*/ 18 h 23"/>
                <a:gd name="T90" fmla="*/ 5 w 13"/>
                <a:gd name="T91" fmla="*/ 21 h 23"/>
                <a:gd name="T92" fmla="*/ 5 w 13"/>
                <a:gd name="T93" fmla="*/ 21 h 23"/>
                <a:gd name="T94" fmla="*/ 5 w 13"/>
                <a:gd name="T95"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 h="23">
                  <a:moveTo>
                    <a:pt x="6" y="23"/>
                  </a:moveTo>
                  <a:cubicBezTo>
                    <a:pt x="3" y="23"/>
                    <a:pt x="3" y="22"/>
                    <a:pt x="3" y="21"/>
                  </a:cubicBezTo>
                  <a:cubicBezTo>
                    <a:pt x="3" y="20"/>
                    <a:pt x="3" y="20"/>
                    <a:pt x="3" y="19"/>
                  </a:cubicBezTo>
                  <a:cubicBezTo>
                    <a:pt x="3" y="19"/>
                    <a:pt x="2" y="19"/>
                    <a:pt x="2" y="19"/>
                  </a:cubicBezTo>
                  <a:cubicBezTo>
                    <a:pt x="2" y="19"/>
                    <a:pt x="1" y="18"/>
                    <a:pt x="0" y="17"/>
                  </a:cubicBezTo>
                  <a:cubicBezTo>
                    <a:pt x="0" y="12"/>
                    <a:pt x="0" y="12"/>
                    <a:pt x="0" y="12"/>
                  </a:cubicBezTo>
                  <a:cubicBezTo>
                    <a:pt x="0" y="7"/>
                    <a:pt x="4" y="5"/>
                    <a:pt x="8" y="2"/>
                  </a:cubicBezTo>
                  <a:cubicBezTo>
                    <a:pt x="8" y="2"/>
                    <a:pt x="9" y="1"/>
                    <a:pt x="10" y="1"/>
                  </a:cubicBezTo>
                  <a:cubicBezTo>
                    <a:pt x="11" y="0"/>
                    <a:pt x="11" y="0"/>
                    <a:pt x="11" y="0"/>
                  </a:cubicBezTo>
                  <a:cubicBezTo>
                    <a:pt x="11" y="1"/>
                    <a:pt x="11" y="1"/>
                    <a:pt x="11" y="1"/>
                  </a:cubicBezTo>
                  <a:cubicBezTo>
                    <a:pt x="12" y="4"/>
                    <a:pt x="11" y="6"/>
                    <a:pt x="11" y="9"/>
                  </a:cubicBezTo>
                  <a:cubicBezTo>
                    <a:pt x="12" y="9"/>
                    <a:pt x="12" y="9"/>
                    <a:pt x="12" y="9"/>
                  </a:cubicBezTo>
                  <a:cubicBezTo>
                    <a:pt x="11" y="10"/>
                    <a:pt x="11" y="10"/>
                    <a:pt x="11" y="10"/>
                  </a:cubicBezTo>
                  <a:cubicBezTo>
                    <a:pt x="11" y="10"/>
                    <a:pt x="11" y="10"/>
                    <a:pt x="11" y="10"/>
                  </a:cubicBezTo>
                  <a:cubicBezTo>
                    <a:pt x="12" y="10"/>
                    <a:pt x="12" y="10"/>
                    <a:pt x="12" y="10"/>
                  </a:cubicBezTo>
                  <a:cubicBezTo>
                    <a:pt x="13" y="10"/>
                    <a:pt x="13" y="10"/>
                    <a:pt x="13" y="10"/>
                  </a:cubicBezTo>
                  <a:cubicBezTo>
                    <a:pt x="13" y="11"/>
                    <a:pt x="13" y="11"/>
                    <a:pt x="13" y="11"/>
                  </a:cubicBezTo>
                  <a:cubicBezTo>
                    <a:pt x="13" y="12"/>
                    <a:pt x="13" y="13"/>
                    <a:pt x="12" y="13"/>
                  </a:cubicBezTo>
                  <a:cubicBezTo>
                    <a:pt x="12" y="14"/>
                    <a:pt x="11" y="14"/>
                    <a:pt x="11" y="14"/>
                  </a:cubicBezTo>
                  <a:cubicBezTo>
                    <a:pt x="11" y="15"/>
                    <a:pt x="10" y="15"/>
                    <a:pt x="10" y="15"/>
                  </a:cubicBezTo>
                  <a:cubicBezTo>
                    <a:pt x="10" y="16"/>
                    <a:pt x="9" y="16"/>
                    <a:pt x="9" y="16"/>
                  </a:cubicBezTo>
                  <a:cubicBezTo>
                    <a:pt x="9" y="17"/>
                    <a:pt x="9" y="17"/>
                    <a:pt x="9" y="17"/>
                  </a:cubicBezTo>
                  <a:cubicBezTo>
                    <a:pt x="8" y="17"/>
                    <a:pt x="8" y="17"/>
                    <a:pt x="8" y="17"/>
                  </a:cubicBezTo>
                  <a:cubicBezTo>
                    <a:pt x="9" y="18"/>
                    <a:pt x="8" y="20"/>
                    <a:pt x="8" y="22"/>
                  </a:cubicBezTo>
                  <a:cubicBezTo>
                    <a:pt x="8" y="23"/>
                    <a:pt x="8" y="23"/>
                    <a:pt x="8" y="23"/>
                  </a:cubicBezTo>
                  <a:cubicBezTo>
                    <a:pt x="7" y="23"/>
                    <a:pt x="7" y="23"/>
                    <a:pt x="7" y="23"/>
                  </a:cubicBezTo>
                  <a:cubicBezTo>
                    <a:pt x="7" y="23"/>
                    <a:pt x="6" y="23"/>
                    <a:pt x="6" y="23"/>
                  </a:cubicBezTo>
                  <a:close/>
                  <a:moveTo>
                    <a:pt x="5" y="21"/>
                  </a:moveTo>
                  <a:cubicBezTo>
                    <a:pt x="5" y="21"/>
                    <a:pt x="6" y="21"/>
                    <a:pt x="6" y="21"/>
                  </a:cubicBezTo>
                  <a:cubicBezTo>
                    <a:pt x="7" y="19"/>
                    <a:pt x="7" y="17"/>
                    <a:pt x="6" y="17"/>
                  </a:cubicBezTo>
                  <a:cubicBezTo>
                    <a:pt x="6" y="15"/>
                    <a:pt x="6" y="15"/>
                    <a:pt x="6" y="15"/>
                  </a:cubicBezTo>
                  <a:cubicBezTo>
                    <a:pt x="8" y="15"/>
                    <a:pt x="8" y="15"/>
                    <a:pt x="8" y="15"/>
                  </a:cubicBezTo>
                  <a:cubicBezTo>
                    <a:pt x="8" y="15"/>
                    <a:pt x="8" y="14"/>
                    <a:pt x="9" y="14"/>
                  </a:cubicBezTo>
                  <a:cubicBezTo>
                    <a:pt x="9" y="14"/>
                    <a:pt x="9" y="14"/>
                    <a:pt x="9" y="13"/>
                  </a:cubicBezTo>
                  <a:cubicBezTo>
                    <a:pt x="9" y="12"/>
                    <a:pt x="9" y="12"/>
                    <a:pt x="9" y="12"/>
                  </a:cubicBezTo>
                  <a:cubicBezTo>
                    <a:pt x="8" y="13"/>
                    <a:pt x="8" y="13"/>
                    <a:pt x="8" y="13"/>
                  </a:cubicBezTo>
                  <a:cubicBezTo>
                    <a:pt x="9" y="11"/>
                    <a:pt x="9" y="11"/>
                    <a:pt x="9" y="11"/>
                  </a:cubicBezTo>
                  <a:cubicBezTo>
                    <a:pt x="8" y="11"/>
                    <a:pt x="8" y="11"/>
                    <a:pt x="8" y="11"/>
                  </a:cubicBezTo>
                  <a:cubicBezTo>
                    <a:pt x="8" y="9"/>
                    <a:pt x="8" y="9"/>
                    <a:pt x="8" y="9"/>
                  </a:cubicBezTo>
                  <a:cubicBezTo>
                    <a:pt x="9" y="7"/>
                    <a:pt x="10" y="5"/>
                    <a:pt x="10" y="3"/>
                  </a:cubicBezTo>
                  <a:cubicBezTo>
                    <a:pt x="9" y="4"/>
                    <a:pt x="9" y="4"/>
                    <a:pt x="9" y="4"/>
                  </a:cubicBezTo>
                  <a:cubicBezTo>
                    <a:pt x="5" y="6"/>
                    <a:pt x="2" y="8"/>
                    <a:pt x="2" y="12"/>
                  </a:cubicBezTo>
                  <a:cubicBezTo>
                    <a:pt x="2" y="17"/>
                    <a:pt x="2" y="17"/>
                    <a:pt x="2" y="17"/>
                  </a:cubicBezTo>
                  <a:cubicBezTo>
                    <a:pt x="2" y="17"/>
                    <a:pt x="3" y="17"/>
                    <a:pt x="3" y="17"/>
                  </a:cubicBezTo>
                  <a:cubicBezTo>
                    <a:pt x="4" y="17"/>
                    <a:pt x="4" y="18"/>
                    <a:pt x="4" y="18"/>
                  </a:cubicBezTo>
                  <a:cubicBezTo>
                    <a:pt x="5" y="19"/>
                    <a:pt x="5" y="20"/>
                    <a:pt x="5" y="21"/>
                  </a:cubicBezTo>
                  <a:cubicBezTo>
                    <a:pt x="5" y="21"/>
                    <a:pt x="5" y="21"/>
                    <a:pt x="5" y="21"/>
                  </a:cubicBezTo>
                  <a:cubicBezTo>
                    <a:pt x="5" y="21"/>
                    <a:pt x="5" y="21"/>
                    <a:pt x="5" y="2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5" name="Freeform 354"/>
            <p:cNvSpPr/>
            <p:nvPr/>
          </p:nvSpPr>
          <p:spPr bwMode="auto">
            <a:xfrm>
              <a:off x="4641850" y="2033415"/>
              <a:ext cx="22225" cy="22225"/>
            </a:xfrm>
            <a:custGeom>
              <a:avLst/>
              <a:gdLst>
                <a:gd name="T0" fmla="*/ 2 w 8"/>
                <a:gd name="T1" fmla="*/ 1 h 8"/>
                <a:gd name="T2" fmla="*/ 0 w 8"/>
                <a:gd name="T3" fmla="*/ 3 h 8"/>
                <a:gd name="T4" fmla="*/ 1 w 8"/>
                <a:gd name="T5" fmla="*/ 7 h 8"/>
                <a:gd name="T6" fmla="*/ 5 w 8"/>
                <a:gd name="T7" fmla="*/ 8 h 8"/>
                <a:gd name="T8" fmla="*/ 6 w 8"/>
                <a:gd name="T9" fmla="*/ 6 h 8"/>
                <a:gd name="T10" fmla="*/ 5 w 8"/>
                <a:gd name="T11" fmla="*/ 0 h 8"/>
                <a:gd name="T12" fmla="*/ 3 w 8"/>
                <a:gd name="T13" fmla="*/ 3 h 8"/>
                <a:gd name="T14" fmla="*/ 2 w 8"/>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2" y="1"/>
                  </a:moveTo>
                  <a:cubicBezTo>
                    <a:pt x="2" y="2"/>
                    <a:pt x="2" y="3"/>
                    <a:pt x="0" y="3"/>
                  </a:cubicBezTo>
                  <a:cubicBezTo>
                    <a:pt x="1" y="4"/>
                    <a:pt x="0" y="6"/>
                    <a:pt x="1" y="7"/>
                  </a:cubicBezTo>
                  <a:cubicBezTo>
                    <a:pt x="2" y="7"/>
                    <a:pt x="4" y="8"/>
                    <a:pt x="5" y="8"/>
                  </a:cubicBezTo>
                  <a:cubicBezTo>
                    <a:pt x="5" y="6"/>
                    <a:pt x="5" y="7"/>
                    <a:pt x="6" y="6"/>
                  </a:cubicBezTo>
                  <a:cubicBezTo>
                    <a:pt x="4" y="4"/>
                    <a:pt x="8" y="3"/>
                    <a:pt x="5" y="0"/>
                  </a:cubicBezTo>
                  <a:cubicBezTo>
                    <a:pt x="4" y="1"/>
                    <a:pt x="3" y="2"/>
                    <a:pt x="3" y="3"/>
                  </a:cubicBezTo>
                  <a:cubicBezTo>
                    <a:pt x="4" y="1"/>
                    <a:pt x="3" y="2"/>
                    <a:pt x="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6" name="Freeform 355"/>
            <p:cNvSpPr>
              <a:spLocks noEditPoints="1"/>
            </p:cNvSpPr>
            <p:nvPr/>
          </p:nvSpPr>
          <p:spPr bwMode="auto">
            <a:xfrm>
              <a:off x="4637088" y="2030240"/>
              <a:ext cx="26988" cy="30163"/>
            </a:xfrm>
            <a:custGeom>
              <a:avLst/>
              <a:gdLst>
                <a:gd name="T0" fmla="*/ 7 w 10"/>
                <a:gd name="T1" fmla="*/ 11 h 11"/>
                <a:gd name="T2" fmla="*/ 6 w 10"/>
                <a:gd name="T3" fmla="*/ 10 h 11"/>
                <a:gd name="T4" fmla="*/ 5 w 10"/>
                <a:gd name="T5" fmla="*/ 10 h 11"/>
                <a:gd name="T6" fmla="*/ 2 w 10"/>
                <a:gd name="T7" fmla="*/ 8 h 11"/>
                <a:gd name="T8" fmla="*/ 2 w 10"/>
                <a:gd name="T9" fmla="*/ 6 h 11"/>
                <a:gd name="T10" fmla="*/ 1 w 10"/>
                <a:gd name="T11" fmla="*/ 5 h 11"/>
                <a:gd name="T12" fmla="*/ 0 w 10"/>
                <a:gd name="T13" fmla="*/ 4 h 11"/>
                <a:gd name="T14" fmla="*/ 2 w 10"/>
                <a:gd name="T15" fmla="*/ 3 h 11"/>
                <a:gd name="T16" fmla="*/ 3 w 10"/>
                <a:gd name="T17" fmla="*/ 2 h 11"/>
                <a:gd name="T18" fmla="*/ 3 w 10"/>
                <a:gd name="T19" fmla="*/ 2 h 11"/>
                <a:gd name="T20" fmla="*/ 3 w 10"/>
                <a:gd name="T21" fmla="*/ 1 h 11"/>
                <a:gd name="T22" fmla="*/ 4 w 10"/>
                <a:gd name="T23" fmla="*/ 1 h 11"/>
                <a:gd name="T24" fmla="*/ 5 w 10"/>
                <a:gd name="T25" fmla="*/ 2 h 11"/>
                <a:gd name="T26" fmla="*/ 5 w 10"/>
                <a:gd name="T27" fmla="*/ 2 h 11"/>
                <a:gd name="T28" fmla="*/ 7 w 10"/>
                <a:gd name="T29" fmla="*/ 0 h 11"/>
                <a:gd name="T30" fmla="*/ 8 w 10"/>
                <a:gd name="T31" fmla="*/ 0 h 11"/>
                <a:gd name="T32" fmla="*/ 8 w 10"/>
                <a:gd name="T33" fmla="*/ 1 h 11"/>
                <a:gd name="T34" fmla="*/ 9 w 10"/>
                <a:gd name="T35" fmla="*/ 5 h 11"/>
                <a:gd name="T36" fmla="*/ 9 w 10"/>
                <a:gd name="T37" fmla="*/ 7 h 11"/>
                <a:gd name="T38" fmla="*/ 9 w 10"/>
                <a:gd name="T39" fmla="*/ 7 h 11"/>
                <a:gd name="T40" fmla="*/ 9 w 10"/>
                <a:gd name="T41" fmla="*/ 8 h 11"/>
                <a:gd name="T42" fmla="*/ 8 w 10"/>
                <a:gd name="T43" fmla="*/ 9 h 11"/>
                <a:gd name="T44" fmla="*/ 8 w 10"/>
                <a:gd name="T45" fmla="*/ 9 h 11"/>
                <a:gd name="T46" fmla="*/ 7 w 10"/>
                <a:gd name="T47" fmla="*/ 11 h 11"/>
                <a:gd name="T48" fmla="*/ 3 w 10"/>
                <a:gd name="T49" fmla="*/ 5 h 11"/>
                <a:gd name="T50" fmla="*/ 4 w 10"/>
                <a:gd name="T51" fmla="*/ 6 h 11"/>
                <a:gd name="T52" fmla="*/ 4 w 10"/>
                <a:gd name="T53" fmla="*/ 7 h 11"/>
                <a:gd name="T54" fmla="*/ 5 w 10"/>
                <a:gd name="T55" fmla="*/ 8 h 11"/>
                <a:gd name="T56" fmla="*/ 6 w 10"/>
                <a:gd name="T57" fmla="*/ 8 h 11"/>
                <a:gd name="T58" fmla="*/ 7 w 10"/>
                <a:gd name="T59" fmla="*/ 7 h 11"/>
                <a:gd name="T60" fmla="*/ 7 w 10"/>
                <a:gd name="T61" fmla="*/ 4 h 11"/>
                <a:gd name="T62" fmla="*/ 7 w 10"/>
                <a:gd name="T63" fmla="*/ 3 h 11"/>
                <a:gd name="T64" fmla="*/ 6 w 10"/>
                <a:gd name="T65" fmla="*/ 4 h 11"/>
                <a:gd name="T66" fmla="*/ 6 w 10"/>
                <a:gd name="T67" fmla="*/ 5 h 11"/>
                <a:gd name="T68" fmla="*/ 4 w 10"/>
                <a:gd name="T69" fmla="*/ 4 h 11"/>
                <a:gd name="T70" fmla="*/ 4 w 10"/>
                <a:gd name="T71" fmla="*/ 4 h 11"/>
                <a:gd name="T72" fmla="*/ 3 w 10"/>
                <a:gd name="T7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11">
                  <a:moveTo>
                    <a:pt x="7" y="11"/>
                  </a:moveTo>
                  <a:cubicBezTo>
                    <a:pt x="6" y="10"/>
                    <a:pt x="6" y="10"/>
                    <a:pt x="6" y="10"/>
                  </a:cubicBezTo>
                  <a:cubicBezTo>
                    <a:pt x="6" y="10"/>
                    <a:pt x="5" y="10"/>
                    <a:pt x="5" y="10"/>
                  </a:cubicBezTo>
                  <a:cubicBezTo>
                    <a:pt x="4" y="9"/>
                    <a:pt x="3" y="9"/>
                    <a:pt x="2" y="8"/>
                  </a:cubicBezTo>
                  <a:cubicBezTo>
                    <a:pt x="2" y="8"/>
                    <a:pt x="2" y="7"/>
                    <a:pt x="2" y="6"/>
                  </a:cubicBezTo>
                  <a:cubicBezTo>
                    <a:pt x="2" y="6"/>
                    <a:pt x="1" y="5"/>
                    <a:pt x="1" y="5"/>
                  </a:cubicBezTo>
                  <a:cubicBezTo>
                    <a:pt x="0" y="4"/>
                    <a:pt x="0" y="4"/>
                    <a:pt x="0" y="4"/>
                  </a:cubicBezTo>
                  <a:cubicBezTo>
                    <a:pt x="2" y="3"/>
                    <a:pt x="2" y="3"/>
                    <a:pt x="2" y="3"/>
                  </a:cubicBezTo>
                  <a:cubicBezTo>
                    <a:pt x="3" y="3"/>
                    <a:pt x="3" y="3"/>
                    <a:pt x="3" y="2"/>
                  </a:cubicBezTo>
                  <a:cubicBezTo>
                    <a:pt x="3" y="2"/>
                    <a:pt x="3" y="2"/>
                    <a:pt x="3" y="2"/>
                  </a:cubicBezTo>
                  <a:cubicBezTo>
                    <a:pt x="3" y="1"/>
                    <a:pt x="3" y="1"/>
                    <a:pt x="3" y="1"/>
                  </a:cubicBezTo>
                  <a:cubicBezTo>
                    <a:pt x="4" y="1"/>
                    <a:pt x="4" y="1"/>
                    <a:pt x="4" y="1"/>
                  </a:cubicBezTo>
                  <a:cubicBezTo>
                    <a:pt x="5" y="2"/>
                    <a:pt x="5" y="2"/>
                    <a:pt x="5" y="2"/>
                  </a:cubicBezTo>
                  <a:cubicBezTo>
                    <a:pt x="5" y="2"/>
                    <a:pt x="5" y="2"/>
                    <a:pt x="5" y="2"/>
                  </a:cubicBezTo>
                  <a:cubicBezTo>
                    <a:pt x="6" y="1"/>
                    <a:pt x="6" y="1"/>
                    <a:pt x="7" y="0"/>
                  </a:cubicBezTo>
                  <a:cubicBezTo>
                    <a:pt x="8" y="0"/>
                    <a:pt x="8" y="0"/>
                    <a:pt x="8" y="0"/>
                  </a:cubicBezTo>
                  <a:cubicBezTo>
                    <a:pt x="8" y="1"/>
                    <a:pt x="8" y="1"/>
                    <a:pt x="8" y="1"/>
                  </a:cubicBezTo>
                  <a:cubicBezTo>
                    <a:pt x="10" y="3"/>
                    <a:pt x="9" y="4"/>
                    <a:pt x="9" y="5"/>
                  </a:cubicBezTo>
                  <a:cubicBezTo>
                    <a:pt x="8" y="6"/>
                    <a:pt x="8" y="6"/>
                    <a:pt x="9" y="7"/>
                  </a:cubicBezTo>
                  <a:cubicBezTo>
                    <a:pt x="9" y="7"/>
                    <a:pt x="9" y="7"/>
                    <a:pt x="9" y="7"/>
                  </a:cubicBezTo>
                  <a:cubicBezTo>
                    <a:pt x="9" y="8"/>
                    <a:pt x="9" y="8"/>
                    <a:pt x="9" y="8"/>
                  </a:cubicBezTo>
                  <a:cubicBezTo>
                    <a:pt x="8" y="8"/>
                    <a:pt x="8" y="9"/>
                    <a:pt x="8" y="9"/>
                  </a:cubicBezTo>
                  <a:cubicBezTo>
                    <a:pt x="8" y="9"/>
                    <a:pt x="8" y="9"/>
                    <a:pt x="8" y="9"/>
                  </a:cubicBezTo>
                  <a:lnTo>
                    <a:pt x="7" y="11"/>
                  </a:lnTo>
                  <a:close/>
                  <a:moveTo>
                    <a:pt x="3" y="5"/>
                  </a:moveTo>
                  <a:cubicBezTo>
                    <a:pt x="3" y="5"/>
                    <a:pt x="4" y="6"/>
                    <a:pt x="4" y="6"/>
                  </a:cubicBezTo>
                  <a:cubicBezTo>
                    <a:pt x="4" y="6"/>
                    <a:pt x="4" y="7"/>
                    <a:pt x="4" y="7"/>
                  </a:cubicBezTo>
                  <a:cubicBezTo>
                    <a:pt x="4" y="7"/>
                    <a:pt x="5" y="7"/>
                    <a:pt x="5" y="8"/>
                  </a:cubicBezTo>
                  <a:cubicBezTo>
                    <a:pt x="6" y="8"/>
                    <a:pt x="6" y="8"/>
                    <a:pt x="6" y="8"/>
                  </a:cubicBezTo>
                  <a:cubicBezTo>
                    <a:pt x="6" y="8"/>
                    <a:pt x="6" y="7"/>
                    <a:pt x="7" y="7"/>
                  </a:cubicBezTo>
                  <a:cubicBezTo>
                    <a:pt x="6" y="6"/>
                    <a:pt x="6" y="5"/>
                    <a:pt x="7" y="4"/>
                  </a:cubicBezTo>
                  <a:cubicBezTo>
                    <a:pt x="7" y="4"/>
                    <a:pt x="7" y="3"/>
                    <a:pt x="7" y="3"/>
                  </a:cubicBezTo>
                  <a:cubicBezTo>
                    <a:pt x="7" y="3"/>
                    <a:pt x="7" y="3"/>
                    <a:pt x="6" y="4"/>
                  </a:cubicBezTo>
                  <a:cubicBezTo>
                    <a:pt x="6" y="4"/>
                    <a:pt x="6" y="4"/>
                    <a:pt x="6" y="5"/>
                  </a:cubicBezTo>
                  <a:cubicBezTo>
                    <a:pt x="4" y="4"/>
                    <a:pt x="4" y="4"/>
                    <a:pt x="4" y="4"/>
                  </a:cubicBezTo>
                  <a:cubicBezTo>
                    <a:pt x="4" y="4"/>
                    <a:pt x="4" y="4"/>
                    <a:pt x="4" y="4"/>
                  </a:cubicBezTo>
                  <a:cubicBezTo>
                    <a:pt x="4" y="4"/>
                    <a:pt x="4" y="5"/>
                    <a:pt x="3"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7" name="Freeform 356"/>
            <p:cNvSpPr/>
            <p:nvPr/>
          </p:nvSpPr>
          <p:spPr bwMode="auto">
            <a:xfrm>
              <a:off x="4587875" y="2058815"/>
              <a:ext cx="98425" cy="128588"/>
            </a:xfrm>
            <a:custGeom>
              <a:avLst/>
              <a:gdLst>
                <a:gd name="T0" fmla="*/ 34 w 36"/>
                <a:gd name="T1" fmla="*/ 26 h 47"/>
                <a:gd name="T2" fmla="*/ 34 w 36"/>
                <a:gd name="T3" fmla="*/ 20 h 47"/>
                <a:gd name="T4" fmla="*/ 32 w 36"/>
                <a:gd name="T5" fmla="*/ 13 h 47"/>
                <a:gd name="T6" fmla="*/ 25 w 36"/>
                <a:gd name="T7" fmla="*/ 4 h 47"/>
                <a:gd name="T8" fmla="*/ 26 w 36"/>
                <a:gd name="T9" fmla="*/ 3 h 47"/>
                <a:gd name="T10" fmla="*/ 19 w 36"/>
                <a:gd name="T11" fmla="*/ 6 h 47"/>
                <a:gd name="T12" fmla="*/ 20 w 36"/>
                <a:gd name="T13" fmla="*/ 4 h 47"/>
                <a:gd name="T14" fmla="*/ 11 w 36"/>
                <a:gd name="T15" fmla="*/ 0 h 47"/>
                <a:gd name="T16" fmla="*/ 12 w 36"/>
                <a:gd name="T17" fmla="*/ 7 h 47"/>
                <a:gd name="T18" fmla="*/ 11 w 36"/>
                <a:gd name="T19" fmla="*/ 10 h 47"/>
                <a:gd name="T20" fmla="*/ 10 w 36"/>
                <a:gd name="T21" fmla="*/ 9 h 47"/>
                <a:gd name="T22" fmla="*/ 9 w 36"/>
                <a:gd name="T23" fmla="*/ 10 h 47"/>
                <a:gd name="T24" fmla="*/ 6 w 36"/>
                <a:gd name="T25" fmla="*/ 11 h 47"/>
                <a:gd name="T26" fmla="*/ 3 w 36"/>
                <a:gd name="T27" fmla="*/ 15 h 47"/>
                <a:gd name="T28" fmla="*/ 0 w 36"/>
                <a:gd name="T29" fmla="*/ 19 h 47"/>
                <a:gd name="T30" fmla="*/ 0 w 36"/>
                <a:gd name="T31" fmla="*/ 26 h 47"/>
                <a:gd name="T32" fmla="*/ 1 w 36"/>
                <a:gd name="T33" fmla="*/ 31 h 47"/>
                <a:gd name="T34" fmla="*/ 8 w 36"/>
                <a:gd name="T35" fmla="*/ 37 h 47"/>
                <a:gd name="T36" fmla="*/ 6 w 36"/>
                <a:gd name="T37" fmla="*/ 45 h 47"/>
                <a:gd name="T38" fmla="*/ 15 w 36"/>
                <a:gd name="T39" fmla="*/ 46 h 47"/>
                <a:gd name="T40" fmla="*/ 21 w 36"/>
                <a:gd name="T41" fmla="*/ 47 h 47"/>
                <a:gd name="T42" fmla="*/ 25 w 36"/>
                <a:gd name="T43" fmla="*/ 45 h 47"/>
                <a:gd name="T44" fmla="*/ 27 w 36"/>
                <a:gd name="T45" fmla="*/ 46 h 47"/>
                <a:gd name="T46" fmla="*/ 27 w 36"/>
                <a:gd name="T47" fmla="*/ 42 h 47"/>
                <a:gd name="T48" fmla="*/ 31 w 36"/>
                <a:gd name="T49" fmla="*/ 39 h 47"/>
                <a:gd name="T50" fmla="*/ 24 w 36"/>
                <a:gd name="T51" fmla="*/ 29 h 47"/>
                <a:gd name="T52" fmla="*/ 32 w 36"/>
                <a:gd name="T53" fmla="*/ 24 h 47"/>
                <a:gd name="T54" fmla="*/ 34 w 36"/>
                <a:gd name="T5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47">
                  <a:moveTo>
                    <a:pt x="34" y="26"/>
                  </a:moveTo>
                  <a:cubicBezTo>
                    <a:pt x="36" y="23"/>
                    <a:pt x="34" y="22"/>
                    <a:pt x="34" y="20"/>
                  </a:cubicBezTo>
                  <a:cubicBezTo>
                    <a:pt x="34" y="18"/>
                    <a:pt x="32" y="14"/>
                    <a:pt x="32" y="13"/>
                  </a:cubicBezTo>
                  <a:cubicBezTo>
                    <a:pt x="33" y="10"/>
                    <a:pt x="30" y="1"/>
                    <a:pt x="25" y="4"/>
                  </a:cubicBezTo>
                  <a:cubicBezTo>
                    <a:pt x="25" y="4"/>
                    <a:pt x="26" y="3"/>
                    <a:pt x="26" y="3"/>
                  </a:cubicBezTo>
                  <a:cubicBezTo>
                    <a:pt x="24" y="4"/>
                    <a:pt x="22" y="7"/>
                    <a:pt x="19" y="6"/>
                  </a:cubicBezTo>
                  <a:cubicBezTo>
                    <a:pt x="19" y="5"/>
                    <a:pt x="19" y="4"/>
                    <a:pt x="20" y="4"/>
                  </a:cubicBezTo>
                  <a:cubicBezTo>
                    <a:pt x="14" y="3"/>
                    <a:pt x="16" y="0"/>
                    <a:pt x="11" y="0"/>
                  </a:cubicBezTo>
                  <a:cubicBezTo>
                    <a:pt x="13" y="3"/>
                    <a:pt x="9" y="4"/>
                    <a:pt x="12" y="7"/>
                  </a:cubicBezTo>
                  <a:cubicBezTo>
                    <a:pt x="10" y="7"/>
                    <a:pt x="10" y="8"/>
                    <a:pt x="11" y="10"/>
                  </a:cubicBezTo>
                  <a:cubicBezTo>
                    <a:pt x="10" y="10"/>
                    <a:pt x="10" y="9"/>
                    <a:pt x="10" y="9"/>
                  </a:cubicBezTo>
                  <a:cubicBezTo>
                    <a:pt x="10" y="9"/>
                    <a:pt x="9" y="9"/>
                    <a:pt x="9" y="10"/>
                  </a:cubicBezTo>
                  <a:cubicBezTo>
                    <a:pt x="8" y="6"/>
                    <a:pt x="2" y="9"/>
                    <a:pt x="6" y="11"/>
                  </a:cubicBezTo>
                  <a:cubicBezTo>
                    <a:pt x="3" y="10"/>
                    <a:pt x="5" y="14"/>
                    <a:pt x="3" y="15"/>
                  </a:cubicBezTo>
                  <a:cubicBezTo>
                    <a:pt x="5" y="17"/>
                    <a:pt x="3" y="20"/>
                    <a:pt x="0" y="19"/>
                  </a:cubicBezTo>
                  <a:cubicBezTo>
                    <a:pt x="0" y="21"/>
                    <a:pt x="0" y="24"/>
                    <a:pt x="0" y="26"/>
                  </a:cubicBezTo>
                  <a:cubicBezTo>
                    <a:pt x="0" y="27"/>
                    <a:pt x="0" y="30"/>
                    <a:pt x="1" y="31"/>
                  </a:cubicBezTo>
                  <a:cubicBezTo>
                    <a:pt x="3" y="36"/>
                    <a:pt x="3" y="36"/>
                    <a:pt x="8" y="37"/>
                  </a:cubicBezTo>
                  <a:cubicBezTo>
                    <a:pt x="7" y="40"/>
                    <a:pt x="6" y="43"/>
                    <a:pt x="6" y="45"/>
                  </a:cubicBezTo>
                  <a:cubicBezTo>
                    <a:pt x="8" y="45"/>
                    <a:pt x="13" y="46"/>
                    <a:pt x="15" y="46"/>
                  </a:cubicBezTo>
                  <a:cubicBezTo>
                    <a:pt x="16" y="45"/>
                    <a:pt x="18" y="47"/>
                    <a:pt x="21" y="47"/>
                  </a:cubicBezTo>
                  <a:cubicBezTo>
                    <a:pt x="22" y="46"/>
                    <a:pt x="23" y="46"/>
                    <a:pt x="25" y="45"/>
                  </a:cubicBezTo>
                  <a:cubicBezTo>
                    <a:pt x="26" y="45"/>
                    <a:pt x="26" y="46"/>
                    <a:pt x="27" y="46"/>
                  </a:cubicBezTo>
                  <a:cubicBezTo>
                    <a:pt x="29" y="45"/>
                    <a:pt x="27" y="43"/>
                    <a:pt x="27" y="42"/>
                  </a:cubicBezTo>
                  <a:cubicBezTo>
                    <a:pt x="28" y="41"/>
                    <a:pt x="30" y="40"/>
                    <a:pt x="31" y="39"/>
                  </a:cubicBezTo>
                  <a:cubicBezTo>
                    <a:pt x="27" y="36"/>
                    <a:pt x="26" y="34"/>
                    <a:pt x="24" y="29"/>
                  </a:cubicBezTo>
                  <a:cubicBezTo>
                    <a:pt x="26" y="31"/>
                    <a:pt x="33" y="27"/>
                    <a:pt x="32" y="24"/>
                  </a:cubicBezTo>
                  <a:cubicBezTo>
                    <a:pt x="33" y="25"/>
                    <a:pt x="34" y="25"/>
                    <a:pt x="34" y="2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8" name="Freeform 357"/>
            <p:cNvSpPr>
              <a:spLocks noEditPoints="1"/>
            </p:cNvSpPr>
            <p:nvPr/>
          </p:nvSpPr>
          <p:spPr bwMode="auto">
            <a:xfrm>
              <a:off x="4584700" y="2052465"/>
              <a:ext cx="101600" cy="136525"/>
            </a:xfrm>
            <a:custGeom>
              <a:avLst/>
              <a:gdLst>
                <a:gd name="T0" fmla="*/ 16 w 37"/>
                <a:gd name="T1" fmla="*/ 49 h 50"/>
                <a:gd name="T2" fmla="*/ 7 w 37"/>
                <a:gd name="T3" fmla="*/ 48 h 50"/>
                <a:gd name="T4" fmla="*/ 8 w 37"/>
                <a:gd name="T5" fmla="*/ 40 h 50"/>
                <a:gd name="T6" fmla="*/ 0 w 37"/>
                <a:gd name="T7" fmla="*/ 20 h 50"/>
                <a:gd name="T8" fmla="*/ 3 w 37"/>
                <a:gd name="T9" fmla="*/ 18 h 50"/>
                <a:gd name="T10" fmla="*/ 4 w 37"/>
                <a:gd name="T11" fmla="*/ 14 h 50"/>
                <a:gd name="T12" fmla="*/ 8 w 37"/>
                <a:gd name="T13" fmla="*/ 9 h 50"/>
                <a:gd name="T14" fmla="*/ 10 w 37"/>
                <a:gd name="T15" fmla="*/ 10 h 50"/>
                <a:gd name="T16" fmla="*/ 11 w 37"/>
                <a:gd name="T17" fmla="*/ 5 h 50"/>
                <a:gd name="T18" fmla="*/ 12 w 37"/>
                <a:gd name="T19" fmla="*/ 1 h 50"/>
                <a:gd name="T20" fmla="*/ 23 w 37"/>
                <a:gd name="T21" fmla="*/ 5 h 50"/>
                <a:gd name="T22" fmla="*/ 21 w 37"/>
                <a:gd name="T23" fmla="*/ 7 h 50"/>
                <a:gd name="T24" fmla="*/ 31 w 37"/>
                <a:gd name="T25" fmla="*/ 0 h 50"/>
                <a:gd name="T26" fmla="*/ 34 w 37"/>
                <a:gd name="T27" fmla="*/ 15 h 50"/>
                <a:gd name="T28" fmla="*/ 36 w 37"/>
                <a:gd name="T29" fmla="*/ 24 h 50"/>
                <a:gd name="T30" fmla="*/ 35 w 37"/>
                <a:gd name="T31" fmla="*/ 29 h 50"/>
                <a:gd name="T32" fmla="*/ 27 w 37"/>
                <a:gd name="T33" fmla="*/ 33 h 50"/>
                <a:gd name="T34" fmla="*/ 33 w 37"/>
                <a:gd name="T35" fmla="*/ 42 h 50"/>
                <a:gd name="T36" fmla="*/ 30 w 37"/>
                <a:gd name="T37" fmla="*/ 45 h 50"/>
                <a:gd name="T38" fmla="*/ 26 w 37"/>
                <a:gd name="T39" fmla="*/ 48 h 50"/>
                <a:gd name="T40" fmla="*/ 21 w 37"/>
                <a:gd name="T41" fmla="*/ 50 h 50"/>
                <a:gd name="T42" fmla="*/ 21 w 37"/>
                <a:gd name="T43" fmla="*/ 48 h 50"/>
                <a:gd name="T44" fmla="*/ 27 w 37"/>
                <a:gd name="T45" fmla="*/ 46 h 50"/>
                <a:gd name="T46" fmla="*/ 28 w 37"/>
                <a:gd name="T47" fmla="*/ 43 h 50"/>
                <a:gd name="T48" fmla="*/ 24 w 37"/>
                <a:gd name="T49" fmla="*/ 32 h 50"/>
                <a:gd name="T50" fmla="*/ 26 w 37"/>
                <a:gd name="T51" fmla="*/ 31 h 50"/>
                <a:gd name="T52" fmla="*/ 32 w 37"/>
                <a:gd name="T53" fmla="*/ 24 h 50"/>
                <a:gd name="T54" fmla="*/ 35 w 37"/>
                <a:gd name="T55" fmla="*/ 26 h 50"/>
                <a:gd name="T56" fmla="*/ 33 w 37"/>
                <a:gd name="T57" fmla="*/ 19 h 50"/>
                <a:gd name="T58" fmla="*/ 27 w 37"/>
                <a:gd name="T59" fmla="*/ 7 h 50"/>
                <a:gd name="T60" fmla="*/ 19 w 37"/>
                <a:gd name="T61" fmla="*/ 9 h 50"/>
                <a:gd name="T62" fmla="*/ 19 w 37"/>
                <a:gd name="T63" fmla="*/ 7 h 50"/>
                <a:gd name="T64" fmla="*/ 14 w 37"/>
                <a:gd name="T65" fmla="*/ 3 h 50"/>
                <a:gd name="T66" fmla="*/ 16 w 37"/>
                <a:gd name="T67" fmla="*/ 10 h 50"/>
                <a:gd name="T68" fmla="*/ 13 w 37"/>
                <a:gd name="T69" fmla="*/ 12 h 50"/>
                <a:gd name="T70" fmla="*/ 10 w 37"/>
                <a:gd name="T71" fmla="*/ 12 h 50"/>
                <a:gd name="T72" fmla="*/ 8 w 37"/>
                <a:gd name="T73" fmla="*/ 11 h 50"/>
                <a:gd name="T74" fmla="*/ 7 w 37"/>
                <a:gd name="T75" fmla="*/ 14 h 50"/>
                <a:gd name="T76" fmla="*/ 5 w 37"/>
                <a:gd name="T77" fmla="*/ 17 h 50"/>
                <a:gd name="T78" fmla="*/ 2 w 37"/>
                <a:gd name="T79" fmla="*/ 28 h 50"/>
                <a:gd name="T80" fmla="*/ 11 w 37"/>
                <a:gd name="T81" fmla="*/ 39 h 50"/>
                <a:gd name="T82" fmla="*/ 8 w 37"/>
                <a:gd name="T83" fmla="*/ 46 h 50"/>
                <a:gd name="T84" fmla="*/ 16 w 37"/>
                <a:gd name="T85"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 h="50">
                  <a:moveTo>
                    <a:pt x="21" y="50"/>
                  </a:moveTo>
                  <a:cubicBezTo>
                    <a:pt x="20" y="50"/>
                    <a:pt x="19" y="49"/>
                    <a:pt x="18" y="49"/>
                  </a:cubicBezTo>
                  <a:cubicBezTo>
                    <a:pt x="17" y="49"/>
                    <a:pt x="16" y="49"/>
                    <a:pt x="16" y="49"/>
                  </a:cubicBezTo>
                  <a:cubicBezTo>
                    <a:pt x="15" y="49"/>
                    <a:pt x="13" y="49"/>
                    <a:pt x="11" y="49"/>
                  </a:cubicBezTo>
                  <a:cubicBezTo>
                    <a:pt x="10" y="49"/>
                    <a:pt x="8" y="48"/>
                    <a:pt x="8" y="48"/>
                  </a:cubicBezTo>
                  <a:cubicBezTo>
                    <a:pt x="7" y="48"/>
                    <a:pt x="7" y="48"/>
                    <a:pt x="7" y="48"/>
                  </a:cubicBezTo>
                  <a:cubicBezTo>
                    <a:pt x="6" y="48"/>
                    <a:pt x="6" y="48"/>
                    <a:pt x="6" y="48"/>
                  </a:cubicBezTo>
                  <a:cubicBezTo>
                    <a:pt x="6" y="45"/>
                    <a:pt x="7" y="43"/>
                    <a:pt x="8" y="40"/>
                  </a:cubicBezTo>
                  <a:cubicBezTo>
                    <a:pt x="8" y="40"/>
                    <a:pt x="8" y="40"/>
                    <a:pt x="8" y="40"/>
                  </a:cubicBezTo>
                  <a:cubicBezTo>
                    <a:pt x="3" y="39"/>
                    <a:pt x="3" y="38"/>
                    <a:pt x="1" y="33"/>
                  </a:cubicBezTo>
                  <a:cubicBezTo>
                    <a:pt x="0" y="32"/>
                    <a:pt x="0" y="28"/>
                    <a:pt x="0" y="28"/>
                  </a:cubicBezTo>
                  <a:cubicBezTo>
                    <a:pt x="0" y="20"/>
                    <a:pt x="0" y="20"/>
                    <a:pt x="0" y="20"/>
                  </a:cubicBezTo>
                  <a:cubicBezTo>
                    <a:pt x="2" y="20"/>
                    <a:pt x="2" y="20"/>
                    <a:pt x="2" y="20"/>
                  </a:cubicBezTo>
                  <a:cubicBezTo>
                    <a:pt x="3" y="21"/>
                    <a:pt x="4" y="20"/>
                    <a:pt x="4" y="19"/>
                  </a:cubicBezTo>
                  <a:cubicBezTo>
                    <a:pt x="4" y="19"/>
                    <a:pt x="4" y="18"/>
                    <a:pt x="3" y="18"/>
                  </a:cubicBezTo>
                  <a:cubicBezTo>
                    <a:pt x="2" y="17"/>
                    <a:pt x="2" y="17"/>
                    <a:pt x="2" y="17"/>
                  </a:cubicBezTo>
                  <a:cubicBezTo>
                    <a:pt x="3" y="16"/>
                    <a:pt x="3" y="16"/>
                    <a:pt x="3" y="16"/>
                  </a:cubicBezTo>
                  <a:cubicBezTo>
                    <a:pt x="4" y="16"/>
                    <a:pt x="4" y="15"/>
                    <a:pt x="4" y="14"/>
                  </a:cubicBezTo>
                  <a:cubicBezTo>
                    <a:pt x="4" y="14"/>
                    <a:pt x="4" y="13"/>
                    <a:pt x="5" y="12"/>
                  </a:cubicBezTo>
                  <a:cubicBezTo>
                    <a:pt x="5" y="12"/>
                    <a:pt x="5" y="11"/>
                    <a:pt x="5" y="11"/>
                  </a:cubicBezTo>
                  <a:cubicBezTo>
                    <a:pt x="5" y="10"/>
                    <a:pt x="6" y="9"/>
                    <a:pt x="8" y="9"/>
                  </a:cubicBezTo>
                  <a:cubicBezTo>
                    <a:pt x="9" y="9"/>
                    <a:pt x="10" y="9"/>
                    <a:pt x="10" y="10"/>
                  </a:cubicBezTo>
                  <a:cubicBezTo>
                    <a:pt x="10" y="10"/>
                    <a:pt x="10" y="10"/>
                    <a:pt x="10" y="10"/>
                  </a:cubicBezTo>
                  <a:cubicBezTo>
                    <a:pt x="10" y="10"/>
                    <a:pt x="10" y="10"/>
                    <a:pt x="10" y="10"/>
                  </a:cubicBezTo>
                  <a:cubicBezTo>
                    <a:pt x="10" y="10"/>
                    <a:pt x="11" y="9"/>
                    <a:pt x="11" y="9"/>
                  </a:cubicBezTo>
                  <a:cubicBezTo>
                    <a:pt x="11" y="9"/>
                    <a:pt x="11" y="8"/>
                    <a:pt x="12" y="8"/>
                  </a:cubicBezTo>
                  <a:cubicBezTo>
                    <a:pt x="11" y="7"/>
                    <a:pt x="11" y="6"/>
                    <a:pt x="11" y="5"/>
                  </a:cubicBezTo>
                  <a:cubicBezTo>
                    <a:pt x="12" y="4"/>
                    <a:pt x="12" y="3"/>
                    <a:pt x="11" y="2"/>
                  </a:cubicBezTo>
                  <a:cubicBezTo>
                    <a:pt x="9" y="0"/>
                    <a:pt x="9" y="0"/>
                    <a:pt x="9" y="0"/>
                  </a:cubicBezTo>
                  <a:cubicBezTo>
                    <a:pt x="12" y="1"/>
                    <a:pt x="12" y="1"/>
                    <a:pt x="12" y="1"/>
                  </a:cubicBezTo>
                  <a:cubicBezTo>
                    <a:pt x="15" y="1"/>
                    <a:pt x="16" y="2"/>
                    <a:pt x="17" y="3"/>
                  </a:cubicBezTo>
                  <a:cubicBezTo>
                    <a:pt x="18" y="4"/>
                    <a:pt x="18" y="4"/>
                    <a:pt x="21" y="5"/>
                  </a:cubicBezTo>
                  <a:cubicBezTo>
                    <a:pt x="23" y="5"/>
                    <a:pt x="23" y="5"/>
                    <a:pt x="23" y="5"/>
                  </a:cubicBezTo>
                  <a:cubicBezTo>
                    <a:pt x="22" y="6"/>
                    <a:pt x="22" y="6"/>
                    <a:pt x="22" y="6"/>
                  </a:cubicBezTo>
                  <a:cubicBezTo>
                    <a:pt x="21" y="6"/>
                    <a:pt x="21" y="7"/>
                    <a:pt x="21" y="7"/>
                  </a:cubicBezTo>
                  <a:cubicBezTo>
                    <a:pt x="21" y="7"/>
                    <a:pt x="21" y="7"/>
                    <a:pt x="21" y="7"/>
                  </a:cubicBezTo>
                  <a:cubicBezTo>
                    <a:pt x="23" y="7"/>
                    <a:pt x="24" y="6"/>
                    <a:pt x="25" y="5"/>
                  </a:cubicBezTo>
                  <a:cubicBezTo>
                    <a:pt x="26" y="5"/>
                    <a:pt x="26" y="4"/>
                    <a:pt x="26" y="4"/>
                  </a:cubicBezTo>
                  <a:cubicBezTo>
                    <a:pt x="31" y="0"/>
                    <a:pt x="31" y="0"/>
                    <a:pt x="31" y="0"/>
                  </a:cubicBezTo>
                  <a:cubicBezTo>
                    <a:pt x="29" y="4"/>
                    <a:pt x="29" y="4"/>
                    <a:pt x="29" y="4"/>
                  </a:cubicBezTo>
                  <a:cubicBezTo>
                    <a:pt x="30" y="4"/>
                    <a:pt x="31" y="5"/>
                    <a:pt x="32" y="6"/>
                  </a:cubicBezTo>
                  <a:cubicBezTo>
                    <a:pt x="34" y="9"/>
                    <a:pt x="35" y="13"/>
                    <a:pt x="34" y="15"/>
                  </a:cubicBezTo>
                  <a:cubicBezTo>
                    <a:pt x="34" y="16"/>
                    <a:pt x="35" y="17"/>
                    <a:pt x="35" y="18"/>
                  </a:cubicBezTo>
                  <a:cubicBezTo>
                    <a:pt x="35" y="20"/>
                    <a:pt x="36" y="21"/>
                    <a:pt x="36" y="22"/>
                  </a:cubicBezTo>
                  <a:cubicBezTo>
                    <a:pt x="36" y="22"/>
                    <a:pt x="36" y="23"/>
                    <a:pt x="36" y="24"/>
                  </a:cubicBezTo>
                  <a:cubicBezTo>
                    <a:pt x="37" y="25"/>
                    <a:pt x="37" y="26"/>
                    <a:pt x="36" y="29"/>
                  </a:cubicBezTo>
                  <a:cubicBezTo>
                    <a:pt x="36" y="30"/>
                    <a:pt x="36" y="30"/>
                    <a:pt x="36" y="30"/>
                  </a:cubicBezTo>
                  <a:cubicBezTo>
                    <a:pt x="35" y="29"/>
                    <a:pt x="35" y="29"/>
                    <a:pt x="35" y="29"/>
                  </a:cubicBezTo>
                  <a:cubicBezTo>
                    <a:pt x="34" y="28"/>
                    <a:pt x="34" y="28"/>
                    <a:pt x="34" y="28"/>
                  </a:cubicBezTo>
                  <a:cubicBezTo>
                    <a:pt x="34" y="28"/>
                    <a:pt x="33" y="29"/>
                    <a:pt x="33" y="29"/>
                  </a:cubicBezTo>
                  <a:cubicBezTo>
                    <a:pt x="31" y="31"/>
                    <a:pt x="29" y="32"/>
                    <a:pt x="27" y="33"/>
                  </a:cubicBezTo>
                  <a:cubicBezTo>
                    <a:pt x="28" y="36"/>
                    <a:pt x="30" y="37"/>
                    <a:pt x="33" y="40"/>
                  </a:cubicBezTo>
                  <a:cubicBezTo>
                    <a:pt x="33" y="41"/>
                    <a:pt x="33" y="41"/>
                    <a:pt x="33" y="41"/>
                  </a:cubicBezTo>
                  <a:cubicBezTo>
                    <a:pt x="33" y="42"/>
                    <a:pt x="33" y="42"/>
                    <a:pt x="33" y="42"/>
                  </a:cubicBezTo>
                  <a:cubicBezTo>
                    <a:pt x="32" y="42"/>
                    <a:pt x="32" y="42"/>
                    <a:pt x="31" y="42"/>
                  </a:cubicBezTo>
                  <a:cubicBezTo>
                    <a:pt x="31" y="43"/>
                    <a:pt x="30" y="44"/>
                    <a:pt x="29" y="44"/>
                  </a:cubicBezTo>
                  <a:cubicBezTo>
                    <a:pt x="29" y="44"/>
                    <a:pt x="29" y="45"/>
                    <a:pt x="30" y="45"/>
                  </a:cubicBezTo>
                  <a:cubicBezTo>
                    <a:pt x="30" y="46"/>
                    <a:pt x="30" y="48"/>
                    <a:pt x="29" y="48"/>
                  </a:cubicBezTo>
                  <a:cubicBezTo>
                    <a:pt x="28" y="49"/>
                    <a:pt x="27" y="49"/>
                    <a:pt x="27" y="48"/>
                  </a:cubicBezTo>
                  <a:cubicBezTo>
                    <a:pt x="26" y="48"/>
                    <a:pt x="26" y="48"/>
                    <a:pt x="26" y="48"/>
                  </a:cubicBezTo>
                  <a:cubicBezTo>
                    <a:pt x="26" y="48"/>
                    <a:pt x="25" y="48"/>
                    <a:pt x="25" y="49"/>
                  </a:cubicBezTo>
                  <a:cubicBezTo>
                    <a:pt x="24" y="49"/>
                    <a:pt x="23" y="49"/>
                    <a:pt x="22" y="50"/>
                  </a:cubicBezTo>
                  <a:cubicBezTo>
                    <a:pt x="21" y="50"/>
                    <a:pt x="21" y="50"/>
                    <a:pt x="21" y="50"/>
                  </a:cubicBezTo>
                  <a:close/>
                  <a:moveTo>
                    <a:pt x="16" y="47"/>
                  </a:moveTo>
                  <a:cubicBezTo>
                    <a:pt x="17" y="47"/>
                    <a:pt x="18" y="47"/>
                    <a:pt x="19" y="47"/>
                  </a:cubicBezTo>
                  <a:cubicBezTo>
                    <a:pt x="20" y="48"/>
                    <a:pt x="21" y="48"/>
                    <a:pt x="21" y="48"/>
                  </a:cubicBezTo>
                  <a:cubicBezTo>
                    <a:pt x="22" y="47"/>
                    <a:pt x="23" y="47"/>
                    <a:pt x="24" y="47"/>
                  </a:cubicBezTo>
                  <a:cubicBezTo>
                    <a:pt x="24" y="47"/>
                    <a:pt x="25" y="46"/>
                    <a:pt x="25" y="46"/>
                  </a:cubicBezTo>
                  <a:cubicBezTo>
                    <a:pt x="26" y="46"/>
                    <a:pt x="27" y="46"/>
                    <a:pt x="27" y="46"/>
                  </a:cubicBezTo>
                  <a:cubicBezTo>
                    <a:pt x="28" y="47"/>
                    <a:pt x="28" y="47"/>
                    <a:pt x="28" y="47"/>
                  </a:cubicBezTo>
                  <a:cubicBezTo>
                    <a:pt x="28" y="47"/>
                    <a:pt x="28" y="46"/>
                    <a:pt x="28" y="46"/>
                  </a:cubicBezTo>
                  <a:cubicBezTo>
                    <a:pt x="27" y="45"/>
                    <a:pt x="27" y="44"/>
                    <a:pt x="28" y="43"/>
                  </a:cubicBezTo>
                  <a:cubicBezTo>
                    <a:pt x="28" y="42"/>
                    <a:pt x="29" y="42"/>
                    <a:pt x="30" y="41"/>
                  </a:cubicBezTo>
                  <a:cubicBezTo>
                    <a:pt x="30" y="41"/>
                    <a:pt x="30" y="41"/>
                    <a:pt x="30" y="41"/>
                  </a:cubicBezTo>
                  <a:cubicBezTo>
                    <a:pt x="28" y="38"/>
                    <a:pt x="26" y="36"/>
                    <a:pt x="24" y="32"/>
                  </a:cubicBezTo>
                  <a:cubicBezTo>
                    <a:pt x="22" y="27"/>
                    <a:pt x="22" y="27"/>
                    <a:pt x="22" y="27"/>
                  </a:cubicBezTo>
                  <a:cubicBezTo>
                    <a:pt x="25" y="31"/>
                    <a:pt x="25" y="31"/>
                    <a:pt x="25" y="31"/>
                  </a:cubicBezTo>
                  <a:cubicBezTo>
                    <a:pt x="26" y="31"/>
                    <a:pt x="26" y="31"/>
                    <a:pt x="26" y="31"/>
                  </a:cubicBezTo>
                  <a:cubicBezTo>
                    <a:pt x="28" y="31"/>
                    <a:pt x="30" y="29"/>
                    <a:pt x="31" y="28"/>
                  </a:cubicBezTo>
                  <a:cubicBezTo>
                    <a:pt x="32" y="27"/>
                    <a:pt x="32" y="27"/>
                    <a:pt x="32" y="26"/>
                  </a:cubicBezTo>
                  <a:cubicBezTo>
                    <a:pt x="32" y="24"/>
                    <a:pt x="32" y="24"/>
                    <a:pt x="32" y="24"/>
                  </a:cubicBezTo>
                  <a:cubicBezTo>
                    <a:pt x="34" y="26"/>
                    <a:pt x="34" y="26"/>
                    <a:pt x="34" y="26"/>
                  </a:cubicBezTo>
                  <a:cubicBezTo>
                    <a:pt x="34" y="26"/>
                    <a:pt x="34" y="26"/>
                    <a:pt x="35" y="26"/>
                  </a:cubicBezTo>
                  <a:cubicBezTo>
                    <a:pt x="35" y="26"/>
                    <a:pt x="35" y="26"/>
                    <a:pt x="35" y="26"/>
                  </a:cubicBezTo>
                  <a:cubicBezTo>
                    <a:pt x="35" y="26"/>
                    <a:pt x="35" y="25"/>
                    <a:pt x="35" y="24"/>
                  </a:cubicBezTo>
                  <a:cubicBezTo>
                    <a:pt x="34" y="24"/>
                    <a:pt x="34" y="23"/>
                    <a:pt x="34" y="22"/>
                  </a:cubicBezTo>
                  <a:cubicBezTo>
                    <a:pt x="34" y="21"/>
                    <a:pt x="33" y="20"/>
                    <a:pt x="33" y="19"/>
                  </a:cubicBezTo>
                  <a:cubicBezTo>
                    <a:pt x="32" y="16"/>
                    <a:pt x="32" y="15"/>
                    <a:pt x="32" y="15"/>
                  </a:cubicBezTo>
                  <a:cubicBezTo>
                    <a:pt x="33" y="13"/>
                    <a:pt x="32" y="10"/>
                    <a:pt x="30" y="8"/>
                  </a:cubicBezTo>
                  <a:cubicBezTo>
                    <a:pt x="30" y="7"/>
                    <a:pt x="28" y="6"/>
                    <a:pt x="27" y="7"/>
                  </a:cubicBezTo>
                  <a:cubicBezTo>
                    <a:pt x="23" y="9"/>
                    <a:pt x="23" y="9"/>
                    <a:pt x="23" y="9"/>
                  </a:cubicBezTo>
                  <a:cubicBezTo>
                    <a:pt x="23" y="9"/>
                    <a:pt x="23" y="9"/>
                    <a:pt x="23" y="9"/>
                  </a:cubicBezTo>
                  <a:cubicBezTo>
                    <a:pt x="22" y="9"/>
                    <a:pt x="21" y="9"/>
                    <a:pt x="19" y="9"/>
                  </a:cubicBezTo>
                  <a:cubicBezTo>
                    <a:pt x="18" y="9"/>
                    <a:pt x="18" y="9"/>
                    <a:pt x="18" y="9"/>
                  </a:cubicBezTo>
                  <a:cubicBezTo>
                    <a:pt x="19" y="8"/>
                    <a:pt x="19" y="8"/>
                    <a:pt x="19" y="8"/>
                  </a:cubicBezTo>
                  <a:cubicBezTo>
                    <a:pt x="19" y="7"/>
                    <a:pt x="19" y="7"/>
                    <a:pt x="19" y="7"/>
                  </a:cubicBezTo>
                  <a:cubicBezTo>
                    <a:pt x="19" y="6"/>
                    <a:pt x="19" y="6"/>
                    <a:pt x="19" y="6"/>
                  </a:cubicBezTo>
                  <a:cubicBezTo>
                    <a:pt x="17" y="6"/>
                    <a:pt x="16" y="5"/>
                    <a:pt x="16" y="4"/>
                  </a:cubicBezTo>
                  <a:cubicBezTo>
                    <a:pt x="15" y="4"/>
                    <a:pt x="15" y="3"/>
                    <a:pt x="14" y="3"/>
                  </a:cubicBezTo>
                  <a:cubicBezTo>
                    <a:pt x="14" y="4"/>
                    <a:pt x="14" y="5"/>
                    <a:pt x="13" y="5"/>
                  </a:cubicBezTo>
                  <a:cubicBezTo>
                    <a:pt x="13" y="6"/>
                    <a:pt x="13" y="7"/>
                    <a:pt x="14" y="8"/>
                  </a:cubicBezTo>
                  <a:cubicBezTo>
                    <a:pt x="16" y="10"/>
                    <a:pt x="16" y="10"/>
                    <a:pt x="16" y="10"/>
                  </a:cubicBezTo>
                  <a:cubicBezTo>
                    <a:pt x="13" y="10"/>
                    <a:pt x="13" y="10"/>
                    <a:pt x="13" y="10"/>
                  </a:cubicBezTo>
                  <a:cubicBezTo>
                    <a:pt x="13" y="10"/>
                    <a:pt x="13" y="10"/>
                    <a:pt x="12" y="10"/>
                  </a:cubicBezTo>
                  <a:cubicBezTo>
                    <a:pt x="12" y="10"/>
                    <a:pt x="12" y="11"/>
                    <a:pt x="13" y="12"/>
                  </a:cubicBezTo>
                  <a:cubicBezTo>
                    <a:pt x="11" y="13"/>
                    <a:pt x="11" y="13"/>
                    <a:pt x="11" y="13"/>
                  </a:cubicBezTo>
                  <a:cubicBezTo>
                    <a:pt x="11" y="12"/>
                    <a:pt x="11" y="12"/>
                    <a:pt x="11" y="12"/>
                  </a:cubicBezTo>
                  <a:cubicBezTo>
                    <a:pt x="10" y="12"/>
                    <a:pt x="10" y="12"/>
                    <a:pt x="10" y="12"/>
                  </a:cubicBezTo>
                  <a:cubicBezTo>
                    <a:pt x="9" y="13"/>
                    <a:pt x="9" y="13"/>
                    <a:pt x="9" y="13"/>
                  </a:cubicBezTo>
                  <a:cubicBezTo>
                    <a:pt x="9" y="12"/>
                    <a:pt x="9" y="12"/>
                    <a:pt x="9" y="12"/>
                  </a:cubicBezTo>
                  <a:cubicBezTo>
                    <a:pt x="9" y="11"/>
                    <a:pt x="8" y="11"/>
                    <a:pt x="8" y="11"/>
                  </a:cubicBezTo>
                  <a:cubicBezTo>
                    <a:pt x="7" y="11"/>
                    <a:pt x="7" y="11"/>
                    <a:pt x="7" y="11"/>
                  </a:cubicBezTo>
                  <a:cubicBezTo>
                    <a:pt x="7" y="12"/>
                    <a:pt x="7" y="12"/>
                    <a:pt x="8" y="12"/>
                  </a:cubicBezTo>
                  <a:cubicBezTo>
                    <a:pt x="7" y="14"/>
                    <a:pt x="7" y="14"/>
                    <a:pt x="7" y="14"/>
                  </a:cubicBezTo>
                  <a:cubicBezTo>
                    <a:pt x="7" y="14"/>
                    <a:pt x="7" y="14"/>
                    <a:pt x="6" y="14"/>
                  </a:cubicBezTo>
                  <a:cubicBezTo>
                    <a:pt x="6" y="14"/>
                    <a:pt x="6" y="15"/>
                    <a:pt x="6" y="15"/>
                  </a:cubicBezTo>
                  <a:cubicBezTo>
                    <a:pt x="6" y="15"/>
                    <a:pt x="6" y="16"/>
                    <a:pt x="5" y="17"/>
                  </a:cubicBezTo>
                  <a:cubicBezTo>
                    <a:pt x="6" y="18"/>
                    <a:pt x="6" y="19"/>
                    <a:pt x="6" y="20"/>
                  </a:cubicBezTo>
                  <a:cubicBezTo>
                    <a:pt x="5" y="21"/>
                    <a:pt x="4" y="23"/>
                    <a:pt x="2" y="22"/>
                  </a:cubicBezTo>
                  <a:cubicBezTo>
                    <a:pt x="2" y="28"/>
                    <a:pt x="2" y="28"/>
                    <a:pt x="2" y="28"/>
                  </a:cubicBezTo>
                  <a:cubicBezTo>
                    <a:pt x="2" y="30"/>
                    <a:pt x="2" y="32"/>
                    <a:pt x="3" y="33"/>
                  </a:cubicBezTo>
                  <a:cubicBezTo>
                    <a:pt x="4" y="37"/>
                    <a:pt x="5" y="37"/>
                    <a:pt x="10" y="38"/>
                  </a:cubicBezTo>
                  <a:cubicBezTo>
                    <a:pt x="11" y="39"/>
                    <a:pt x="11" y="39"/>
                    <a:pt x="11" y="39"/>
                  </a:cubicBezTo>
                  <a:cubicBezTo>
                    <a:pt x="10" y="40"/>
                    <a:pt x="10" y="40"/>
                    <a:pt x="10" y="40"/>
                  </a:cubicBezTo>
                  <a:cubicBezTo>
                    <a:pt x="10" y="40"/>
                    <a:pt x="10" y="41"/>
                    <a:pt x="10" y="41"/>
                  </a:cubicBezTo>
                  <a:cubicBezTo>
                    <a:pt x="9" y="43"/>
                    <a:pt x="8" y="45"/>
                    <a:pt x="8" y="46"/>
                  </a:cubicBezTo>
                  <a:cubicBezTo>
                    <a:pt x="9" y="46"/>
                    <a:pt x="10" y="47"/>
                    <a:pt x="11" y="47"/>
                  </a:cubicBezTo>
                  <a:cubicBezTo>
                    <a:pt x="13" y="47"/>
                    <a:pt x="15" y="47"/>
                    <a:pt x="15" y="47"/>
                  </a:cubicBezTo>
                  <a:cubicBezTo>
                    <a:pt x="16" y="47"/>
                    <a:pt x="16" y="47"/>
                    <a:pt x="16" y="4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49" name="Freeform 358"/>
            <p:cNvSpPr/>
            <p:nvPr/>
          </p:nvSpPr>
          <p:spPr bwMode="auto">
            <a:xfrm>
              <a:off x="4675188" y="2049290"/>
              <a:ext cx="106363" cy="109538"/>
            </a:xfrm>
            <a:custGeom>
              <a:avLst/>
              <a:gdLst>
                <a:gd name="T0" fmla="*/ 37 w 39"/>
                <a:gd name="T1" fmla="*/ 9 h 40"/>
                <a:gd name="T2" fmla="*/ 38 w 39"/>
                <a:gd name="T3" fmla="*/ 17 h 40"/>
                <a:gd name="T4" fmla="*/ 36 w 39"/>
                <a:gd name="T5" fmla="*/ 20 h 40"/>
                <a:gd name="T6" fmla="*/ 37 w 39"/>
                <a:gd name="T7" fmla="*/ 24 h 40"/>
                <a:gd name="T8" fmla="*/ 39 w 39"/>
                <a:gd name="T9" fmla="*/ 30 h 40"/>
                <a:gd name="T10" fmla="*/ 34 w 39"/>
                <a:gd name="T11" fmla="*/ 38 h 40"/>
                <a:gd name="T12" fmla="*/ 33 w 39"/>
                <a:gd name="T13" fmla="*/ 40 h 40"/>
                <a:gd name="T14" fmla="*/ 29 w 39"/>
                <a:gd name="T15" fmla="*/ 38 h 40"/>
                <a:gd name="T16" fmla="*/ 22 w 39"/>
                <a:gd name="T17" fmla="*/ 37 h 40"/>
                <a:gd name="T18" fmla="*/ 16 w 39"/>
                <a:gd name="T19" fmla="*/ 35 h 40"/>
                <a:gd name="T20" fmla="*/ 10 w 39"/>
                <a:gd name="T21" fmla="*/ 33 h 40"/>
                <a:gd name="T22" fmla="*/ 2 w 39"/>
                <a:gd name="T23" fmla="*/ 29 h 40"/>
                <a:gd name="T24" fmla="*/ 1 w 39"/>
                <a:gd name="T25" fmla="*/ 19 h 40"/>
                <a:gd name="T26" fmla="*/ 0 w 39"/>
                <a:gd name="T27" fmla="*/ 16 h 40"/>
                <a:gd name="T28" fmla="*/ 0 w 39"/>
                <a:gd name="T29" fmla="*/ 10 h 40"/>
                <a:gd name="T30" fmla="*/ 1 w 39"/>
                <a:gd name="T31" fmla="*/ 11 h 40"/>
                <a:gd name="T32" fmla="*/ 2 w 39"/>
                <a:gd name="T33" fmla="*/ 10 h 40"/>
                <a:gd name="T34" fmla="*/ 1 w 39"/>
                <a:gd name="T35" fmla="*/ 10 h 40"/>
                <a:gd name="T36" fmla="*/ 18 w 39"/>
                <a:gd name="T37" fmla="*/ 5 h 40"/>
                <a:gd name="T38" fmla="*/ 17 w 39"/>
                <a:gd name="T39" fmla="*/ 4 h 40"/>
                <a:gd name="T40" fmla="*/ 21 w 39"/>
                <a:gd name="T41" fmla="*/ 6 h 40"/>
                <a:gd name="T42" fmla="*/ 27 w 39"/>
                <a:gd name="T43" fmla="*/ 7 h 40"/>
                <a:gd name="T44" fmla="*/ 37 w 39"/>
                <a:gd name="T45"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40">
                  <a:moveTo>
                    <a:pt x="37" y="9"/>
                  </a:moveTo>
                  <a:cubicBezTo>
                    <a:pt x="37" y="12"/>
                    <a:pt x="39" y="15"/>
                    <a:pt x="38" y="17"/>
                  </a:cubicBezTo>
                  <a:cubicBezTo>
                    <a:pt x="38" y="18"/>
                    <a:pt x="36" y="19"/>
                    <a:pt x="36" y="20"/>
                  </a:cubicBezTo>
                  <a:cubicBezTo>
                    <a:pt x="36" y="20"/>
                    <a:pt x="37" y="23"/>
                    <a:pt x="37" y="24"/>
                  </a:cubicBezTo>
                  <a:cubicBezTo>
                    <a:pt x="37" y="26"/>
                    <a:pt x="39" y="28"/>
                    <a:pt x="39" y="30"/>
                  </a:cubicBezTo>
                  <a:cubicBezTo>
                    <a:pt x="39" y="31"/>
                    <a:pt x="35" y="37"/>
                    <a:pt x="34" y="38"/>
                  </a:cubicBezTo>
                  <a:cubicBezTo>
                    <a:pt x="33" y="39"/>
                    <a:pt x="35" y="39"/>
                    <a:pt x="33" y="40"/>
                  </a:cubicBezTo>
                  <a:cubicBezTo>
                    <a:pt x="32" y="40"/>
                    <a:pt x="30" y="38"/>
                    <a:pt x="29" y="38"/>
                  </a:cubicBezTo>
                  <a:cubicBezTo>
                    <a:pt x="27" y="36"/>
                    <a:pt x="24" y="40"/>
                    <a:pt x="22" y="37"/>
                  </a:cubicBezTo>
                  <a:cubicBezTo>
                    <a:pt x="21" y="37"/>
                    <a:pt x="17" y="37"/>
                    <a:pt x="16" y="35"/>
                  </a:cubicBezTo>
                  <a:cubicBezTo>
                    <a:pt x="14" y="34"/>
                    <a:pt x="12" y="30"/>
                    <a:pt x="10" y="33"/>
                  </a:cubicBezTo>
                  <a:cubicBezTo>
                    <a:pt x="8" y="31"/>
                    <a:pt x="5" y="27"/>
                    <a:pt x="2" y="29"/>
                  </a:cubicBezTo>
                  <a:cubicBezTo>
                    <a:pt x="4" y="26"/>
                    <a:pt x="2" y="22"/>
                    <a:pt x="1" y="19"/>
                  </a:cubicBezTo>
                  <a:cubicBezTo>
                    <a:pt x="1" y="18"/>
                    <a:pt x="0" y="17"/>
                    <a:pt x="0" y="16"/>
                  </a:cubicBezTo>
                  <a:cubicBezTo>
                    <a:pt x="1" y="14"/>
                    <a:pt x="1" y="12"/>
                    <a:pt x="0" y="10"/>
                  </a:cubicBezTo>
                  <a:cubicBezTo>
                    <a:pt x="1" y="11"/>
                    <a:pt x="1" y="11"/>
                    <a:pt x="1" y="11"/>
                  </a:cubicBezTo>
                  <a:cubicBezTo>
                    <a:pt x="1" y="11"/>
                    <a:pt x="2" y="10"/>
                    <a:pt x="2" y="10"/>
                  </a:cubicBezTo>
                  <a:cubicBezTo>
                    <a:pt x="1" y="10"/>
                    <a:pt x="1" y="10"/>
                    <a:pt x="1" y="10"/>
                  </a:cubicBezTo>
                  <a:cubicBezTo>
                    <a:pt x="2" y="8"/>
                    <a:pt x="17" y="0"/>
                    <a:pt x="18" y="5"/>
                  </a:cubicBezTo>
                  <a:cubicBezTo>
                    <a:pt x="18" y="4"/>
                    <a:pt x="17" y="4"/>
                    <a:pt x="17" y="4"/>
                  </a:cubicBezTo>
                  <a:cubicBezTo>
                    <a:pt x="17" y="7"/>
                    <a:pt x="19" y="7"/>
                    <a:pt x="21" y="6"/>
                  </a:cubicBezTo>
                  <a:cubicBezTo>
                    <a:pt x="23" y="5"/>
                    <a:pt x="25" y="6"/>
                    <a:pt x="27" y="7"/>
                  </a:cubicBezTo>
                  <a:cubicBezTo>
                    <a:pt x="30" y="7"/>
                    <a:pt x="36" y="5"/>
                    <a:pt x="37"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0" name="Freeform 359"/>
            <p:cNvSpPr>
              <a:spLocks noEditPoints="1"/>
            </p:cNvSpPr>
            <p:nvPr/>
          </p:nvSpPr>
          <p:spPr bwMode="auto">
            <a:xfrm>
              <a:off x="4670425" y="2055640"/>
              <a:ext cx="114300" cy="106363"/>
            </a:xfrm>
            <a:custGeom>
              <a:avLst/>
              <a:gdLst>
                <a:gd name="T0" fmla="*/ 32 w 42"/>
                <a:gd name="T1" fmla="*/ 37 h 39"/>
                <a:gd name="T2" fmla="*/ 28 w 42"/>
                <a:gd name="T3" fmla="*/ 37 h 39"/>
                <a:gd name="T4" fmla="*/ 21 w 42"/>
                <a:gd name="T5" fmla="*/ 36 h 39"/>
                <a:gd name="T6" fmla="*/ 16 w 42"/>
                <a:gd name="T7" fmla="*/ 33 h 39"/>
                <a:gd name="T8" fmla="*/ 13 w 42"/>
                <a:gd name="T9" fmla="*/ 32 h 39"/>
                <a:gd name="T10" fmla="*/ 12 w 42"/>
                <a:gd name="T11" fmla="*/ 32 h 39"/>
                <a:gd name="T12" fmla="*/ 5 w 42"/>
                <a:gd name="T13" fmla="*/ 28 h 39"/>
                <a:gd name="T14" fmla="*/ 3 w 42"/>
                <a:gd name="T15" fmla="*/ 27 h 39"/>
                <a:gd name="T16" fmla="*/ 2 w 42"/>
                <a:gd name="T17" fmla="*/ 17 h 39"/>
                <a:gd name="T18" fmla="*/ 1 w 42"/>
                <a:gd name="T19" fmla="*/ 14 h 39"/>
                <a:gd name="T20" fmla="*/ 1 w 42"/>
                <a:gd name="T21" fmla="*/ 9 h 39"/>
                <a:gd name="T22" fmla="*/ 1 w 42"/>
                <a:gd name="T23" fmla="*/ 8 h 39"/>
                <a:gd name="T24" fmla="*/ 2 w 42"/>
                <a:gd name="T25" fmla="*/ 7 h 39"/>
                <a:gd name="T26" fmla="*/ 18 w 42"/>
                <a:gd name="T27" fmla="*/ 0 h 39"/>
                <a:gd name="T28" fmla="*/ 22 w 42"/>
                <a:gd name="T29" fmla="*/ 3 h 39"/>
                <a:gd name="T30" fmla="*/ 23 w 42"/>
                <a:gd name="T31" fmla="*/ 3 h 39"/>
                <a:gd name="T32" fmla="*/ 29 w 42"/>
                <a:gd name="T33" fmla="*/ 4 h 39"/>
                <a:gd name="T34" fmla="*/ 29 w 42"/>
                <a:gd name="T35" fmla="*/ 4 h 39"/>
                <a:gd name="T36" fmla="*/ 34 w 42"/>
                <a:gd name="T37" fmla="*/ 3 h 39"/>
                <a:gd name="T38" fmla="*/ 41 w 42"/>
                <a:gd name="T39" fmla="*/ 10 h 39"/>
                <a:gd name="T40" fmla="*/ 40 w 42"/>
                <a:gd name="T41" fmla="*/ 17 h 39"/>
                <a:gd name="T42" fmla="*/ 39 w 42"/>
                <a:gd name="T43" fmla="*/ 19 h 39"/>
                <a:gd name="T44" fmla="*/ 41 w 42"/>
                <a:gd name="T45" fmla="*/ 25 h 39"/>
                <a:gd name="T46" fmla="*/ 37 w 42"/>
                <a:gd name="T47" fmla="*/ 36 h 39"/>
                <a:gd name="T48" fmla="*/ 35 w 42"/>
                <a:gd name="T49" fmla="*/ 39 h 39"/>
                <a:gd name="T50" fmla="*/ 32 w 42"/>
                <a:gd name="T51" fmla="*/ 35 h 39"/>
                <a:gd name="T52" fmla="*/ 35 w 42"/>
                <a:gd name="T53" fmla="*/ 37 h 39"/>
                <a:gd name="T54" fmla="*/ 40 w 42"/>
                <a:gd name="T55" fmla="*/ 28 h 39"/>
                <a:gd name="T56" fmla="*/ 38 w 42"/>
                <a:gd name="T57" fmla="*/ 22 h 39"/>
                <a:gd name="T58" fmla="*/ 37 w 42"/>
                <a:gd name="T59" fmla="*/ 18 h 39"/>
                <a:gd name="T60" fmla="*/ 39 w 42"/>
                <a:gd name="T61" fmla="*/ 15 h 39"/>
                <a:gd name="T62" fmla="*/ 38 w 42"/>
                <a:gd name="T63" fmla="*/ 7 h 39"/>
                <a:gd name="T64" fmla="*/ 32 w 42"/>
                <a:gd name="T65" fmla="*/ 5 h 39"/>
                <a:gd name="T66" fmla="*/ 29 w 42"/>
                <a:gd name="T67" fmla="*/ 6 h 39"/>
                <a:gd name="T68" fmla="*/ 27 w 42"/>
                <a:gd name="T69" fmla="*/ 5 h 39"/>
                <a:gd name="T70" fmla="*/ 23 w 42"/>
                <a:gd name="T71" fmla="*/ 5 h 39"/>
                <a:gd name="T72" fmla="*/ 18 w 42"/>
                <a:gd name="T73" fmla="*/ 2 h 39"/>
                <a:gd name="T74" fmla="*/ 18 w 42"/>
                <a:gd name="T75" fmla="*/ 2 h 39"/>
                <a:gd name="T76" fmla="*/ 5 w 42"/>
                <a:gd name="T77" fmla="*/ 7 h 39"/>
                <a:gd name="T78" fmla="*/ 4 w 42"/>
                <a:gd name="T79" fmla="*/ 9 h 39"/>
                <a:gd name="T80" fmla="*/ 4 w 42"/>
                <a:gd name="T81" fmla="*/ 10 h 39"/>
                <a:gd name="T82" fmla="*/ 4 w 42"/>
                <a:gd name="T83" fmla="*/ 15 h 39"/>
                <a:gd name="T84" fmla="*/ 5 w 42"/>
                <a:gd name="T85" fmla="*/ 20 h 39"/>
                <a:gd name="T86" fmla="*/ 12 w 42"/>
                <a:gd name="T87" fmla="*/ 29 h 39"/>
                <a:gd name="T88" fmla="*/ 14 w 42"/>
                <a:gd name="T89" fmla="*/ 29 h 39"/>
                <a:gd name="T90" fmla="*/ 18 w 42"/>
                <a:gd name="T91" fmla="*/ 32 h 39"/>
                <a:gd name="T92" fmla="*/ 24 w 42"/>
                <a:gd name="T93" fmla="*/ 35 h 39"/>
                <a:gd name="T94" fmla="*/ 27 w 42"/>
                <a:gd name="T95" fmla="*/ 3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 h="39">
                  <a:moveTo>
                    <a:pt x="35" y="39"/>
                  </a:moveTo>
                  <a:cubicBezTo>
                    <a:pt x="34" y="39"/>
                    <a:pt x="33" y="38"/>
                    <a:pt x="32" y="37"/>
                  </a:cubicBezTo>
                  <a:cubicBezTo>
                    <a:pt x="31" y="37"/>
                    <a:pt x="31" y="37"/>
                    <a:pt x="31" y="37"/>
                  </a:cubicBezTo>
                  <a:cubicBezTo>
                    <a:pt x="30" y="36"/>
                    <a:pt x="29" y="37"/>
                    <a:pt x="28" y="37"/>
                  </a:cubicBezTo>
                  <a:cubicBezTo>
                    <a:pt x="26" y="38"/>
                    <a:pt x="24" y="38"/>
                    <a:pt x="23" y="36"/>
                  </a:cubicBezTo>
                  <a:cubicBezTo>
                    <a:pt x="23" y="36"/>
                    <a:pt x="22" y="36"/>
                    <a:pt x="21" y="36"/>
                  </a:cubicBezTo>
                  <a:cubicBezTo>
                    <a:pt x="20" y="35"/>
                    <a:pt x="18" y="35"/>
                    <a:pt x="17" y="34"/>
                  </a:cubicBezTo>
                  <a:cubicBezTo>
                    <a:pt x="17" y="34"/>
                    <a:pt x="16" y="33"/>
                    <a:pt x="16" y="33"/>
                  </a:cubicBezTo>
                  <a:cubicBezTo>
                    <a:pt x="15" y="32"/>
                    <a:pt x="14" y="31"/>
                    <a:pt x="14" y="31"/>
                  </a:cubicBezTo>
                  <a:cubicBezTo>
                    <a:pt x="14" y="31"/>
                    <a:pt x="14" y="31"/>
                    <a:pt x="13" y="32"/>
                  </a:cubicBezTo>
                  <a:cubicBezTo>
                    <a:pt x="13" y="33"/>
                    <a:pt x="13" y="33"/>
                    <a:pt x="13" y="33"/>
                  </a:cubicBezTo>
                  <a:cubicBezTo>
                    <a:pt x="12" y="32"/>
                    <a:pt x="12" y="32"/>
                    <a:pt x="12" y="32"/>
                  </a:cubicBezTo>
                  <a:cubicBezTo>
                    <a:pt x="11" y="31"/>
                    <a:pt x="11" y="31"/>
                    <a:pt x="11" y="31"/>
                  </a:cubicBezTo>
                  <a:cubicBezTo>
                    <a:pt x="9" y="29"/>
                    <a:pt x="7" y="26"/>
                    <a:pt x="5" y="28"/>
                  </a:cubicBezTo>
                  <a:cubicBezTo>
                    <a:pt x="1" y="31"/>
                    <a:pt x="1" y="31"/>
                    <a:pt x="1" y="31"/>
                  </a:cubicBezTo>
                  <a:cubicBezTo>
                    <a:pt x="3" y="27"/>
                    <a:pt x="3" y="27"/>
                    <a:pt x="3" y="27"/>
                  </a:cubicBezTo>
                  <a:cubicBezTo>
                    <a:pt x="4" y="25"/>
                    <a:pt x="4" y="23"/>
                    <a:pt x="3" y="20"/>
                  </a:cubicBezTo>
                  <a:cubicBezTo>
                    <a:pt x="3" y="19"/>
                    <a:pt x="2" y="18"/>
                    <a:pt x="2" y="17"/>
                  </a:cubicBezTo>
                  <a:cubicBezTo>
                    <a:pt x="2" y="16"/>
                    <a:pt x="2" y="16"/>
                    <a:pt x="2" y="16"/>
                  </a:cubicBezTo>
                  <a:cubicBezTo>
                    <a:pt x="2" y="15"/>
                    <a:pt x="1" y="15"/>
                    <a:pt x="1" y="14"/>
                  </a:cubicBezTo>
                  <a:cubicBezTo>
                    <a:pt x="2" y="12"/>
                    <a:pt x="2" y="10"/>
                    <a:pt x="1" y="9"/>
                  </a:cubicBezTo>
                  <a:cubicBezTo>
                    <a:pt x="1" y="9"/>
                    <a:pt x="1" y="9"/>
                    <a:pt x="1" y="9"/>
                  </a:cubicBezTo>
                  <a:cubicBezTo>
                    <a:pt x="0" y="8"/>
                    <a:pt x="0" y="8"/>
                    <a:pt x="0" y="8"/>
                  </a:cubicBezTo>
                  <a:cubicBezTo>
                    <a:pt x="1" y="8"/>
                    <a:pt x="1" y="8"/>
                    <a:pt x="1" y="8"/>
                  </a:cubicBezTo>
                  <a:cubicBezTo>
                    <a:pt x="0" y="6"/>
                    <a:pt x="0" y="6"/>
                    <a:pt x="0" y="6"/>
                  </a:cubicBezTo>
                  <a:cubicBezTo>
                    <a:pt x="2" y="7"/>
                    <a:pt x="2" y="7"/>
                    <a:pt x="2" y="7"/>
                  </a:cubicBezTo>
                  <a:cubicBezTo>
                    <a:pt x="2" y="7"/>
                    <a:pt x="2" y="7"/>
                    <a:pt x="2" y="7"/>
                  </a:cubicBezTo>
                  <a:cubicBezTo>
                    <a:pt x="4" y="6"/>
                    <a:pt x="13" y="0"/>
                    <a:pt x="18" y="0"/>
                  </a:cubicBezTo>
                  <a:cubicBezTo>
                    <a:pt x="20" y="0"/>
                    <a:pt x="21" y="2"/>
                    <a:pt x="21" y="2"/>
                  </a:cubicBezTo>
                  <a:cubicBezTo>
                    <a:pt x="22" y="3"/>
                    <a:pt x="22" y="3"/>
                    <a:pt x="22" y="3"/>
                  </a:cubicBezTo>
                  <a:cubicBezTo>
                    <a:pt x="22" y="3"/>
                    <a:pt x="22" y="3"/>
                    <a:pt x="22" y="3"/>
                  </a:cubicBezTo>
                  <a:cubicBezTo>
                    <a:pt x="23" y="3"/>
                    <a:pt x="23" y="3"/>
                    <a:pt x="23" y="3"/>
                  </a:cubicBezTo>
                  <a:cubicBezTo>
                    <a:pt x="24" y="3"/>
                    <a:pt x="26" y="3"/>
                    <a:pt x="27" y="3"/>
                  </a:cubicBezTo>
                  <a:cubicBezTo>
                    <a:pt x="28" y="3"/>
                    <a:pt x="29" y="4"/>
                    <a:pt x="29" y="4"/>
                  </a:cubicBezTo>
                  <a:cubicBezTo>
                    <a:pt x="29" y="4"/>
                    <a:pt x="29" y="4"/>
                    <a:pt x="29" y="4"/>
                  </a:cubicBezTo>
                  <a:cubicBezTo>
                    <a:pt x="29" y="4"/>
                    <a:pt x="29" y="4"/>
                    <a:pt x="29" y="4"/>
                  </a:cubicBezTo>
                  <a:cubicBezTo>
                    <a:pt x="30" y="4"/>
                    <a:pt x="31" y="4"/>
                    <a:pt x="32" y="3"/>
                  </a:cubicBezTo>
                  <a:cubicBezTo>
                    <a:pt x="33" y="3"/>
                    <a:pt x="34" y="3"/>
                    <a:pt x="34" y="3"/>
                  </a:cubicBezTo>
                  <a:cubicBezTo>
                    <a:pt x="36" y="3"/>
                    <a:pt x="39" y="3"/>
                    <a:pt x="40" y="7"/>
                  </a:cubicBezTo>
                  <a:cubicBezTo>
                    <a:pt x="40" y="8"/>
                    <a:pt x="40" y="9"/>
                    <a:pt x="41" y="10"/>
                  </a:cubicBezTo>
                  <a:cubicBezTo>
                    <a:pt x="41" y="11"/>
                    <a:pt x="42" y="14"/>
                    <a:pt x="41" y="15"/>
                  </a:cubicBezTo>
                  <a:cubicBezTo>
                    <a:pt x="41" y="16"/>
                    <a:pt x="40" y="17"/>
                    <a:pt x="40" y="17"/>
                  </a:cubicBezTo>
                  <a:cubicBezTo>
                    <a:pt x="39" y="18"/>
                    <a:pt x="39" y="18"/>
                    <a:pt x="39" y="18"/>
                  </a:cubicBezTo>
                  <a:cubicBezTo>
                    <a:pt x="39" y="18"/>
                    <a:pt x="39" y="19"/>
                    <a:pt x="39" y="19"/>
                  </a:cubicBezTo>
                  <a:cubicBezTo>
                    <a:pt x="39" y="20"/>
                    <a:pt x="40" y="21"/>
                    <a:pt x="40" y="22"/>
                  </a:cubicBezTo>
                  <a:cubicBezTo>
                    <a:pt x="40" y="23"/>
                    <a:pt x="40" y="24"/>
                    <a:pt x="41" y="25"/>
                  </a:cubicBezTo>
                  <a:cubicBezTo>
                    <a:pt x="42" y="26"/>
                    <a:pt x="42" y="27"/>
                    <a:pt x="42" y="29"/>
                  </a:cubicBezTo>
                  <a:cubicBezTo>
                    <a:pt x="42" y="30"/>
                    <a:pt x="37" y="36"/>
                    <a:pt x="37" y="36"/>
                  </a:cubicBezTo>
                  <a:cubicBezTo>
                    <a:pt x="37" y="37"/>
                    <a:pt x="37" y="37"/>
                    <a:pt x="37" y="38"/>
                  </a:cubicBezTo>
                  <a:cubicBezTo>
                    <a:pt x="36" y="38"/>
                    <a:pt x="36" y="38"/>
                    <a:pt x="35" y="39"/>
                  </a:cubicBezTo>
                  <a:close/>
                  <a:moveTo>
                    <a:pt x="30" y="35"/>
                  </a:moveTo>
                  <a:cubicBezTo>
                    <a:pt x="31" y="35"/>
                    <a:pt x="31" y="35"/>
                    <a:pt x="32" y="35"/>
                  </a:cubicBezTo>
                  <a:cubicBezTo>
                    <a:pt x="32" y="35"/>
                    <a:pt x="32" y="35"/>
                    <a:pt x="33" y="35"/>
                  </a:cubicBezTo>
                  <a:cubicBezTo>
                    <a:pt x="33" y="36"/>
                    <a:pt x="34" y="36"/>
                    <a:pt x="35" y="37"/>
                  </a:cubicBezTo>
                  <a:cubicBezTo>
                    <a:pt x="34" y="36"/>
                    <a:pt x="35" y="36"/>
                    <a:pt x="35" y="35"/>
                  </a:cubicBezTo>
                  <a:cubicBezTo>
                    <a:pt x="36" y="34"/>
                    <a:pt x="40" y="29"/>
                    <a:pt x="40" y="28"/>
                  </a:cubicBezTo>
                  <a:cubicBezTo>
                    <a:pt x="40" y="28"/>
                    <a:pt x="40" y="26"/>
                    <a:pt x="39" y="25"/>
                  </a:cubicBezTo>
                  <a:cubicBezTo>
                    <a:pt x="38" y="24"/>
                    <a:pt x="38" y="23"/>
                    <a:pt x="38" y="22"/>
                  </a:cubicBezTo>
                  <a:cubicBezTo>
                    <a:pt x="38" y="21"/>
                    <a:pt x="38" y="20"/>
                    <a:pt x="37" y="20"/>
                  </a:cubicBezTo>
                  <a:cubicBezTo>
                    <a:pt x="37" y="19"/>
                    <a:pt x="37" y="18"/>
                    <a:pt x="37" y="18"/>
                  </a:cubicBezTo>
                  <a:cubicBezTo>
                    <a:pt x="37" y="17"/>
                    <a:pt x="38" y="16"/>
                    <a:pt x="38" y="16"/>
                  </a:cubicBezTo>
                  <a:cubicBezTo>
                    <a:pt x="39" y="16"/>
                    <a:pt x="39" y="15"/>
                    <a:pt x="39" y="15"/>
                  </a:cubicBezTo>
                  <a:cubicBezTo>
                    <a:pt x="39" y="14"/>
                    <a:pt x="39" y="12"/>
                    <a:pt x="39" y="10"/>
                  </a:cubicBezTo>
                  <a:cubicBezTo>
                    <a:pt x="39" y="9"/>
                    <a:pt x="38" y="8"/>
                    <a:pt x="38" y="7"/>
                  </a:cubicBezTo>
                  <a:cubicBezTo>
                    <a:pt x="38" y="6"/>
                    <a:pt x="37" y="5"/>
                    <a:pt x="34" y="5"/>
                  </a:cubicBezTo>
                  <a:cubicBezTo>
                    <a:pt x="34" y="5"/>
                    <a:pt x="33" y="5"/>
                    <a:pt x="32" y="5"/>
                  </a:cubicBezTo>
                  <a:cubicBezTo>
                    <a:pt x="31" y="5"/>
                    <a:pt x="30" y="6"/>
                    <a:pt x="29" y="6"/>
                  </a:cubicBezTo>
                  <a:cubicBezTo>
                    <a:pt x="29" y="6"/>
                    <a:pt x="29" y="6"/>
                    <a:pt x="29" y="6"/>
                  </a:cubicBezTo>
                  <a:cubicBezTo>
                    <a:pt x="29" y="6"/>
                    <a:pt x="29" y="6"/>
                    <a:pt x="29" y="6"/>
                  </a:cubicBezTo>
                  <a:cubicBezTo>
                    <a:pt x="28" y="6"/>
                    <a:pt x="27" y="5"/>
                    <a:pt x="27" y="5"/>
                  </a:cubicBezTo>
                  <a:cubicBezTo>
                    <a:pt x="25" y="5"/>
                    <a:pt x="24" y="5"/>
                    <a:pt x="23" y="5"/>
                  </a:cubicBezTo>
                  <a:cubicBezTo>
                    <a:pt x="23" y="5"/>
                    <a:pt x="23" y="5"/>
                    <a:pt x="23" y="5"/>
                  </a:cubicBezTo>
                  <a:cubicBezTo>
                    <a:pt x="22" y="5"/>
                    <a:pt x="21" y="6"/>
                    <a:pt x="21" y="6"/>
                  </a:cubicBezTo>
                  <a:cubicBezTo>
                    <a:pt x="18" y="6"/>
                    <a:pt x="18" y="3"/>
                    <a:pt x="18" y="2"/>
                  </a:cubicBezTo>
                  <a:cubicBezTo>
                    <a:pt x="18" y="2"/>
                    <a:pt x="18" y="2"/>
                    <a:pt x="18" y="2"/>
                  </a:cubicBezTo>
                  <a:cubicBezTo>
                    <a:pt x="18" y="2"/>
                    <a:pt x="18" y="2"/>
                    <a:pt x="18" y="2"/>
                  </a:cubicBezTo>
                  <a:cubicBezTo>
                    <a:pt x="15" y="2"/>
                    <a:pt x="8" y="5"/>
                    <a:pt x="5" y="7"/>
                  </a:cubicBezTo>
                  <a:cubicBezTo>
                    <a:pt x="5" y="7"/>
                    <a:pt x="5" y="7"/>
                    <a:pt x="5" y="7"/>
                  </a:cubicBezTo>
                  <a:cubicBezTo>
                    <a:pt x="5" y="8"/>
                    <a:pt x="5" y="8"/>
                    <a:pt x="5" y="8"/>
                  </a:cubicBezTo>
                  <a:cubicBezTo>
                    <a:pt x="5" y="9"/>
                    <a:pt x="4" y="9"/>
                    <a:pt x="4" y="9"/>
                  </a:cubicBezTo>
                  <a:cubicBezTo>
                    <a:pt x="4" y="10"/>
                    <a:pt x="4" y="10"/>
                    <a:pt x="4" y="10"/>
                  </a:cubicBezTo>
                  <a:cubicBezTo>
                    <a:pt x="4" y="10"/>
                    <a:pt x="4" y="10"/>
                    <a:pt x="4" y="10"/>
                  </a:cubicBezTo>
                  <a:cubicBezTo>
                    <a:pt x="4" y="12"/>
                    <a:pt x="4" y="13"/>
                    <a:pt x="3" y="14"/>
                  </a:cubicBezTo>
                  <a:cubicBezTo>
                    <a:pt x="3" y="14"/>
                    <a:pt x="3" y="15"/>
                    <a:pt x="4" y="15"/>
                  </a:cubicBezTo>
                  <a:cubicBezTo>
                    <a:pt x="4" y="15"/>
                    <a:pt x="4" y="16"/>
                    <a:pt x="4" y="17"/>
                  </a:cubicBezTo>
                  <a:cubicBezTo>
                    <a:pt x="4" y="17"/>
                    <a:pt x="5" y="19"/>
                    <a:pt x="5" y="20"/>
                  </a:cubicBezTo>
                  <a:cubicBezTo>
                    <a:pt x="5" y="22"/>
                    <a:pt x="6" y="24"/>
                    <a:pt x="6" y="25"/>
                  </a:cubicBezTo>
                  <a:cubicBezTo>
                    <a:pt x="8" y="25"/>
                    <a:pt x="11" y="28"/>
                    <a:pt x="12" y="29"/>
                  </a:cubicBezTo>
                  <a:cubicBezTo>
                    <a:pt x="12" y="29"/>
                    <a:pt x="12" y="30"/>
                    <a:pt x="12" y="30"/>
                  </a:cubicBezTo>
                  <a:cubicBezTo>
                    <a:pt x="13" y="29"/>
                    <a:pt x="13" y="29"/>
                    <a:pt x="14" y="29"/>
                  </a:cubicBezTo>
                  <a:cubicBezTo>
                    <a:pt x="15" y="29"/>
                    <a:pt x="16" y="30"/>
                    <a:pt x="17" y="31"/>
                  </a:cubicBezTo>
                  <a:cubicBezTo>
                    <a:pt x="18" y="32"/>
                    <a:pt x="18" y="32"/>
                    <a:pt x="18" y="32"/>
                  </a:cubicBezTo>
                  <a:cubicBezTo>
                    <a:pt x="19" y="33"/>
                    <a:pt x="21" y="33"/>
                    <a:pt x="22" y="34"/>
                  </a:cubicBezTo>
                  <a:cubicBezTo>
                    <a:pt x="23" y="34"/>
                    <a:pt x="24" y="34"/>
                    <a:pt x="24" y="35"/>
                  </a:cubicBezTo>
                  <a:cubicBezTo>
                    <a:pt x="25" y="35"/>
                    <a:pt x="25" y="35"/>
                    <a:pt x="26" y="35"/>
                  </a:cubicBezTo>
                  <a:cubicBezTo>
                    <a:pt x="26" y="35"/>
                    <a:pt x="27" y="35"/>
                    <a:pt x="27" y="35"/>
                  </a:cubicBezTo>
                  <a:cubicBezTo>
                    <a:pt x="28" y="35"/>
                    <a:pt x="29" y="35"/>
                    <a:pt x="30" y="3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1" name="Freeform 360"/>
            <p:cNvSpPr/>
            <p:nvPr/>
          </p:nvSpPr>
          <p:spPr bwMode="auto">
            <a:xfrm>
              <a:off x="4738688" y="2271540"/>
              <a:ext cx="73025" cy="57150"/>
            </a:xfrm>
            <a:custGeom>
              <a:avLst/>
              <a:gdLst>
                <a:gd name="T0" fmla="*/ 3 w 27"/>
                <a:gd name="T1" fmla="*/ 14 h 21"/>
                <a:gd name="T2" fmla="*/ 5 w 27"/>
                <a:gd name="T3" fmla="*/ 15 h 21"/>
                <a:gd name="T4" fmla="*/ 3 w 27"/>
                <a:gd name="T5" fmla="*/ 15 h 21"/>
                <a:gd name="T6" fmla="*/ 13 w 27"/>
                <a:gd name="T7" fmla="*/ 18 h 21"/>
                <a:gd name="T8" fmla="*/ 12 w 27"/>
                <a:gd name="T9" fmla="*/ 19 h 21"/>
                <a:gd name="T10" fmla="*/ 16 w 27"/>
                <a:gd name="T11" fmla="*/ 21 h 21"/>
                <a:gd name="T12" fmla="*/ 10 w 27"/>
                <a:gd name="T13" fmla="*/ 14 h 21"/>
                <a:gd name="T14" fmla="*/ 12 w 27"/>
                <a:gd name="T15" fmla="*/ 12 h 21"/>
                <a:gd name="T16" fmla="*/ 13 w 27"/>
                <a:gd name="T17" fmla="*/ 13 h 21"/>
                <a:gd name="T18" fmla="*/ 12 w 27"/>
                <a:gd name="T19" fmla="*/ 6 h 21"/>
                <a:gd name="T20" fmla="*/ 14 w 27"/>
                <a:gd name="T21" fmla="*/ 9 h 21"/>
                <a:gd name="T22" fmla="*/ 14 w 27"/>
                <a:gd name="T23" fmla="*/ 8 h 21"/>
                <a:gd name="T24" fmla="*/ 16 w 27"/>
                <a:gd name="T25" fmla="*/ 9 h 21"/>
                <a:gd name="T26" fmla="*/ 15 w 27"/>
                <a:gd name="T27" fmla="*/ 7 h 21"/>
                <a:gd name="T28" fmla="*/ 17 w 27"/>
                <a:gd name="T29" fmla="*/ 8 h 21"/>
                <a:gd name="T30" fmla="*/ 15 w 27"/>
                <a:gd name="T31" fmla="*/ 6 h 21"/>
                <a:gd name="T32" fmla="*/ 23 w 27"/>
                <a:gd name="T33" fmla="*/ 5 h 21"/>
                <a:gd name="T34" fmla="*/ 25 w 27"/>
                <a:gd name="T35" fmla="*/ 0 h 21"/>
                <a:gd name="T36" fmla="*/ 19 w 27"/>
                <a:gd name="T37" fmla="*/ 1 h 21"/>
                <a:gd name="T38" fmla="*/ 12 w 27"/>
                <a:gd name="T39" fmla="*/ 2 h 21"/>
                <a:gd name="T40" fmla="*/ 7 w 27"/>
                <a:gd name="T41" fmla="*/ 4 h 21"/>
                <a:gd name="T42" fmla="*/ 5 w 27"/>
                <a:gd name="T43" fmla="*/ 6 h 21"/>
                <a:gd name="T44" fmla="*/ 3 w 27"/>
                <a:gd name="T45"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21">
                  <a:moveTo>
                    <a:pt x="3" y="14"/>
                  </a:moveTo>
                  <a:cubicBezTo>
                    <a:pt x="4" y="14"/>
                    <a:pt x="5" y="14"/>
                    <a:pt x="5" y="15"/>
                  </a:cubicBezTo>
                  <a:cubicBezTo>
                    <a:pt x="4" y="15"/>
                    <a:pt x="4" y="15"/>
                    <a:pt x="3" y="15"/>
                  </a:cubicBezTo>
                  <a:cubicBezTo>
                    <a:pt x="4" y="19"/>
                    <a:pt x="10" y="16"/>
                    <a:pt x="13" y="18"/>
                  </a:cubicBezTo>
                  <a:cubicBezTo>
                    <a:pt x="12" y="18"/>
                    <a:pt x="12" y="18"/>
                    <a:pt x="12" y="19"/>
                  </a:cubicBezTo>
                  <a:cubicBezTo>
                    <a:pt x="14" y="18"/>
                    <a:pt x="15" y="19"/>
                    <a:pt x="16" y="21"/>
                  </a:cubicBezTo>
                  <a:cubicBezTo>
                    <a:pt x="17" y="17"/>
                    <a:pt x="13" y="16"/>
                    <a:pt x="10" y="14"/>
                  </a:cubicBezTo>
                  <a:cubicBezTo>
                    <a:pt x="12" y="14"/>
                    <a:pt x="12" y="14"/>
                    <a:pt x="12" y="12"/>
                  </a:cubicBezTo>
                  <a:cubicBezTo>
                    <a:pt x="12" y="13"/>
                    <a:pt x="13" y="13"/>
                    <a:pt x="13" y="13"/>
                  </a:cubicBezTo>
                  <a:cubicBezTo>
                    <a:pt x="12" y="11"/>
                    <a:pt x="9" y="7"/>
                    <a:pt x="12" y="6"/>
                  </a:cubicBezTo>
                  <a:cubicBezTo>
                    <a:pt x="11" y="7"/>
                    <a:pt x="13" y="8"/>
                    <a:pt x="14" y="9"/>
                  </a:cubicBezTo>
                  <a:cubicBezTo>
                    <a:pt x="14" y="9"/>
                    <a:pt x="14" y="8"/>
                    <a:pt x="14" y="8"/>
                  </a:cubicBezTo>
                  <a:cubicBezTo>
                    <a:pt x="15" y="8"/>
                    <a:pt x="15" y="8"/>
                    <a:pt x="16" y="9"/>
                  </a:cubicBezTo>
                  <a:cubicBezTo>
                    <a:pt x="16" y="8"/>
                    <a:pt x="16" y="8"/>
                    <a:pt x="15" y="7"/>
                  </a:cubicBezTo>
                  <a:cubicBezTo>
                    <a:pt x="16" y="7"/>
                    <a:pt x="17" y="7"/>
                    <a:pt x="17" y="8"/>
                  </a:cubicBezTo>
                  <a:cubicBezTo>
                    <a:pt x="16" y="7"/>
                    <a:pt x="16" y="6"/>
                    <a:pt x="15" y="6"/>
                  </a:cubicBezTo>
                  <a:cubicBezTo>
                    <a:pt x="18" y="4"/>
                    <a:pt x="20" y="4"/>
                    <a:pt x="23" y="5"/>
                  </a:cubicBezTo>
                  <a:cubicBezTo>
                    <a:pt x="25" y="5"/>
                    <a:pt x="27" y="1"/>
                    <a:pt x="25" y="0"/>
                  </a:cubicBezTo>
                  <a:cubicBezTo>
                    <a:pt x="25" y="3"/>
                    <a:pt x="21" y="2"/>
                    <a:pt x="19" y="1"/>
                  </a:cubicBezTo>
                  <a:cubicBezTo>
                    <a:pt x="17" y="0"/>
                    <a:pt x="14" y="1"/>
                    <a:pt x="12" y="2"/>
                  </a:cubicBezTo>
                  <a:cubicBezTo>
                    <a:pt x="10" y="2"/>
                    <a:pt x="8" y="3"/>
                    <a:pt x="7" y="4"/>
                  </a:cubicBezTo>
                  <a:cubicBezTo>
                    <a:pt x="3" y="5"/>
                    <a:pt x="6" y="4"/>
                    <a:pt x="5" y="6"/>
                  </a:cubicBezTo>
                  <a:cubicBezTo>
                    <a:pt x="2" y="9"/>
                    <a:pt x="0" y="10"/>
                    <a:pt x="3" y="1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2" name="Freeform 361"/>
            <p:cNvSpPr>
              <a:spLocks noEditPoints="1"/>
            </p:cNvSpPr>
            <p:nvPr/>
          </p:nvSpPr>
          <p:spPr bwMode="auto">
            <a:xfrm>
              <a:off x="4735513" y="2266777"/>
              <a:ext cx="76200" cy="68263"/>
            </a:xfrm>
            <a:custGeom>
              <a:avLst/>
              <a:gdLst>
                <a:gd name="T0" fmla="*/ 16 w 28"/>
                <a:gd name="T1" fmla="*/ 23 h 25"/>
                <a:gd name="T2" fmla="*/ 9 w 28"/>
                <a:gd name="T3" fmla="*/ 22 h 25"/>
                <a:gd name="T4" fmla="*/ 9 w 28"/>
                <a:gd name="T5" fmla="*/ 20 h 25"/>
                <a:gd name="T6" fmla="*/ 3 w 28"/>
                <a:gd name="T7" fmla="*/ 17 h 25"/>
                <a:gd name="T8" fmla="*/ 4 w 28"/>
                <a:gd name="T9" fmla="*/ 9 h 25"/>
                <a:gd name="T10" fmla="*/ 5 w 28"/>
                <a:gd name="T11" fmla="*/ 7 h 25"/>
                <a:gd name="T12" fmla="*/ 7 w 28"/>
                <a:gd name="T13" fmla="*/ 5 h 25"/>
                <a:gd name="T14" fmla="*/ 12 w 28"/>
                <a:gd name="T15" fmla="*/ 3 h 25"/>
                <a:gd name="T16" fmla="*/ 24 w 28"/>
                <a:gd name="T17" fmla="*/ 3 h 25"/>
                <a:gd name="T18" fmla="*/ 25 w 28"/>
                <a:gd name="T19" fmla="*/ 0 h 25"/>
                <a:gd name="T20" fmla="*/ 28 w 28"/>
                <a:gd name="T21" fmla="*/ 4 h 25"/>
                <a:gd name="T22" fmla="*/ 17 w 28"/>
                <a:gd name="T23" fmla="*/ 8 h 25"/>
                <a:gd name="T24" fmla="*/ 18 w 28"/>
                <a:gd name="T25" fmla="*/ 9 h 25"/>
                <a:gd name="T26" fmla="*/ 18 w 28"/>
                <a:gd name="T27" fmla="*/ 11 h 25"/>
                <a:gd name="T28" fmla="*/ 16 w 28"/>
                <a:gd name="T29" fmla="*/ 12 h 25"/>
                <a:gd name="T30" fmla="*/ 16 w 28"/>
                <a:gd name="T31" fmla="*/ 14 h 25"/>
                <a:gd name="T32" fmla="*/ 14 w 28"/>
                <a:gd name="T33" fmla="*/ 11 h 25"/>
                <a:gd name="T34" fmla="*/ 14 w 28"/>
                <a:gd name="T35" fmla="*/ 14 h 25"/>
                <a:gd name="T36" fmla="*/ 14 w 28"/>
                <a:gd name="T37" fmla="*/ 16 h 25"/>
                <a:gd name="T38" fmla="*/ 18 w 28"/>
                <a:gd name="T39" fmla="*/ 23 h 25"/>
                <a:gd name="T40" fmla="*/ 11 w 28"/>
                <a:gd name="T41" fmla="*/ 18 h 25"/>
                <a:gd name="T42" fmla="*/ 12 w 28"/>
                <a:gd name="T43" fmla="*/ 18 h 25"/>
                <a:gd name="T44" fmla="*/ 9 w 28"/>
                <a:gd name="T45" fmla="*/ 16 h 25"/>
                <a:gd name="T46" fmla="*/ 12 w 28"/>
                <a:gd name="T47" fmla="*/ 15 h 25"/>
                <a:gd name="T48" fmla="*/ 12 w 28"/>
                <a:gd name="T49" fmla="*/ 15 h 25"/>
                <a:gd name="T50" fmla="*/ 12 w 28"/>
                <a:gd name="T51" fmla="*/ 13 h 25"/>
                <a:gd name="T52" fmla="*/ 13 w 28"/>
                <a:gd name="T53" fmla="*/ 7 h 25"/>
                <a:gd name="T54" fmla="*/ 14 w 28"/>
                <a:gd name="T55" fmla="*/ 7 h 25"/>
                <a:gd name="T56" fmla="*/ 15 w 28"/>
                <a:gd name="T57" fmla="*/ 7 h 25"/>
                <a:gd name="T58" fmla="*/ 24 w 28"/>
                <a:gd name="T59" fmla="*/ 6 h 25"/>
                <a:gd name="T60" fmla="*/ 23 w 28"/>
                <a:gd name="T61" fmla="*/ 5 h 25"/>
                <a:gd name="T62" fmla="*/ 13 w 28"/>
                <a:gd name="T63" fmla="*/ 5 h 25"/>
                <a:gd name="T64" fmla="*/ 8 w 28"/>
                <a:gd name="T65" fmla="*/ 7 h 25"/>
                <a:gd name="T66" fmla="*/ 6 w 28"/>
                <a:gd name="T67" fmla="*/ 9 h 25"/>
                <a:gd name="T68" fmla="*/ 5 w 28"/>
                <a:gd name="T69" fmla="*/ 15 h 25"/>
                <a:gd name="T70" fmla="*/ 7 w 28"/>
                <a:gd name="T71" fmla="*/ 16 h 25"/>
                <a:gd name="T72" fmla="*/ 6 w 28"/>
                <a:gd name="T73" fmla="*/ 18 h 25"/>
                <a:gd name="T74" fmla="*/ 11 w 28"/>
                <a:gd name="T75"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25">
                  <a:moveTo>
                    <a:pt x="18" y="25"/>
                  </a:moveTo>
                  <a:cubicBezTo>
                    <a:pt x="16" y="23"/>
                    <a:pt x="16" y="23"/>
                    <a:pt x="16" y="23"/>
                  </a:cubicBezTo>
                  <a:cubicBezTo>
                    <a:pt x="16" y="22"/>
                    <a:pt x="14" y="21"/>
                    <a:pt x="13" y="22"/>
                  </a:cubicBezTo>
                  <a:cubicBezTo>
                    <a:pt x="9" y="22"/>
                    <a:pt x="9" y="22"/>
                    <a:pt x="9" y="22"/>
                  </a:cubicBezTo>
                  <a:cubicBezTo>
                    <a:pt x="12" y="20"/>
                    <a:pt x="12" y="20"/>
                    <a:pt x="12" y="20"/>
                  </a:cubicBezTo>
                  <a:cubicBezTo>
                    <a:pt x="11" y="20"/>
                    <a:pt x="10" y="20"/>
                    <a:pt x="9" y="20"/>
                  </a:cubicBezTo>
                  <a:cubicBezTo>
                    <a:pt x="9" y="20"/>
                    <a:pt x="8" y="20"/>
                    <a:pt x="8" y="20"/>
                  </a:cubicBezTo>
                  <a:cubicBezTo>
                    <a:pt x="6" y="20"/>
                    <a:pt x="4" y="20"/>
                    <a:pt x="3" y="17"/>
                  </a:cubicBezTo>
                  <a:cubicBezTo>
                    <a:pt x="3" y="16"/>
                    <a:pt x="3" y="16"/>
                    <a:pt x="3" y="16"/>
                  </a:cubicBezTo>
                  <a:cubicBezTo>
                    <a:pt x="0" y="13"/>
                    <a:pt x="2" y="11"/>
                    <a:pt x="4" y="9"/>
                  </a:cubicBezTo>
                  <a:cubicBezTo>
                    <a:pt x="4" y="8"/>
                    <a:pt x="5" y="8"/>
                    <a:pt x="5" y="7"/>
                  </a:cubicBezTo>
                  <a:cubicBezTo>
                    <a:pt x="5" y="7"/>
                    <a:pt x="5" y="7"/>
                    <a:pt x="5" y="7"/>
                  </a:cubicBezTo>
                  <a:cubicBezTo>
                    <a:pt x="5" y="7"/>
                    <a:pt x="5" y="7"/>
                    <a:pt x="5" y="6"/>
                  </a:cubicBezTo>
                  <a:cubicBezTo>
                    <a:pt x="5" y="5"/>
                    <a:pt x="6" y="5"/>
                    <a:pt x="7" y="5"/>
                  </a:cubicBezTo>
                  <a:cubicBezTo>
                    <a:pt x="9" y="4"/>
                    <a:pt x="9" y="4"/>
                    <a:pt x="9" y="4"/>
                  </a:cubicBezTo>
                  <a:cubicBezTo>
                    <a:pt x="10" y="4"/>
                    <a:pt x="11" y="3"/>
                    <a:pt x="12" y="3"/>
                  </a:cubicBezTo>
                  <a:cubicBezTo>
                    <a:pt x="15" y="2"/>
                    <a:pt x="18" y="1"/>
                    <a:pt x="21" y="2"/>
                  </a:cubicBezTo>
                  <a:cubicBezTo>
                    <a:pt x="22" y="3"/>
                    <a:pt x="24" y="3"/>
                    <a:pt x="24" y="3"/>
                  </a:cubicBezTo>
                  <a:cubicBezTo>
                    <a:pt x="25" y="3"/>
                    <a:pt x="25" y="2"/>
                    <a:pt x="25" y="2"/>
                  </a:cubicBezTo>
                  <a:cubicBezTo>
                    <a:pt x="25" y="0"/>
                    <a:pt x="25" y="0"/>
                    <a:pt x="25" y="0"/>
                  </a:cubicBezTo>
                  <a:cubicBezTo>
                    <a:pt x="26" y="1"/>
                    <a:pt x="26" y="1"/>
                    <a:pt x="26" y="1"/>
                  </a:cubicBezTo>
                  <a:cubicBezTo>
                    <a:pt x="27" y="1"/>
                    <a:pt x="28" y="3"/>
                    <a:pt x="28" y="4"/>
                  </a:cubicBezTo>
                  <a:cubicBezTo>
                    <a:pt x="27" y="6"/>
                    <a:pt x="26" y="8"/>
                    <a:pt x="23" y="8"/>
                  </a:cubicBezTo>
                  <a:cubicBezTo>
                    <a:pt x="20" y="7"/>
                    <a:pt x="19" y="7"/>
                    <a:pt x="17" y="8"/>
                  </a:cubicBezTo>
                  <a:cubicBezTo>
                    <a:pt x="17" y="8"/>
                    <a:pt x="17" y="8"/>
                    <a:pt x="17" y="8"/>
                  </a:cubicBezTo>
                  <a:cubicBezTo>
                    <a:pt x="18" y="8"/>
                    <a:pt x="18" y="9"/>
                    <a:pt x="18" y="9"/>
                  </a:cubicBezTo>
                  <a:cubicBezTo>
                    <a:pt x="19" y="9"/>
                    <a:pt x="19" y="9"/>
                    <a:pt x="19" y="9"/>
                  </a:cubicBezTo>
                  <a:cubicBezTo>
                    <a:pt x="18" y="11"/>
                    <a:pt x="18" y="11"/>
                    <a:pt x="18" y="11"/>
                  </a:cubicBezTo>
                  <a:cubicBezTo>
                    <a:pt x="21" y="17"/>
                    <a:pt x="21" y="17"/>
                    <a:pt x="21" y="17"/>
                  </a:cubicBezTo>
                  <a:cubicBezTo>
                    <a:pt x="16" y="12"/>
                    <a:pt x="16" y="12"/>
                    <a:pt x="16" y="12"/>
                  </a:cubicBezTo>
                  <a:cubicBezTo>
                    <a:pt x="16" y="12"/>
                    <a:pt x="16" y="12"/>
                    <a:pt x="16" y="12"/>
                  </a:cubicBezTo>
                  <a:cubicBezTo>
                    <a:pt x="16" y="14"/>
                    <a:pt x="16" y="14"/>
                    <a:pt x="16" y="14"/>
                  </a:cubicBezTo>
                  <a:cubicBezTo>
                    <a:pt x="15" y="12"/>
                    <a:pt x="15" y="12"/>
                    <a:pt x="15" y="12"/>
                  </a:cubicBezTo>
                  <a:cubicBezTo>
                    <a:pt x="14" y="12"/>
                    <a:pt x="14" y="11"/>
                    <a:pt x="14" y="11"/>
                  </a:cubicBezTo>
                  <a:cubicBezTo>
                    <a:pt x="13" y="11"/>
                    <a:pt x="13" y="11"/>
                    <a:pt x="13" y="10"/>
                  </a:cubicBezTo>
                  <a:cubicBezTo>
                    <a:pt x="13" y="12"/>
                    <a:pt x="14" y="13"/>
                    <a:pt x="14" y="14"/>
                  </a:cubicBezTo>
                  <a:cubicBezTo>
                    <a:pt x="16" y="17"/>
                    <a:pt x="16" y="17"/>
                    <a:pt x="16" y="17"/>
                  </a:cubicBezTo>
                  <a:cubicBezTo>
                    <a:pt x="14" y="16"/>
                    <a:pt x="14" y="16"/>
                    <a:pt x="14" y="16"/>
                  </a:cubicBezTo>
                  <a:cubicBezTo>
                    <a:pt x="14" y="16"/>
                    <a:pt x="14" y="16"/>
                    <a:pt x="14" y="16"/>
                  </a:cubicBezTo>
                  <a:cubicBezTo>
                    <a:pt x="16" y="18"/>
                    <a:pt x="19" y="19"/>
                    <a:pt x="18" y="23"/>
                  </a:cubicBezTo>
                  <a:lnTo>
                    <a:pt x="18" y="25"/>
                  </a:lnTo>
                  <a:close/>
                  <a:moveTo>
                    <a:pt x="11" y="18"/>
                  </a:moveTo>
                  <a:cubicBezTo>
                    <a:pt x="11" y="18"/>
                    <a:pt x="12" y="18"/>
                    <a:pt x="13" y="18"/>
                  </a:cubicBezTo>
                  <a:cubicBezTo>
                    <a:pt x="13" y="18"/>
                    <a:pt x="13" y="18"/>
                    <a:pt x="12" y="18"/>
                  </a:cubicBezTo>
                  <a:cubicBezTo>
                    <a:pt x="12" y="18"/>
                    <a:pt x="11" y="18"/>
                    <a:pt x="11" y="17"/>
                  </a:cubicBezTo>
                  <a:cubicBezTo>
                    <a:pt x="9" y="16"/>
                    <a:pt x="9" y="16"/>
                    <a:pt x="9" y="16"/>
                  </a:cubicBezTo>
                  <a:cubicBezTo>
                    <a:pt x="11" y="15"/>
                    <a:pt x="11" y="15"/>
                    <a:pt x="11" y="15"/>
                  </a:cubicBezTo>
                  <a:cubicBezTo>
                    <a:pt x="11" y="15"/>
                    <a:pt x="12" y="15"/>
                    <a:pt x="12" y="15"/>
                  </a:cubicBezTo>
                  <a:cubicBezTo>
                    <a:pt x="12" y="15"/>
                    <a:pt x="12" y="15"/>
                    <a:pt x="12" y="15"/>
                  </a:cubicBezTo>
                  <a:cubicBezTo>
                    <a:pt x="12" y="15"/>
                    <a:pt x="12" y="15"/>
                    <a:pt x="12" y="15"/>
                  </a:cubicBezTo>
                  <a:cubicBezTo>
                    <a:pt x="12" y="13"/>
                    <a:pt x="12" y="13"/>
                    <a:pt x="12" y="13"/>
                  </a:cubicBezTo>
                  <a:cubicBezTo>
                    <a:pt x="12" y="13"/>
                    <a:pt x="12" y="13"/>
                    <a:pt x="12" y="13"/>
                  </a:cubicBezTo>
                  <a:cubicBezTo>
                    <a:pt x="11" y="11"/>
                    <a:pt x="10" y="10"/>
                    <a:pt x="11" y="8"/>
                  </a:cubicBezTo>
                  <a:cubicBezTo>
                    <a:pt x="11" y="8"/>
                    <a:pt x="11" y="7"/>
                    <a:pt x="13" y="7"/>
                  </a:cubicBezTo>
                  <a:cubicBezTo>
                    <a:pt x="14" y="6"/>
                    <a:pt x="14" y="6"/>
                    <a:pt x="14" y="6"/>
                  </a:cubicBezTo>
                  <a:cubicBezTo>
                    <a:pt x="14" y="7"/>
                    <a:pt x="14" y="7"/>
                    <a:pt x="14" y="7"/>
                  </a:cubicBezTo>
                  <a:cubicBezTo>
                    <a:pt x="15" y="7"/>
                    <a:pt x="15" y="7"/>
                    <a:pt x="15" y="7"/>
                  </a:cubicBezTo>
                  <a:cubicBezTo>
                    <a:pt x="15" y="7"/>
                    <a:pt x="15" y="7"/>
                    <a:pt x="15" y="7"/>
                  </a:cubicBezTo>
                  <a:cubicBezTo>
                    <a:pt x="17" y="6"/>
                    <a:pt x="19" y="5"/>
                    <a:pt x="20" y="5"/>
                  </a:cubicBezTo>
                  <a:cubicBezTo>
                    <a:pt x="21" y="5"/>
                    <a:pt x="22" y="5"/>
                    <a:pt x="24" y="6"/>
                  </a:cubicBezTo>
                  <a:cubicBezTo>
                    <a:pt x="25" y="6"/>
                    <a:pt x="25" y="5"/>
                    <a:pt x="26" y="4"/>
                  </a:cubicBezTo>
                  <a:cubicBezTo>
                    <a:pt x="25" y="5"/>
                    <a:pt x="24" y="5"/>
                    <a:pt x="23" y="5"/>
                  </a:cubicBezTo>
                  <a:cubicBezTo>
                    <a:pt x="22" y="5"/>
                    <a:pt x="21" y="5"/>
                    <a:pt x="20" y="4"/>
                  </a:cubicBezTo>
                  <a:cubicBezTo>
                    <a:pt x="18" y="3"/>
                    <a:pt x="15" y="4"/>
                    <a:pt x="13" y="5"/>
                  </a:cubicBezTo>
                  <a:cubicBezTo>
                    <a:pt x="12" y="5"/>
                    <a:pt x="11" y="6"/>
                    <a:pt x="9" y="6"/>
                  </a:cubicBezTo>
                  <a:cubicBezTo>
                    <a:pt x="8" y="7"/>
                    <a:pt x="8" y="7"/>
                    <a:pt x="8" y="7"/>
                  </a:cubicBezTo>
                  <a:cubicBezTo>
                    <a:pt x="8" y="7"/>
                    <a:pt x="7" y="7"/>
                    <a:pt x="7" y="7"/>
                  </a:cubicBezTo>
                  <a:cubicBezTo>
                    <a:pt x="7" y="7"/>
                    <a:pt x="7" y="8"/>
                    <a:pt x="6" y="9"/>
                  </a:cubicBezTo>
                  <a:cubicBezTo>
                    <a:pt x="6" y="9"/>
                    <a:pt x="6" y="10"/>
                    <a:pt x="5" y="10"/>
                  </a:cubicBezTo>
                  <a:cubicBezTo>
                    <a:pt x="3" y="12"/>
                    <a:pt x="3" y="13"/>
                    <a:pt x="5" y="15"/>
                  </a:cubicBezTo>
                  <a:cubicBezTo>
                    <a:pt x="5" y="15"/>
                    <a:pt x="5" y="15"/>
                    <a:pt x="5" y="15"/>
                  </a:cubicBezTo>
                  <a:cubicBezTo>
                    <a:pt x="6" y="15"/>
                    <a:pt x="6" y="15"/>
                    <a:pt x="7" y="16"/>
                  </a:cubicBezTo>
                  <a:cubicBezTo>
                    <a:pt x="7" y="18"/>
                    <a:pt x="7" y="18"/>
                    <a:pt x="7" y="18"/>
                  </a:cubicBezTo>
                  <a:cubicBezTo>
                    <a:pt x="6" y="18"/>
                    <a:pt x="6" y="18"/>
                    <a:pt x="6" y="18"/>
                  </a:cubicBezTo>
                  <a:cubicBezTo>
                    <a:pt x="6" y="18"/>
                    <a:pt x="8" y="18"/>
                    <a:pt x="9" y="18"/>
                  </a:cubicBezTo>
                  <a:cubicBezTo>
                    <a:pt x="10" y="18"/>
                    <a:pt x="10" y="18"/>
                    <a:pt x="11"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3" name="Freeform 362"/>
            <p:cNvSpPr/>
            <p:nvPr/>
          </p:nvSpPr>
          <p:spPr bwMode="auto">
            <a:xfrm>
              <a:off x="4743450" y="2317577"/>
              <a:ext cx="36513" cy="26988"/>
            </a:xfrm>
            <a:custGeom>
              <a:avLst/>
              <a:gdLst>
                <a:gd name="T0" fmla="*/ 6 w 13"/>
                <a:gd name="T1" fmla="*/ 1 h 10"/>
                <a:gd name="T2" fmla="*/ 5 w 13"/>
                <a:gd name="T3" fmla="*/ 8 h 10"/>
                <a:gd name="T4" fmla="*/ 6 w 13"/>
                <a:gd name="T5" fmla="*/ 7 h 10"/>
                <a:gd name="T6" fmla="*/ 7 w 13"/>
                <a:gd name="T7" fmla="*/ 10 h 10"/>
                <a:gd name="T8" fmla="*/ 9 w 13"/>
                <a:gd name="T9" fmla="*/ 8 h 10"/>
                <a:gd name="T10" fmla="*/ 11 w 13"/>
                <a:gd name="T11" fmla="*/ 10 h 10"/>
                <a:gd name="T12" fmla="*/ 9 w 13"/>
                <a:gd name="T13" fmla="*/ 4 h 10"/>
                <a:gd name="T14" fmla="*/ 12 w 13"/>
                <a:gd name="T15" fmla="*/ 4 h 10"/>
                <a:gd name="T16" fmla="*/ 6 w 13"/>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
                  <a:moveTo>
                    <a:pt x="6" y="1"/>
                  </a:moveTo>
                  <a:cubicBezTo>
                    <a:pt x="0" y="0"/>
                    <a:pt x="5" y="6"/>
                    <a:pt x="5" y="8"/>
                  </a:cubicBezTo>
                  <a:cubicBezTo>
                    <a:pt x="6" y="8"/>
                    <a:pt x="6" y="7"/>
                    <a:pt x="6" y="7"/>
                  </a:cubicBezTo>
                  <a:cubicBezTo>
                    <a:pt x="6" y="8"/>
                    <a:pt x="7" y="9"/>
                    <a:pt x="7" y="10"/>
                  </a:cubicBezTo>
                  <a:cubicBezTo>
                    <a:pt x="8" y="9"/>
                    <a:pt x="9" y="9"/>
                    <a:pt x="9" y="8"/>
                  </a:cubicBezTo>
                  <a:cubicBezTo>
                    <a:pt x="9" y="9"/>
                    <a:pt x="10" y="9"/>
                    <a:pt x="11" y="10"/>
                  </a:cubicBezTo>
                  <a:cubicBezTo>
                    <a:pt x="10" y="8"/>
                    <a:pt x="10" y="6"/>
                    <a:pt x="9" y="4"/>
                  </a:cubicBezTo>
                  <a:cubicBezTo>
                    <a:pt x="10" y="5"/>
                    <a:pt x="13" y="6"/>
                    <a:pt x="12" y="4"/>
                  </a:cubicBezTo>
                  <a:cubicBezTo>
                    <a:pt x="10" y="2"/>
                    <a:pt x="9" y="1"/>
                    <a:pt x="6"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4" name="Freeform 363"/>
            <p:cNvSpPr>
              <a:spLocks noEditPoints="1"/>
            </p:cNvSpPr>
            <p:nvPr/>
          </p:nvSpPr>
          <p:spPr bwMode="auto">
            <a:xfrm>
              <a:off x="4749800" y="2315990"/>
              <a:ext cx="31750" cy="50800"/>
            </a:xfrm>
            <a:custGeom>
              <a:avLst/>
              <a:gdLst>
                <a:gd name="T0" fmla="*/ 12 w 12"/>
                <a:gd name="T1" fmla="*/ 19 h 19"/>
                <a:gd name="T2" fmla="*/ 8 w 12"/>
                <a:gd name="T3" fmla="*/ 11 h 19"/>
                <a:gd name="T4" fmla="*/ 7 w 12"/>
                <a:gd name="T5" fmla="*/ 10 h 19"/>
                <a:gd name="T6" fmla="*/ 7 w 12"/>
                <a:gd name="T7" fmla="*/ 10 h 19"/>
                <a:gd name="T8" fmla="*/ 7 w 12"/>
                <a:gd name="T9" fmla="*/ 10 h 19"/>
                <a:gd name="T10" fmla="*/ 6 w 12"/>
                <a:gd name="T11" fmla="*/ 11 h 19"/>
                <a:gd name="T12" fmla="*/ 5 w 12"/>
                <a:gd name="T13" fmla="*/ 14 h 19"/>
                <a:gd name="T14" fmla="*/ 4 w 12"/>
                <a:gd name="T15" fmla="*/ 11 h 19"/>
                <a:gd name="T16" fmla="*/ 4 w 12"/>
                <a:gd name="T17" fmla="*/ 10 h 19"/>
                <a:gd name="T18" fmla="*/ 3 w 12"/>
                <a:gd name="T19" fmla="*/ 12 h 19"/>
                <a:gd name="T20" fmla="*/ 2 w 12"/>
                <a:gd name="T21" fmla="*/ 9 h 19"/>
                <a:gd name="T22" fmla="*/ 2 w 12"/>
                <a:gd name="T23" fmla="*/ 8 h 19"/>
                <a:gd name="T24" fmla="*/ 1 w 12"/>
                <a:gd name="T25" fmla="*/ 2 h 19"/>
                <a:gd name="T26" fmla="*/ 4 w 12"/>
                <a:gd name="T27" fmla="*/ 1 h 19"/>
                <a:gd name="T28" fmla="*/ 6 w 12"/>
                <a:gd name="T29" fmla="*/ 1 h 19"/>
                <a:gd name="T30" fmla="*/ 10 w 12"/>
                <a:gd name="T31" fmla="*/ 4 h 19"/>
                <a:gd name="T32" fmla="*/ 11 w 12"/>
                <a:gd name="T33" fmla="*/ 6 h 19"/>
                <a:gd name="T34" fmla="*/ 9 w 12"/>
                <a:gd name="T35" fmla="*/ 7 h 19"/>
                <a:gd name="T36" fmla="*/ 10 w 12"/>
                <a:gd name="T37" fmla="*/ 10 h 19"/>
                <a:gd name="T38" fmla="*/ 12 w 12"/>
                <a:gd name="T39" fmla="*/ 19 h 19"/>
                <a:gd name="T40" fmla="*/ 5 w 12"/>
                <a:gd name="T41" fmla="*/ 5 h 19"/>
                <a:gd name="T42" fmla="*/ 5 w 12"/>
                <a:gd name="T43" fmla="*/ 8 h 19"/>
                <a:gd name="T44" fmla="*/ 6 w 12"/>
                <a:gd name="T45" fmla="*/ 9 h 19"/>
                <a:gd name="T46" fmla="*/ 6 w 12"/>
                <a:gd name="T47" fmla="*/ 9 h 19"/>
                <a:gd name="T48" fmla="*/ 6 w 12"/>
                <a:gd name="T49" fmla="*/ 8 h 19"/>
                <a:gd name="T50" fmla="*/ 7 w 12"/>
                <a:gd name="T51" fmla="*/ 7 h 19"/>
                <a:gd name="T52" fmla="*/ 6 w 12"/>
                <a:gd name="T53" fmla="*/ 5 h 19"/>
                <a:gd name="T54" fmla="*/ 5 w 12"/>
                <a:gd name="T55" fmla="*/ 3 h 19"/>
                <a:gd name="T56" fmla="*/ 5 w 12"/>
                <a:gd name="T57" fmla="*/ 3 h 19"/>
                <a:gd name="T58" fmla="*/ 4 w 12"/>
                <a:gd name="T59" fmla="*/ 2 h 19"/>
                <a:gd name="T60" fmla="*/ 3 w 12"/>
                <a:gd name="T61" fmla="*/ 2 h 19"/>
                <a:gd name="T62" fmla="*/ 2 w 12"/>
                <a:gd name="T63" fmla="*/ 3 h 19"/>
                <a:gd name="T64" fmla="*/ 4 w 12"/>
                <a:gd name="T65" fmla="*/ 7 h 19"/>
                <a:gd name="T66" fmla="*/ 4 w 12"/>
                <a:gd name="T67" fmla="*/ 7 h 19"/>
                <a:gd name="T68" fmla="*/ 5 w 12"/>
                <a:gd name="T69" fmla="*/ 5 h 19"/>
                <a:gd name="T70" fmla="*/ 7 w 12"/>
                <a:gd name="T71" fmla="*/ 4 h 19"/>
                <a:gd name="T72" fmla="*/ 8 w 12"/>
                <a:gd name="T73" fmla="*/ 4 h 19"/>
                <a:gd name="T74" fmla="*/ 8 w 12"/>
                <a:gd name="T75" fmla="*/ 5 h 19"/>
                <a:gd name="T76" fmla="*/ 7 w 12"/>
                <a:gd name="T7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 h="19">
                  <a:moveTo>
                    <a:pt x="12" y="19"/>
                  </a:moveTo>
                  <a:cubicBezTo>
                    <a:pt x="8" y="11"/>
                    <a:pt x="8" y="11"/>
                    <a:pt x="8" y="11"/>
                  </a:cubicBezTo>
                  <a:cubicBezTo>
                    <a:pt x="8" y="11"/>
                    <a:pt x="7" y="11"/>
                    <a:pt x="7" y="10"/>
                  </a:cubicBezTo>
                  <a:cubicBezTo>
                    <a:pt x="7" y="10"/>
                    <a:pt x="7" y="10"/>
                    <a:pt x="7" y="10"/>
                  </a:cubicBezTo>
                  <a:cubicBezTo>
                    <a:pt x="7" y="10"/>
                    <a:pt x="7" y="10"/>
                    <a:pt x="7" y="10"/>
                  </a:cubicBezTo>
                  <a:cubicBezTo>
                    <a:pt x="7" y="11"/>
                    <a:pt x="6" y="11"/>
                    <a:pt x="6" y="11"/>
                  </a:cubicBezTo>
                  <a:cubicBezTo>
                    <a:pt x="5" y="14"/>
                    <a:pt x="5" y="14"/>
                    <a:pt x="5" y="14"/>
                  </a:cubicBezTo>
                  <a:cubicBezTo>
                    <a:pt x="4" y="11"/>
                    <a:pt x="4" y="11"/>
                    <a:pt x="4" y="11"/>
                  </a:cubicBezTo>
                  <a:cubicBezTo>
                    <a:pt x="4" y="11"/>
                    <a:pt x="4" y="10"/>
                    <a:pt x="4" y="10"/>
                  </a:cubicBezTo>
                  <a:cubicBezTo>
                    <a:pt x="3" y="12"/>
                    <a:pt x="3" y="12"/>
                    <a:pt x="3" y="12"/>
                  </a:cubicBezTo>
                  <a:cubicBezTo>
                    <a:pt x="2" y="9"/>
                    <a:pt x="2" y="9"/>
                    <a:pt x="2" y="9"/>
                  </a:cubicBezTo>
                  <a:cubicBezTo>
                    <a:pt x="2" y="9"/>
                    <a:pt x="2" y="8"/>
                    <a:pt x="2" y="8"/>
                  </a:cubicBezTo>
                  <a:cubicBezTo>
                    <a:pt x="1" y="6"/>
                    <a:pt x="0" y="3"/>
                    <a:pt x="1" y="2"/>
                  </a:cubicBezTo>
                  <a:cubicBezTo>
                    <a:pt x="1" y="1"/>
                    <a:pt x="2" y="0"/>
                    <a:pt x="4" y="1"/>
                  </a:cubicBezTo>
                  <a:cubicBezTo>
                    <a:pt x="5" y="1"/>
                    <a:pt x="5" y="1"/>
                    <a:pt x="6" y="1"/>
                  </a:cubicBezTo>
                  <a:cubicBezTo>
                    <a:pt x="8" y="2"/>
                    <a:pt x="9" y="2"/>
                    <a:pt x="10" y="4"/>
                  </a:cubicBezTo>
                  <a:cubicBezTo>
                    <a:pt x="11" y="5"/>
                    <a:pt x="11" y="6"/>
                    <a:pt x="11" y="6"/>
                  </a:cubicBezTo>
                  <a:cubicBezTo>
                    <a:pt x="10" y="7"/>
                    <a:pt x="10" y="7"/>
                    <a:pt x="9" y="7"/>
                  </a:cubicBezTo>
                  <a:cubicBezTo>
                    <a:pt x="9" y="8"/>
                    <a:pt x="9" y="9"/>
                    <a:pt x="10" y="10"/>
                  </a:cubicBezTo>
                  <a:lnTo>
                    <a:pt x="12" y="19"/>
                  </a:lnTo>
                  <a:close/>
                  <a:moveTo>
                    <a:pt x="5" y="5"/>
                  </a:moveTo>
                  <a:cubicBezTo>
                    <a:pt x="5" y="8"/>
                    <a:pt x="5" y="8"/>
                    <a:pt x="5" y="8"/>
                  </a:cubicBezTo>
                  <a:cubicBezTo>
                    <a:pt x="5" y="8"/>
                    <a:pt x="5" y="8"/>
                    <a:pt x="6" y="9"/>
                  </a:cubicBezTo>
                  <a:cubicBezTo>
                    <a:pt x="6" y="9"/>
                    <a:pt x="6" y="9"/>
                    <a:pt x="6" y="9"/>
                  </a:cubicBezTo>
                  <a:cubicBezTo>
                    <a:pt x="6" y="9"/>
                    <a:pt x="6" y="9"/>
                    <a:pt x="6" y="8"/>
                  </a:cubicBezTo>
                  <a:cubicBezTo>
                    <a:pt x="7" y="7"/>
                    <a:pt x="7" y="7"/>
                    <a:pt x="7" y="7"/>
                  </a:cubicBezTo>
                  <a:cubicBezTo>
                    <a:pt x="6" y="7"/>
                    <a:pt x="6" y="6"/>
                    <a:pt x="6" y="5"/>
                  </a:cubicBezTo>
                  <a:cubicBezTo>
                    <a:pt x="5" y="3"/>
                    <a:pt x="5" y="3"/>
                    <a:pt x="5" y="3"/>
                  </a:cubicBezTo>
                  <a:cubicBezTo>
                    <a:pt x="5" y="3"/>
                    <a:pt x="5" y="3"/>
                    <a:pt x="5" y="3"/>
                  </a:cubicBezTo>
                  <a:cubicBezTo>
                    <a:pt x="5" y="3"/>
                    <a:pt x="4" y="3"/>
                    <a:pt x="4" y="2"/>
                  </a:cubicBezTo>
                  <a:cubicBezTo>
                    <a:pt x="4" y="3"/>
                    <a:pt x="4" y="2"/>
                    <a:pt x="3" y="2"/>
                  </a:cubicBezTo>
                  <a:cubicBezTo>
                    <a:pt x="3" y="2"/>
                    <a:pt x="2" y="3"/>
                    <a:pt x="2" y="3"/>
                  </a:cubicBezTo>
                  <a:cubicBezTo>
                    <a:pt x="2" y="3"/>
                    <a:pt x="3" y="6"/>
                    <a:pt x="4" y="7"/>
                  </a:cubicBezTo>
                  <a:cubicBezTo>
                    <a:pt x="4" y="7"/>
                    <a:pt x="4" y="7"/>
                    <a:pt x="4" y="7"/>
                  </a:cubicBezTo>
                  <a:lnTo>
                    <a:pt x="5" y="5"/>
                  </a:lnTo>
                  <a:close/>
                  <a:moveTo>
                    <a:pt x="7" y="4"/>
                  </a:moveTo>
                  <a:cubicBezTo>
                    <a:pt x="8" y="4"/>
                    <a:pt x="8" y="4"/>
                    <a:pt x="8" y="4"/>
                  </a:cubicBezTo>
                  <a:cubicBezTo>
                    <a:pt x="8" y="5"/>
                    <a:pt x="8" y="5"/>
                    <a:pt x="8" y="5"/>
                  </a:cubicBezTo>
                  <a:cubicBezTo>
                    <a:pt x="8" y="4"/>
                    <a:pt x="7" y="4"/>
                    <a:pt x="7"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5" name="Freeform 364"/>
            <p:cNvSpPr/>
            <p:nvPr/>
          </p:nvSpPr>
          <p:spPr bwMode="auto">
            <a:xfrm>
              <a:off x="4787900" y="2285827"/>
              <a:ext cx="1588" cy="1588"/>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0" y="0"/>
                    <a:pt x="0" y="0"/>
                  </a:cubicBezTo>
                  <a:cubicBezTo>
                    <a:pt x="0" y="0"/>
                    <a:pt x="1" y="1"/>
                    <a:pt x="1"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6" name="Freeform 365"/>
            <p:cNvSpPr/>
            <p:nvPr/>
          </p:nvSpPr>
          <p:spPr bwMode="auto">
            <a:xfrm>
              <a:off x="4781550" y="2279477"/>
              <a:ext cx="11113" cy="11113"/>
            </a:xfrm>
            <a:custGeom>
              <a:avLst/>
              <a:gdLst>
                <a:gd name="T0" fmla="*/ 4 w 4"/>
                <a:gd name="T1" fmla="*/ 4 h 4"/>
                <a:gd name="T2" fmla="*/ 2 w 4"/>
                <a:gd name="T3" fmla="*/ 4 h 4"/>
                <a:gd name="T4" fmla="*/ 1 w 4"/>
                <a:gd name="T5" fmla="*/ 3 h 4"/>
                <a:gd name="T6" fmla="*/ 0 w 4"/>
                <a:gd name="T7" fmla="*/ 2 h 4"/>
                <a:gd name="T8" fmla="*/ 2 w 4"/>
                <a:gd name="T9" fmla="*/ 1 h 4"/>
                <a:gd name="T10" fmla="*/ 3 w 4"/>
                <a:gd name="T11" fmla="*/ 1 h 4"/>
                <a:gd name="T12" fmla="*/ 4 w 4"/>
                <a:gd name="T13" fmla="*/ 0 h 4"/>
                <a:gd name="T14" fmla="*/ 4 w 4"/>
                <a:gd name="T15" fmla="*/ 2 h 4"/>
                <a:gd name="T16" fmla="*/ 4 w 4"/>
                <a:gd name="T17" fmla="*/ 3 h 4"/>
                <a:gd name="T18" fmla="*/ 4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4"/>
                  </a:moveTo>
                  <a:cubicBezTo>
                    <a:pt x="2" y="4"/>
                    <a:pt x="2" y="4"/>
                    <a:pt x="2" y="4"/>
                  </a:cubicBezTo>
                  <a:cubicBezTo>
                    <a:pt x="2" y="3"/>
                    <a:pt x="2" y="3"/>
                    <a:pt x="1" y="3"/>
                  </a:cubicBezTo>
                  <a:cubicBezTo>
                    <a:pt x="0" y="2"/>
                    <a:pt x="0" y="2"/>
                    <a:pt x="0" y="2"/>
                  </a:cubicBezTo>
                  <a:cubicBezTo>
                    <a:pt x="2" y="1"/>
                    <a:pt x="2" y="1"/>
                    <a:pt x="2" y="1"/>
                  </a:cubicBezTo>
                  <a:cubicBezTo>
                    <a:pt x="2" y="1"/>
                    <a:pt x="2" y="1"/>
                    <a:pt x="3" y="1"/>
                  </a:cubicBezTo>
                  <a:cubicBezTo>
                    <a:pt x="4" y="0"/>
                    <a:pt x="4" y="0"/>
                    <a:pt x="4" y="0"/>
                  </a:cubicBezTo>
                  <a:cubicBezTo>
                    <a:pt x="4" y="2"/>
                    <a:pt x="4" y="2"/>
                    <a:pt x="4" y="2"/>
                  </a:cubicBezTo>
                  <a:cubicBezTo>
                    <a:pt x="4" y="2"/>
                    <a:pt x="4" y="3"/>
                    <a:pt x="4" y="3"/>
                  </a:cubicBezTo>
                  <a:lnTo>
                    <a:pt x="4"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7" name="Freeform 366"/>
            <p:cNvSpPr/>
            <p:nvPr/>
          </p:nvSpPr>
          <p:spPr bwMode="auto">
            <a:xfrm>
              <a:off x="4770438" y="2306465"/>
              <a:ext cx="19050" cy="17463"/>
            </a:xfrm>
            <a:custGeom>
              <a:avLst/>
              <a:gdLst>
                <a:gd name="T0" fmla="*/ 7 w 7"/>
                <a:gd name="T1" fmla="*/ 6 h 6"/>
                <a:gd name="T2" fmla="*/ 0 w 7"/>
                <a:gd name="T3" fmla="*/ 2 h 6"/>
                <a:gd name="T4" fmla="*/ 7 w 7"/>
                <a:gd name="T5" fmla="*/ 6 h 6"/>
              </a:gdLst>
              <a:ahLst/>
              <a:cxnLst>
                <a:cxn ang="0">
                  <a:pos x="T0" y="T1"/>
                </a:cxn>
                <a:cxn ang="0">
                  <a:pos x="T2" y="T3"/>
                </a:cxn>
                <a:cxn ang="0">
                  <a:pos x="T4" y="T5"/>
                </a:cxn>
              </a:cxnLst>
              <a:rect l="0" t="0" r="r" b="b"/>
              <a:pathLst>
                <a:path w="7" h="6">
                  <a:moveTo>
                    <a:pt x="7" y="6"/>
                  </a:moveTo>
                  <a:cubicBezTo>
                    <a:pt x="6" y="3"/>
                    <a:pt x="3" y="0"/>
                    <a:pt x="0" y="2"/>
                  </a:cubicBezTo>
                  <a:cubicBezTo>
                    <a:pt x="2" y="3"/>
                    <a:pt x="6" y="6"/>
                    <a:pt x="7"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8" name="Freeform 367"/>
            <p:cNvSpPr/>
            <p:nvPr/>
          </p:nvSpPr>
          <p:spPr bwMode="auto">
            <a:xfrm>
              <a:off x="4768850" y="2306465"/>
              <a:ext cx="23813" cy="19050"/>
            </a:xfrm>
            <a:custGeom>
              <a:avLst/>
              <a:gdLst>
                <a:gd name="T0" fmla="*/ 7 w 9"/>
                <a:gd name="T1" fmla="*/ 7 h 7"/>
                <a:gd name="T2" fmla="*/ 7 w 9"/>
                <a:gd name="T3" fmla="*/ 7 h 7"/>
                <a:gd name="T4" fmla="*/ 3 w 9"/>
                <a:gd name="T5" fmla="*/ 4 h 7"/>
                <a:gd name="T6" fmla="*/ 1 w 9"/>
                <a:gd name="T7" fmla="*/ 3 h 7"/>
                <a:gd name="T8" fmla="*/ 0 w 9"/>
                <a:gd name="T9" fmla="*/ 2 h 7"/>
                <a:gd name="T10" fmla="*/ 1 w 9"/>
                <a:gd name="T11" fmla="*/ 1 h 7"/>
                <a:gd name="T12" fmla="*/ 3 w 9"/>
                <a:gd name="T13" fmla="*/ 0 h 7"/>
                <a:gd name="T14" fmla="*/ 8 w 9"/>
                <a:gd name="T15" fmla="*/ 5 h 7"/>
                <a:gd name="T16" fmla="*/ 9 w 9"/>
                <a:gd name="T17" fmla="*/ 6 h 7"/>
                <a:gd name="T18" fmla="*/ 8 w 9"/>
                <a:gd name="T19" fmla="*/ 6 h 7"/>
                <a:gd name="T20" fmla="*/ 7 w 9"/>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7" y="7"/>
                  </a:moveTo>
                  <a:cubicBezTo>
                    <a:pt x="7" y="7"/>
                    <a:pt x="7" y="7"/>
                    <a:pt x="7" y="7"/>
                  </a:cubicBezTo>
                  <a:cubicBezTo>
                    <a:pt x="6" y="7"/>
                    <a:pt x="5" y="6"/>
                    <a:pt x="3" y="4"/>
                  </a:cubicBezTo>
                  <a:cubicBezTo>
                    <a:pt x="2" y="3"/>
                    <a:pt x="1" y="3"/>
                    <a:pt x="1" y="3"/>
                  </a:cubicBezTo>
                  <a:cubicBezTo>
                    <a:pt x="0" y="2"/>
                    <a:pt x="0" y="2"/>
                    <a:pt x="0" y="2"/>
                  </a:cubicBezTo>
                  <a:cubicBezTo>
                    <a:pt x="1" y="1"/>
                    <a:pt x="1" y="1"/>
                    <a:pt x="1" y="1"/>
                  </a:cubicBezTo>
                  <a:cubicBezTo>
                    <a:pt x="1" y="0"/>
                    <a:pt x="2" y="0"/>
                    <a:pt x="3" y="0"/>
                  </a:cubicBezTo>
                  <a:cubicBezTo>
                    <a:pt x="6" y="0"/>
                    <a:pt x="8" y="3"/>
                    <a:pt x="8" y="5"/>
                  </a:cubicBezTo>
                  <a:cubicBezTo>
                    <a:pt x="9" y="6"/>
                    <a:pt x="9" y="6"/>
                    <a:pt x="9" y="6"/>
                  </a:cubicBezTo>
                  <a:cubicBezTo>
                    <a:pt x="8" y="6"/>
                    <a:pt x="8" y="6"/>
                    <a:pt x="8" y="6"/>
                  </a:cubicBezTo>
                  <a:cubicBezTo>
                    <a:pt x="8" y="7"/>
                    <a:pt x="8" y="7"/>
                    <a:pt x="7"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59" name="Freeform 368"/>
            <p:cNvSpPr/>
            <p:nvPr/>
          </p:nvSpPr>
          <p:spPr bwMode="auto">
            <a:xfrm>
              <a:off x="4592638" y="2192165"/>
              <a:ext cx="131763" cy="136525"/>
            </a:xfrm>
            <a:custGeom>
              <a:avLst/>
              <a:gdLst>
                <a:gd name="T0" fmla="*/ 28 w 48"/>
                <a:gd name="T1" fmla="*/ 8 h 50"/>
                <a:gd name="T2" fmla="*/ 29 w 48"/>
                <a:gd name="T3" fmla="*/ 8 h 50"/>
                <a:gd name="T4" fmla="*/ 27 w 48"/>
                <a:gd name="T5" fmla="*/ 4 h 50"/>
                <a:gd name="T6" fmla="*/ 28 w 48"/>
                <a:gd name="T7" fmla="*/ 3 h 50"/>
                <a:gd name="T8" fmla="*/ 21 w 48"/>
                <a:gd name="T9" fmla="*/ 0 h 50"/>
                <a:gd name="T10" fmla="*/ 14 w 48"/>
                <a:gd name="T11" fmla="*/ 4 h 50"/>
                <a:gd name="T12" fmla="*/ 10 w 48"/>
                <a:gd name="T13" fmla="*/ 6 h 50"/>
                <a:gd name="T14" fmla="*/ 8 w 48"/>
                <a:gd name="T15" fmla="*/ 4 h 50"/>
                <a:gd name="T16" fmla="*/ 2 w 48"/>
                <a:gd name="T17" fmla="*/ 9 h 50"/>
                <a:gd name="T18" fmla="*/ 2 w 48"/>
                <a:gd name="T19" fmla="*/ 13 h 50"/>
                <a:gd name="T20" fmla="*/ 4 w 48"/>
                <a:gd name="T21" fmla="*/ 18 h 50"/>
                <a:gd name="T22" fmla="*/ 9 w 48"/>
                <a:gd name="T23" fmla="*/ 15 h 50"/>
                <a:gd name="T24" fmla="*/ 14 w 48"/>
                <a:gd name="T25" fmla="*/ 17 h 50"/>
                <a:gd name="T26" fmla="*/ 20 w 48"/>
                <a:gd name="T27" fmla="*/ 26 h 50"/>
                <a:gd name="T28" fmla="*/ 24 w 48"/>
                <a:gd name="T29" fmla="*/ 30 h 50"/>
                <a:gd name="T30" fmla="*/ 29 w 48"/>
                <a:gd name="T31" fmla="*/ 31 h 50"/>
                <a:gd name="T32" fmla="*/ 36 w 48"/>
                <a:gd name="T33" fmla="*/ 37 h 50"/>
                <a:gd name="T34" fmla="*/ 38 w 48"/>
                <a:gd name="T35" fmla="*/ 43 h 50"/>
                <a:gd name="T36" fmla="*/ 37 w 48"/>
                <a:gd name="T37" fmla="*/ 45 h 50"/>
                <a:gd name="T38" fmla="*/ 40 w 48"/>
                <a:gd name="T39" fmla="*/ 44 h 50"/>
                <a:gd name="T40" fmla="*/ 42 w 48"/>
                <a:gd name="T41" fmla="*/ 41 h 50"/>
                <a:gd name="T42" fmla="*/ 40 w 48"/>
                <a:gd name="T43" fmla="*/ 38 h 50"/>
                <a:gd name="T44" fmla="*/ 47 w 48"/>
                <a:gd name="T45" fmla="*/ 39 h 50"/>
                <a:gd name="T46" fmla="*/ 37 w 48"/>
                <a:gd name="T47" fmla="*/ 30 h 50"/>
                <a:gd name="T48" fmla="*/ 36 w 48"/>
                <a:gd name="T49" fmla="*/ 28 h 50"/>
                <a:gd name="T50" fmla="*/ 31 w 48"/>
                <a:gd name="T51" fmla="*/ 25 h 50"/>
                <a:gd name="T52" fmla="*/ 28 w 48"/>
                <a:gd name="T53" fmla="*/ 19 h 50"/>
                <a:gd name="T54" fmla="*/ 23 w 48"/>
                <a:gd name="T55" fmla="*/ 13 h 50"/>
                <a:gd name="T56" fmla="*/ 28 w 48"/>
                <a:gd name="T57"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50">
                  <a:moveTo>
                    <a:pt x="28" y="8"/>
                  </a:moveTo>
                  <a:cubicBezTo>
                    <a:pt x="29" y="8"/>
                    <a:pt x="29" y="8"/>
                    <a:pt x="29" y="8"/>
                  </a:cubicBezTo>
                  <a:cubicBezTo>
                    <a:pt x="29" y="6"/>
                    <a:pt x="28" y="5"/>
                    <a:pt x="27" y="4"/>
                  </a:cubicBezTo>
                  <a:cubicBezTo>
                    <a:pt x="28" y="4"/>
                    <a:pt x="28" y="3"/>
                    <a:pt x="28" y="3"/>
                  </a:cubicBezTo>
                  <a:cubicBezTo>
                    <a:pt x="26" y="2"/>
                    <a:pt x="22" y="0"/>
                    <a:pt x="21" y="0"/>
                  </a:cubicBezTo>
                  <a:cubicBezTo>
                    <a:pt x="17" y="1"/>
                    <a:pt x="15" y="0"/>
                    <a:pt x="14" y="4"/>
                  </a:cubicBezTo>
                  <a:cubicBezTo>
                    <a:pt x="12" y="2"/>
                    <a:pt x="11" y="3"/>
                    <a:pt x="10" y="6"/>
                  </a:cubicBezTo>
                  <a:cubicBezTo>
                    <a:pt x="10" y="5"/>
                    <a:pt x="8" y="4"/>
                    <a:pt x="8" y="4"/>
                  </a:cubicBezTo>
                  <a:cubicBezTo>
                    <a:pt x="5" y="7"/>
                    <a:pt x="0" y="5"/>
                    <a:pt x="2" y="9"/>
                  </a:cubicBezTo>
                  <a:cubicBezTo>
                    <a:pt x="3" y="10"/>
                    <a:pt x="2" y="12"/>
                    <a:pt x="2" y="13"/>
                  </a:cubicBezTo>
                  <a:cubicBezTo>
                    <a:pt x="3" y="16"/>
                    <a:pt x="4" y="15"/>
                    <a:pt x="4" y="18"/>
                  </a:cubicBezTo>
                  <a:cubicBezTo>
                    <a:pt x="6" y="17"/>
                    <a:pt x="7" y="16"/>
                    <a:pt x="9" y="15"/>
                  </a:cubicBezTo>
                  <a:cubicBezTo>
                    <a:pt x="10" y="14"/>
                    <a:pt x="13" y="16"/>
                    <a:pt x="14" y="17"/>
                  </a:cubicBezTo>
                  <a:cubicBezTo>
                    <a:pt x="17" y="18"/>
                    <a:pt x="15" y="25"/>
                    <a:pt x="20" y="26"/>
                  </a:cubicBezTo>
                  <a:cubicBezTo>
                    <a:pt x="21" y="26"/>
                    <a:pt x="23" y="28"/>
                    <a:pt x="24" y="30"/>
                  </a:cubicBezTo>
                  <a:cubicBezTo>
                    <a:pt x="26" y="32"/>
                    <a:pt x="27" y="30"/>
                    <a:pt x="29" y="31"/>
                  </a:cubicBezTo>
                  <a:cubicBezTo>
                    <a:pt x="31" y="33"/>
                    <a:pt x="34" y="38"/>
                    <a:pt x="36" y="37"/>
                  </a:cubicBezTo>
                  <a:cubicBezTo>
                    <a:pt x="37" y="39"/>
                    <a:pt x="37" y="41"/>
                    <a:pt x="38" y="43"/>
                  </a:cubicBezTo>
                  <a:cubicBezTo>
                    <a:pt x="39" y="45"/>
                    <a:pt x="37" y="43"/>
                    <a:pt x="37" y="45"/>
                  </a:cubicBezTo>
                  <a:cubicBezTo>
                    <a:pt x="35" y="50"/>
                    <a:pt x="39" y="48"/>
                    <a:pt x="40" y="44"/>
                  </a:cubicBezTo>
                  <a:cubicBezTo>
                    <a:pt x="40" y="42"/>
                    <a:pt x="42" y="43"/>
                    <a:pt x="42" y="41"/>
                  </a:cubicBezTo>
                  <a:cubicBezTo>
                    <a:pt x="42" y="40"/>
                    <a:pt x="39" y="40"/>
                    <a:pt x="40" y="38"/>
                  </a:cubicBezTo>
                  <a:cubicBezTo>
                    <a:pt x="41" y="34"/>
                    <a:pt x="45" y="35"/>
                    <a:pt x="47" y="39"/>
                  </a:cubicBezTo>
                  <a:cubicBezTo>
                    <a:pt x="48" y="33"/>
                    <a:pt x="40" y="32"/>
                    <a:pt x="37" y="30"/>
                  </a:cubicBezTo>
                  <a:cubicBezTo>
                    <a:pt x="36" y="29"/>
                    <a:pt x="40" y="27"/>
                    <a:pt x="36" y="28"/>
                  </a:cubicBezTo>
                  <a:cubicBezTo>
                    <a:pt x="33" y="28"/>
                    <a:pt x="32" y="27"/>
                    <a:pt x="31" y="25"/>
                  </a:cubicBezTo>
                  <a:cubicBezTo>
                    <a:pt x="29" y="23"/>
                    <a:pt x="29" y="20"/>
                    <a:pt x="28" y="19"/>
                  </a:cubicBezTo>
                  <a:cubicBezTo>
                    <a:pt x="26" y="16"/>
                    <a:pt x="24" y="17"/>
                    <a:pt x="23" y="13"/>
                  </a:cubicBezTo>
                  <a:cubicBezTo>
                    <a:pt x="22" y="11"/>
                    <a:pt x="26" y="4"/>
                    <a:pt x="28"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0" name="Freeform 369"/>
            <p:cNvSpPr>
              <a:spLocks noEditPoints="1"/>
            </p:cNvSpPr>
            <p:nvPr/>
          </p:nvSpPr>
          <p:spPr bwMode="auto">
            <a:xfrm>
              <a:off x="4595813" y="2188990"/>
              <a:ext cx="131763" cy="136525"/>
            </a:xfrm>
            <a:custGeom>
              <a:avLst/>
              <a:gdLst>
                <a:gd name="T0" fmla="*/ 35 w 48"/>
                <a:gd name="T1" fmla="*/ 46 h 50"/>
                <a:gd name="T2" fmla="*/ 34 w 48"/>
                <a:gd name="T3" fmla="*/ 39 h 50"/>
                <a:gd name="T4" fmla="*/ 26 w 48"/>
                <a:gd name="T5" fmla="*/ 33 h 50"/>
                <a:gd name="T6" fmla="*/ 18 w 48"/>
                <a:gd name="T7" fmla="*/ 28 h 50"/>
                <a:gd name="T8" fmla="*/ 12 w 48"/>
                <a:gd name="T9" fmla="*/ 18 h 50"/>
                <a:gd name="T10" fmla="*/ 4 w 48"/>
                <a:gd name="T11" fmla="*/ 20 h 50"/>
                <a:gd name="T12" fmla="*/ 2 w 48"/>
                <a:gd name="T13" fmla="*/ 17 h 50"/>
                <a:gd name="T14" fmla="*/ 0 w 48"/>
                <a:gd name="T15" fmla="*/ 11 h 50"/>
                <a:gd name="T16" fmla="*/ 6 w 48"/>
                <a:gd name="T17" fmla="*/ 4 h 50"/>
                <a:gd name="T18" fmla="*/ 9 w 48"/>
                <a:gd name="T19" fmla="*/ 5 h 50"/>
                <a:gd name="T20" fmla="*/ 20 w 48"/>
                <a:gd name="T21" fmla="*/ 0 h 50"/>
                <a:gd name="T22" fmla="*/ 29 w 48"/>
                <a:gd name="T23" fmla="*/ 3 h 50"/>
                <a:gd name="T24" fmla="*/ 29 w 48"/>
                <a:gd name="T25" fmla="*/ 8 h 50"/>
                <a:gd name="T26" fmla="*/ 27 w 48"/>
                <a:gd name="T27" fmla="*/ 10 h 50"/>
                <a:gd name="T28" fmla="*/ 25 w 48"/>
                <a:gd name="T29" fmla="*/ 17 h 50"/>
                <a:gd name="T30" fmla="*/ 30 w 48"/>
                <a:gd name="T31" fmla="*/ 25 h 50"/>
                <a:gd name="T32" fmla="*/ 37 w 48"/>
                <a:gd name="T33" fmla="*/ 28 h 50"/>
                <a:gd name="T34" fmla="*/ 37 w 48"/>
                <a:gd name="T35" fmla="*/ 31 h 50"/>
                <a:gd name="T36" fmla="*/ 46 w 48"/>
                <a:gd name="T37" fmla="*/ 42 h 50"/>
                <a:gd name="T38" fmla="*/ 40 w 48"/>
                <a:gd name="T39" fmla="*/ 39 h 50"/>
                <a:gd name="T40" fmla="*/ 40 w 48"/>
                <a:gd name="T41" fmla="*/ 45 h 50"/>
                <a:gd name="T42" fmla="*/ 36 w 48"/>
                <a:gd name="T43" fmla="*/ 37 h 50"/>
                <a:gd name="T44" fmla="*/ 37 w 48"/>
                <a:gd name="T45" fmla="*/ 46 h 50"/>
                <a:gd name="T46" fmla="*/ 38 w 48"/>
                <a:gd name="T47" fmla="*/ 45 h 50"/>
                <a:gd name="T48" fmla="*/ 39 w 48"/>
                <a:gd name="T49" fmla="*/ 42 h 50"/>
                <a:gd name="T50" fmla="*/ 44 w 48"/>
                <a:gd name="T51" fmla="*/ 36 h 50"/>
                <a:gd name="T52" fmla="*/ 35 w 48"/>
                <a:gd name="T53" fmla="*/ 31 h 50"/>
                <a:gd name="T54" fmla="*/ 29 w 48"/>
                <a:gd name="T55" fmla="*/ 27 h 50"/>
                <a:gd name="T56" fmla="*/ 26 w 48"/>
                <a:gd name="T57" fmla="*/ 20 h 50"/>
                <a:gd name="T58" fmla="*/ 23 w 48"/>
                <a:gd name="T59" fmla="*/ 9 h 50"/>
                <a:gd name="T60" fmla="*/ 26 w 48"/>
                <a:gd name="T61" fmla="*/ 6 h 50"/>
                <a:gd name="T62" fmla="*/ 26 w 48"/>
                <a:gd name="T63" fmla="*/ 4 h 50"/>
                <a:gd name="T64" fmla="*/ 19 w 48"/>
                <a:gd name="T65" fmla="*/ 2 h 50"/>
                <a:gd name="T66" fmla="*/ 13 w 48"/>
                <a:gd name="T67" fmla="*/ 6 h 50"/>
                <a:gd name="T68" fmla="*/ 10 w 48"/>
                <a:gd name="T69" fmla="*/ 10 h 50"/>
                <a:gd name="T70" fmla="*/ 7 w 48"/>
                <a:gd name="T71" fmla="*/ 6 h 50"/>
                <a:gd name="T72" fmla="*/ 2 w 48"/>
                <a:gd name="T73" fmla="*/ 10 h 50"/>
                <a:gd name="T74" fmla="*/ 3 w 48"/>
                <a:gd name="T75" fmla="*/ 16 h 50"/>
                <a:gd name="T76" fmla="*/ 7 w 48"/>
                <a:gd name="T77" fmla="*/ 15 h 50"/>
                <a:gd name="T78" fmla="*/ 16 w 48"/>
                <a:gd name="T79" fmla="*/ 21 h 50"/>
                <a:gd name="T80" fmla="*/ 24 w 48"/>
                <a:gd name="T81" fmla="*/ 30 h 50"/>
                <a:gd name="T82" fmla="*/ 31 w 48"/>
                <a:gd name="T83"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 h="50">
                  <a:moveTo>
                    <a:pt x="36" y="50"/>
                  </a:moveTo>
                  <a:cubicBezTo>
                    <a:pt x="36" y="50"/>
                    <a:pt x="35" y="50"/>
                    <a:pt x="35" y="49"/>
                  </a:cubicBezTo>
                  <a:cubicBezTo>
                    <a:pt x="34" y="49"/>
                    <a:pt x="34" y="48"/>
                    <a:pt x="35" y="46"/>
                  </a:cubicBezTo>
                  <a:cubicBezTo>
                    <a:pt x="35" y="45"/>
                    <a:pt x="36" y="44"/>
                    <a:pt x="36" y="44"/>
                  </a:cubicBezTo>
                  <a:cubicBezTo>
                    <a:pt x="36" y="44"/>
                    <a:pt x="36" y="44"/>
                    <a:pt x="36" y="44"/>
                  </a:cubicBezTo>
                  <a:cubicBezTo>
                    <a:pt x="35" y="42"/>
                    <a:pt x="35" y="41"/>
                    <a:pt x="34" y="39"/>
                  </a:cubicBezTo>
                  <a:cubicBezTo>
                    <a:pt x="33" y="39"/>
                    <a:pt x="31" y="37"/>
                    <a:pt x="29" y="36"/>
                  </a:cubicBezTo>
                  <a:cubicBezTo>
                    <a:pt x="29" y="35"/>
                    <a:pt x="28" y="34"/>
                    <a:pt x="27" y="33"/>
                  </a:cubicBezTo>
                  <a:cubicBezTo>
                    <a:pt x="26" y="33"/>
                    <a:pt x="26" y="33"/>
                    <a:pt x="26" y="33"/>
                  </a:cubicBezTo>
                  <a:cubicBezTo>
                    <a:pt x="25" y="33"/>
                    <a:pt x="24" y="33"/>
                    <a:pt x="23" y="31"/>
                  </a:cubicBezTo>
                  <a:cubicBezTo>
                    <a:pt x="22" y="31"/>
                    <a:pt x="22" y="31"/>
                    <a:pt x="21" y="30"/>
                  </a:cubicBezTo>
                  <a:cubicBezTo>
                    <a:pt x="21" y="29"/>
                    <a:pt x="19" y="28"/>
                    <a:pt x="18" y="28"/>
                  </a:cubicBezTo>
                  <a:cubicBezTo>
                    <a:pt x="15" y="27"/>
                    <a:pt x="15" y="24"/>
                    <a:pt x="14" y="22"/>
                  </a:cubicBezTo>
                  <a:cubicBezTo>
                    <a:pt x="14" y="20"/>
                    <a:pt x="14" y="19"/>
                    <a:pt x="13" y="19"/>
                  </a:cubicBezTo>
                  <a:cubicBezTo>
                    <a:pt x="13" y="19"/>
                    <a:pt x="12" y="18"/>
                    <a:pt x="12" y="18"/>
                  </a:cubicBezTo>
                  <a:cubicBezTo>
                    <a:pt x="11" y="18"/>
                    <a:pt x="9" y="17"/>
                    <a:pt x="9" y="17"/>
                  </a:cubicBezTo>
                  <a:cubicBezTo>
                    <a:pt x="8" y="17"/>
                    <a:pt x="8" y="17"/>
                    <a:pt x="8" y="17"/>
                  </a:cubicBezTo>
                  <a:cubicBezTo>
                    <a:pt x="7" y="18"/>
                    <a:pt x="6" y="19"/>
                    <a:pt x="4" y="20"/>
                  </a:cubicBezTo>
                  <a:cubicBezTo>
                    <a:pt x="3" y="20"/>
                    <a:pt x="3" y="20"/>
                    <a:pt x="3" y="20"/>
                  </a:cubicBezTo>
                  <a:cubicBezTo>
                    <a:pt x="3" y="19"/>
                    <a:pt x="3" y="19"/>
                    <a:pt x="3" y="19"/>
                  </a:cubicBezTo>
                  <a:cubicBezTo>
                    <a:pt x="2" y="18"/>
                    <a:pt x="2" y="18"/>
                    <a:pt x="2" y="17"/>
                  </a:cubicBezTo>
                  <a:cubicBezTo>
                    <a:pt x="1" y="17"/>
                    <a:pt x="0" y="16"/>
                    <a:pt x="0" y="14"/>
                  </a:cubicBezTo>
                  <a:cubicBezTo>
                    <a:pt x="0" y="13"/>
                    <a:pt x="0" y="12"/>
                    <a:pt x="0" y="12"/>
                  </a:cubicBezTo>
                  <a:cubicBezTo>
                    <a:pt x="0" y="11"/>
                    <a:pt x="0" y="11"/>
                    <a:pt x="0" y="11"/>
                  </a:cubicBezTo>
                  <a:cubicBezTo>
                    <a:pt x="0" y="9"/>
                    <a:pt x="0" y="8"/>
                    <a:pt x="0" y="8"/>
                  </a:cubicBezTo>
                  <a:cubicBezTo>
                    <a:pt x="1" y="7"/>
                    <a:pt x="2" y="6"/>
                    <a:pt x="3" y="6"/>
                  </a:cubicBezTo>
                  <a:cubicBezTo>
                    <a:pt x="4" y="6"/>
                    <a:pt x="5" y="5"/>
                    <a:pt x="6" y="4"/>
                  </a:cubicBezTo>
                  <a:cubicBezTo>
                    <a:pt x="7" y="3"/>
                    <a:pt x="7" y="3"/>
                    <a:pt x="7" y="3"/>
                  </a:cubicBezTo>
                  <a:cubicBezTo>
                    <a:pt x="8" y="4"/>
                    <a:pt x="8" y="4"/>
                    <a:pt x="8" y="4"/>
                  </a:cubicBezTo>
                  <a:cubicBezTo>
                    <a:pt x="8" y="4"/>
                    <a:pt x="8" y="5"/>
                    <a:pt x="9" y="5"/>
                  </a:cubicBezTo>
                  <a:cubicBezTo>
                    <a:pt x="9" y="4"/>
                    <a:pt x="10" y="3"/>
                    <a:pt x="13" y="3"/>
                  </a:cubicBezTo>
                  <a:cubicBezTo>
                    <a:pt x="13" y="1"/>
                    <a:pt x="16" y="1"/>
                    <a:pt x="18" y="0"/>
                  </a:cubicBezTo>
                  <a:cubicBezTo>
                    <a:pt x="20" y="0"/>
                    <a:pt x="20" y="0"/>
                    <a:pt x="20" y="0"/>
                  </a:cubicBezTo>
                  <a:cubicBezTo>
                    <a:pt x="21" y="0"/>
                    <a:pt x="23" y="1"/>
                    <a:pt x="24" y="1"/>
                  </a:cubicBezTo>
                  <a:cubicBezTo>
                    <a:pt x="26" y="2"/>
                    <a:pt x="27" y="3"/>
                    <a:pt x="28" y="3"/>
                  </a:cubicBezTo>
                  <a:cubicBezTo>
                    <a:pt x="29" y="3"/>
                    <a:pt x="29" y="3"/>
                    <a:pt x="29" y="3"/>
                  </a:cubicBezTo>
                  <a:cubicBezTo>
                    <a:pt x="28" y="5"/>
                    <a:pt x="28" y="5"/>
                    <a:pt x="28" y="5"/>
                  </a:cubicBezTo>
                  <a:cubicBezTo>
                    <a:pt x="28" y="5"/>
                    <a:pt x="28" y="5"/>
                    <a:pt x="28" y="5"/>
                  </a:cubicBezTo>
                  <a:cubicBezTo>
                    <a:pt x="28" y="6"/>
                    <a:pt x="29" y="7"/>
                    <a:pt x="29" y="8"/>
                  </a:cubicBezTo>
                  <a:cubicBezTo>
                    <a:pt x="30" y="9"/>
                    <a:pt x="30" y="9"/>
                    <a:pt x="30" y="9"/>
                  </a:cubicBezTo>
                  <a:cubicBezTo>
                    <a:pt x="27" y="10"/>
                    <a:pt x="27" y="10"/>
                    <a:pt x="27" y="10"/>
                  </a:cubicBezTo>
                  <a:cubicBezTo>
                    <a:pt x="27" y="10"/>
                    <a:pt x="27" y="10"/>
                    <a:pt x="27" y="10"/>
                  </a:cubicBezTo>
                  <a:cubicBezTo>
                    <a:pt x="26" y="9"/>
                    <a:pt x="26" y="8"/>
                    <a:pt x="24" y="10"/>
                  </a:cubicBezTo>
                  <a:cubicBezTo>
                    <a:pt x="23" y="12"/>
                    <a:pt x="23" y="13"/>
                    <a:pt x="23" y="14"/>
                  </a:cubicBezTo>
                  <a:cubicBezTo>
                    <a:pt x="23" y="16"/>
                    <a:pt x="24" y="16"/>
                    <a:pt x="25" y="17"/>
                  </a:cubicBezTo>
                  <a:cubicBezTo>
                    <a:pt x="26" y="18"/>
                    <a:pt x="27" y="18"/>
                    <a:pt x="28" y="19"/>
                  </a:cubicBezTo>
                  <a:cubicBezTo>
                    <a:pt x="28" y="20"/>
                    <a:pt x="29" y="21"/>
                    <a:pt x="29" y="22"/>
                  </a:cubicBezTo>
                  <a:cubicBezTo>
                    <a:pt x="29" y="23"/>
                    <a:pt x="30" y="24"/>
                    <a:pt x="30" y="25"/>
                  </a:cubicBezTo>
                  <a:cubicBezTo>
                    <a:pt x="31" y="26"/>
                    <a:pt x="31" y="26"/>
                    <a:pt x="31" y="26"/>
                  </a:cubicBezTo>
                  <a:cubicBezTo>
                    <a:pt x="32" y="27"/>
                    <a:pt x="33" y="28"/>
                    <a:pt x="35" y="28"/>
                  </a:cubicBezTo>
                  <a:cubicBezTo>
                    <a:pt x="36" y="28"/>
                    <a:pt x="36" y="28"/>
                    <a:pt x="37" y="28"/>
                  </a:cubicBezTo>
                  <a:cubicBezTo>
                    <a:pt x="37" y="28"/>
                    <a:pt x="38" y="28"/>
                    <a:pt x="38" y="28"/>
                  </a:cubicBezTo>
                  <a:cubicBezTo>
                    <a:pt x="38" y="29"/>
                    <a:pt x="38" y="30"/>
                    <a:pt x="37" y="30"/>
                  </a:cubicBezTo>
                  <a:cubicBezTo>
                    <a:pt x="37" y="30"/>
                    <a:pt x="37" y="30"/>
                    <a:pt x="37" y="31"/>
                  </a:cubicBezTo>
                  <a:cubicBezTo>
                    <a:pt x="38" y="31"/>
                    <a:pt x="39" y="32"/>
                    <a:pt x="40" y="32"/>
                  </a:cubicBezTo>
                  <a:cubicBezTo>
                    <a:pt x="44" y="33"/>
                    <a:pt x="48" y="35"/>
                    <a:pt x="47" y="40"/>
                  </a:cubicBezTo>
                  <a:cubicBezTo>
                    <a:pt x="46" y="42"/>
                    <a:pt x="46" y="42"/>
                    <a:pt x="46" y="42"/>
                  </a:cubicBezTo>
                  <a:cubicBezTo>
                    <a:pt x="45" y="40"/>
                    <a:pt x="45" y="40"/>
                    <a:pt x="45" y="40"/>
                  </a:cubicBezTo>
                  <a:cubicBezTo>
                    <a:pt x="44" y="39"/>
                    <a:pt x="43" y="37"/>
                    <a:pt x="42" y="37"/>
                  </a:cubicBezTo>
                  <a:cubicBezTo>
                    <a:pt x="41" y="37"/>
                    <a:pt x="40" y="38"/>
                    <a:pt x="40" y="39"/>
                  </a:cubicBezTo>
                  <a:cubicBezTo>
                    <a:pt x="40" y="40"/>
                    <a:pt x="40" y="40"/>
                    <a:pt x="40" y="40"/>
                  </a:cubicBezTo>
                  <a:cubicBezTo>
                    <a:pt x="41" y="40"/>
                    <a:pt x="42" y="41"/>
                    <a:pt x="42" y="42"/>
                  </a:cubicBezTo>
                  <a:cubicBezTo>
                    <a:pt x="42" y="44"/>
                    <a:pt x="41" y="44"/>
                    <a:pt x="40" y="45"/>
                  </a:cubicBezTo>
                  <a:cubicBezTo>
                    <a:pt x="40" y="45"/>
                    <a:pt x="40" y="45"/>
                    <a:pt x="40" y="45"/>
                  </a:cubicBezTo>
                  <a:cubicBezTo>
                    <a:pt x="40" y="48"/>
                    <a:pt x="38" y="50"/>
                    <a:pt x="36" y="50"/>
                  </a:cubicBezTo>
                  <a:close/>
                  <a:moveTo>
                    <a:pt x="36" y="37"/>
                  </a:moveTo>
                  <a:cubicBezTo>
                    <a:pt x="36" y="38"/>
                    <a:pt x="36" y="38"/>
                    <a:pt x="36" y="38"/>
                  </a:cubicBezTo>
                  <a:cubicBezTo>
                    <a:pt x="37" y="40"/>
                    <a:pt x="37" y="41"/>
                    <a:pt x="38" y="43"/>
                  </a:cubicBezTo>
                  <a:cubicBezTo>
                    <a:pt x="38" y="44"/>
                    <a:pt x="38" y="45"/>
                    <a:pt x="37" y="46"/>
                  </a:cubicBezTo>
                  <a:cubicBezTo>
                    <a:pt x="37" y="46"/>
                    <a:pt x="37" y="46"/>
                    <a:pt x="37" y="46"/>
                  </a:cubicBezTo>
                  <a:cubicBezTo>
                    <a:pt x="37" y="47"/>
                    <a:pt x="37" y="48"/>
                    <a:pt x="36" y="48"/>
                  </a:cubicBezTo>
                  <a:cubicBezTo>
                    <a:pt x="37" y="47"/>
                    <a:pt x="38" y="46"/>
                    <a:pt x="38" y="45"/>
                  </a:cubicBezTo>
                  <a:cubicBezTo>
                    <a:pt x="38" y="44"/>
                    <a:pt x="39" y="43"/>
                    <a:pt x="39" y="43"/>
                  </a:cubicBezTo>
                  <a:cubicBezTo>
                    <a:pt x="40" y="43"/>
                    <a:pt x="40" y="43"/>
                    <a:pt x="40" y="42"/>
                  </a:cubicBezTo>
                  <a:cubicBezTo>
                    <a:pt x="40" y="42"/>
                    <a:pt x="40" y="42"/>
                    <a:pt x="39" y="42"/>
                  </a:cubicBezTo>
                  <a:cubicBezTo>
                    <a:pt x="39" y="41"/>
                    <a:pt x="38" y="41"/>
                    <a:pt x="38" y="39"/>
                  </a:cubicBezTo>
                  <a:cubicBezTo>
                    <a:pt x="39" y="36"/>
                    <a:pt x="41" y="35"/>
                    <a:pt x="42" y="35"/>
                  </a:cubicBezTo>
                  <a:cubicBezTo>
                    <a:pt x="42" y="35"/>
                    <a:pt x="43" y="36"/>
                    <a:pt x="44" y="36"/>
                  </a:cubicBezTo>
                  <a:cubicBezTo>
                    <a:pt x="43" y="35"/>
                    <a:pt x="41" y="35"/>
                    <a:pt x="39" y="34"/>
                  </a:cubicBezTo>
                  <a:cubicBezTo>
                    <a:pt x="38" y="33"/>
                    <a:pt x="37" y="33"/>
                    <a:pt x="36" y="32"/>
                  </a:cubicBezTo>
                  <a:cubicBezTo>
                    <a:pt x="35" y="32"/>
                    <a:pt x="35" y="31"/>
                    <a:pt x="35" y="31"/>
                  </a:cubicBezTo>
                  <a:cubicBezTo>
                    <a:pt x="35" y="31"/>
                    <a:pt x="35" y="30"/>
                    <a:pt x="35" y="30"/>
                  </a:cubicBezTo>
                  <a:cubicBezTo>
                    <a:pt x="35" y="30"/>
                    <a:pt x="35" y="30"/>
                    <a:pt x="35" y="30"/>
                  </a:cubicBezTo>
                  <a:cubicBezTo>
                    <a:pt x="32" y="30"/>
                    <a:pt x="31" y="29"/>
                    <a:pt x="29" y="27"/>
                  </a:cubicBezTo>
                  <a:cubicBezTo>
                    <a:pt x="29" y="26"/>
                    <a:pt x="29" y="26"/>
                    <a:pt x="29" y="26"/>
                  </a:cubicBezTo>
                  <a:cubicBezTo>
                    <a:pt x="28" y="25"/>
                    <a:pt x="28" y="24"/>
                    <a:pt x="27" y="23"/>
                  </a:cubicBezTo>
                  <a:cubicBezTo>
                    <a:pt x="27" y="22"/>
                    <a:pt x="27" y="21"/>
                    <a:pt x="26" y="20"/>
                  </a:cubicBezTo>
                  <a:cubicBezTo>
                    <a:pt x="26" y="20"/>
                    <a:pt x="25" y="19"/>
                    <a:pt x="24" y="19"/>
                  </a:cubicBezTo>
                  <a:cubicBezTo>
                    <a:pt x="23" y="18"/>
                    <a:pt x="22" y="17"/>
                    <a:pt x="21" y="15"/>
                  </a:cubicBezTo>
                  <a:cubicBezTo>
                    <a:pt x="21" y="13"/>
                    <a:pt x="22" y="11"/>
                    <a:pt x="23" y="9"/>
                  </a:cubicBezTo>
                  <a:cubicBezTo>
                    <a:pt x="24" y="8"/>
                    <a:pt x="25" y="7"/>
                    <a:pt x="26" y="7"/>
                  </a:cubicBezTo>
                  <a:cubicBezTo>
                    <a:pt x="26" y="7"/>
                    <a:pt x="26" y="7"/>
                    <a:pt x="26" y="7"/>
                  </a:cubicBezTo>
                  <a:cubicBezTo>
                    <a:pt x="26" y="7"/>
                    <a:pt x="26" y="6"/>
                    <a:pt x="26" y="6"/>
                  </a:cubicBezTo>
                  <a:cubicBezTo>
                    <a:pt x="25" y="5"/>
                    <a:pt x="25" y="5"/>
                    <a:pt x="25" y="5"/>
                  </a:cubicBezTo>
                  <a:cubicBezTo>
                    <a:pt x="26" y="5"/>
                    <a:pt x="26" y="5"/>
                    <a:pt x="26" y="5"/>
                  </a:cubicBezTo>
                  <a:cubicBezTo>
                    <a:pt x="26" y="5"/>
                    <a:pt x="26" y="5"/>
                    <a:pt x="26" y="4"/>
                  </a:cubicBezTo>
                  <a:cubicBezTo>
                    <a:pt x="25" y="4"/>
                    <a:pt x="24" y="4"/>
                    <a:pt x="23" y="3"/>
                  </a:cubicBezTo>
                  <a:cubicBezTo>
                    <a:pt x="22" y="3"/>
                    <a:pt x="21" y="2"/>
                    <a:pt x="20" y="2"/>
                  </a:cubicBezTo>
                  <a:cubicBezTo>
                    <a:pt x="19" y="2"/>
                    <a:pt x="19" y="2"/>
                    <a:pt x="19" y="2"/>
                  </a:cubicBezTo>
                  <a:cubicBezTo>
                    <a:pt x="15" y="3"/>
                    <a:pt x="15" y="3"/>
                    <a:pt x="14" y="5"/>
                  </a:cubicBezTo>
                  <a:cubicBezTo>
                    <a:pt x="14" y="7"/>
                    <a:pt x="14" y="7"/>
                    <a:pt x="14" y="7"/>
                  </a:cubicBezTo>
                  <a:cubicBezTo>
                    <a:pt x="13" y="6"/>
                    <a:pt x="13" y="6"/>
                    <a:pt x="13" y="6"/>
                  </a:cubicBezTo>
                  <a:cubicBezTo>
                    <a:pt x="12" y="5"/>
                    <a:pt x="11" y="5"/>
                    <a:pt x="11" y="5"/>
                  </a:cubicBezTo>
                  <a:cubicBezTo>
                    <a:pt x="11" y="5"/>
                    <a:pt x="10" y="5"/>
                    <a:pt x="10" y="7"/>
                  </a:cubicBezTo>
                  <a:cubicBezTo>
                    <a:pt x="10" y="10"/>
                    <a:pt x="10" y="10"/>
                    <a:pt x="10" y="10"/>
                  </a:cubicBezTo>
                  <a:cubicBezTo>
                    <a:pt x="8" y="8"/>
                    <a:pt x="8" y="8"/>
                    <a:pt x="8" y="8"/>
                  </a:cubicBezTo>
                  <a:cubicBezTo>
                    <a:pt x="8" y="7"/>
                    <a:pt x="8" y="7"/>
                    <a:pt x="7" y="6"/>
                  </a:cubicBezTo>
                  <a:cubicBezTo>
                    <a:pt x="7" y="6"/>
                    <a:pt x="7" y="6"/>
                    <a:pt x="7" y="6"/>
                  </a:cubicBezTo>
                  <a:cubicBezTo>
                    <a:pt x="6" y="7"/>
                    <a:pt x="4" y="7"/>
                    <a:pt x="3" y="8"/>
                  </a:cubicBezTo>
                  <a:cubicBezTo>
                    <a:pt x="3" y="8"/>
                    <a:pt x="2" y="8"/>
                    <a:pt x="2" y="8"/>
                  </a:cubicBezTo>
                  <a:cubicBezTo>
                    <a:pt x="2" y="8"/>
                    <a:pt x="2" y="9"/>
                    <a:pt x="2" y="10"/>
                  </a:cubicBezTo>
                  <a:cubicBezTo>
                    <a:pt x="3" y="11"/>
                    <a:pt x="2" y="12"/>
                    <a:pt x="2" y="12"/>
                  </a:cubicBezTo>
                  <a:cubicBezTo>
                    <a:pt x="2" y="13"/>
                    <a:pt x="2" y="13"/>
                    <a:pt x="2" y="14"/>
                  </a:cubicBezTo>
                  <a:cubicBezTo>
                    <a:pt x="2" y="15"/>
                    <a:pt x="3" y="15"/>
                    <a:pt x="3" y="16"/>
                  </a:cubicBezTo>
                  <a:cubicBezTo>
                    <a:pt x="4" y="16"/>
                    <a:pt x="4" y="17"/>
                    <a:pt x="4" y="18"/>
                  </a:cubicBezTo>
                  <a:cubicBezTo>
                    <a:pt x="5" y="17"/>
                    <a:pt x="6" y="17"/>
                    <a:pt x="7" y="16"/>
                  </a:cubicBezTo>
                  <a:cubicBezTo>
                    <a:pt x="7" y="15"/>
                    <a:pt x="7" y="15"/>
                    <a:pt x="7" y="15"/>
                  </a:cubicBezTo>
                  <a:cubicBezTo>
                    <a:pt x="8" y="14"/>
                    <a:pt x="11" y="15"/>
                    <a:pt x="13" y="16"/>
                  </a:cubicBezTo>
                  <a:cubicBezTo>
                    <a:pt x="13" y="17"/>
                    <a:pt x="13" y="17"/>
                    <a:pt x="14" y="17"/>
                  </a:cubicBezTo>
                  <a:cubicBezTo>
                    <a:pt x="15" y="17"/>
                    <a:pt x="16" y="19"/>
                    <a:pt x="16" y="21"/>
                  </a:cubicBezTo>
                  <a:cubicBezTo>
                    <a:pt x="17" y="24"/>
                    <a:pt x="17" y="25"/>
                    <a:pt x="19" y="26"/>
                  </a:cubicBezTo>
                  <a:cubicBezTo>
                    <a:pt x="20" y="26"/>
                    <a:pt x="22" y="27"/>
                    <a:pt x="23" y="29"/>
                  </a:cubicBezTo>
                  <a:cubicBezTo>
                    <a:pt x="23" y="29"/>
                    <a:pt x="24" y="30"/>
                    <a:pt x="24" y="30"/>
                  </a:cubicBezTo>
                  <a:cubicBezTo>
                    <a:pt x="25" y="31"/>
                    <a:pt x="25" y="31"/>
                    <a:pt x="26" y="31"/>
                  </a:cubicBezTo>
                  <a:cubicBezTo>
                    <a:pt x="26" y="31"/>
                    <a:pt x="27" y="31"/>
                    <a:pt x="28" y="32"/>
                  </a:cubicBezTo>
                  <a:cubicBezTo>
                    <a:pt x="29" y="32"/>
                    <a:pt x="30" y="33"/>
                    <a:pt x="31" y="34"/>
                  </a:cubicBezTo>
                  <a:cubicBezTo>
                    <a:pt x="32" y="36"/>
                    <a:pt x="34" y="38"/>
                    <a:pt x="35" y="38"/>
                  </a:cubicBezTo>
                  <a:lnTo>
                    <a:pt x="36" y="3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1" name="Freeform 370"/>
            <p:cNvSpPr/>
            <p:nvPr/>
          </p:nvSpPr>
          <p:spPr bwMode="auto">
            <a:xfrm>
              <a:off x="4611688" y="2276302"/>
              <a:ext cx="17463" cy="36513"/>
            </a:xfrm>
            <a:custGeom>
              <a:avLst/>
              <a:gdLst>
                <a:gd name="T0" fmla="*/ 4 w 6"/>
                <a:gd name="T1" fmla="*/ 0 h 13"/>
                <a:gd name="T2" fmla="*/ 6 w 6"/>
                <a:gd name="T3" fmla="*/ 7 h 13"/>
                <a:gd name="T4" fmla="*/ 2 w 6"/>
                <a:gd name="T5" fmla="*/ 13 h 13"/>
                <a:gd name="T6" fmla="*/ 0 w 6"/>
                <a:gd name="T7" fmla="*/ 2 h 13"/>
                <a:gd name="T8" fmla="*/ 4 w 6"/>
                <a:gd name="T9" fmla="*/ 0 h 13"/>
              </a:gdLst>
              <a:ahLst/>
              <a:cxnLst>
                <a:cxn ang="0">
                  <a:pos x="T0" y="T1"/>
                </a:cxn>
                <a:cxn ang="0">
                  <a:pos x="T2" y="T3"/>
                </a:cxn>
                <a:cxn ang="0">
                  <a:pos x="T4" y="T5"/>
                </a:cxn>
                <a:cxn ang="0">
                  <a:pos x="T6" y="T7"/>
                </a:cxn>
                <a:cxn ang="0">
                  <a:pos x="T8" y="T9"/>
                </a:cxn>
              </a:cxnLst>
              <a:rect l="0" t="0" r="r" b="b"/>
              <a:pathLst>
                <a:path w="6" h="13">
                  <a:moveTo>
                    <a:pt x="4" y="0"/>
                  </a:moveTo>
                  <a:cubicBezTo>
                    <a:pt x="6" y="1"/>
                    <a:pt x="6" y="5"/>
                    <a:pt x="6" y="7"/>
                  </a:cubicBezTo>
                  <a:cubicBezTo>
                    <a:pt x="6" y="11"/>
                    <a:pt x="5" y="10"/>
                    <a:pt x="2" y="13"/>
                  </a:cubicBezTo>
                  <a:cubicBezTo>
                    <a:pt x="0" y="11"/>
                    <a:pt x="1" y="5"/>
                    <a:pt x="0" y="2"/>
                  </a:cubicBezTo>
                  <a:cubicBezTo>
                    <a:pt x="2" y="3"/>
                    <a:pt x="3" y="2"/>
                    <a:pt x="4"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2" name="Freeform 371"/>
            <p:cNvSpPr>
              <a:spLocks noEditPoints="1"/>
            </p:cNvSpPr>
            <p:nvPr/>
          </p:nvSpPr>
          <p:spPr bwMode="auto">
            <a:xfrm>
              <a:off x="4610100" y="2274715"/>
              <a:ext cx="22225" cy="41275"/>
            </a:xfrm>
            <a:custGeom>
              <a:avLst/>
              <a:gdLst>
                <a:gd name="T0" fmla="*/ 3 w 8"/>
                <a:gd name="T1" fmla="*/ 15 h 15"/>
                <a:gd name="T2" fmla="*/ 3 w 8"/>
                <a:gd name="T3" fmla="*/ 14 h 15"/>
                <a:gd name="T4" fmla="*/ 1 w 8"/>
                <a:gd name="T5" fmla="*/ 7 h 15"/>
                <a:gd name="T6" fmla="*/ 0 w 8"/>
                <a:gd name="T7" fmla="*/ 3 h 15"/>
                <a:gd name="T8" fmla="*/ 0 w 8"/>
                <a:gd name="T9" fmla="*/ 1 h 15"/>
                <a:gd name="T10" fmla="*/ 1 w 8"/>
                <a:gd name="T11" fmla="*/ 2 h 15"/>
                <a:gd name="T12" fmla="*/ 4 w 8"/>
                <a:gd name="T13" fmla="*/ 1 h 15"/>
                <a:gd name="T14" fmla="*/ 4 w 8"/>
                <a:gd name="T15" fmla="*/ 0 h 15"/>
                <a:gd name="T16" fmla="*/ 5 w 8"/>
                <a:gd name="T17" fmla="*/ 0 h 15"/>
                <a:gd name="T18" fmla="*/ 8 w 8"/>
                <a:gd name="T19" fmla="*/ 7 h 15"/>
                <a:gd name="T20" fmla="*/ 8 w 8"/>
                <a:gd name="T21" fmla="*/ 8 h 15"/>
                <a:gd name="T22" fmla="*/ 6 w 8"/>
                <a:gd name="T23" fmla="*/ 13 h 15"/>
                <a:gd name="T24" fmla="*/ 4 w 8"/>
                <a:gd name="T25" fmla="*/ 14 h 15"/>
                <a:gd name="T26" fmla="*/ 3 w 8"/>
                <a:gd name="T27" fmla="*/ 15 h 15"/>
                <a:gd name="T28" fmla="*/ 2 w 8"/>
                <a:gd name="T29" fmla="*/ 4 h 15"/>
                <a:gd name="T30" fmla="*/ 2 w 8"/>
                <a:gd name="T31" fmla="*/ 6 h 15"/>
                <a:gd name="T32" fmla="*/ 3 w 8"/>
                <a:gd name="T33" fmla="*/ 12 h 15"/>
                <a:gd name="T34" fmla="*/ 5 w 8"/>
                <a:gd name="T35" fmla="*/ 11 h 15"/>
                <a:gd name="T36" fmla="*/ 6 w 8"/>
                <a:gd name="T37" fmla="*/ 8 h 15"/>
                <a:gd name="T38" fmla="*/ 6 w 8"/>
                <a:gd name="T39" fmla="*/ 7 h 15"/>
                <a:gd name="T40" fmla="*/ 5 w 8"/>
                <a:gd name="T41" fmla="*/ 2 h 15"/>
                <a:gd name="T42" fmla="*/ 2 w 8"/>
                <a:gd name="T43"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15">
                  <a:moveTo>
                    <a:pt x="3" y="15"/>
                  </a:moveTo>
                  <a:cubicBezTo>
                    <a:pt x="3" y="14"/>
                    <a:pt x="3" y="14"/>
                    <a:pt x="3" y="14"/>
                  </a:cubicBezTo>
                  <a:cubicBezTo>
                    <a:pt x="1" y="13"/>
                    <a:pt x="1" y="9"/>
                    <a:pt x="1" y="7"/>
                  </a:cubicBezTo>
                  <a:cubicBezTo>
                    <a:pt x="0" y="5"/>
                    <a:pt x="0" y="4"/>
                    <a:pt x="0" y="3"/>
                  </a:cubicBezTo>
                  <a:cubicBezTo>
                    <a:pt x="0" y="1"/>
                    <a:pt x="0" y="1"/>
                    <a:pt x="0" y="1"/>
                  </a:cubicBezTo>
                  <a:cubicBezTo>
                    <a:pt x="1" y="2"/>
                    <a:pt x="1" y="2"/>
                    <a:pt x="1" y="2"/>
                  </a:cubicBezTo>
                  <a:cubicBezTo>
                    <a:pt x="2" y="2"/>
                    <a:pt x="3" y="2"/>
                    <a:pt x="4" y="1"/>
                  </a:cubicBezTo>
                  <a:cubicBezTo>
                    <a:pt x="4" y="0"/>
                    <a:pt x="4" y="0"/>
                    <a:pt x="4" y="0"/>
                  </a:cubicBezTo>
                  <a:cubicBezTo>
                    <a:pt x="5" y="0"/>
                    <a:pt x="5" y="0"/>
                    <a:pt x="5" y="0"/>
                  </a:cubicBezTo>
                  <a:cubicBezTo>
                    <a:pt x="8" y="2"/>
                    <a:pt x="8" y="5"/>
                    <a:pt x="8" y="7"/>
                  </a:cubicBezTo>
                  <a:cubicBezTo>
                    <a:pt x="8" y="8"/>
                    <a:pt x="8" y="8"/>
                    <a:pt x="8" y="8"/>
                  </a:cubicBezTo>
                  <a:cubicBezTo>
                    <a:pt x="8" y="11"/>
                    <a:pt x="7" y="12"/>
                    <a:pt x="6" y="13"/>
                  </a:cubicBezTo>
                  <a:cubicBezTo>
                    <a:pt x="5" y="13"/>
                    <a:pt x="5" y="13"/>
                    <a:pt x="4" y="14"/>
                  </a:cubicBezTo>
                  <a:lnTo>
                    <a:pt x="3" y="15"/>
                  </a:lnTo>
                  <a:close/>
                  <a:moveTo>
                    <a:pt x="2" y="4"/>
                  </a:moveTo>
                  <a:cubicBezTo>
                    <a:pt x="2" y="5"/>
                    <a:pt x="2" y="6"/>
                    <a:pt x="2" y="6"/>
                  </a:cubicBezTo>
                  <a:cubicBezTo>
                    <a:pt x="3" y="8"/>
                    <a:pt x="3" y="11"/>
                    <a:pt x="3" y="12"/>
                  </a:cubicBezTo>
                  <a:cubicBezTo>
                    <a:pt x="4" y="12"/>
                    <a:pt x="4" y="11"/>
                    <a:pt x="5" y="11"/>
                  </a:cubicBezTo>
                  <a:cubicBezTo>
                    <a:pt x="5" y="11"/>
                    <a:pt x="6" y="10"/>
                    <a:pt x="6" y="8"/>
                  </a:cubicBezTo>
                  <a:cubicBezTo>
                    <a:pt x="6" y="8"/>
                    <a:pt x="6" y="7"/>
                    <a:pt x="6" y="7"/>
                  </a:cubicBezTo>
                  <a:cubicBezTo>
                    <a:pt x="6" y="5"/>
                    <a:pt x="6" y="3"/>
                    <a:pt x="5" y="2"/>
                  </a:cubicBezTo>
                  <a:cubicBezTo>
                    <a:pt x="4" y="3"/>
                    <a:pt x="3" y="4"/>
                    <a:pt x="2"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3" name="Freeform 372"/>
            <p:cNvSpPr/>
            <p:nvPr/>
          </p:nvSpPr>
          <p:spPr bwMode="auto">
            <a:xfrm>
              <a:off x="4656138" y="2317577"/>
              <a:ext cx="34925" cy="25400"/>
            </a:xfrm>
            <a:custGeom>
              <a:avLst/>
              <a:gdLst>
                <a:gd name="T0" fmla="*/ 13 w 13"/>
                <a:gd name="T1" fmla="*/ 1 h 9"/>
                <a:gd name="T2" fmla="*/ 11 w 13"/>
                <a:gd name="T3" fmla="*/ 8 h 9"/>
                <a:gd name="T4" fmla="*/ 2 w 13"/>
                <a:gd name="T5" fmla="*/ 4 h 9"/>
                <a:gd name="T6" fmla="*/ 4 w 13"/>
                <a:gd name="T7" fmla="*/ 1 h 9"/>
                <a:gd name="T8" fmla="*/ 13 w 13"/>
                <a:gd name="T9" fmla="*/ 1 h 9"/>
              </a:gdLst>
              <a:ahLst/>
              <a:cxnLst>
                <a:cxn ang="0">
                  <a:pos x="T0" y="T1"/>
                </a:cxn>
                <a:cxn ang="0">
                  <a:pos x="T2" y="T3"/>
                </a:cxn>
                <a:cxn ang="0">
                  <a:pos x="T4" y="T5"/>
                </a:cxn>
                <a:cxn ang="0">
                  <a:pos x="T6" y="T7"/>
                </a:cxn>
                <a:cxn ang="0">
                  <a:pos x="T8" y="T9"/>
                </a:cxn>
              </a:cxnLst>
              <a:rect l="0" t="0" r="r" b="b"/>
              <a:pathLst>
                <a:path w="13" h="9">
                  <a:moveTo>
                    <a:pt x="13" y="1"/>
                  </a:moveTo>
                  <a:cubicBezTo>
                    <a:pt x="13" y="1"/>
                    <a:pt x="11" y="8"/>
                    <a:pt x="11" y="8"/>
                  </a:cubicBezTo>
                  <a:cubicBezTo>
                    <a:pt x="10" y="9"/>
                    <a:pt x="3" y="5"/>
                    <a:pt x="2" y="4"/>
                  </a:cubicBezTo>
                  <a:cubicBezTo>
                    <a:pt x="0" y="3"/>
                    <a:pt x="2" y="0"/>
                    <a:pt x="4" y="1"/>
                  </a:cubicBezTo>
                  <a:cubicBezTo>
                    <a:pt x="7" y="3"/>
                    <a:pt x="10" y="1"/>
                    <a:pt x="13"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4" name="Freeform 373"/>
            <p:cNvSpPr>
              <a:spLocks noEditPoints="1"/>
            </p:cNvSpPr>
            <p:nvPr/>
          </p:nvSpPr>
          <p:spPr bwMode="auto">
            <a:xfrm>
              <a:off x="4656138" y="2315990"/>
              <a:ext cx="41275" cy="26988"/>
            </a:xfrm>
            <a:custGeom>
              <a:avLst/>
              <a:gdLst>
                <a:gd name="T0" fmla="*/ 11 w 15"/>
                <a:gd name="T1" fmla="*/ 10 h 10"/>
                <a:gd name="T2" fmla="*/ 3 w 15"/>
                <a:gd name="T3" fmla="*/ 7 h 10"/>
                <a:gd name="T4" fmla="*/ 1 w 15"/>
                <a:gd name="T5" fmla="*/ 6 h 10"/>
                <a:gd name="T6" fmla="*/ 0 w 15"/>
                <a:gd name="T7" fmla="*/ 3 h 10"/>
                <a:gd name="T8" fmla="*/ 5 w 15"/>
                <a:gd name="T9" fmla="*/ 1 h 10"/>
                <a:gd name="T10" fmla="*/ 11 w 15"/>
                <a:gd name="T11" fmla="*/ 1 h 10"/>
                <a:gd name="T12" fmla="*/ 13 w 15"/>
                <a:gd name="T13" fmla="*/ 1 h 10"/>
                <a:gd name="T14" fmla="*/ 15 w 15"/>
                <a:gd name="T15" fmla="*/ 0 h 10"/>
                <a:gd name="T16" fmla="*/ 14 w 15"/>
                <a:gd name="T17" fmla="*/ 2 h 10"/>
                <a:gd name="T18" fmla="*/ 13 w 15"/>
                <a:gd name="T19" fmla="*/ 6 h 10"/>
                <a:gd name="T20" fmla="*/ 12 w 15"/>
                <a:gd name="T21" fmla="*/ 10 h 10"/>
                <a:gd name="T22" fmla="*/ 11 w 15"/>
                <a:gd name="T23" fmla="*/ 10 h 10"/>
                <a:gd name="T24" fmla="*/ 3 w 15"/>
                <a:gd name="T25" fmla="*/ 3 h 10"/>
                <a:gd name="T26" fmla="*/ 2 w 15"/>
                <a:gd name="T27" fmla="*/ 4 h 10"/>
                <a:gd name="T28" fmla="*/ 2 w 15"/>
                <a:gd name="T29" fmla="*/ 4 h 10"/>
                <a:gd name="T30" fmla="*/ 4 w 15"/>
                <a:gd name="T31" fmla="*/ 5 h 10"/>
                <a:gd name="T32" fmla="*/ 10 w 15"/>
                <a:gd name="T33" fmla="*/ 8 h 10"/>
                <a:gd name="T34" fmla="*/ 11 w 15"/>
                <a:gd name="T35" fmla="*/ 6 h 10"/>
                <a:gd name="T36" fmla="*/ 12 w 15"/>
                <a:gd name="T37" fmla="*/ 3 h 10"/>
                <a:gd name="T38" fmla="*/ 11 w 15"/>
                <a:gd name="T39" fmla="*/ 3 h 10"/>
                <a:gd name="T40" fmla="*/ 4 w 15"/>
                <a:gd name="T41" fmla="*/ 3 h 10"/>
                <a:gd name="T42" fmla="*/ 3 w 15"/>
                <a:gd name="T4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0">
                  <a:moveTo>
                    <a:pt x="11" y="10"/>
                  </a:moveTo>
                  <a:cubicBezTo>
                    <a:pt x="9" y="10"/>
                    <a:pt x="6" y="9"/>
                    <a:pt x="3" y="7"/>
                  </a:cubicBezTo>
                  <a:cubicBezTo>
                    <a:pt x="2" y="6"/>
                    <a:pt x="2" y="6"/>
                    <a:pt x="1" y="6"/>
                  </a:cubicBezTo>
                  <a:cubicBezTo>
                    <a:pt x="0" y="5"/>
                    <a:pt x="0" y="4"/>
                    <a:pt x="0" y="3"/>
                  </a:cubicBezTo>
                  <a:cubicBezTo>
                    <a:pt x="0" y="1"/>
                    <a:pt x="3" y="0"/>
                    <a:pt x="5" y="1"/>
                  </a:cubicBezTo>
                  <a:cubicBezTo>
                    <a:pt x="6" y="2"/>
                    <a:pt x="9" y="2"/>
                    <a:pt x="11" y="1"/>
                  </a:cubicBezTo>
                  <a:cubicBezTo>
                    <a:pt x="12" y="1"/>
                    <a:pt x="12" y="1"/>
                    <a:pt x="13" y="1"/>
                  </a:cubicBezTo>
                  <a:cubicBezTo>
                    <a:pt x="15" y="0"/>
                    <a:pt x="15" y="0"/>
                    <a:pt x="15" y="0"/>
                  </a:cubicBezTo>
                  <a:cubicBezTo>
                    <a:pt x="14" y="2"/>
                    <a:pt x="14" y="2"/>
                    <a:pt x="14" y="2"/>
                  </a:cubicBezTo>
                  <a:cubicBezTo>
                    <a:pt x="14" y="2"/>
                    <a:pt x="13" y="5"/>
                    <a:pt x="13" y="6"/>
                  </a:cubicBezTo>
                  <a:cubicBezTo>
                    <a:pt x="12" y="10"/>
                    <a:pt x="12" y="10"/>
                    <a:pt x="12" y="10"/>
                  </a:cubicBezTo>
                  <a:cubicBezTo>
                    <a:pt x="11" y="10"/>
                    <a:pt x="11" y="10"/>
                    <a:pt x="11" y="10"/>
                  </a:cubicBezTo>
                  <a:close/>
                  <a:moveTo>
                    <a:pt x="3" y="3"/>
                  </a:moveTo>
                  <a:cubicBezTo>
                    <a:pt x="2" y="3"/>
                    <a:pt x="2" y="3"/>
                    <a:pt x="2" y="4"/>
                  </a:cubicBezTo>
                  <a:cubicBezTo>
                    <a:pt x="2" y="4"/>
                    <a:pt x="2" y="4"/>
                    <a:pt x="2" y="4"/>
                  </a:cubicBezTo>
                  <a:cubicBezTo>
                    <a:pt x="3" y="4"/>
                    <a:pt x="3" y="5"/>
                    <a:pt x="4" y="5"/>
                  </a:cubicBezTo>
                  <a:cubicBezTo>
                    <a:pt x="6" y="6"/>
                    <a:pt x="9" y="8"/>
                    <a:pt x="10" y="8"/>
                  </a:cubicBezTo>
                  <a:cubicBezTo>
                    <a:pt x="11" y="8"/>
                    <a:pt x="11" y="7"/>
                    <a:pt x="11" y="6"/>
                  </a:cubicBezTo>
                  <a:cubicBezTo>
                    <a:pt x="11" y="5"/>
                    <a:pt x="12" y="4"/>
                    <a:pt x="12" y="3"/>
                  </a:cubicBezTo>
                  <a:cubicBezTo>
                    <a:pt x="12" y="3"/>
                    <a:pt x="11" y="3"/>
                    <a:pt x="11" y="3"/>
                  </a:cubicBezTo>
                  <a:cubicBezTo>
                    <a:pt x="9" y="4"/>
                    <a:pt x="6" y="4"/>
                    <a:pt x="4" y="3"/>
                  </a:cubicBezTo>
                  <a:cubicBezTo>
                    <a:pt x="3" y="3"/>
                    <a:pt x="3" y="3"/>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5" name="Freeform 374"/>
            <p:cNvSpPr/>
            <p:nvPr/>
          </p:nvSpPr>
          <p:spPr bwMode="auto">
            <a:xfrm>
              <a:off x="4583113" y="2139777"/>
              <a:ext cx="9525" cy="14288"/>
            </a:xfrm>
            <a:custGeom>
              <a:avLst/>
              <a:gdLst>
                <a:gd name="T0" fmla="*/ 1 w 4"/>
                <a:gd name="T1" fmla="*/ 4 h 5"/>
                <a:gd name="T2" fmla="*/ 3 w 4"/>
                <a:gd name="T3" fmla="*/ 0 h 5"/>
                <a:gd name="T4" fmla="*/ 1 w 4"/>
                <a:gd name="T5" fmla="*/ 4 h 5"/>
              </a:gdLst>
              <a:ahLst/>
              <a:cxnLst>
                <a:cxn ang="0">
                  <a:pos x="T0" y="T1"/>
                </a:cxn>
                <a:cxn ang="0">
                  <a:pos x="T2" y="T3"/>
                </a:cxn>
                <a:cxn ang="0">
                  <a:pos x="T4" y="T5"/>
                </a:cxn>
              </a:cxnLst>
              <a:rect l="0" t="0" r="r" b="b"/>
              <a:pathLst>
                <a:path w="4" h="5">
                  <a:moveTo>
                    <a:pt x="1" y="4"/>
                  </a:moveTo>
                  <a:cubicBezTo>
                    <a:pt x="4" y="5"/>
                    <a:pt x="4" y="2"/>
                    <a:pt x="3" y="0"/>
                  </a:cubicBezTo>
                  <a:cubicBezTo>
                    <a:pt x="1" y="1"/>
                    <a:pt x="0" y="2"/>
                    <a:pt x="1"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6" name="Freeform 375"/>
            <p:cNvSpPr/>
            <p:nvPr/>
          </p:nvSpPr>
          <p:spPr bwMode="auto">
            <a:xfrm>
              <a:off x="4583113" y="2138190"/>
              <a:ext cx="12700" cy="15875"/>
            </a:xfrm>
            <a:custGeom>
              <a:avLst/>
              <a:gdLst>
                <a:gd name="T0" fmla="*/ 2 w 5"/>
                <a:gd name="T1" fmla="*/ 6 h 6"/>
                <a:gd name="T2" fmla="*/ 2 w 5"/>
                <a:gd name="T3" fmla="*/ 6 h 6"/>
                <a:gd name="T4" fmla="*/ 1 w 5"/>
                <a:gd name="T5" fmla="*/ 6 h 6"/>
                <a:gd name="T6" fmla="*/ 1 w 5"/>
                <a:gd name="T7" fmla="*/ 6 h 6"/>
                <a:gd name="T8" fmla="*/ 0 w 5"/>
                <a:gd name="T9" fmla="*/ 5 h 6"/>
                <a:gd name="T10" fmla="*/ 0 w 5"/>
                <a:gd name="T11" fmla="*/ 3 h 6"/>
                <a:gd name="T12" fmla="*/ 2 w 5"/>
                <a:gd name="T13" fmla="*/ 0 h 6"/>
                <a:gd name="T14" fmla="*/ 3 w 5"/>
                <a:gd name="T15" fmla="*/ 0 h 6"/>
                <a:gd name="T16" fmla="*/ 3 w 5"/>
                <a:gd name="T17" fmla="*/ 1 h 6"/>
                <a:gd name="T18" fmla="*/ 4 w 5"/>
                <a:gd name="T19" fmla="*/ 5 h 6"/>
                <a:gd name="T20" fmla="*/ 2 w 5"/>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2" y="6"/>
                  </a:moveTo>
                  <a:cubicBezTo>
                    <a:pt x="2" y="6"/>
                    <a:pt x="2" y="6"/>
                    <a:pt x="2" y="6"/>
                  </a:cubicBezTo>
                  <a:cubicBezTo>
                    <a:pt x="2" y="6"/>
                    <a:pt x="2" y="6"/>
                    <a:pt x="1" y="6"/>
                  </a:cubicBezTo>
                  <a:cubicBezTo>
                    <a:pt x="1" y="6"/>
                    <a:pt x="1" y="6"/>
                    <a:pt x="1" y="6"/>
                  </a:cubicBezTo>
                  <a:cubicBezTo>
                    <a:pt x="0" y="5"/>
                    <a:pt x="0" y="5"/>
                    <a:pt x="0" y="5"/>
                  </a:cubicBezTo>
                  <a:cubicBezTo>
                    <a:pt x="0" y="4"/>
                    <a:pt x="0" y="3"/>
                    <a:pt x="0" y="3"/>
                  </a:cubicBezTo>
                  <a:cubicBezTo>
                    <a:pt x="0" y="2"/>
                    <a:pt x="1" y="1"/>
                    <a:pt x="2" y="0"/>
                  </a:cubicBezTo>
                  <a:cubicBezTo>
                    <a:pt x="3" y="0"/>
                    <a:pt x="3" y="0"/>
                    <a:pt x="3" y="0"/>
                  </a:cubicBezTo>
                  <a:cubicBezTo>
                    <a:pt x="3" y="1"/>
                    <a:pt x="3" y="1"/>
                    <a:pt x="3" y="1"/>
                  </a:cubicBezTo>
                  <a:cubicBezTo>
                    <a:pt x="4" y="2"/>
                    <a:pt x="5" y="4"/>
                    <a:pt x="4" y="5"/>
                  </a:cubicBezTo>
                  <a:cubicBezTo>
                    <a:pt x="4" y="5"/>
                    <a:pt x="3" y="6"/>
                    <a:pt x="2"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7" name="Freeform 376"/>
            <p:cNvSpPr/>
            <p:nvPr/>
          </p:nvSpPr>
          <p:spPr bwMode="auto">
            <a:xfrm>
              <a:off x="4576763" y="2088977"/>
              <a:ext cx="3175" cy="4763"/>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1"/>
                    <a:pt x="0" y="2"/>
                  </a:cubicBezTo>
                  <a:cubicBezTo>
                    <a:pt x="0"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8" name="Freeform 377"/>
            <p:cNvSpPr/>
            <p:nvPr/>
          </p:nvSpPr>
          <p:spPr bwMode="auto">
            <a:xfrm>
              <a:off x="4572000" y="2085802"/>
              <a:ext cx="11113" cy="15875"/>
            </a:xfrm>
            <a:custGeom>
              <a:avLst/>
              <a:gdLst>
                <a:gd name="T0" fmla="*/ 0 w 4"/>
                <a:gd name="T1" fmla="*/ 6 h 6"/>
                <a:gd name="T2" fmla="*/ 1 w 4"/>
                <a:gd name="T3" fmla="*/ 3 h 6"/>
                <a:gd name="T4" fmla="*/ 2 w 4"/>
                <a:gd name="T5" fmla="*/ 1 h 6"/>
                <a:gd name="T6" fmla="*/ 3 w 4"/>
                <a:gd name="T7" fmla="*/ 0 h 6"/>
                <a:gd name="T8" fmla="*/ 4 w 4"/>
                <a:gd name="T9" fmla="*/ 2 h 6"/>
                <a:gd name="T10" fmla="*/ 3 w 4"/>
                <a:gd name="T11" fmla="*/ 3 h 6"/>
                <a:gd name="T12" fmla="*/ 2 w 4"/>
                <a:gd name="T13" fmla="*/ 4 h 6"/>
                <a:gd name="T14" fmla="*/ 0 w 4"/>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0" y="6"/>
                  </a:moveTo>
                  <a:cubicBezTo>
                    <a:pt x="1" y="3"/>
                    <a:pt x="1" y="3"/>
                    <a:pt x="1" y="3"/>
                  </a:cubicBezTo>
                  <a:cubicBezTo>
                    <a:pt x="1" y="1"/>
                    <a:pt x="2" y="1"/>
                    <a:pt x="2" y="1"/>
                  </a:cubicBezTo>
                  <a:cubicBezTo>
                    <a:pt x="2" y="0"/>
                    <a:pt x="3" y="0"/>
                    <a:pt x="3" y="0"/>
                  </a:cubicBezTo>
                  <a:cubicBezTo>
                    <a:pt x="4" y="2"/>
                    <a:pt x="4" y="2"/>
                    <a:pt x="4" y="2"/>
                  </a:cubicBezTo>
                  <a:cubicBezTo>
                    <a:pt x="4" y="2"/>
                    <a:pt x="3" y="3"/>
                    <a:pt x="3" y="3"/>
                  </a:cubicBezTo>
                  <a:cubicBezTo>
                    <a:pt x="3" y="3"/>
                    <a:pt x="2" y="3"/>
                    <a:pt x="2" y="4"/>
                  </a:cubicBezTo>
                  <a:lnTo>
                    <a:pt x="0"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69" name="Freeform 378"/>
            <p:cNvSpPr/>
            <p:nvPr/>
          </p:nvSpPr>
          <p:spPr bwMode="auto">
            <a:xfrm>
              <a:off x="4562475" y="2079452"/>
              <a:ext cx="39688" cy="52388"/>
            </a:xfrm>
            <a:custGeom>
              <a:avLst/>
              <a:gdLst>
                <a:gd name="T0" fmla="*/ 6 w 14"/>
                <a:gd name="T1" fmla="*/ 5 h 19"/>
                <a:gd name="T2" fmla="*/ 7 w 14"/>
                <a:gd name="T3" fmla="*/ 9 h 19"/>
                <a:gd name="T4" fmla="*/ 8 w 14"/>
                <a:gd name="T5" fmla="*/ 3 h 19"/>
                <a:gd name="T6" fmla="*/ 13 w 14"/>
                <a:gd name="T7" fmla="*/ 3 h 19"/>
                <a:gd name="T8" fmla="*/ 12 w 14"/>
                <a:gd name="T9" fmla="*/ 7 h 19"/>
                <a:gd name="T10" fmla="*/ 9 w 14"/>
                <a:gd name="T11" fmla="*/ 11 h 19"/>
                <a:gd name="T12" fmla="*/ 9 w 14"/>
                <a:gd name="T13" fmla="*/ 19 h 19"/>
                <a:gd name="T14" fmla="*/ 6 w 14"/>
                <a:gd name="T15" fmla="*/ 15 h 19"/>
                <a:gd name="T16" fmla="*/ 0 w 14"/>
                <a:gd name="T17" fmla="*/ 15 h 19"/>
                <a:gd name="T18" fmla="*/ 3 w 14"/>
                <a:gd name="T19" fmla="*/ 15 h 19"/>
                <a:gd name="T20" fmla="*/ 1 w 14"/>
                <a:gd name="T21" fmla="*/ 14 h 19"/>
                <a:gd name="T22" fmla="*/ 5 w 14"/>
                <a:gd name="T23" fmla="*/ 13 h 19"/>
                <a:gd name="T24" fmla="*/ 6 w 14"/>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9">
                  <a:moveTo>
                    <a:pt x="6" y="5"/>
                  </a:moveTo>
                  <a:cubicBezTo>
                    <a:pt x="7" y="7"/>
                    <a:pt x="4" y="8"/>
                    <a:pt x="7" y="9"/>
                  </a:cubicBezTo>
                  <a:cubicBezTo>
                    <a:pt x="7" y="8"/>
                    <a:pt x="7" y="3"/>
                    <a:pt x="8" y="3"/>
                  </a:cubicBezTo>
                  <a:cubicBezTo>
                    <a:pt x="10" y="2"/>
                    <a:pt x="13" y="0"/>
                    <a:pt x="13" y="3"/>
                  </a:cubicBezTo>
                  <a:cubicBezTo>
                    <a:pt x="14" y="4"/>
                    <a:pt x="13" y="6"/>
                    <a:pt x="12" y="7"/>
                  </a:cubicBezTo>
                  <a:cubicBezTo>
                    <a:pt x="14" y="9"/>
                    <a:pt x="12" y="12"/>
                    <a:pt x="9" y="11"/>
                  </a:cubicBezTo>
                  <a:cubicBezTo>
                    <a:pt x="9" y="14"/>
                    <a:pt x="9" y="16"/>
                    <a:pt x="9" y="19"/>
                  </a:cubicBezTo>
                  <a:cubicBezTo>
                    <a:pt x="8" y="18"/>
                    <a:pt x="8" y="16"/>
                    <a:pt x="6" y="15"/>
                  </a:cubicBezTo>
                  <a:cubicBezTo>
                    <a:pt x="4" y="14"/>
                    <a:pt x="2" y="17"/>
                    <a:pt x="0" y="15"/>
                  </a:cubicBezTo>
                  <a:cubicBezTo>
                    <a:pt x="1" y="15"/>
                    <a:pt x="2" y="15"/>
                    <a:pt x="3" y="15"/>
                  </a:cubicBezTo>
                  <a:cubicBezTo>
                    <a:pt x="2" y="15"/>
                    <a:pt x="2" y="14"/>
                    <a:pt x="1" y="14"/>
                  </a:cubicBezTo>
                  <a:cubicBezTo>
                    <a:pt x="3" y="14"/>
                    <a:pt x="4" y="13"/>
                    <a:pt x="5" y="13"/>
                  </a:cubicBezTo>
                  <a:cubicBezTo>
                    <a:pt x="0" y="14"/>
                    <a:pt x="5" y="7"/>
                    <a:pt x="6"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0" name="Freeform 379"/>
            <p:cNvSpPr>
              <a:spLocks noEditPoints="1"/>
            </p:cNvSpPr>
            <p:nvPr/>
          </p:nvSpPr>
          <p:spPr bwMode="auto">
            <a:xfrm>
              <a:off x="4552950" y="2082627"/>
              <a:ext cx="50800" cy="55563"/>
            </a:xfrm>
            <a:custGeom>
              <a:avLst/>
              <a:gdLst>
                <a:gd name="T0" fmla="*/ 14 w 19"/>
                <a:gd name="T1" fmla="*/ 20 h 20"/>
                <a:gd name="T2" fmla="*/ 13 w 19"/>
                <a:gd name="T3" fmla="*/ 19 h 20"/>
                <a:gd name="T4" fmla="*/ 11 w 19"/>
                <a:gd name="T5" fmla="*/ 17 h 20"/>
                <a:gd name="T6" fmla="*/ 10 w 19"/>
                <a:gd name="T7" fmla="*/ 15 h 20"/>
                <a:gd name="T8" fmla="*/ 10 w 19"/>
                <a:gd name="T9" fmla="*/ 15 h 20"/>
                <a:gd name="T10" fmla="*/ 8 w 19"/>
                <a:gd name="T11" fmla="*/ 15 h 20"/>
                <a:gd name="T12" fmla="*/ 7 w 19"/>
                <a:gd name="T13" fmla="*/ 15 h 20"/>
                <a:gd name="T14" fmla="*/ 3 w 19"/>
                <a:gd name="T15" fmla="*/ 15 h 20"/>
                <a:gd name="T16" fmla="*/ 0 w 19"/>
                <a:gd name="T17" fmla="*/ 13 h 20"/>
                <a:gd name="T18" fmla="*/ 3 w 19"/>
                <a:gd name="T19" fmla="*/ 13 h 20"/>
                <a:gd name="T20" fmla="*/ 3 w 19"/>
                <a:gd name="T21" fmla="*/ 13 h 20"/>
                <a:gd name="T22" fmla="*/ 5 w 19"/>
                <a:gd name="T23" fmla="*/ 12 h 20"/>
                <a:gd name="T24" fmla="*/ 6 w 19"/>
                <a:gd name="T25" fmla="*/ 12 h 20"/>
                <a:gd name="T26" fmla="*/ 6 w 19"/>
                <a:gd name="T27" fmla="*/ 12 h 20"/>
                <a:gd name="T28" fmla="*/ 8 w 19"/>
                <a:gd name="T29" fmla="*/ 5 h 20"/>
                <a:gd name="T30" fmla="*/ 9 w 19"/>
                <a:gd name="T31" fmla="*/ 4 h 20"/>
                <a:gd name="T32" fmla="*/ 9 w 19"/>
                <a:gd name="T33" fmla="*/ 2 h 20"/>
                <a:gd name="T34" fmla="*/ 10 w 19"/>
                <a:gd name="T35" fmla="*/ 3 h 20"/>
                <a:gd name="T36" fmla="*/ 12 w 19"/>
                <a:gd name="T37" fmla="*/ 1 h 20"/>
                <a:gd name="T38" fmla="*/ 13 w 19"/>
                <a:gd name="T39" fmla="*/ 0 h 20"/>
                <a:gd name="T40" fmla="*/ 16 w 19"/>
                <a:gd name="T41" fmla="*/ 0 h 20"/>
                <a:gd name="T42" fmla="*/ 18 w 19"/>
                <a:gd name="T43" fmla="*/ 2 h 20"/>
                <a:gd name="T44" fmla="*/ 17 w 19"/>
                <a:gd name="T45" fmla="*/ 6 h 20"/>
                <a:gd name="T46" fmla="*/ 18 w 19"/>
                <a:gd name="T47" fmla="*/ 9 h 20"/>
                <a:gd name="T48" fmla="*/ 14 w 19"/>
                <a:gd name="T49" fmla="*/ 11 h 20"/>
                <a:gd name="T50" fmla="*/ 14 w 19"/>
                <a:gd name="T51" fmla="*/ 20 h 20"/>
                <a:gd name="T52" fmla="*/ 9 w 19"/>
                <a:gd name="T53" fmla="*/ 13 h 20"/>
                <a:gd name="T54" fmla="*/ 11 w 19"/>
                <a:gd name="T55" fmla="*/ 13 h 20"/>
                <a:gd name="T56" fmla="*/ 12 w 19"/>
                <a:gd name="T57" fmla="*/ 15 h 20"/>
                <a:gd name="T58" fmla="*/ 12 w 19"/>
                <a:gd name="T59" fmla="*/ 10 h 20"/>
                <a:gd name="T60" fmla="*/ 11 w 19"/>
                <a:gd name="T61" fmla="*/ 9 h 20"/>
                <a:gd name="T62" fmla="*/ 9 w 19"/>
                <a:gd name="T63" fmla="*/ 7 h 20"/>
                <a:gd name="T64" fmla="*/ 8 w 19"/>
                <a:gd name="T65" fmla="*/ 11 h 20"/>
                <a:gd name="T66" fmla="*/ 9 w 19"/>
                <a:gd name="T67" fmla="*/ 11 h 20"/>
                <a:gd name="T68" fmla="*/ 9 w 19"/>
                <a:gd name="T69" fmla="*/ 13 h 20"/>
                <a:gd name="T70" fmla="*/ 12 w 19"/>
                <a:gd name="T71" fmla="*/ 9 h 20"/>
                <a:gd name="T72" fmla="*/ 14 w 19"/>
                <a:gd name="T73" fmla="*/ 9 h 20"/>
                <a:gd name="T74" fmla="*/ 16 w 19"/>
                <a:gd name="T75" fmla="*/ 8 h 20"/>
                <a:gd name="T76" fmla="*/ 15 w 19"/>
                <a:gd name="T77" fmla="*/ 7 h 20"/>
                <a:gd name="T78" fmla="*/ 14 w 19"/>
                <a:gd name="T79" fmla="*/ 6 h 20"/>
                <a:gd name="T80" fmla="*/ 15 w 19"/>
                <a:gd name="T81" fmla="*/ 5 h 20"/>
                <a:gd name="T82" fmla="*/ 17 w 19"/>
                <a:gd name="T83" fmla="*/ 2 h 20"/>
                <a:gd name="T84" fmla="*/ 16 w 19"/>
                <a:gd name="T85" fmla="*/ 2 h 20"/>
                <a:gd name="T86" fmla="*/ 13 w 19"/>
                <a:gd name="T87" fmla="*/ 2 h 20"/>
                <a:gd name="T88" fmla="*/ 12 w 19"/>
                <a:gd name="T89" fmla="*/ 3 h 20"/>
                <a:gd name="T90" fmla="*/ 12 w 19"/>
                <a:gd name="T91" fmla="*/ 8 h 20"/>
                <a:gd name="T92" fmla="*/ 12 w 19"/>
                <a:gd name="T93"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 h="20">
                  <a:moveTo>
                    <a:pt x="14" y="20"/>
                  </a:moveTo>
                  <a:cubicBezTo>
                    <a:pt x="13" y="19"/>
                    <a:pt x="13" y="19"/>
                    <a:pt x="13" y="19"/>
                  </a:cubicBezTo>
                  <a:cubicBezTo>
                    <a:pt x="12" y="18"/>
                    <a:pt x="11" y="17"/>
                    <a:pt x="11" y="17"/>
                  </a:cubicBezTo>
                  <a:cubicBezTo>
                    <a:pt x="11" y="16"/>
                    <a:pt x="10" y="15"/>
                    <a:pt x="10" y="15"/>
                  </a:cubicBezTo>
                  <a:cubicBezTo>
                    <a:pt x="10" y="15"/>
                    <a:pt x="10" y="15"/>
                    <a:pt x="10" y="15"/>
                  </a:cubicBezTo>
                  <a:cubicBezTo>
                    <a:pt x="8" y="15"/>
                    <a:pt x="8" y="15"/>
                    <a:pt x="8" y="15"/>
                  </a:cubicBezTo>
                  <a:cubicBezTo>
                    <a:pt x="8" y="15"/>
                    <a:pt x="8" y="15"/>
                    <a:pt x="7" y="15"/>
                  </a:cubicBezTo>
                  <a:cubicBezTo>
                    <a:pt x="6" y="16"/>
                    <a:pt x="4" y="16"/>
                    <a:pt x="3" y="15"/>
                  </a:cubicBezTo>
                  <a:cubicBezTo>
                    <a:pt x="0" y="13"/>
                    <a:pt x="0" y="13"/>
                    <a:pt x="0" y="13"/>
                  </a:cubicBezTo>
                  <a:cubicBezTo>
                    <a:pt x="3" y="13"/>
                    <a:pt x="3" y="13"/>
                    <a:pt x="3" y="13"/>
                  </a:cubicBezTo>
                  <a:cubicBezTo>
                    <a:pt x="3" y="13"/>
                    <a:pt x="3" y="13"/>
                    <a:pt x="3" y="13"/>
                  </a:cubicBezTo>
                  <a:cubicBezTo>
                    <a:pt x="5" y="12"/>
                    <a:pt x="5" y="12"/>
                    <a:pt x="5" y="12"/>
                  </a:cubicBezTo>
                  <a:cubicBezTo>
                    <a:pt x="5" y="12"/>
                    <a:pt x="6" y="12"/>
                    <a:pt x="6" y="12"/>
                  </a:cubicBezTo>
                  <a:cubicBezTo>
                    <a:pt x="6" y="12"/>
                    <a:pt x="6" y="12"/>
                    <a:pt x="6" y="12"/>
                  </a:cubicBezTo>
                  <a:cubicBezTo>
                    <a:pt x="5" y="10"/>
                    <a:pt x="6" y="8"/>
                    <a:pt x="8" y="5"/>
                  </a:cubicBezTo>
                  <a:cubicBezTo>
                    <a:pt x="8" y="4"/>
                    <a:pt x="9" y="4"/>
                    <a:pt x="9" y="4"/>
                  </a:cubicBezTo>
                  <a:cubicBezTo>
                    <a:pt x="9" y="2"/>
                    <a:pt x="9" y="2"/>
                    <a:pt x="9" y="2"/>
                  </a:cubicBezTo>
                  <a:cubicBezTo>
                    <a:pt x="10" y="3"/>
                    <a:pt x="10" y="3"/>
                    <a:pt x="10" y="3"/>
                  </a:cubicBezTo>
                  <a:cubicBezTo>
                    <a:pt x="10" y="2"/>
                    <a:pt x="11" y="1"/>
                    <a:pt x="12" y="1"/>
                  </a:cubicBezTo>
                  <a:cubicBezTo>
                    <a:pt x="12" y="1"/>
                    <a:pt x="12" y="1"/>
                    <a:pt x="13" y="0"/>
                  </a:cubicBezTo>
                  <a:cubicBezTo>
                    <a:pt x="14" y="0"/>
                    <a:pt x="15" y="0"/>
                    <a:pt x="16" y="0"/>
                  </a:cubicBezTo>
                  <a:cubicBezTo>
                    <a:pt x="17" y="0"/>
                    <a:pt x="18" y="0"/>
                    <a:pt x="18" y="2"/>
                  </a:cubicBezTo>
                  <a:cubicBezTo>
                    <a:pt x="19" y="3"/>
                    <a:pt x="18" y="5"/>
                    <a:pt x="17" y="6"/>
                  </a:cubicBezTo>
                  <a:cubicBezTo>
                    <a:pt x="18" y="7"/>
                    <a:pt x="18" y="8"/>
                    <a:pt x="18" y="9"/>
                  </a:cubicBezTo>
                  <a:cubicBezTo>
                    <a:pt x="17" y="11"/>
                    <a:pt x="16" y="12"/>
                    <a:pt x="14" y="11"/>
                  </a:cubicBezTo>
                  <a:lnTo>
                    <a:pt x="14" y="20"/>
                  </a:lnTo>
                  <a:close/>
                  <a:moveTo>
                    <a:pt x="9" y="13"/>
                  </a:moveTo>
                  <a:cubicBezTo>
                    <a:pt x="10" y="13"/>
                    <a:pt x="10" y="13"/>
                    <a:pt x="11" y="13"/>
                  </a:cubicBezTo>
                  <a:cubicBezTo>
                    <a:pt x="12" y="14"/>
                    <a:pt x="12" y="14"/>
                    <a:pt x="12" y="15"/>
                  </a:cubicBezTo>
                  <a:cubicBezTo>
                    <a:pt x="12" y="10"/>
                    <a:pt x="12" y="10"/>
                    <a:pt x="12" y="10"/>
                  </a:cubicBezTo>
                  <a:cubicBezTo>
                    <a:pt x="11" y="9"/>
                    <a:pt x="11" y="9"/>
                    <a:pt x="11" y="9"/>
                  </a:cubicBezTo>
                  <a:cubicBezTo>
                    <a:pt x="10" y="9"/>
                    <a:pt x="9" y="8"/>
                    <a:pt x="9" y="7"/>
                  </a:cubicBezTo>
                  <a:cubicBezTo>
                    <a:pt x="8" y="9"/>
                    <a:pt x="7" y="10"/>
                    <a:pt x="8" y="11"/>
                  </a:cubicBezTo>
                  <a:cubicBezTo>
                    <a:pt x="8" y="11"/>
                    <a:pt x="8" y="11"/>
                    <a:pt x="9" y="11"/>
                  </a:cubicBezTo>
                  <a:cubicBezTo>
                    <a:pt x="9" y="13"/>
                    <a:pt x="9" y="13"/>
                    <a:pt x="9" y="13"/>
                  </a:cubicBezTo>
                  <a:close/>
                  <a:moveTo>
                    <a:pt x="12" y="9"/>
                  </a:moveTo>
                  <a:cubicBezTo>
                    <a:pt x="14" y="9"/>
                    <a:pt x="14" y="9"/>
                    <a:pt x="14" y="9"/>
                  </a:cubicBezTo>
                  <a:cubicBezTo>
                    <a:pt x="15" y="10"/>
                    <a:pt x="16" y="9"/>
                    <a:pt x="16" y="8"/>
                  </a:cubicBezTo>
                  <a:cubicBezTo>
                    <a:pt x="16" y="8"/>
                    <a:pt x="16" y="7"/>
                    <a:pt x="15" y="7"/>
                  </a:cubicBezTo>
                  <a:cubicBezTo>
                    <a:pt x="14" y="6"/>
                    <a:pt x="14" y="6"/>
                    <a:pt x="14" y="6"/>
                  </a:cubicBezTo>
                  <a:cubicBezTo>
                    <a:pt x="15" y="5"/>
                    <a:pt x="15" y="5"/>
                    <a:pt x="15" y="5"/>
                  </a:cubicBezTo>
                  <a:cubicBezTo>
                    <a:pt x="16" y="5"/>
                    <a:pt x="17" y="3"/>
                    <a:pt x="17" y="2"/>
                  </a:cubicBezTo>
                  <a:cubicBezTo>
                    <a:pt x="16" y="2"/>
                    <a:pt x="16" y="2"/>
                    <a:pt x="16" y="2"/>
                  </a:cubicBezTo>
                  <a:cubicBezTo>
                    <a:pt x="15" y="2"/>
                    <a:pt x="14" y="2"/>
                    <a:pt x="13" y="2"/>
                  </a:cubicBezTo>
                  <a:cubicBezTo>
                    <a:pt x="13" y="2"/>
                    <a:pt x="13" y="3"/>
                    <a:pt x="12" y="3"/>
                  </a:cubicBezTo>
                  <a:cubicBezTo>
                    <a:pt x="12" y="4"/>
                    <a:pt x="12" y="7"/>
                    <a:pt x="12" y="8"/>
                  </a:cubicBezTo>
                  <a:cubicBezTo>
                    <a:pt x="12" y="9"/>
                    <a:pt x="12" y="9"/>
                    <a:pt x="12"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1" name="Freeform 380"/>
            <p:cNvSpPr/>
            <p:nvPr/>
          </p:nvSpPr>
          <p:spPr bwMode="auto">
            <a:xfrm>
              <a:off x="4418013" y="2266777"/>
              <a:ext cx="46038" cy="69850"/>
            </a:xfrm>
            <a:custGeom>
              <a:avLst/>
              <a:gdLst>
                <a:gd name="T0" fmla="*/ 5 w 17"/>
                <a:gd name="T1" fmla="*/ 2 h 26"/>
                <a:gd name="T2" fmla="*/ 4 w 17"/>
                <a:gd name="T3" fmla="*/ 10 h 26"/>
                <a:gd name="T4" fmla="*/ 5 w 17"/>
                <a:gd name="T5" fmla="*/ 18 h 26"/>
                <a:gd name="T6" fmla="*/ 5 w 17"/>
                <a:gd name="T7" fmla="*/ 26 h 26"/>
                <a:gd name="T8" fmla="*/ 10 w 17"/>
                <a:gd name="T9" fmla="*/ 25 h 26"/>
                <a:gd name="T10" fmla="*/ 12 w 17"/>
                <a:gd name="T11" fmla="*/ 21 h 26"/>
                <a:gd name="T12" fmla="*/ 11 w 17"/>
                <a:gd name="T13" fmla="*/ 12 h 26"/>
                <a:gd name="T14" fmla="*/ 15 w 17"/>
                <a:gd name="T15" fmla="*/ 3 h 26"/>
                <a:gd name="T16" fmla="*/ 8 w 17"/>
                <a:gd name="T17" fmla="*/ 0 h 26"/>
                <a:gd name="T18" fmla="*/ 5 w 17"/>
                <a:gd name="T1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6">
                  <a:moveTo>
                    <a:pt x="5" y="2"/>
                  </a:moveTo>
                  <a:cubicBezTo>
                    <a:pt x="5" y="5"/>
                    <a:pt x="5" y="7"/>
                    <a:pt x="4" y="10"/>
                  </a:cubicBezTo>
                  <a:cubicBezTo>
                    <a:pt x="4" y="12"/>
                    <a:pt x="0" y="21"/>
                    <a:pt x="5" y="18"/>
                  </a:cubicBezTo>
                  <a:cubicBezTo>
                    <a:pt x="5" y="21"/>
                    <a:pt x="5" y="23"/>
                    <a:pt x="5" y="26"/>
                  </a:cubicBezTo>
                  <a:cubicBezTo>
                    <a:pt x="6" y="25"/>
                    <a:pt x="8" y="25"/>
                    <a:pt x="10" y="25"/>
                  </a:cubicBezTo>
                  <a:cubicBezTo>
                    <a:pt x="9" y="25"/>
                    <a:pt x="12" y="21"/>
                    <a:pt x="12" y="21"/>
                  </a:cubicBezTo>
                  <a:cubicBezTo>
                    <a:pt x="12" y="19"/>
                    <a:pt x="10" y="13"/>
                    <a:pt x="11" y="12"/>
                  </a:cubicBezTo>
                  <a:cubicBezTo>
                    <a:pt x="13" y="10"/>
                    <a:pt x="12" y="6"/>
                    <a:pt x="15" y="3"/>
                  </a:cubicBezTo>
                  <a:cubicBezTo>
                    <a:pt x="17" y="0"/>
                    <a:pt x="8" y="2"/>
                    <a:pt x="8" y="0"/>
                  </a:cubicBezTo>
                  <a:cubicBezTo>
                    <a:pt x="7" y="1"/>
                    <a:pt x="5" y="1"/>
                    <a:pt x="5"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2" name="Freeform 381"/>
            <p:cNvSpPr>
              <a:spLocks noEditPoints="1"/>
            </p:cNvSpPr>
            <p:nvPr/>
          </p:nvSpPr>
          <p:spPr bwMode="auto">
            <a:xfrm>
              <a:off x="4421188" y="2263602"/>
              <a:ext cx="41275" cy="76200"/>
            </a:xfrm>
            <a:custGeom>
              <a:avLst/>
              <a:gdLst>
                <a:gd name="T0" fmla="*/ 2 w 15"/>
                <a:gd name="T1" fmla="*/ 28 h 28"/>
                <a:gd name="T2" fmla="*/ 3 w 15"/>
                <a:gd name="T3" fmla="*/ 26 h 28"/>
                <a:gd name="T4" fmla="*/ 3 w 15"/>
                <a:gd name="T5" fmla="*/ 21 h 28"/>
                <a:gd name="T6" fmla="*/ 3 w 15"/>
                <a:gd name="T7" fmla="*/ 21 h 28"/>
                <a:gd name="T8" fmla="*/ 3 w 15"/>
                <a:gd name="T9" fmla="*/ 21 h 28"/>
                <a:gd name="T10" fmla="*/ 1 w 15"/>
                <a:gd name="T11" fmla="*/ 20 h 28"/>
                <a:gd name="T12" fmla="*/ 2 w 15"/>
                <a:gd name="T13" fmla="*/ 12 h 28"/>
                <a:gd name="T14" fmla="*/ 2 w 15"/>
                <a:gd name="T15" fmla="*/ 11 h 28"/>
                <a:gd name="T16" fmla="*/ 3 w 15"/>
                <a:gd name="T17" fmla="*/ 3 h 28"/>
                <a:gd name="T18" fmla="*/ 3 w 15"/>
                <a:gd name="T19" fmla="*/ 2 h 28"/>
                <a:gd name="T20" fmla="*/ 3 w 15"/>
                <a:gd name="T21" fmla="*/ 2 h 28"/>
                <a:gd name="T22" fmla="*/ 5 w 15"/>
                <a:gd name="T23" fmla="*/ 1 h 28"/>
                <a:gd name="T24" fmla="*/ 6 w 15"/>
                <a:gd name="T25" fmla="*/ 0 h 28"/>
                <a:gd name="T26" fmla="*/ 7 w 15"/>
                <a:gd name="T27" fmla="*/ 0 h 28"/>
                <a:gd name="T28" fmla="*/ 7 w 15"/>
                <a:gd name="T29" fmla="*/ 1 h 28"/>
                <a:gd name="T30" fmla="*/ 10 w 15"/>
                <a:gd name="T31" fmla="*/ 1 h 28"/>
                <a:gd name="T32" fmla="*/ 15 w 15"/>
                <a:gd name="T33" fmla="*/ 3 h 28"/>
                <a:gd name="T34" fmla="*/ 14 w 15"/>
                <a:gd name="T35" fmla="*/ 5 h 28"/>
                <a:gd name="T36" fmla="*/ 13 w 15"/>
                <a:gd name="T37" fmla="*/ 9 h 28"/>
                <a:gd name="T38" fmla="*/ 11 w 15"/>
                <a:gd name="T39" fmla="*/ 14 h 28"/>
                <a:gd name="T40" fmla="*/ 11 w 15"/>
                <a:gd name="T41" fmla="*/ 18 h 28"/>
                <a:gd name="T42" fmla="*/ 12 w 15"/>
                <a:gd name="T43" fmla="*/ 22 h 28"/>
                <a:gd name="T44" fmla="*/ 12 w 15"/>
                <a:gd name="T45" fmla="*/ 23 h 28"/>
                <a:gd name="T46" fmla="*/ 10 w 15"/>
                <a:gd name="T47" fmla="*/ 26 h 28"/>
                <a:gd name="T48" fmla="*/ 9 w 15"/>
                <a:gd name="T49" fmla="*/ 26 h 28"/>
                <a:gd name="T50" fmla="*/ 9 w 15"/>
                <a:gd name="T51" fmla="*/ 27 h 28"/>
                <a:gd name="T52" fmla="*/ 9 w 15"/>
                <a:gd name="T53" fmla="*/ 27 h 28"/>
                <a:gd name="T54" fmla="*/ 2 w 15"/>
                <a:gd name="T55" fmla="*/ 28 h 28"/>
                <a:gd name="T56" fmla="*/ 6 w 15"/>
                <a:gd name="T57" fmla="*/ 18 h 28"/>
                <a:gd name="T58" fmla="*/ 5 w 15"/>
                <a:gd name="T59" fmla="*/ 19 h 28"/>
                <a:gd name="T60" fmla="*/ 5 w 15"/>
                <a:gd name="T61" fmla="*/ 25 h 28"/>
                <a:gd name="T62" fmla="*/ 8 w 15"/>
                <a:gd name="T63" fmla="*/ 25 h 28"/>
                <a:gd name="T64" fmla="*/ 10 w 15"/>
                <a:gd name="T65" fmla="*/ 21 h 28"/>
                <a:gd name="T66" fmla="*/ 10 w 15"/>
                <a:gd name="T67" fmla="*/ 21 h 28"/>
                <a:gd name="T68" fmla="*/ 10 w 15"/>
                <a:gd name="T69" fmla="*/ 19 h 28"/>
                <a:gd name="T70" fmla="*/ 9 w 15"/>
                <a:gd name="T71" fmla="*/ 13 h 28"/>
                <a:gd name="T72" fmla="*/ 11 w 15"/>
                <a:gd name="T73" fmla="*/ 9 h 28"/>
                <a:gd name="T74" fmla="*/ 13 w 15"/>
                <a:gd name="T75" fmla="*/ 4 h 28"/>
                <a:gd name="T76" fmla="*/ 13 w 15"/>
                <a:gd name="T77" fmla="*/ 4 h 28"/>
                <a:gd name="T78" fmla="*/ 10 w 15"/>
                <a:gd name="T79" fmla="*/ 3 h 28"/>
                <a:gd name="T80" fmla="*/ 6 w 15"/>
                <a:gd name="T81" fmla="*/ 2 h 28"/>
                <a:gd name="T82" fmla="*/ 6 w 15"/>
                <a:gd name="T83" fmla="*/ 2 h 28"/>
                <a:gd name="T84" fmla="*/ 5 w 15"/>
                <a:gd name="T85" fmla="*/ 3 h 28"/>
                <a:gd name="T86" fmla="*/ 4 w 15"/>
                <a:gd name="T87" fmla="*/ 11 h 28"/>
                <a:gd name="T88" fmla="*/ 4 w 15"/>
                <a:gd name="T89" fmla="*/ 12 h 28"/>
                <a:gd name="T90" fmla="*/ 3 w 15"/>
                <a:gd name="T91" fmla="*/ 19 h 28"/>
                <a:gd name="T92" fmla="*/ 4 w 15"/>
                <a:gd name="T93" fmla="*/ 18 h 28"/>
                <a:gd name="T94" fmla="*/ 6 w 15"/>
                <a:gd name="T95"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 h="28">
                  <a:moveTo>
                    <a:pt x="2" y="28"/>
                  </a:moveTo>
                  <a:cubicBezTo>
                    <a:pt x="3" y="26"/>
                    <a:pt x="3" y="26"/>
                    <a:pt x="3" y="26"/>
                  </a:cubicBezTo>
                  <a:cubicBezTo>
                    <a:pt x="3" y="25"/>
                    <a:pt x="3" y="23"/>
                    <a:pt x="3" y="21"/>
                  </a:cubicBezTo>
                  <a:cubicBezTo>
                    <a:pt x="3" y="21"/>
                    <a:pt x="3" y="21"/>
                    <a:pt x="3" y="21"/>
                  </a:cubicBezTo>
                  <a:cubicBezTo>
                    <a:pt x="3" y="21"/>
                    <a:pt x="3" y="21"/>
                    <a:pt x="3" y="21"/>
                  </a:cubicBezTo>
                  <a:cubicBezTo>
                    <a:pt x="2" y="21"/>
                    <a:pt x="2" y="20"/>
                    <a:pt x="1" y="20"/>
                  </a:cubicBezTo>
                  <a:cubicBezTo>
                    <a:pt x="0" y="18"/>
                    <a:pt x="1" y="15"/>
                    <a:pt x="2" y="12"/>
                  </a:cubicBezTo>
                  <a:cubicBezTo>
                    <a:pt x="2" y="11"/>
                    <a:pt x="2" y="11"/>
                    <a:pt x="2" y="11"/>
                  </a:cubicBezTo>
                  <a:cubicBezTo>
                    <a:pt x="3" y="8"/>
                    <a:pt x="3" y="6"/>
                    <a:pt x="3" y="3"/>
                  </a:cubicBezTo>
                  <a:cubicBezTo>
                    <a:pt x="3" y="2"/>
                    <a:pt x="3" y="2"/>
                    <a:pt x="3" y="2"/>
                  </a:cubicBezTo>
                  <a:cubicBezTo>
                    <a:pt x="3" y="2"/>
                    <a:pt x="3" y="2"/>
                    <a:pt x="3" y="2"/>
                  </a:cubicBezTo>
                  <a:cubicBezTo>
                    <a:pt x="4" y="1"/>
                    <a:pt x="4" y="1"/>
                    <a:pt x="5" y="1"/>
                  </a:cubicBezTo>
                  <a:cubicBezTo>
                    <a:pt x="5" y="1"/>
                    <a:pt x="6" y="0"/>
                    <a:pt x="6" y="0"/>
                  </a:cubicBezTo>
                  <a:cubicBezTo>
                    <a:pt x="7" y="0"/>
                    <a:pt x="7" y="0"/>
                    <a:pt x="7" y="0"/>
                  </a:cubicBezTo>
                  <a:cubicBezTo>
                    <a:pt x="7" y="1"/>
                    <a:pt x="7" y="1"/>
                    <a:pt x="7" y="1"/>
                  </a:cubicBezTo>
                  <a:cubicBezTo>
                    <a:pt x="8" y="1"/>
                    <a:pt x="9" y="1"/>
                    <a:pt x="10" y="1"/>
                  </a:cubicBezTo>
                  <a:cubicBezTo>
                    <a:pt x="12" y="1"/>
                    <a:pt x="14" y="2"/>
                    <a:pt x="15" y="3"/>
                  </a:cubicBezTo>
                  <a:cubicBezTo>
                    <a:pt x="15" y="3"/>
                    <a:pt x="15" y="4"/>
                    <a:pt x="14" y="5"/>
                  </a:cubicBezTo>
                  <a:cubicBezTo>
                    <a:pt x="13" y="6"/>
                    <a:pt x="13" y="7"/>
                    <a:pt x="13" y="9"/>
                  </a:cubicBezTo>
                  <a:cubicBezTo>
                    <a:pt x="13" y="11"/>
                    <a:pt x="12" y="13"/>
                    <a:pt x="11" y="14"/>
                  </a:cubicBezTo>
                  <a:cubicBezTo>
                    <a:pt x="11" y="15"/>
                    <a:pt x="11" y="17"/>
                    <a:pt x="11" y="18"/>
                  </a:cubicBezTo>
                  <a:cubicBezTo>
                    <a:pt x="12" y="20"/>
                    <a:pt x="12" y="21"/>
                    <a:pt x="12" y="22"/>
                  </a:cubicBezTo>
                  <a:cubicBezTo>
                    <a:pt x="12" y="22"/>
                    <a:pt x="12" y="22"/>
                    <a:pt x="12" y="23"/>
                  </a:cubicBezTo>
                  <a:cubicBezTo>
                    <a:pt x="10" y="25"/>
                    <a:pt x="10" y="26"/>
                    <a:pt x="10" y="26"/>
                  </a:cubicBezTo>
                  <a:cubicBezTo>
                    <a:pt x="9" y="26"/>
                    <a:pt x="9" y="26"/>
                    <a:pt x="9" y="26"/>
                  </a:cubicBezTo>
                  <a:cubicBezTo>
                    <a:pt x="9" y="27"/>
                    <a:pt x="9" y="27"/>
                    <a:pt x="9" y="27"/>
                  </a:cubicBezTo>
                  <a:cubicBezTo>
                    <a:pt x="9" y="27"/>
                    <a:pt x="9" y="27"/>
                    <a:pt x="9" y="27"/>
                  </a:cubicBezTo>
                  <a:lnTo>
                    <a:pt x="2" y="28"/>
                  </a:lnTo>
                  <a:close/>
                  <a:moveTo>
                    <a:pt x="6" y="18"/>
                  </a:moveTo>
                  <a:cubicBezTo>
                    <a:pt x="5" y="19"/>
                    <a:pt x="5" y="19"/>
                    <a:pt x="5" y="19"/>
                  </a:cubicBezTo>
                  <a:cubicBezTo>
                    <a:pt x="5" y="21"/>
                    <a:pt x="5" y="23"/>
                    <a:pt x="5" y="25"/>
                  </a:cubicBezTo>
                  <a:cubicBezTo>
                    <a:pt x="8" y="25"/>
                    <a:pt x="8" y="25"/>
                    <a:pt x="8" y="25"/>
                  </a:cubicBezTo>
                  <a:cubicBezTo>
                    <a:pt x="8" y="24"/>
                    <a:pt x="9" y="23"/>
                    <a:pt x="10" y="21"/>
                  </a:cubicBezTo>
                  <a:cubicBezTo>
                    <a:pt x="10" y="21"/>
                    <a:pt x="10" y="21"/>
                    <a:pt x="10" y="21"/>
                  </a:cubicBezTo>
                  <a:cubicBezTo>
                    <a:pt x="10" y="21"/>
                    <a:pt x="10" y="20"/>
                    <a:pt x="10" y="19"/>
                  </a:cubicBezTo>
                  <a:cubicBezTo>
                    <a:pt x="9" y="16"/>
                    <a:pt x="8" y="14"/>
                    <a:pt x="9" y="13"/>
                  </a:cubicBezTo>
                  <a:cubicBezTo>
                    <a:pt x="10" y="12"/>
                    <a:pt x="11" y="10"/>
                    <a:pt x="11" y="9"/>
                  </a:cubicBezTo>
                  <a:cubicBezTo>
                    <a:pt x="11" y="7"/>
                    <a:pt x="12" y="5"/>
                    <a:pt x="13" y="4"/>
                  </a:cubicBezTo>
                  <a:cubicBezTo>
                    <a:pt x="13" y="4"/>
                    <a:pt x="13" y="4"/>
                    <a:pt x="13" y="4"/>
                  </a:cubicBezTo>
                  <a:cubicBezTo>
                    <a:pt x="12" y="3"/>
                    <a:pt x="11" y="3"/>
                    <a:pt x="10" y="3"/>
                  </a:cubicBezTo>
                  <a:cubicBezTo>
                    <a:pt x="9" y="3"/>
                    <a:pt x="7" y="3"/>
                    <a:pt x="6" y="2"/>
                  </a:cubicBezTo>
                  <a:cubicBezTo>
                    <a:pt x="6" y="2"/>
                    <a:pt x="6" y="2"/>
                    <a:pt x="6" y="2"/>
                  </a:cubicBezTo>
                  <a:cubicBezTo>
                    <a:pt x="6" y="3"/>
                    <a:pt x="5" y="3"/>
                    <a:pt x="5" y="3"/>
                  </a:cubicBezTo>
                  <a:cubicBezTo>
                    <a:pt x="5" y="6"/>
                    <a:pt x="5" y="8"/>
                    <a:pt x="4" y="11"/>
                  </a:cubicBezTo>
                  <a:cubicBezTo>
                    <a:pt x="4" y="12"/>
                    <a:pt x="4" y="12"/>
                    <a:pt x="4" y="12"/>
                  </a:cubicBezTo>
                  <a:cubicBezTo>
                    <a:pt x="2" y="18"/>
                    <a:pt x="3" y="19"/>
                    <a:pt x="3" y="19"/>
                  </a:cubicBezTo>
                  <a:cubicBezTo>
                    <a:pt x="3" y="19"/>
                    <a:pt x="3" y="19"/>
                    <a:pt x="4" y="18"/>
                  </a:cubicBezTo>
                  <a:lnTo>
                    <a:pt x="6" y="1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3" name="Freeform 382"/>
            <p:cNvSpPr/>
            <p:nvPr/>
          </p:nvSpPr>
          <p:spPr bwMode="auto">
            <a:xfrm>
              <a:off x="4740275" y="2169940"/>
              <a:ext cx="101600" cy="74613"/>
            </a:xfrm>
            <a:custGeom>
              <a:avLst/>
              <a:gdLst>
                <a:gd name="T0" fmla="*/ 0 w 37"/>
                <a:gd name="T1" fmla="*/ 13 h 27"/>
                <a:gd name="T2" fmla="*/ 5 w 37"/>
                <a:gd name="T3" fmla="*/ 9 h 27"/>
                <a:gd name="T4" fmla="*/ 9 w 37"/>
                <a:gd name="T5" fmla="*/ 3 h 27"/>
                <a:gd name="T6" fmla="*/ 22 w 37"/>
                <a:gd name="T7" fmla="*/ 2 h 27"/>
                <a:gd name="T8" fmla="*/ 31 w 37"/>
                <a:gd name="T9" fmla="*/ 9 h 27"/>
                <a:gd name="T10" fmla="*/ 37 w 37"/>
                <a:gd name="T11" fmla="*/ 17 h 27"/>
                <a:gd name="T12" fmla="*/ 35 w 37"/>
                <a:gd name="T13" fmla="*/ 22 h 27"/>
                <a:gd name="T14" fmla="*/ 34 w 37"/>
                <a:gd name="T15" fmla="*/ 20 h 27"/>
                <a:gd name="T16" fmla="*/ 34 w 37"/>
                <a:gd name="T17" fmla="*/ 26 h 27"/>
                <a:gd name="T18" fmla="*/ 27 w 37"/>
                <a:gd name="T19" fmla="*/ 24 h 27"/>
                <a:gd name="T20" fmla="*/ 21 w 37"/>
                <a:gd name="T21" fmla="*/ 27 h 27"/>
                <a:gd name="T22" fmla="*/ 11 w 37"/>
                <a:gd name="T23" fmla="*/ 24 h 27"/>
                <a:gd name="T24" fmla="*/ 9 w 37"/>
                <a:gd name="T25" fmla="*/ 22 h 27"/>
                <a:gd name="T26" fmla="*/ 9 w 37"/>
                <a:gd name="T27" fmla="*/ 21 h 27"/>
                <a:gd name="T28" fmla="*/ 0 w 37"/>
                <a:gd name="T29"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27">
                  <a:moveTo>
                    <a:pt x="0" y="13"/>
                  </a:moveTo>
                  <a:cubicBezTo>
                    <a:pt x="3" y="12"/>
                    <a:pt x="4" y="12"/>
                    <a:pt x="5" y="9"/>
                  </a:cubicBezTo>
                  <a:cubicBezTo>
                    <a:pt x="6" y="7"/>
                    <a:pt x="6" y="5"/>
                    <a:pt x="9" y="3"/>
                  </a:cubicBezTo>
                  <a:cubicBezTo>
                    <a:pt x="13" y="1"/>
                    <a:pt x="18" y="4"/>
                    <a:pt x="22" y="2"/>
                  </a:cubicBezTo>
                  <a:cubicBezTo>
                    <a:pt x="28" y="0"/>
                    <a:pt x="29" y="4"/>
                    <a:pt x="31" y="9"/>
                  </a:cubicBezTo>
                  <a:cubicBezTo>
                    <a:pt x="33" y="14"/>
                    <a:pt x="29" y="19"/>
                    <a:pt x="37" y="17"/>
                  </a:cubicBezTo>
                  <a:cubicBezTo>
                    <a:pt x="37" y="19"/>
                    <a:pt x="37" y="21"/>
                    <a:pt x="35" y="22"/>
                  </a:cubicBezTo>
                  <a:cubicBezTo>
                    <a:pt x="35" y="21"/>
                    <a:pt x="34" y="20"/>
                    <a:pt x="34" y="20"/>
                  </a:cubicBezTo>
                  <a:cubicBezTo>
                    <a:pt x="34" y="22"/>
                    <a:pt x="34" y="24"/>
                    <a:pt x="34" y="26"/>
                  </a:cubicBezTo>
                  <a:cubicBezTo>
                    <a:pt x="32" y="25"/>
                    <a:pt x="29" y="24"/>
                    <a:pt x="27" y="24"/>
                  </a:cubicBezTo>
                  <a:cubicBezTo>
                    <a:pt x="25" y="24"/>
                    <a:pt x="23" y="26"/>
                    <a:pt x="21" y="27"/>
                  </a:cubicBezTo>
                  <a:cubicBezTo>
                    <a:pt x="19" y="27"/>
                    <a:pt x="10" y="27"/>
                    <a:pt x="11" y="24"/>
                  </a:cubicBezTo>
                  <a:cubicBezTo>
                    <a:pt x="10" y="24"/>
                    <a:pt x="10" y="23"/>
                    <a:pt x="9" y="22"/>
                  </a:cubicBezTo>
                  <a:cubicBezTo>
                    <a:pt x="10" y="21"/>
                    <a:pt x="9" y="22"/>
                    <a:pt x="9" y="21"/>
                  </a:cubicBezTo>
                  <a:cubicBezTo>
                    <a:pt x="6" y="24"/>
                    <a:pt x="3" y="14"/>
                    <a:pt x="0" y="1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4" name="Freeform 383"/>
            <p:cNvSpPr>
              <a:spLocks noEditPoints="1"/>
            </p:cNvSpPr>
            <p:nvPr/>
          </p:nvSpPr>
          <p:spPr bwMode="auto">
            <a:xfrm>
              <a:off x="4732338" y="2173115"/>
              <a:ext cx="112713" cy="73025"/>
            </a:xfrm>
            <a:custGeom>
              <a:avLst/>
              <a:gdLst>
                <a:gd name="T0" fmla="*/ 13 w 41"/>
                <a:gd name="T1" fmla="*/ 25 h 27"/>
                <a:gd name="T2" fmla="*/ 12 w 41"/>
                <a:gd name="T3" fmla="*/ 23 h 27"/>
                <a:gd name="T4" fmla="*/ 10 w 41"/>
                <a:gd name="T5" fmla="*/ 21 h 27"/>
                <a:gd name="T6" fmla="*/ 5 w 41"/>
                <a:gd name="T7" fmla="*/ 16 h 27"/>
                <a:gd name="T8" fmla="*/ 0 w 41"/>
                <a:gd name="T9" fmla="*/ 12 h 27"/>
                <a:gd name="T10" fmla="*/ 7 w 41"/>
                <a:gd name="T11" fmla="*/ 8 h 27"/>
                <a:gd name="T12" fmla="*/ 11 w 41"/>
                <a:gd name="T13" fmla="*/ 2 h 27"/>
                <a:gd name="T14" fmla="*/ 19 w 41"/>
                <a:gd name="T15" fmla="*/ 0 h 27"/>
                <a:gd name="T16" fmla="*/ 28 w 41"/>
                <a:gd name="T17" fmla="*/ 0 h 27"/>
                <a:gd name="T18" fmla="*/ 35 w 41"/>
                <a:gd name="T19" fmla="*/ 7 h 27"/>
                <a:gd name="T20" fmla="*/ 36 w 41"/>
                <a:gd name="T21" fmla="*/ 15 h 27"/>
                <a:gd name="T22" fmla="*/ 37 w 41"/>
                <a:gd name="T23" fmla="*/ 10 h 27"/>
                <a:gd name="T24" fmla="*/ 40 w 41"/>
                <a:gd name="T25" fmla="*/ 15 h 27"/>
                <a:gd name="T26" fmla="*/ 41 w 41"/>
                <a:gd name="T27" fmla="*/ 16 h 27"/>
                <a:gd name="T28" fmla="*/ 38 w 41"/>
                <a:gd name="T29" fmla="*/ 22 h 27"/>
                <a:gd name="T30" fmla="*/ 37 w 41"/>
                <a:gd name="T31" fmla="*/ 26 h 27"/>
                <a:gd name="T32" fmla="*/ 34 w 41"/>
                <a:gd name="T33" fmla="*/ 25 h 27"/>
                <a:gd name="T34" fmla="*/ 30 w 41"/>
                <a:gd name="T35" fmla="*/ 24 h 27"/>
                <a:gd name="T36" fmla="*/ 24 w 41"/>
                <a:gd name="T37" fmla="*/ 27 h 27"/>
                <a:gd name="T38" fmla="*/ 13 w 41"/>
                <a:gd name="T39" fmla="*/ 21 h 27"/>
                <a:gd name="T40" fmla="*/ 14 w 41"/>
                <a:gd name="T41" fmla="*/ 22 h 27"/>
                <a:gd name="T42" fmla="*/ 15 w 41"/>
                <a:gd name="T43" fmla="*/ 23 h 27"/>
                <a:gd name="T44" fmla="*/ 24 w 41"/>
                <a:gd name="T45" fmla="*/ 25 h 27"/>
                <a:gd name="T46" fmla="*/ 30 w 41"/>
                <a:gd name="T47" fmla="*/ 22 h 27"/>
                <a:gd name="T48" fmla="*/ 36 w 41"/>
                <a:gd name="T49" fmla="*/ 24 h 27"/>
                <a:gd name="T50" fmla="*/ 36 w 41"/>
                <a:gd name="T51" fmla="*/ 17 h 27"/>
                <a:gd name="T52" fmla="*/ 34 w 41"/>
                <a:gd name="T53" fmla="*/ 13 h 27"/>
                <a:gd name="T54" fmla="*/ 32 w 41"/>
                <a:gd name="T55" fmla="*/ 6 h 27"/>
                <a:gd name="T56" fmla="*/ 19 w 41"/>
                <a:gd name="T57" fmla="*/ 2 h 27"/>
                <a:gd name="T58" fmla="*/ 12 w 41"/>
                <a:gd name="T59" fmla="*/ 3 h 27"/>
                <a:gd name="T60" fmla="*/ 9 w 41"/>
                <a:gd name="T61" fmla="*/ 9 h 27"/>
                <a:gd name="T62" fmla="*/ 7 w 41"/>
                <a:gd name="T63" fmla="*/ 15 h 27"/>
                <a:gd name="T64" fmla="*/ 11 w 41"/>
                <a:gd name="T65" fmla="*/ 19 h 27"/>
                <a:gd name="T66" fmla="*/ 13 w 41"/>
                <a:gd name="T67" fmla="*/ 20 h 27"/>
                <a:gd name="T68" fmla="*/ 13 w 41"/>
                <a:gd name="T69" fmla="*/ 20 h 27"/>
                <a:gd name="T70" fmla="*/ 13 w 41"/>
                <a:gd name="T71" fmla="*/ 21 h 27"/>
                <a:gd name="T72" fmla="*/ 38 w 41"/>
                <a:gd name="T73" fmla="*/ 18 h 27"/>
                <a:gd name="T74" fmla="*/ 38 w 41"/>
                <a:gd name="T75" fmla="*/ 19 h 27"/>
                <a:gd name="T76" fmla="*/ 38 w 41"/>
                <a:gd name="T77"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 h="27">
                  <a:moveTo>
                    <a:pt x="21" y="27"/>
                  </a:moveTo>
                  <a:cubicBezTo>
                    <a:pt x="19" y="27"/>
                    <a:pt x="14" y="27"/>
                    <a:pt x="13" y="25"/>
                  </a:cubicBezTo>
                  <a:cubicBezTo>
                    <a:pt x="13" y="24"/>
                    <a:pt x="13" y="24"/>
                    <a:pt x="13" y="24"/>
                  </a:cubicBezTo>
                  <a:cubicBezTo>
                    <a:pt x="12" y="23"/>
                    <a:pt x="12" y="23"/>
                    <a:pt x="12" y="23"/>
                  </a:cubicBezTo>
                  <a:cubicBezTo>
                    <a:pt x="12" y="23"/>
                    <a:pt x="12" y="22"/>
                    <a:pt x="11" y="22"/>
                  </a:cubicBezTo>
                  <a:cubicBezTo>
                    <a:pt x="10" y="21"/>
                    <a:pt x="10" y="21"/>
                    <a:pt x="10" y="21"/>
                  </a:cubicBezTo>
                  <a:cubicBezTo>
                    <a:pt x="10" y="21"/>
                    <a:pt x="10" y="21"/>
                    <a:pt x="10" y="21"/>
                  </a:cubicBezTo>
                  <a:cubicBezTo>
                    <a:pt x="9" y="21"/>
                    <a:pt x="7" y="19"/>
                    <a:pt x="5" y="16"/>
                  </a:cubicBezTo>
                  <a:cubicBezTo>
                    <a:pt x="4" y="15"/>
                    <a:pt x="3" y="13"/>
                    <a:pt x="3" y="13"/>
                  </a:cubicBezTo>
                  <a:cubicBezTo>
                    <a:pt x="0" y="12"/>
                    <a:pt x="0" y="12"/>
                    <a:pt x="0" y="12"/>
                  </a:cubicBezTo>
                  <a:cubicBezTo>
                    <a:pt x="4" y="11"/>
                    <a:pt x="4" y="11"/>
                    <a:pt x="4" y="11"/>
                  </a:cubicBezTo>
                  <a:cubicBezTo>
                    <a:pt x="6" y="10"/>
                    <a:pt x="6" y="10"/>
                    <a:pt x="7" y="8"/>
                  </a:cubicBezTo>
                  <a:cubicBezTo>
                    <a:pt x="7" y="8"/>
                    <a:pt x="7" y="7"/>
                    <a:pt x="7" y="7"/>
                  </a:cubicBezTo>
                  <a:cubicBezTo>
                    <a:pt x="8" y="5"/>
                    <a:pt x="9" y="3"/>
                    <a:pt x="11" y="2"/>
                  </a:cubicBezTo>
                  <a:cubicBezTo>
                    <a:pt x="13" y="0"/>
                    <a:pt x="15" y="0"/>
                    <a:pt x="16" y="0"/>
                  </a:cubicBezTo>
                  <a:cubicBezTo>
                    <a:pt x="17" y="0"/>
                    <a:pt x="18" y="0"/>
                    <a:pt x="19" y="0"/>
                  </a:cubicBezTo>
                  <a:cubicBezTo>
                    <a:pt x="21" y="1"/>
                    <a:pt x="23" y="1"/>
                    <a:pt x="25" y="0"/>
                  </a:cubicBezTo>
                  <a:cubicBezTo>
                    <a:pt x="26" y="0"/>
                    <a:pt x="27" y="0"/>
                    <a:pt x="28" y="0"/>
                  </a:cubicBezTo>
                  <a:cubicBezTo>
                    <a:pt x="31" y="0"/>
                    <a:pt x="32" y="2"/>
                    <a:pt x="34" y="5"/>
                  </a:cubicBezTo>
                  <a:cubicBezTo>
                    <a:pt x="34" y="6"/>
                    <a:pt x="34" y="7"/>
                    <a:pt x="35" y="7"/>
                  </a:cubicBezTo>
                  <a:cubicBezTo>
                    <a:pt x="36" y="9"/>
                    <a:pt x="36" y="11"/>
                    <a:pt x="36" y="13"/>
                  </a:cubicBezTo>
                  <a:cubicBezTo>
                    <a:pt x="36" y="14"/>
                    <a:pt x="36" y="15"/>
                    <a:pt x="36" y="15"/>
                  </a:cubicBezTo>
                  <a:cubicBezTo>
                    <a:pt x="36" y="15"/>
                    <a:pt x="36" y="15"/>
                    <a:pt x="37" y="15"/>
                  </a:cubicBezTo>
                  <a:cubicBezTo>
                    <a:pt x="37" y="10"/>
                    <a:pt x="37" y="10"/>
                    <a:pt x="37" y="10"/>
                  </a:cubicBezTo>
                  <a:cubicBezTo>
                    <a:pt x="38" y="15"/>
                    <a:pt x="38" y="15"/>
                    <a:pt x="38" y="15"/>
                  </a:cubicBezTo>
                  <a:cubicBezTo>
                    <a:pt x="38" y="15"/>
                    <a:pt x="39" y="15"/>
                    <a:pt x="40" y="15"/>
                  </a:cubicBezTo>
                  <a:cubicBezTo>
                    <a:pt x="41" y="15"/>
                    <a:pt x="41" y="15"/>
                    <a:pt x="41" y="15"/>
                  </a:cubicBezTo>
                  <a:cubicBezTo>
                    <a:pt x="41" y="16"/>
                    <a:pt x="41" y="16"/>
                    <a:pt x="41" y="16"/>
                  </a:cubicBezTo>
                  <a:cubicBezTo>
                    <a:pt x="41" y="19"/>
                    <a:pt x="40" y="21"/>
                    <a:pt x="38" y="22"/>
                  </a:cubicBezTo>
                  <a:cubicBezTo>
                    <a:pt x="38" y="22"/>
                    <a:pt x="38" y="22"/>
                    <a:pt x="38" y="22"/>
                  </a:cubicBezTo>
                  <a:cubicBezTo>
                    <a:pt x="38" y="23"/>
                    <a:pt x="38" y="24"/>
                    <a:pt x="38" y="25"/>
                  </a:cubicBezTo>
                  <a:cubicBezTo>
                    <a:pt x="37" y="26"/>
                    <a:pt x="37" y="26"/>
                    <a:pt x="37" y="26"/>
                  </a:cubicBezTo>
                  <a:cubicBezTo>
                    <a:pt x="36" y="26"/>
                    <a:pt x="36" y="26"/>
                    <a:pt x="36" y="26"/>
                  </a:cubicBezTo>
                  <a:cubicBezTo>
                    <a:pt x="36" y="26"/>
                    <a:pt x="35" y="25"/>
                    <a:pt x="34" y="25"/>
                  </a:cubicBezTo>
                  <a:cubicBezTo>
                    <a:pt x="33" y="25"/>
                    <a:pt x="31" y="24"/>
                    <a:pt x="30" y="24"/>
                  </a:cubicBezTo>
                  <a:cubicBezTo>
                    <a:pt x="30" y="24"/>
                    <a:pt x="30" y="24"/>
                    <a:pt x="30" y="24"/>
                  </a:cubicBezTo>
                  <a:cubicBezTo>
                    <a:pt x="29" y="24"/>
                    <a:pt x="28" y="25"/>
                    <a:pt x="27" y="25"/>
                  </a:cubicBezTo>
                  <a:cubicBezTo>
                    <a:pt x="26" y="26"/>
                    <a:pt x="25" y="26"/>
                    <a:pt x="24" y="27"/>
                  </a:cubicBezTo>
                  <a:cubicBezTo>
                    <a:pt x="23" y="27"/>
                    <a:pt x="22" y="27"/>
                    <a:pt x="21" y="27"/>
                  </a:cubicBezTo>
                  <a:close/>
                  <a:moveTo>
                    <a:pt x="13" y="21"/>
                  </a:moveTo>
                  <a:cubicBezTo>
                    <a:pt x="13" y="21"/>
                    <a:pt x="13" y="21"/>
                    <a:pt x="13" y="22"/>
                  </a:cubicBezTo>
                  <a:cubicBezTo>
                    <a:pt x="14" y="22"/>
                    <a:pt x="14" y="22"/>
                    <a:pt x="14" y="22"/>
                  </a:cubicBezTo>
                  <a:cubicBezTo>
                    <a:pt x="15" y="22"/>
                    <a:pt x="15" y="22"/>
                    <a:pt x="15" y="22"/>
                  </a:cubicBezTo>
                  <a:cubicBezTo>
                    <a:pt x="15" y="23"/>
                    <a:pt x="15" y="23"/>
                    <a:pt x="15" y="23"/>
                  </a:cubicBezTo>
                  <a:cubicBezTo>
                    <a:pt x="15" y="24"/>
                    <a:pt x="18" y="25"/>
                    <a:pt x="21" y="25"/>
                  </a:cubicBezTo>
                  <a:cubicBezTo>
                    <a:pt x="22" y="25"/>
                    <a:pt x="23" y="25"/>
                    <a:pt x="24" y="25"/>
                  </a:cubicBezTo>
                  <a:cubicBezTo>
                    <a:pt x="24" y="25"/>
                    <a:pt x="25" y="24"/>
                    <a:pt x="26" y="24"/>
                  </a:cubicBezTo>
                  <a:cubicBezTo>
                    <a:pt x="27" y="23"/>
                    <a:pt x="28" y="22"/>
                    <a:pt x="30" y="22"/>
                  </a:cubicBezTo>
                  <a:cubicBezTo>
                    <a:pt x="31" y="22"/>
                    <a:pt x="33" y="23"/>
                    <a:pt x="35" y="23"/>
                  </a:cubicBezTo>
                  <a:cubicBezTo>
                    <a:pt x="35" y="23"/>
                    <a:pt x="35" y="23"/>
                    <a:pt x="36" y="24"/>
                  </a:cubicBezTo>
                  <a:cubicBezTo>
                    <a:pt x="36" y="22"/>
                    <a:pt x="36" y="20"/>
                    <a:pt x="36" y="18"/>
                  </a:cubicBezTo>
                  <a:cubicBezTo>
                    <a:pt x="36" y="17"/>
                    <a:pt x="36" y="17"/>
                    <a:pt x="36" y="17"/>
                  </a:cubicBezTo>
                  <a:cubicBezTo>
                    <a:pt x="36" y="17"/>
                    <a:pt x="35" y="17"/>
                    <a:pt x="35" y="16"/>
                  </a:cubicBezTo>
                  <a:cubicBezTo>
                    <a:pt x="34" y="16"/>
                    <a:pt x="34" y="14"/>
                    <a:pt x="34" y="13"/>
                  </a:cubicBezTo>
                  <a:cubicBezTo>
                    <a:pt x="34" y="11"/>
                    <a:pt x="34" y="10"/>
                    <a:pt x="33" y="8"/>
                  </a:cubicBezTo>
                  <a:cubicBezTo>
                    <a:pt x="33" y="7"/>
                    <a:pt x="32" y="7"/>
                    <a:pt x="32" y="6"/>
                  </a:cubicBezTo>
                  <a:cubicBezTo>
                    <a:pt x="30" y="2"/>
                    <a:pt x="29" y="1"/>
                    <a:pt x="26" y="2"/>
                  </a:cubicBezTo>
                  <a:cubicBezTo>
                    <a:pt x="24" y="3"/>
                    <a:pt x="22" y="2"/>
                    <a:pt x="19" y="2"/>
                  </a:cubicBezTo>
                  <a:cubicBezTo>
                    <a:pt x="18" y="2"/>
                    <a:pt x="17" y="2"/>
                    <a:pt x="16" y="2"/>
                  </a:cubicBezTo>
                  <a:cubicBezTo>
                    <a:pt x="15" y="2"/>
                    <a:pt x="13" y="2"/>
                    <a:pt x="12" y="3"/>
                  </a:cubicBezTo>
                  <a:cubicBezTo>
                    <a:pt x="11" y="4"/>
                    <a:pt x="10" y="6"/>
                    <a:pt x="9" y="7"/>
                  </a:cubicBezTo>
                  <a:cubicBezTo>
                    <a:pt x="9" y="8"/>
                    <a:pt x="9" y="8"/>
                    <a:pt x="9" y="9"/>
                  </a:cubicBezTo>
                  <a:cubicBezTo>
                    <a:pt x="8" y="11"/>
                    <a:pt x="7" y="12"/>
                    <a:pt x="5" y="12"/>
                  </a:cubicBezTo>
                  <a:cubicBezTo>
                    <a:pt x="6" y="13"/>
                    <a:pt x="6" y="14"/>
                    <a:pt x="7" y="15"/>
                  </a:cubicBezTo>
                  <a:cubicBezTo>
                    <a:pt x="8" y="17"/>
                    <a:pt x="10" y="19"/>
                    <a:pt x="11" y="19"/>
                  </a:cubicBezTo>
                  <a:cubicBezTo>
                    <a:pt x="11" y="19"/>
                    <a:pt x="11" y="19"/>
                    <a:pt x="11" y="19"/>
                  </a:cubicBezTo>
                  <a:cubicBezTo>
                    <a:pt x="13" y="18"/>
                    <a:pt x="13" y="18"/>
                    <a:pt x="13" y="18"/>
                  </a:cubicBezTo>
                  <a:cubicBezTo>
                    <a:pt x="13" y="20"/>
                    <a:pt x="13" y="20"/>
                    <a:pt x="13" y="20"/>
                  </a:cubicBezTo>
                  <a:cubicBezTo>
                    <a:pt x="13" y="20"/>
                    <a:pt x="13" y="20"/>
                    <a:pt x="13" y="20"/>
                  </a:cubicBezTo>
                  <a:cubicBezTo>
                    <a:pt x="13" y="20"/>
                    <a:pt x="13" y="20"/>
                    <a:pt x="13" y="20"/>
                  </a:cubicBezTo>
                  <a:cubicBezTo>
                    <a:pt x="13" y="21"/>
                    <a:pt x="13" y="21"/>
                    <a:pt x="13" y="21"/>
                  </a:cubicBezTo>
                  <a:cubicBezTo>
                    <a:pt x="13" y="21"/>
                    <a:pt x="13" y="21"/>
                    <a:pt x="13" y="21"/>
                  </a:cubicBezTo>
                  <a:close/>
                  <a:moveTo>
                    <a:pt x="38" y="17"/>
                  </a:moveTo>
                  <a:cubicBezTo>
                    <a:pt x="38" y="18"/>
                    <a:pt x="38" y="18"/>
                    <a:pt x="38" y="18"/>
                  </a:cubicBezTo>
                  <a:cubicBezTo>
                    <a:pt x="38" y="19"/>
                    <a:pt x="38" y="19"/>
                    <a:pt x="38" y="19"/>
                  </a:cubicBezTo>
                  <a:cubicBezTo>
                    <a:pt x="38" y="19"/>
                    <a:pt x="38" y="19"/>
                    <a:pt x="38" y="19"/>
                  </a:cubicBezTo>
                  <a:cubicBezTo>
                    <a:pt x="39" y="19"/>
                    <a:pt x="39" y="18"/>
                    <a:pt x="39" y="17"/>
                  </a:cubicBezTo>
                  <a:cubicBezTo>
                    <a:pt x="39" y="17"/>
                    <a:pt x="38" y="17"/>
                    <a:pt x="38"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5" name="Freeform 384"/>
            <p:cNvSpPr/>
            <p:nvPr/>
          </p:nvSpPr>
          <p:spPr bwMode="auto">
            <a:xfrm>
              <a:off x="4667250" y="2195340"/>
              <a:ext cx="33338" cy="19050"/>
            </a:xfrm>
            <a:custGeom>
              <a:avLst/>
              <a:gdLst>
                <a:gd name="T0" fmla="*/ 12 w 12"/>
                <a:gd name="T1" fmla="*/ 1 h 7"/>
                <a:gd name="T2" fmla="*/ 9 w 12"/>
                <a:gd name="T3" fmla="*/ 3 h 7"/>
                <a:gd name="T4" fmla="*/ 7 w 12"/>
                <a:gd name="T5" fmla="*/ 6 h 7"/>
                <a:gd name="T6" fmla="*/ 2 w 12"/>
                <a:gd name="T7" fmla="*/ 7 h 7"/>
                <a:gd name="T8" fmla="*/ 0 w 12"/>
                <a:gd name="T9" fmla="*/ 3 h 7"/>
                <a:gd name="T10" fmla="*/ 12 w 12"/>
                <a:gd name="T11" fmla="*/ 1 h 7"/>
              </a:gdLst>
              <a:ahLst/>
              <a:cxnLst>
                <a:cxn ang="0">
                  <a:pos x="T0" y="T1"/>
                </a:cxn>
                <a:cxn ang="0">
                  <a:pos x="T2" y="T3"/>
                </a:cxn>
                <a:cxn ang="0">
                  <a:pos x="T4" y="T5"/>
                </a:cxn>
                <a:cxn ang="0">
                  <a:pos x="T6" y="T7"/>
                </a:cxn>
                <a:cxn ang="0">
                  <a:pos x="T8" y="T9"/>
                </a:cxn>
                <a:cxn ang="0">
                  <a:pos x="T10" y="T11"/>
                </a:cxn>
              </a:cxnLst>
              <a:rect l="0" t="0" r="r" b="b"/>
              <a:pathLst>
                <a:path w="12" h="7">
                  <a:moveTo>
                    <a:pt x="12" y="1"/>
                  </a:moveTo>
                  <a:cubicBezTo>
                    <a:pt x="11" y="2"/>
                    <a:pt x="9" y="2"/>
                    <a:pt x="9" y="3"/>
                  </a:cubicBezTo>
                  <a:cubicBezTo>
                    <a:pt x="8" y="4"/>
                    <a:pt x="8" y="7"/>
                    <a:pt x="7" y="6"/>
                  </a:cubicBezTo>
                  <a:cubicBezTo>
                    <a:pt x="6" y="6"/>
                    <a:pt x="2" y="7"/>
                    <a:pt x="2" y="7"/>
                  </a:cubicBezTo>
                  <a:cubicBezTo>
                    <a:pt x="1" y="6"/>
                    <a:pt x="1" y="4"/>
                    <a:pt x="0" y="3"/>
                  </a:cubicBezTo>
                  <a:cubicBezTo>
                    <a:pt x="1" y="2"/>
                    <a:pt x="11" y="0"/>
                    <a:pt x="1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6" name="Freeform 385"/>
            <p:cNvSpPr>
              <a:spLocks noEditPoints="1"/>
            </p:cNvSpPr>
            <p:nvPr/>
          </p:nvSpPr>
          <p:spPr bwMode="auto">
            <a:xfrm>
              <a:off x="4664075" y="2192165"/>
              <a:ext cx="38100" cy="25400"/>
            </a:xfrm>
            <a:custGeom>
              <a:avLst/>
              <a:gdLst>
                <a:gd name="T0" fmla="*/ 4 w 14"/>
                <a:gd name="T1" fmla="*/ 9 h 9"/>
                <a:gd name="T2" fmla="*/ 3 w 14"/>
                <a:gd name="T3" fmla="*/ 8 h 9"/>
                <a:gd name="T4" fmla="*/ 3 w 14"/>
                <a:gd name="T5" fmla="*/ 9 h 9"/>
                <a:gd name="T6" fmla="*/ 3 w 14"/>
                <a:gd name="T7" fmla="*/ 8 h 9"/>
                <a:gd name="T8" fmla="*/ 2 w 14"/>
                <a:gd name="T9" fmla="*/ 8 h 9"/>
                <a:gd name="T10" fmla="*/ 2 w 14"/>
                <a:gd name="T11" fmla="*/ 8 h 9"/>
                <a:gd name="T12" fmla="*/ 1 w 14"/>
                <a:gd name="T13" fmla="*/ 6 h 9"/>
                <a:gd name="T14" fmla="*/ 1 w 14"/>
                <a:gd name="T15" fmla="*/ 5 h 9"/>
                <a:gd name="T16" fmla="*/ 0 w 14"/>
                <a:gd name="T17" fmla="*/ 5 h 9"/>
                <a:gd name="T18" fmla="*/ 1 w 14"/>
                <a:gd name="T19" fmla="*/ 4 h 9"/>
                <a:gd name="T20" fmla="*/ 12 w 14"/>
                <a:gd name="T21" fmla="*/ 0 h 9"/>
                <a:gd name="T22" fmla="*/ 14 w 14"/>
                <a:gd name="T23" fmla="*/ 1 h 9"/>
                <a:gd name="T24" fmla="*/ 14 w 14"/>
                <a:gd name="T25" fmla="*/ 1 h 9"/>
                <a:gd name="T26" fmla="*/ 14 w 14"/>
                <a:gd name="T27" fmla="*/ 2 h 9"/>
                <a:gd name="T28" fmla="*/ 11 w 14"/>
                <a:gd name="T29" fmla="*/ 4 h 9"/>
                <a:gd name="T30" fmla="*/ 10 w 14"/>
                <a:gd name="T31" fmla="*/ 4 h 9"/>
                <a:gd name="T32" fmla="*/ 10 w 14"/>
                <a:gd name="T33" fmla="*/ 6 h 9"/>
                <a:gd name="T34" fmla="*/ 8 w 14"/>
                <a:gd name="T35" fmla="*/ 8 h 9"/>
                <a:gd name="T36" fmla="*/ 7 w 14"/>
                <a:gd name="T37" fmla="*/ 8 h 9"/>
                <a:gd name="T38" fmla="*/ 4 w 14"/>
                <a:gd name="T39" fmla="*/ 9 h 9"/>
                <a:gd name="T40" fmla="*/ 3 w 14"/>
                <a:gd name="T41" fmla="*/ 5 h 9"/>
                <a:gd name="T42" fmla="*/ 3 w 14"/>
                <a:gd name="T43" fmla="*/ 5 h 9"/>
                <a:gd name="T44" fmla="*/ 4 w 14"/>
                <a:gd name="T45" fmla="*/ 7 h 9"/>
                <a:gd name="T46" fmla="*/ 7 w 14"/>
                <a:gd name="T47" fmla="*/ 6 h 9"/>
                <a:gd name="T48" fmla="*/ 8 w 14"/>
                <a:gd name="T49" fmla="*/ 6 h 9"/>
                <a:gd name="T50" fmla="*/ 8 w 14"/>
                <a:gd name="T51" fmla="*/ 5 h 9"/>
                <a:gd name="T52" fmla="*/ 9 w 14"/>
                <a:gd name="T53" fmla="*/ 3 h 9"/>
                <a:gd name="T54" fmla="*/ 9 w 14"/>
                <a:gd name="T55" fmla="*/ 3 h 9"/>
                <a:gd name="T56" fmla="*/ 3 w 14"/>
                <a:gd name="T5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 h="9">
                  <a:moveTo>
                    <a:pt x="4" y="9"/>
                  </a:moveTo>
                  <a:cubicBezTo>
                    <a:pt x="3" y="8"/>
                    <a:pt x="3" y="8"/>
                    <a:pt x="3" y="8"/>
                  </a:cubicBezTo>
                  <a:cubicBezTo>
                    <a:pt x="3" y="9"/>
                    <a:pt x="3" y="9"/>
                    <a:pt x="3" y="9"/>
                  </a:cubicBezTo>
                  <a:cubicBezTo>
                    <a:pt x="3" y="9"/>
                    <a:pt x="3" y="8"/>
                    <a:pt x="3" y="8"/>
                  </a:cubicBezTo>
                  <a:cubicBezTo>
                    <a:pt x="2" y="8"/>
                    <a:pt x="2" y="8"/>
                    <a:pt x="2" y="8"/>
                  </a:cubicBezTo>
                  <a:cubicBezTo>
                    <a:pt x="2" y="8"/>
                    <a:pt x="2" y="8"/>
                    <a:pt x="2" y="8"/>
                  </a:cubicBezTo>
                  <a:cubicBezTo>
                    <a:pt x="2" y="7"/>
                    <a:pt x="1" y="7"/>
                    <a:pt x="1" y="6"/>
                  </a:cubicBezTo>
                  <a:cubicBezTo>
                    <a:pt x="1" y="6"/>
                    <a:pt x="1" y="5"/>
                    <a:pt x="1" y="5"/>
                  </a:cubicBezTo>
                  <a:cubicBezTo>
                    <a:pt x="0" y="5"/>
                    <a:pt x="0" y="5"/>
                    <a:pt x="0" y="5"/>
                  </a:cubicBezTo>
                  <a:cubicBezTo>
                    <a:pt x="1" y="4"/>
                    <a:pt x="1" y="4"/>
                    <a:pt x="1" y="4"/>
                  </a:cubicBezTo>
                  <a:cubicBezTo>
                    <a:pt x="1" y="2"/>
                    <a:pt x="9" y="0"/>
                    <a:pt x="12" y="0"/>
                  </a:cubicBezTo>
                  <a:cubicBezTo>
                    <a:pt x="13" y="0"/>
                    <a:pt x="13" y="0"/>
                    <a:pt x="14" y="1"/>
                  </a:cubicBezTo>
                  <a:cubicBezTo>
                    <a:pt x="14" y="1"/>
                    <a:pt x="14" y="1"/>
                    <a:pt x="14" y="1"/>
                  </a:cubicBezTo>
                  <a:cubicBezTo>
                    <a:pt x="14" y="2"/>
                    <a:pt x="14" y="2"/>
                    <a:pt x="14" y="2"/>
                  </a:cubicBezTo>
                  <a:cubicBezTo>
                    <a:pt x="13" y="3"/>
                    <a:pt x="12" y="3"/>
                    <a:pt x="11" y="4"/>
                  </a:cubicBezTo>
                  <a:cubicBezTo>
                    <a:pt x="11" y="4"/>
                    <a:pt x="11" y="4"/>
                    <a:pt x="10" y="4"/>
                  </a:cubicBezTo>
                  <a:cubicBezTo>
                    <a:pt x="10" y="5"/>
                    <a:pt x="10" y="5"/>
                    <a:pt x="10" y="6"/>
                  </a:cubicBezTo>
                  <a:cubicBezTo>
                    <a:pt x="10" y="7"/>
                    <a:pt x="10" y="8"/>
                    <a:pt x="8" y="8"/>
                  </a:cubicBezTo>
                  <a:cubicBezTo>
                    <a:pt x="8" y="8"/>
                    <a:pt x="8" y="8"/>
                    <a:pt x="7" y="8"/>
                  </a:cubicBezTo>
                  <a:cubicBezTo>
                    <a:pt x="6" y="8"/>
                    <a:pt x="4" y="9"/>
                    <a:pt x="4" y="9"/>
                  </a:cubicBezTo>
                  <a:close/>
                  <a:moveTo>
                    <a:pt x="3" y="5"/>
                  </a:moveTo>
                  <a:cubicBezTo>
                    <a:pt x="3" y="5"/>
                    <a:pt x="3" y="5"/>
                    <a:pt x="3" y="5"/>
                  </a:cubicBezTo>
                  <a:cubicBezTo>
                    <a:pt x="3" y="6"/>
                    <a:pt x="3" y="6"/>
                    <a:pt x="4" y="7"/>
                  </a:cubicBezTo>
                  <a:cubicBezTo>
                    <a:pt x="4" y="7"/>
                    <a:pt x="5" y="6"/>
                    <a:pt x="7" y="6"/>
                  </a:cubicBezTo>
                  <a:cubicBezTo>
                    <a:pt x="8" y="6"/>
                    <a:pt x="8" y="6"/>
                    <a:pt x="8" y="6"/>
                  </a:cubicBezTo>
                  <a:cubicBezTo>
                    <a:pt x="8" y="6"/>
                    <a:pt x="8" y="6"/>
                    <a:pt x="8" y="5"/>
                  </a:cubicBezTo>
                  <a:cubicBezTo>
                    <a:pt x="8" y="5"/>
                    <a:pt x="8" y="4"/>
                    <a:pt x="9" y="3"/>
                  </a:cubicBezTo>
                  <a:cubicBezTo>
                    <a:pt x="9" y="3"/>
                    <a:pt x="9" y="3"/>
                    <a:pt x="9" y="3"/>
                  </a:cubicBezTo>
                  <a:cubicBezTo>
                    <a:pt x="7" y="3"/>
                    <a:pt x="4" y="4"/>
                    <a:pt x="3"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7" name="Freeform 386"/>
            <p:cNvSpPr/>
            <p:nvPr/>
          </p:nvSpPr>
          <p:spPr bwMode="auto">
            <a:xfrm>
              <a:off x="4670425" y="2196927"/>
              <a:ext cx="65088" cy="60325"/>
            </a:xfrm>
            <a:custGeom>
              <a:avLst/>
              <a:gdLst>
                <a:gd name="T0" fmla="*/ 14 w 24"/>
                <a:gd name="T1" fmla="*/ 18 h 22"/>
                <a:gd name="T2" fmla="*/ 19 w 24"/>
                <a:gd name="T3" fmla="*/ 22 h 22"/>
                <a:gd name="T4" fmla="*/ 14 w 24"/>
                <a:gd name="T5" fmla="*/ 20 h 22"/>
                <a:gd name="T6" fmla="*/ 16 w 24"/>
                <a:gd name="T7" fmla="*/ 20 h 22"/>
                <a:gd name="T8" fmla="*/ 7 w 24"/>
                <a:gd name="T9" fmla="*/ 13 h 22"/>
                <a:gd name="T10" fmla="*/ 4 w 24"/>
                <a:gd name="T11" fmla="*/ 8 h 22"/>
                <a:gd name="T12" fmla="*/ 0 w 24"/>
                <a:gd name="T13" fmla="*/ 7 h 22"/>
                <a:gd name="T14" fmla="*/ 6 w 24"/>
                <a:gd name="T15" fmla="*/ 6 h 22"/>
                <a:gd name="T16" fmla="*/ 8 w 24"/>
                <a:gd name="T17" fmla="*/ 2 h 22"/>
                <a:gd name="T18" fmla="*/ 11 w 24"/>
                <a:gd name="T19" fmla="*/ 0 h 22"/>
                <a:gd name="T20" fmla="*/ 17 w 24"/>
                <a:gd name="T21" fmla="*/ 5 h 22"/>
                <a:gd name="T22" fmla="*/ 20 w 24"/>
                <a:gd name="T23" fmla="*/ 5 h 22"/>
                <a:gd name="T24" fmla="*/ 24 w 24"/>
                <a:gd name="T25" fmla="*/ 8 h 22"/>
                <a:gd name="T26" fmla="*/ 19 w 24"/>
                <a:gd name="T27" fmla="*/ 8 h 22"/>
                <a:gd name="T28" fmla="*/ 9 w 24"/>
                <a:gd name="T29" fmla="*/ 7 h 22"/>
                <a:gd name="T30" fmla="*/ 14 w 24"/>
                <a:gd name="T3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2">
                  <a:moveTo>
                    <a:pt x="14" y="18"/>
                  </a:moveTo>
                  <a:cubicBezTo>
                    <a:pt x="16" y="19"/>
                    <a:pt x="18" y="20"/>
                    <a:pt x="19" y="22"/>
                  </a:cubicBezTo>
                  <a:cubicBezTo>
                    <a:pt x="18" y="22"/>
                    <a:pt x="16" y="20"/>
                    <a:pt x="14" y="20"/>
                  </a:cubicBezTo>
                  <a:cubicBezTo>
                    <a:pt x="15" y="20"/>
                    <a:pt x="15" y="20"/>
                    <a:pt x="16" y="20"/>
                  </a:cubicBezTo>
                  <a:cubicBezTo>
                    <a:pt x="14" y="18"/>
                    <a:pt x="4" y="16"/>
                    <a:pt x="7" y="13"/>
                  </a:cubicBezTo>
                  <a:cubicBezTo>
                    <a:pt x="5" y="12"/>
                    <a:pt x="6" y="8"/>
                    <a:pt x="4" y="8"/>
                  </a:cubicBezTo>
                  <a:cubicBezTo>
                    <a:pt x="3" y="8"/>
                    <a:pt x="0" y="13"/>
                    <a:pt x="0" y="7"/>
                  </a:cubicBezTo>
                  <a:cubicBezTo>
                    <a:pt x="1" y="3"/>
                    <a:pt x="5" y="7"/>
                    <a:pt x="6" y="6"/>
                  </a:cubicBezTo>
                  <a:cubicBezTo>
                    <a:pt x="7" y="5"/>
                    <a:pt x="7" y="3"/>
                    <a:pt x="8" y="2"/>
                  </a:cubicBezTo>
                  <a:cubicBezTo>
                    <a:pt x="8" y="1"/>
                    <a:pt x="10" y="1"/>
                    <a:pt x="11" y="0"/>
                  </a:cubicBezTo>
                  <a:cubicBezTo>
                    <a:pt x="12" y="1"/>
                    <a:pt x="15" y="4"/>
                    <a:pt x="17" y="5"/>
                  </a:cubicBezTo>
                  <a:cubicBezTo>
                    <a:pt x="18" y="5"/>
                    <a:pt x="20" y="3"/>
                    <a:pt x="20" y="5"/>
                  </a:cubicBezTo>
                  <a:cubicBezTo>
                    <a:pt x="21" y="7"/>
                    <a:pt x="21" y="8"/>
                    <a:pt x="24" y="8"/>
                  </a:cubicBezTo>
                  <a:cubicBezTo>
                    <a:pt x="21" y="10"/>
                    <a:pt x="21" y="9"/>
                    <a:pt x="19" y="8"/>
                  </a:cubicBezTo>
                  <a:cubicBezTo>
                    <a:pt x="16" y="7"/>
                    <a:pt x="10" y="8"/>
                    <a:pt x="9" y="7"/>
                  </a:cubicBezTo>
                  <a:cubicBezTo>
                    <a:pt x="7" y="9"/>
                    <a:pt x="13" y="15"/>
                    <a:pt x="14"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8" name="Freeform 387"/>
            <p:cNvSpPr>
              <a:spLocks noEditPoints="1"/>
            </p:cNvSpPr>
            <p:nvPr/>
          </p:nvSpPr>
          <p:spPr bwMode="auto">
            <a:xfrm>
              <a:off x="4667250" y="2192165"/>
              <a:ext cx="71438" cy="68263"/>
            </a:xfrm>
            <a:custGeom>
              <a:avLst/>
              <a:gdLst>
                <a:gd name="T0" fmla="*/ 17 w 26"/>
                <a:gd name="T1" fmla="*/ 24 h 25"/>
                <a:gd name="T2" fmla="*/ 15 w 26"/>
                <a:gd name="T3" fmla="*/ 22 h 25"/>
                <a:gd name="T4" fmla="*/ 7 w 26"/>
                <a:gd name="T5" fmla="*/ 16 h 25"/>
                <a:gd name="T6" fmla="*/ 6 w 26"/>
                <a:gd name="T7" fmla="*/ 13 h 25"/>
                <a:gd name="T8" fmla="*/ 5 w 26"/>
                <a:gd name="T9" fmla="*/ 11 h 25"/>
                <a:gd name="T10" fmla="*/ 1 w 26"/>
                <a:gd name="T11" fmla="*/ 12 h 25"/>
                <a:gd name="T12" fmla="*/ 3 w 26"/>
                <a:gd name="T13" fmla="*/ 6 h 25"/>
                <a:gd name="T14" fmla="*/ 7 w 26"/>
                <a:gd name="T15" fmla="*/ 7 h 25"/>
                <a:gd name="T16" fmla="*/ 8 w 26"/>
                <a:gd name="T17" fmla="*/ 3 h 25"/>
                <a:gd name="T18" fmla="*/ 11 w 26"/>
                <a:gd name="T19" fmla="*/ 1 h 25"/>
                <a:gd name="T20" fmla="*/ 13 w 26"/>
                <a:gd name="T21" fmla="*/ 1 h 25"/>
                <a:gd name="T22" fmla="*/ 18 w 26"/>
                <a:gd name="T23" fmla="*/ 6 h 25"/>
                <a:gd name="T24" fmla="*/ 21 w 26"/>
                <a:gd name="T25" fmla="*/ 5 h 25"/>
                <a:gd name="T26" fmla="*/ 25 w 26"/>
                <a:gd name="T27" fmla="*/ 9 h 25"/>
                <a:gd name="T28" fmla="*/ 25 w 26"/>
                <a:gd name="T29" fmla="*/ 11 h 25"/>
                <a:gd name="T30" fmla="*/ 19 w 26"/>
                <a:gd name="T31" fmla="*/ 11 h 25"/>
                <a:gd name="T32" fmla="*/ 11 w 26"/>
                <a:gd name="T33" fmla="*/ 10 h 25"/>
                <a:gd name="T34" fmla="*/ 16 w 26"/>
                <a:gd name="T35" fmla="*/ 19 h 25"/>
                <a:gd name="T36" fmla="*/ 21 w 26"/>
                <a:gd name="T37" fmla="*/ 23 h 25"/>
                <a:gd name="T38" fmla="*/ 21 w 26"/>
                <a:gd name="T39" fmla="*/ 24 h 25"/>
                <a:gd name="T40" fmla="*/ 5 w 26"/>
                <a:gd name="T41" fmla="*/ 9 h 25"/>
                <a:gd name="T42" fmla="*/ 8 w 26"/>
                <a:gd name="T43" fmla="*/ 12 h 25"/>
                <a:gd name="T44" fmla="*/ 10 w 26"/>
                <a:gd name="T45" fmla="*/ 15 h 25"/>
                <a:gd name="T46" fmla="*/ 9 w 26"/>
                <a:gd name="T47" fmla="*/ 16 h 25"/>
                <a:gd name="T48" fmla="*/ 14 w 26"/>
                <a:gd name="T49" fmla="*/ 19 h 25"/>
                <a:gd name="T50" fmla="*/ 10 w 26"/>
                <a:gd name="T51" fmla="*/ 8 h 25"/>
                <a:gd name="T52" fmla="*/ 11 w 26"/>
                <a:gd name="T53" fmla="*/ 8 h 25"/>
                <a:gd name="T54" fmla="*/ 20 w 26"/>
                <a:gd name="T55" fmla="*/ 9 h 25"/>
                <a:gd name="T56" fmla="*/ 21 w 26"/>
                <a:gd name="T57" fmla="*/ 7 h 25"/>
                <a:gd name="T58" fmla="*/ 18 w 26"/>
                <a:gd name="T59" fmla="*/ 8 h 25"/>
                <a:gd name="T60" fmla="*/ 12 w 26"/>
                <a:gd name="T61" fmla="*/ 3 h 25"/>
                <a:gd name="T62" fmla="*/ 9 w 26"/>
                <a:gd name="T63" fmla="*/ 4 h 25"/>
                <a:gd name="T64" fmla="*/ 8 w 26"/>
                <a:gd name="T65" fmla="*/ 8 h 25"/>
                <a:gd name="T66" fmla="*/ 3 w 26"/>
                <a:gd name="T67" fmla="*/ 8 h 25"/>
                <a:gd name="T68" fmla="*/ 2 w 26"/>
                <a:gd name="T69" fmla="*/ 11 h 25"/>
                <a:gd name="T70" fmla="*/ 5 w 26"/>
                <a:gd name="T7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25">
                  <a:moveTo>
                    <a:pt x="20" y="25"/>
                  </a:moveTo>
                  <a:cubicBezTo>
                    <a:pt x="19" y="25"/>
                    <a:pt x="18" y="24"/>
                    <a:pt x="17" y="24"/>
                  </a:cubicBezTo>
                  <a:cubicBezTo>
                    <a:pt x="16" y="24"/>
                    <a:pt x="16" y="23"/>
                    <a:pt x="15" y="23"/>
                  </a:cubicBezTo>
                  <a:cubicBezTo>
                    <a:pt x="15" y="22"/>
                    <a:pt x="15" y="22"/>
                    <a:pt x="15" y="22"/>
                  </a:cubicBezTo>
                  <a:cubicBezTo>
                    <a:pt x="14" y="22"/>
                    <a:pt x="14" y="21"/>
                    <a:pt x="13" y="21"/>
                  </a:cubicBezTo>
                  <a:cubicBezTo>
                    <a:pt x="10" y="20"/>
                    <a:pt x="7" y="18"/>
                    <a:pt x="7" y="16"/>
                  </a:cubicBezTo>
                  <a:cubicBezTo>
                    <a:pt x="7" y="16"/>
                    <a:pt x="7" y="16"/>
                    <a:pt x="7" y="15"/>
                  </a:cubicBezTo>
                  <a:cubicBezTo>
                    <a:pt x="6" y="14"/>
                    <a:pt x="6" y="13"/>
                    <a:pt x="6" y="13"/>
                  </a:cubicBezTo>
                  <a:cubicBezTo>
                    <a:pt x="5" y="12"/>
                    <a:pt x="5" y="11"/>
                    <a:pt x="5" y="11"/>
                  </a:cubicBezTo>
                  <a:cubicBezTo>
                    <a:pt x="5" y="11"/>
                    <a:pt x="5" y="11"/>
                    <a:pt x="5" y="11"/>
                  </a:cubicBezTo>
                  <a:cubicBezTo>
                    <a:pt x="4" y="12"/>
                    <a:pt x="3" y="13"/>
                    <a:pt x="2" y="13"/>
                  </a:cubicBezTo>
                  <a:cubicBezTo>
                    <a:pt x="1" y="13"/>
                    <a:pt x="1" y="13"/>
                    <a:pt x="1" y="12"/>
                  </a:cubicBezTo>
                  <a:cubicBezTo>
                    <a:pt x="0" y="12"/>
                    <a:pt x="0" y="11"/>
                    <a:pt x="0" y="9"/>
                  </a:cubicBezTo>
                  <a:cubicBezTo>
                    <a:pt x="0" y="7"/>
                    <a:pt x="2" y="6"/>
                    <a:pt x="3" y="6"/>
                  </a:cubicBezTo>
                  <a:cubicBezTo>
                    <a:pt x="4" y="6"/>
                    <a:pt x="5" y="6"/>
                    <a:pt x="5" y="7"/>
                  </a:cubicBezTo>
                  <a:cubicBezTo>
                    <a:pt x="6" y="7"/>
                    <a:pt x="6" y="7"/>
                    <a:pt x="7" y="7"/>
                  </a:cubicBezTo>
                  <a:cubicBezTo>
                    <a:pt x="7" y="7"/>
                    <a:pt x="7" y="6"/>
                    <a:pt x="7" y="5"/>
                  </a:cubicBezTo>
                  <a:cubicBezTo>
                    <a:pt x="7" y="5"/>
                    <a:pt x="7" y="4"/>
                    <a:pt x="8" y="3"/>
                  </a:cubicBezTo>
                  <a:cubicBezTo>
                    <a:pt x="8" y="2"/>
                    <a:pt x="9" y="2"/>
                    <a:pt x="10" y="2"/>
                  </a:cubicBezTo>
                  <a:cubicBezTo>
                    <a:pt x="10" y="2"/>
                    <a:pt x="11" y="1"/>
                    <a:pt x="11" y="1"/>
                  </a:cubicBezTo>
                  <a:cubicBezTo>
                    <a:pt x="12" y="0"/>
                    <a:pt x="12" y="0"/>
                    <a:pt x="12" y="0"/>
                  </a:cubicBezTo>
                  <a:cubicBezTo>
                    <a:pt x="13" y="1"/>
                    <a:pt x="13" y="1"/>
                    <a:pt x="13" y="1"/>
                  </a:cubicBezTo>
                  <a:cubicBezTo>
                    <a:pt x="13" y="1"/>
                    <a:pt x="13" y="1"/>
                    <a:pt x="14" y="2"/>
                  </a:cubicBezTo>
                  <a:cubicBezTo>
                    <a:pt x="15" y="3"/>
                    <a:pt x="17" y="5"/>
                    <a:pt x="18" y="6"/>
                  </a:cubicBezTo>
                  <a:cubicBezTo>
                    <a:pt x="19" y="6"/>
                    <a:pt x="19" y="6"/>
                    <a:pt x="19" y="6"/>
                  </a:cubicBezTo>
                  <a:cubicBezTo>
                    <a:pt x="20" y="5"/>
                    <a:pt x="20" y="5"/>
                    <a:pt x="21" y="5"/>
                  </a:cubicBezTo>
                  <a:cubicBezTo>
                    <a:pt x="21" y="5"/>
                    <a:pt x="22" y="5"/>
                    <a:pt x="22" y="6"/>
                  </a:cubicBezTo>
                  <a:cubicBezTo>
                    <a:pt x="23" y="8"/>
                    <a:pt x="23" y="9"/>
                    <a:pt x="25" y="9"/>
                  </a:cubicBezTo>
                  <a:cubicBezTo>
                    <a:pt x="26" y="10"/>
                    <a:pt x="26" y="10"/>
                    <a:pt x="26" y="10"/>
                  </a:cubicBezTo>
                  <a:cubicBezTo>
                    <a:pt x="25" y="11"/>
                    <a:pt x="25" y="11"/>
                    <a:pt x="25" y="11"/>
                  </a:cubicBezTo>
                  <a:cubicBezTo>
                    <a:pt x="23" y="13"/>
                    <a:pt x="22" y="12"/>
                    <a:pt x="21" y="12"/>
                  </a:cubicBezTo>
                  <a:cubicBezTo>
                    <a:pt x="21" y="11"/>
                    <a:pt x="20" y="11"/>
                    <a:pt x="19" y="11"/>
                  </a:cubicBezTo>
                  <a:cubicBezTo>
                    <a:pt x="19" y="11"/>
                    <a:pt x="17" y="11"/>
                    <a:pt x="16" y="11"/>
                  </a:cubicBezTo>
                  <a:cubicBezTo>
                    <a:pt x="14" y="11"/>
                    <a:pt x="12" y="11"/>
                    <a:pt x="11" y="10"/>
                  </a:cubicBezTo>
                  <a:cubicBezTo>
                    <a:pt x="11" y="12"/>
                    <a:pt x="13" y="15"/>
                    <a:pt x="15" y="17"/>
                  </a:cubicBezTo>
                  <a:cubicBezTo>
                    <a:pt x="15" y="18"/>
                    <a:pt x="16" y="18"/>
                    <a:pt x="16" y="19"/>
                  </a:cubicBezTo>
                  <a:cubicBezTo>
                    <a:pt x="18" y="20"/>
                    <a:pt x="18" y="20"/>
                    <a:pt x="18" y="20"/>
                  </a:cubicBezTo>
                  <a:cubicBezTo>
                    <a:pt x="19" y="21"/>
                    <a:pt x="20" y="22"/>
                    <a:pt x="21" y="23"/>
                  </a:cubicBezTo>
                  <a:cubicBezTo>
                    <a:pt x="22" y="24"/>
                    <a:pt x="22" y="24"/>
                    <a:pt x="22" y="24"/>
                  </a:cubicBezTo>
                  <a:cubicBezTo>
                    <a:pt x="21" y="24"/>
                    <a:pt x="21" y="24"/>
                    <a:pt x="21" y="24"/>
                  </a:cubicBezTo>
                  <a:cubicBezTo>
                    <a:pt x="20" y="25"/>
                    <a:pt x="20" y="25"/>
                    <a:pt x="20" y="25"/>
                  </a:cubicBezTo>
                  <a:close/>
                  <a:moveTo>
                    <a:pt x="5" y="9"/>
                  </a:moveTo>
                  <a:cubicBezTo>
                    <a:pt x="5" y="9"/>
                    <a:pt x="5" y="9"/>
                    <a:pt x="5" y="9"/>
                  </a:cubicBezTo>
                  <a:cubicBezTo>
                    <a:pt x="7" y="9"/>
                    <a:pt x="7" y="11"/>
                    <a:pt x="8" y="12"/>
                  </a:cubicBezTo>
                  <a:cubicBezTo>
                    <a:pt x="8" y="13"/>
                    <a:pt x="8" y="14"/>
                    <a:pt x="9" y="14"/>
                  </a:cubicBezTo>
                  <a:cubicBezTo>
                    <a:pt x="10" y="15"/>
                    <a:pt x="10" y="15"/>
                    <a:pt x="10" y="15"/>
                  </a:cubicBezTo>
                  <a:cubicBezTo>
                    <a:pt x="9" y="16"/>
                    <a:pt x="9" y="16"/>
                    <a:pt x="9" y="16"/>
                  </a:cubicBezTo>
                  <a:cubicBezTo>
                    <a:pt x="9" y="16"/>
                    <a:pt x="9" y="16"/>
                    <a:pt x="9" y="16"/>
                  </a:cubicBezTo>
                  <a:cubicBezTo>
                    <a:pt x="9" y="17"/>
                    <a:pt x="12" y="19"/>
                    <a:pt x="14" y="19"/>
                  </a:cubicBezTo>
                  <a:cubicBezTo>
                    <a:pt x="14" y="19"/>
                    <a:pt x="14" y="19"/>
                    <a:pt x="14" y="19"/>
                  </a:cubicBezTo>
                  <a:cubicBezTo>
                    <a:pt x="14" y="19"/>
                    <a:pt x="13" y="19"/>
                    <a:pt x="13" y="18"/>
                  </a:cubicBezTo>
                  <a:cubicBezTo>
                    <a:pt x="11" y="15"/>
                    <a:pt x="7" y="11"/>
                    <a:pt x="10" y="8"/>
                  </a:cubicBezTo>
                  <a:cubicBezTo>
                    <a:pt x="11" y="7"/>
                    <a:pt x="11" y="7"/>
                    <a:pt x="11" y="7"/>
                  </a:cubicBezTo>
                  <a:cubicBezTo>
                    <a:pt x="11" y="8"/>
                    <a:pt x="11" y="8"/>
                    <a:pt x="11" y="8"/>
                  </a:cubicBezTo>
                  <a:cubicBezTo>
                    <a:pt x="12" y="9"/>
                    <a:pt x="14" y="9"/>
                    <a:pt x="16" y="9"/>
                  </a:cubicBezTo>
                  <a:cubicBezTo>
                    <a:pt x="17" y="9"/>
                    <a:pt x="19" y="9"/>
                    <a:pt x="20" y="9"/>
                  </a:cubicBezTo>
                  <a:cubicBezTo>
                    <a:pt x="21" y="9"/>
                    <a:pt x="22" y="10"/>
                    <a:pt x="22" y="10"/>
                  </a:cubicBezTo>
                  <a:cubicBezTo>
                    <a:pt x="21" y="9"/>
                    <a:pt x="21" y="8"/>
                    <a:pt x="21" y="7"/>
                  </a:cubicBezTo>
                  <a:cubicBezTo>
                    <a:pt x="20" y="7"/>
                    <a:pt x="20" y="7"/>
                    <a:pt x="20" y="7"/>
                  </a:cubicBezTo>
                  <a:cubicBezTo>
                    <a:pt x="20" y="8"/>
                    <a:pt x="19" y="8"/>
                    <a:pt x="18" y="8"/>
                  </a:cubicBezTo>
                  <a:cubicBezTo>
                    <a:pt x="16" y="7"/>
                    <a:pt x="14" y="5"/>
                    <a:pt x="12" y="3"/>
                  </a:cubicBezTo>
                  <a:cubicBezTo>
                    <a:pt x="12" y="3"/>
                    <a:pt x="12" y="3"/>
                    <a:pt x="12" y="3"/>
                  </a:cubicBezTo>
                  <a:cubicBezTo>
                    <a:pt x="11" y="3"/>
                    <a:pt x="11" y="4"/>
                    <a:pt x="10" y="4"/>
                  </a:cubicBezTo>
                  <a:cubicBezTo>
                    <a:pt x="10" y="4"/>
                    <a:pt x="10" y="4"/>
                    <a:pt x="9" y="4"/>
                  </a:cubicBezTo>
                  <a:cubicBezTo>
                    <a:pt x="9" y="5"/>
                    <a:pt x="9" y="5"/>
                    <a:pt x="9" y="6"/>
                  </a:cubicBezTo>
                  <a:cubicBezTo>
                    <a:pt x="9" y="7"/>
                    <a:pt x="9" y="8"/>
                    <a:pt x="8" y="8"/>
                  </a:cubicBezTo>
                  <a:cubicBezTo>
                    <a:pt x="7" y="9"/>
                    <a:pt x="6" y="9"/>
                    <a:pt x="5" y="9"/>
                  </a:cubicBezTo>
                  <a:cubicBezTo>
                    <a:pt x="4" y="8"/>
                    <a:pt x="4" y="8"/>
                    <a:pt x="3" y="8"/>
                  </a:cubicBezTo>
                  <a:cubicBezTo>
                    <a:pt x="3" y="8"/>
                    <a:pt x="2" y="8"/>
                    <a:pt x="2" y="9"/>
                  </a:cubicBezTo>
                  <a:cubicBezTo>
                    <a:pt x="2" y="10"/>
                    <a:pt x="2" y="10"/>
                    <a:pt x="2" y="11"/>
                  </a:cubicBezTo>
                  <a:cubicBezTo>
                    <a:pt x="3" y="10"/>
                    <a:pt x="3" y="10"/>
                    <a:pt x="3" y="10"/>
                  </a:cubicBezTo>
                  <a:cubicBezTo>
                    <a:pt x="4" y="9"/>
                    <a:pt x="4" y="9"/>
                    <a:pt x="5"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79" name="Freeform 388"/>
            <p:cNvSpPr/>
            <p:nvPr/>
          </p:nvSpPr>
          <p:spPr bwMode="auto">
            <a:xfrm>
              <a:off x="4689475" y="2217565"/>
              <a:ext cx="49213" cy="39688"/>
            </a:xfrm>
            <a:custGeom>
              <a:avLst/>
              <a:gdLst>
                <a:gd name="T0" fmla="*/ 7 w 18"/>
                <a:gd name="T1" fmla="*/ 11 h 15"/>
                <a:gd name="T2" fmla="*/ 2 w 18"/>
                <a:gd name="T3" fmla="*/ 0 h 15"/>
                <a:gd name="T4" fmla="*/ 9 w 18"/>
                <a:gd name="T5" fmla="*/ 0 h 15"/>
                <a:gd name="T6" fmla="*/ 16 w 18"/>
                <a:gd name="T7" fmla="*/ 3 h 15"/>
                <a:gd name="T8" fmla="*/ 15 w 18"/>
                <a:gd name="T9" fmla="*/ 8 h 15"/>
                <a:gd name="T10" fmla="*/ 14 w 18"/>
                <a:gd name="T11" fmla="*/ 10 h 15"/>
                <a:gd name="T12" fmla="*/ 14 w 18"/>
                <a:gd name="T13" fmla="*/ 11 h 15"/>
                <a:gd name="T14" fmla="*/ 13 w 18"/>
                <a:gd name="T15" fmla="*/ 10 h 15"/>
                <a:gd name="T16" fmla="*/ 12 w 18"/>
                <a:gd name="T17" fmla="*/ 15 h 15"/>
                <a:gd name="T18" fmla="*/ 7 w 18"/>
                <a:gd name="T1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5">
                  <a:moveTo>
                    <a:pt x="7" y="11"/>
                  </a:moveTo>
                  <a:cubicBezTo>
                    <a:pt x="6" y="8"/>
                    <a:pt x="0" y="2"/>
                    <a:pt x="2" y="0"/>
                  </a:cubicBezTo>
                  <a:cubicBezTo>
                    <a:pt x="3" y="2"/>
                    <a:pt x="6" y="0"/>
                    <a:pt x="9" y="0"/>
                  </a:cubicBezTo>
                  <a:cubicBezTo>
                    <a:pt x="11" y="1"/>
                    <a:pt x="14" y="3"/>
                    <a:pt x="16" y="3"/>
                  </a:cubicBezTo>
                  <a:cubicBezTo>
                    <a:pt x="14" y="6"/>
                    <a:pt x="18" y="7"/>
                    <a:pt x="15" y="8"/>
                  </a:cubicBezTo>
                  <a:cubicBezTo>
                    <a:pt x="16" y="9"/>
                    <a:pt x="16" y="10"/>
                    <a:pt x="14" y="10"/>
                  </a:cubicBezTo>
                  <a:cubicBezTo>
                    <a:pt x="14" y="10"/>
                    <a:pt x="14" y="11"/>
                    <a:pt x="14" y="11"/>
                  </a:cubicBezTo>
                  <a:cubicBezTo>
                    <a:pt x="14" y="11"/>
                    <a:pt x="13" y="10"/>
                    <a:pt x="13" y="10"/>
                  </a:cubicBezTo>
                  <a:cubicBezTo>
                    <a:pt x="13" y="12"/>
                    <a:pt x="12" y="12"/>
                    <a:pt x="12" y="15"/>
                  </a:cubicBezTo>
                  <a:cubicBezTo>
                    <a:pt x="11" y="13"/>
                    <a:pt x="9" y="12"/>
                    <a:pt x="7"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0" name="Freeform 389"/>
            <p:cNvSpPr>
              <a:spLocks noEditPoints="1"/>
            </p:cNvSpPr>
            <p:nvPr/>
          </p:nvSpPr>
          <p:spPr bwMode="auto">
            <a:xfrm>
              <a:off x="4686300" y="2211215"/>
              <a:ext cx="53975" cy="52388"/>
            </a:xfrm>
            <a:custGeom>
              <a:avLst/>
              <a:gdLst>
                <a:gd name="T0" fmla="*/ 14 w 20"/>
                <a:gd name="T1" fmla="*/ 19 h 19"/>
                <a:gd name="T2" fmla="*/ 13 w 20"/>
                <a:gd name="T3" fmla="*/ 17 h 19"/>
                <a:gd name="T4" fmla="*/ 10 w 20"/>
                <a:gd name="T5" fmla="*/ 15 h 19"/>
                <a:gd name="T6" fmla="*/ 8 w 20"/>
                <a:gd name="T7" fmla="*/ 13 h 19"/>
                <a:gd name="T8" fmla="*/ 6 w 20"/>
                <a:gd name="T9" fmla="*/ 11 h 19"/>
                <a:gd name="T10" fmla="*/ 3 w 20"/>
                <a:gd name="T11" fmla="*/ 1 h 19"/>
                <a:gd name="T12" fmla="*/ 4 w 20"/>
                <a:gd name="T13" fmla="*/ 0 h 19"/>
                <a:gd name="T14" fmla="*/ 4 w 20"/>
                <a:gd name="T15" fmla="*/ 1 h 19"/>
                <a:gd name="T16" fmla="*/ 7 w 20"/>
                <a:gd name="T17" fmla="*/ 2 h 19"/>
                <a:gd name="T18" fmla="*/ 10 w 20"/>
                <a:gd name="T19" fmla="*/ 1 h 19"/>
                <a:gd name="T20" fmla="*/ 13 w 20"/>
                <a:gd name="T21" fmla="*/ 3 h 19"/>
                <a:gd name="T22" fmla="*/ 17 w 20"/>
                <a:gd name="T23" fmla="*/ 4 h 19"/>
                <a:gd name="T24" fmla="*/ 20 w 20"/>
                <a:gd name="T25" fmla="*/ 3 h 19"/>
                <a:gd name="T26" fmla="*/ 18 w 20"/>
                <a:gd name="T27" fmla="*/ 5 h 19"/>
                <a:gd name="T28" fmla="*/ 18 w 20"/>
                <a:gd name="T29" fmla="*/ 8 h 19"/>
                <a:gd name="T30" fmla="*/ 18 w 20"/>
                <a:gd name="T31" fmla="*/ 10 h 19"/>
                <a:gd name="T32" fmla="*/ 18 w 20"/>
                <a:gd name="T33" fmla="*/ 10 h 19"/>
                <a:gd name="T34" fmla="*/ 18 w 20"/>
                <a:gd name="T35" fmla="*/ 12 h 19"/>
                <a:gd name="T36" fmla="*/ 16 w 20"/>
                <a:gd name="T37" fmla="*/ 13 h 19"/>
                <a:gd name="T38" fmla="*/ 18 w 20"/>
                <a:gd name="T39" fmla="*/ 16 h 19"/>
                <a:gd name="T40" fmla="*/ 15 w 20"/>
                <a:gd name="T41" fmla="*/ 14 h 19"/>
                <a:gd name="T42" fmla="*/ 15 w 20"/>
                <a:gd name="T43" fmla="*/ 14 h 19"/>
                <a:gd name="T44" fmla="*/ 14 w 20"/>
                <a:gd name="T45" fmla="*/ 16 h 19"/>
                <a:gd name="T46" fmla="*/ 14 w 20"/>
                <a:gd name="T47" fmla="*/ 19 h 19"/>
                <a:gd name="T48" fmla="*/ 9 w 20"/>
                <a:gd name="T49" fmla="*/ 12 h 19"/>
                <a:gd name="T50" fmla="*/ 11 w 20"/>
                <a:gd name="T51" fmla="*/ 13 h 19"/>
                <a:gd name="T52" fmla="*/ 12 w 20"/>
                <a:gd name="T53" fmla="*/ 15 h 19"/>
                <a:gd name="T54" fmla="*/ 13 w 20"/>
                <a:gd name="T55" fmla="*/ 14 h 19"/>
                <a:gd name="T56" fmla="*/ 13 w 20"/>
                <a:gd name="T57" fmla="*/ 12 h 19"/>
                <a:gd name="T58" fmla="*/ 12 w 20"/>
                <a:gd name="T59" fmla="*/ 10 h 19"/>
                <a:gd name="T60" fmla="*/ 14 w 20"/>
                <a:gd name="T61" fmla="*/ 11 h 19"/>
                <a:gd name="T62" fmla="*/ 15 w 20"/>
                <a:gd name="T63" fmla="*/ 11 h 19"/>
                <a:gd name="T64" fmla="*/ 16 w 20"/>
                <a:gd name="T65" fmla="*/ 11 h 19"/>
                <a:gd name="T66" fmla="*/ 16 w 20"/>
                <a:gd name="T67" fmla="*/ 10 h 19"/>
                <a:gd name="T68" fmla="*/ 15 w 20"/>
                <a:gd name="T69" fmla="*/ 9 h 19"/>
                <a:gd name="T70" fmla="*/ 16 w 20"/>
                <a:gd name="T71" fmla="*/ 9 h 19"/>
                <a:gd name="T72" fmla="*/ 15 w 20"/>
                <a:gd name="T73" fmla="*/ 6 h 19"/>
                <a:gd name="T74" fmla="*/ 13 w 20"/>
                <a:gd name="T75" fmla="*/ 5 h 19"/>
                <a:gd name="T76" fmla="*/ 10 w 20"/>
                <a:gd name="T77" fmla="*/ 3 h 19"/>
                <a:gd name="T78" fmla="*/ 7 w 20"/>
                <a:gd name="T79" fmla="*/ 4 h 19"/>
                <a:gd name="T80" fmla="*/ 4 w 20"/>
                <a:gd name="T81" fmla="*/ 4 h 19"/>
                <a:gd name="T82" fmla="*/ 8 w 20"/>
                <a:gd name="T83" fmla="*/ 10 h 19"/>
                <a:gd name="T84" fmla="*/ 9 w 20"/>
                <a:gd name="T85"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19">
                  <a:moveTo>
                    <a:pt x="14" y="19"/>
                  </a:moveTo>
                  <a:cubicBezTo>
                    <a:pt x="13" y="17"/>
                    <a:pt x="13" y="17"/>
                    <a:pt x="13" y="17"/>
                  </a:cubicBezTo>
                  <a:cubicBezTo>
                    <a:pt x="12" y="16"/>
                    <a:pt x="11" y="16"/>
                    <a:pt x="10" y="15"/>
                  </a:cubicBezTo>
                  <a:cubicBezTo>
                    <a:pt x="8" y="13"/>
                    <a:pt x="8" y="13"/>
                    <a:pt x="8" y="13"/>
                  </a:cubicBezTo>
                  <a:cubicBezTo>
                    <a:pt x="7" y="13"/>
                    <a:pt x="7" y="12"/>
                    <a:pt x="6" y="11"/>
                  </a:cubicBezTo>
                  <a:cubicBezTo>
                    <a:pt x="4" y="8"/>
                    <a:pt x="0" y="4"/>
                    <a:pt x="3" y="1"/>
                  </a:cubicBezTo>
                  <a:cubicBezTo>
                    <a:pt x="4" y="0"/>
                    <a:pt x="4" y="0"/>
                    <a:pt x="4" y="0"/>
                  </a:cubicBezTo>
                  <a:cubicBezTo>
                    <a:pt x="4" y="1"/>
                    <a:pt x="4" y="1"/>
                    <a:pt x="4" y="1"/>
                  </a:cubicBezTo>
                  <a:cubicBezTo>
                    <a:pt x="5" y="2"/>
                    <a:pt x="5" y="2"/>
                    <a:pt x="7" y="2"/>
                  </a:cubicBezTo>
                  <a:cubicBezTo>
                    <a:pt x="8" y="1"/>
                    <a:pt x="9" y="1"/>
                    <a:pt x="10" y="1"/>
                  </a:cubicBezTo>
                  <a:cubicBezTo>
                    <a:pt x="11" y="2"/>
                    <a:pt x="12" y="2"/>
                    <a:pt x="13" y="3"/>
                  </a:cubicBezTo>
                  <a:cubicBezTo>
                    <a:pt x="15" y="3"/>
                    <a:pt x="16" y="4"/>
                    <a:pt x="17" y="4"/>
                  </a:cubicBezTo>
                  <a:cubicBezTo>
                    <a:pt x="20" y="3"/>
                    <a:pt x="20" y="3"/>
                    <a:pt x="20" y="3"/>
                  </a:cubicBezTo>
                  <a:cubicBezTo>
                    <a:pt x="18" y="5"/>
                    <a:pt x="18" y="5"/>
                    <a:pt x="18" y="5"/>
                  </a:cubicBezTo>
                  <a:cubicBezTo>
                    <a:pt x="17" y="6"/>
                    <a:pt x="17" y="7"/>
                    <a:pt x="18" y="8"/>
                  </a:cubicBezTo>
                  <a:cubicBezTo>
                    <a:pt x="18" y="8"/>
                    <a:pt x="18" y="9"/>
                    <a:pt x="18" y="10"/>
                  </a:cubicBezTo>
                  <a:cubicBezTo>
                    <a:pt x="18" y="10"/>
                    <a:pt x="18" y="10"/>
                    <a:pt x="18" y="10"/>
                  </a:cubicBezTo>
                  <a:cubicBezTo>
                    <a:pt x="18" y="11"/>
                    <a:pt x="18" y="11"/>
                    <a:pt x="18" y="12"/>
                  </a:cubicBezTo>
                  <a:cubicBezTo>
                    <a:pt x="17" y="12"/>
                    <a:pt x="17" y="13"/>
                    <a:pt x="16" y="13"/>
                  </a:cubicBezTo>
                  <a:cubicBezTo>
                    <a:pt x="18" y="16"/>
                    <a:pt x="18" y="16"/>
                    <a:pt x="18" y="16"/>
                  </a:cubicBezTo>
                  <a:cubicBezTo>
                    <a:pt x="15" y="14"/>
                    <a:pt x="15" y="14"/>
                    <a:pt x="15" y="14"/>
                  </a:cubicBezTo>
                  <a:cubicBezTo>
                    <a:pt x="15" y="14"/>
                    <a:pt x="15" y="14"/>
                    <a:pt x="15" y="14"/>
                  </a:cubicBezTo>
                  <a:cubicBezTo>
                    <a:pt x="14" y="15"/>
                    <a:pt x="14" y="16"/>
                    <a:pt x="14" y="16"/>
                  </a:cubicBezTo>
                  <a:lnTo>
                    <a:pt x="14" y="19"/>
                  </a:lnTo>
                  <a:close/>
                  <a:moveTo>
                    <a:pt x="9" y="12"/>
                  </a:moveTo>
                  <a:cubicBezTo>
                    <a:pt x="11" y="13"/>
                    <a:pt x="11" y="13"/>
                    <a:pt x="11" y="13"/>
                  </a:cubicBezTo>
                  <a:cubicBezTo>
                    <a:pt x="11" y="14"/>
                    <a:pt x="12" y="14"/>
                    <a:pt x="12" y="15"/>
                  </a:cubicBezTo>
                  <a:cubicBezTo>
                    <a:pt x="12" y="14"/>
                    <a:pt x="13" y="14"/>
                    <a:pt x="13" y="14"/>
                  </a:cubicBezTo>
                  <a:cubicBezTo>
                    <a:pt x="13" y="13"/>
                    <a:pt x="13" y="13"/>
                    <a:pt x="13" y="12"/>
                  </a:cubicBezTo>
                  <a:cubicBezTo>
                    <a:pt x="12" y="10"/>
                    <a:pt x="12" y="10"/>
                    <a:pt x="12" y="10"/>
                  </a:cubicBezTo>
                  <a:cubicBezTo>
                    <a:pt x="14" y="11"/>
                    <a:pt x="14" y="11"/>
                    <a:pt x="14" y="11"/>
                  </a:cubicBezTo>
                  <a:cubicBezTo>
                    <a:pt x="15" y="11"/>
                    <a:pt x="15" y="11"/>
                    <a:pt x="15" y="11"/>
                  </a:cubicBezTo>
                  <a:cubicBezTo>
                    <a:pt x="16" y="11"/>
                    <a:pt x="16" y="11"/>
                    <a:pt x="16" y="11"/>
                  </a:cubicBezTo>
                  <a:cubicBezTo>
                    <a:pt x="16" y="11"/>
                    <a:pt x="16" y="11"/>
                    <a:pt x="16" y="10"/>
                  </a:cubicBezTo>
                  <a:cubicBezTo>
                    <a:pt x="15" y="9"/>
                    <a:pt x="15" y="9"/>
                    <a:pt x="15" y="9"/>
                  </a:cubicBezTo>
                  <a:cubicBezTo>
                    <a:pt x="16" y="9"/>
                    <a:pt x="16" y="9"/>
                    <a:pt x="16" y="9"/>
                  </a:cubicBezTo>
                  <a:cubicBezTo>
                    <a:pt x="16" y="8"/>
                    <a:pt x="15" y="7"/>
                    <a:pt x="15" y="6"/>
                  </a:cubicBezTo>
                  <a:cubicBezTo>
                    <a:pt x="14" y="5"/>
                    <a:pt x="14" y="5"/>
                    <a:pt x="13" y="5"/>
                  </a:cubicBezTo>
                  <a:cubicBezTo>
                    <a:pt x="12" y="4"/>
                    <a:pt x="11" y="4"/>
                    <a:pt x="10" y="3"/>
                  </a:cubicBezTo>
                  <a:cubicBezTo>
                    <a:pt x="9" y="3"/>
                    <a:pt x="8" y="3"/>
                    <a:pt x="7" y="4"/>
                  </a:cubicBezTo>
                  <a:cubicBezTo>
                    <a:pt x="6" y="4"/>
                    <a:pt x="5" y="4"/>
                    <a:pt x="4" y="4"/>
                  </a:cubicBezTo>
                  <a:cubicBezTo>
                    <a:pt x="4" y="5"/>
                    <a:pt x="6" y="8"/>
                    <a:pt x="8" y="10"/>
                  </a:cubicBezTo>
                  <a:cubicBezTo>
                    <a:pt x="8" y="11"/>
                    <a:pt x="9" y="11"/>
                    <a:pt x="9"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1" name="Freeform 390"/>
            <p:cNvSpPr/>
            <p:nvPr/>
          </p:nvSpPr>
          <p:spPr bwMode="auto">
            <a:xfrm>
              <a:off x="4724400" y="2203277"/>
              <a:ext cx="52388" cy="63500"/>
            </a:xfrm>
            <a:custGeom>
              <a:avLst/>
              <a:gdLst>
                <a:gd name="T0" fmla="*/ 2 w 19"/>
                <a:gd name="T1" fmla="*/ 7 h 23"/>
                <a:gd name="T2" fmla="*/ 4 w 19"/>
                <a:gd name="T3" fmla="*/ 6 h 23"/>
                <a:gd name="T4" fmla="*/ 0 w 19"/>
                <a:gd name="T5" fmla="*/ 2 h 23"/>
                <a:gd name="T6" fmla="*/ 9 w 19"/>
                <a:gd name="T7" fmla="*/ 4 h 23"/>
                <a:gd name="T8" fmla="*/ 15 w 19"/>
                <a:gd name="T9" fmla="*/ 9 h 23"/>
                <a:gd name="T10" fmla="*/ 15 w 19"/>
                <a:gd name="T11" fmla="*/ 10 h 23"/>
                <a:gd name="T12" fmla="*/ 16 w 19"/>
                <a:gd name="T13" fmla="*/ 12 h 23"/>
                <a:gd name="T14" fmla="*/ 15 w 19"/>
                <a:gd name="T15" fmla="*/ 21 h 23"/>
                <a:gd name="T16" fmla="*/ 8 w 19"/>
                <a:gd name="T17" fmla="*/ 23 h 23"/>
                <a:gd name="T18" fmla="*/ 5 w 19"/>
                <a:gd name="T19" fmla="*/ 19 h 23"/>
                <a:gd name="T20" fmla="*/ 6 w 19"/>
                <a:gd name="T21" fmla="*/ 19 h 23"/>
                <a:gd name="T22" fmla="*/ 2 w 19"/>
                <a:gd name="T23" fmla="*/ 16 h 23"/>
                <a:gd name="T24" fmla="*/ 2 w 19"/>
                <a:gd name="T25" fmla="*/ 13 h 23"/>
                <a:gd name="T26" fmla="*/ 3 w 19"/>
                <a:gd name="T27" fmla="*/ 8 h 23"/>
                <a:gd name="T28" fmla="*/ 2 w 19"/>
                <a:gd name="T2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3">
                  <a:moveTo>
                    <a:pt x="2" y="7"/>
                  </a:moveTo>
                  <a:cubicBezTo>
                    <a:pt x="3" y="7"/>
                    <a:pt x="2" y="6"/>
                    <a:pt x="4" y="6"/>
                  </a:cubicBezTo>
                  <a:cubicBezTo>
                    <a:pt x="1" y="6"/>
                    <a:pt x="0" y="4"/>
                    <a:pt x="0" y="2"/>
                  </a:cubicBezTo>
                  <a:cubicBezTo>
                    <a:pt x="4" y="1"/>
                    <a:pt x="7" y="0"/>
                    <a:pt x="9" y="4"/>
                  </a:cubicBezTo>
                  <a:cubicBezTo>
                    <a:pt x="10" y="6"/>
                    <a:pt x="13" y="11"/>
                    <a:pt x="15" y="9"/>
                  </a:cubicBezTo>
                  <a:cubicBezTo>
                    <a:pt x="15" y="10"/>
                    <a:pt x="16" y="9"/>
                    <a:pt x="15" y="10"/>
                  </a:cubicBezTo>
                  <a:cubicBezTo>
                    <a:pt x="15" y="11"/>
                    <a:pt x="16" y="11"/>
                    <a:pt x="16" y="12"/>
                  </a:cubicBezTo>
                  <a:cubicBezTo>
                    <a:pt x="12" y="13"/>
                    <a:pt x="19" y="19"/>
                    <a:pt x="15" y="21"/>
                  </a:cubicBezTo>
                  <a:cubicBezTo>
                    <a:pt x="13" y="22"/>
                    <a:pt x="11" y="21"/>
                    <a:pt x="8" y="23"/>
                  </a:cubicBezTo>
                  <a:cubicBezTo>
                    <a:pt x="7" y="23"/>
                    <a:pt x="5" y="20"/>
                    <a:pt x="5" y="19"/>
                  </a:cubicBezTo>
                  <a:cubicBezTo>
                    <a:pt x="5" y="19"/>
                    <a:pt x="5" y="19"/>
                    <a:pt x="6" y="19"/>
                  </a:cubicBezTo>
                  <a:cubicBezTo>
                    <a:pt x="6" y="18"/>
                    <a:pt x="4" y="17"/>
                    <a:pt x="2" y="16"/>
                  </a:cubicBezTo>
                  <a:cubicBezTo>
                    <a:pt x="2" y="15"/>
                    <a:pt x="3" y="14"/>
                    <a:pt x="2" y="13"/>
                  </a:cubicBezTo>
                  <a:cubicBezTo>
                    <a:pt x="5" y="12"/>
                    <a:pt x="1" y="11"/>
                    <a:pt x="3" y="8"/>
                  </a:cubicBezTo>
                  <a:cubicBezTo>
                    <a:pt x="3" y="8"/>
                    <a:pt x="2" y="8"/>
                    <a:pt x="2"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2" name="Freeform 391"/>
            <p:cNvSpPr>
              <a:spLocks noEditPoints="1"/>
            </p:cNvSpPr>
            <p:nvPr/>
          </p:nvSpPr>
          <p:spPr bwMode="auto">
            <a:xfrm>
              <a:off x="4721225" y="2203277"/>
              <a:ext cx="52388" cy="65088"/>
            </a:xfrm>
            <a:custGeom>
              <a:avLst/>
              <a:gdLst>
                <a:gd name="T0" fmla="*/ 9 w 19"/>
                <a:gd name="T1" fmla="*/ 24 h 24"/>
                <a:gd name="T2" fmla="*/ 5 w 19"/>
                <a:gd name="T3" fmla="*/ 19 h 24"/>
                <a:gd name="T4" fmla="*/ 4 w 19"/>
                <a:gd name="T5" fmla="*/ 18 h 24"/>
                <a:gd name="T6" fmla="*/ 4 w 19"/>
                <a:gd name="T7" fmla="*/ 17 h 24"/>
                <a:gd name="T8" fmla="*/ 3 w 19"/>
                <a:gd name="T9" fmla="*/ 17 h 24"/>
                <a:gd name="T10" fmla="*/ 2 w 19"/>
                <a:gd name="T11" fmla="*/ 14 h 24"/>
                <a:gd name="T12" fmla="*/ 2 w 19"/>
                <a:gd name="T13" fmla="*/ 13 h 24"/>
                <a:gd name="T14" fmla="*/ 2 w 19"/>
                <a:gd name="T15" fmla="*/ 12 h 24"/>
                <a:gd name="T16" fmla="*/ 3 w 19"/>
                <a:gd name="T17" fmla="*/ 12 h 24"/>
                <a:gd name="T18" fmla="*/ 3 w 19"/>
                <a:gd name="T19" fmla="*/ 8 h 24"/>
                <a:gd name="T20" fmla="*/ 0 w 19"/>
                <a:gd name="T21" fmla="*/ 8 h 24"/>
                <a:gd name="T22" fmla="*/ 2 w 19"/>
                <a:gd name="T23" fmla="*/ 7 h 24"/>
                <a:gd name="T24" fmla="*/ 2 w 19"/>
                <a:gd name="T25" fmla="*/ 6 h 24"/>
                <a:gd name="T26" fmla="*/ 2 w 19"/>
                <a:gd name="T27" fmla="*/ 6 h 24"/>
                <a:gd name="T28" fmla="*/ 0 w 19"/>
                <a:gd name="T29" fmla="*/ 2 h 24"/>
                <a:gd name="T30" fmla="*/ 0 w 19"/>
                <a:gd name="T31" fmla="*/ 1 h 24"/>
                <a:gd name="T32" fmla="*/ 1 w 19"/>
                <a:gd name="T33" fmla="*/ 1 h 24"/>
                <a:gd name="T34" fmla="*/ 6 w 19"/>
                <a:gd name="T35" fmla="*/ 0 h 24"/>
                <a:gd name="T36" fmla="*/ 11 w 19"/>
                <a:gd name="T37" fmla="*/ 4 h 24"/>
                <a:gd name="T38" fmla="*/ 15 w 19"/>
                <a:gd name="T39" fmla="*/ 8 h 24"/>
                <a:gd name="T40" fmla="*/ 15 w 19"/>
                <a:gd name="T41" fmla="*/ 8 h 24"/>
                <a:gd name="T42" fmla="*/ 17 w 19"/>
                <a:gd name="T43" fmla="*/ 7 h 24"/>
                <a:gd name="T44" fmla="*/ 17 w 19"/>
                <a:gd name="T45" fmla="*/ 9 h 24"/>
                <a:gd name="T46" fmla="*/ 17 w 19"/>
                <a:gd name="T47" fmla="*/ 9 h 24"/>
                <a:gd name="T48" fmla="*/ 17 w 19"/>
                <a:gd name="T49" fmla="*/ 9 h 24"/>
                <a:gd name="T50" fmla="*/ 17 w 19"/>
                <a:gd name="T51" fmla="*/ 10 h 24"/>
                <a:gd name="T52" fmla="*/ 17 w 19"/>
                <a:gd name="T53" fmla="*/ 10 h 24"/>
                <a:gd name="T54" fmla="*/ 18 w 19"/>
                <a:gd name="T55" fmla="*/ 11 h 24"/>
                <a:gd name="T56" fmla="*/ 19 w 19"/>
                <a:gd name="T57" fmla="*/ 12 h 24"/>
                <a:gd name="T58" fmla="*/ 17 w 19"/>
                <a:gd name="T59" fmla="*/ 13 h 24"/>
                <a:gd name="T60" fmla="*/ 17 w 19"/>
                <a:gd name="T61" fmla="*/ 13 h 24"/>
                <a:gd name="T62" fmla="*/ 17 w 19"/>
                <a:gd name="T63" fmla="*/ 16 h 24"/>
                <a:gd name="T64" fmla="*/ 16 w 19"/>
                <a:gd name="T65" fmla="*/ 22 h 24"/>
                <a:gd name="T66" fmla="*/ 13 w 19"/>
                <a:gd name="T67" fmla="*/ 23 h 24"/>
                <a:gd name="T68" fmla="*/ 10 w 19"/>
                <a:gd name="T69" fmla="*/ 23 h 24"/>
                <a:gd name="T70" fmla="*/ 9 w 19"/>
                <a:gd name="T71" fmla="*/ 24 h 24"/>
                <a:gd name="T72" fmla="*/ 7 w 19"/>
                <a:gd name="T73" fmla="*/ 20 h 24"/>
                <a:gd name="T74" fmla="*/ 9 w 19"/>
                <a:gd name="T75" fmla="*/ 22 h 24"/>
                <a:gd name="T76" fmla="*/ 13 w 19"/>
                <a:gd name="T77" fmla="*/ 21 h 24"/>
                <a:gd name="T78" fmla="*/ 15 w 19"/>
                <a:gd name="T79" fmla="*/ 20 h 24"/>
                <a:gd name="T80" fmla="*/ 15 w 19"/>
                <a:gd name="T81" fmla="*/ 17 h 24"/>
                <a:gd name="T82" fmla="*/ 15 w 19"/>
                <a:gd name="T83" fmla="*/ 13 h 24"/>
                <a:gd name="T84" fmla="*/ 16 w 19"/>
                <a:gd name="T85" fmla="*/ 12 h 24"/>
                <a:gd name="T86" fmla="*/ 15 w 19"/>
                <a:gd name="T87" fmla="*/ 11 h 24"/>
                <a:gd name="T88" fmla="*/ 15 w 19"/>
                <a:gd name="T89" fmla="*/ 10 h 24"/>
                <a:gd name="T90" fmla="*/ 11 w 19"/>
                <a:gd name="T91" fmla="*/ 7 h 24"/>
                <a:gd name="T92" fmla="*/ 6 w 19"/>
                <a:gd name="T93" fmla="*/ 7 h 24"/>
                <a:gd name="T94" fmla="*/ 5 w 19"/>
                <a:gd name="T95" fmla="*/ 8 h 24"/>
                <a:gd name="T96" fmla="*/ 5 w 19"/>
                <a:gd name="T97" fmla="*/ 11 h 24"/>
                <a:gd name="T98" fmla="*/ 5 w 19"/>
                <a:gd name="T99" fmla="*/ 13 h 24"/>
                <a:gd name="T100" fmla="*/ 4 w 19"/>
                <a:gd name="T101" fmla="*/ 13 h 24"/>
                <a:gd name="T102" fmla="*/ 4 w 19"/>
                <a:gd name="T103" fmla="*/ 14 h 24"/>
                <a:gd name="T104" fmla="*/ 4 w 19"/>
                <a:gd name="T105" fmla="*/ 15 h 24"/>
                <a:gd name="T106" fmla="*/ 5 w 19"/>
                <a:gd name="T107" fmla="*/ 16 h 24"/>
                <a:gd name="T108" fmla="*/ 8 w 19"/>
                <a:gd name="T109" fmla="*/ 20 h 24"/>
                <a:gd name="T110" fmla="*/ 7 w 19"/>
                <a:gd name="T111" fmla="*/ 20 h 24"/>
                <a:gd name="T112" fmla="*/ 2 w 19"/>
                <a:gd name="T113" fmla="*/ 3 h 24"/>
                <a:gd name="T114" fmla="*/ 5 w 19"/>
                <a:gd name="T115" fmla="*/ 5 h 24"/>
                <a:gd name="T116" fmla="*/ 10 w 19"/>
                <a:gd name="T117" fmla="*/ 7 h 24"/>
                <a:gd name="T118" fmla="*/ 9 w 19"/>
                <a:gd name="T119" fmla="*/ 4 h 24"/>
                <a:gd name="T120" fmla="*/ 6 w 19"/>
                <a:gd name="T121" fmla="*/ 2 h 24"/>
                <a:gd name="T122" fmla="*/ 2 w 19"/>
                <a:gd name="T123"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 h="24">
                  <a:moveTo>
                    <a:pt x="9" y="24"/>
                  </a:moveTo>
                  <a:cubicBezTo>
                    <a:pt x="7" y="24"/>
                    <a:pt x="5" y="20"/>
                    <a:pt x="5" y="19"/>
                  </a:cubicBezTo>
                  <a:cubicBezTo>
                    <a:pt x="4" y="18"/>
                    <a:pt x="4" y="18"/>
                    <a:pt x="4" y="18"/>
                  </a:cubicBezTo>
                  <a:cubicBezTo>
                    <a:pt x="4" y="17"/>
                    <a:pt x="4" y="17"/>
                    <a:pt x="4" y="17"/>
                  </a:cubicBezTo>
                  <a:cubicBezTo>
                    <a:pt x="4" y="17"/>
                    <a:pt x="3" y="17"/>
                    <a:pt x="3" y="17"/>
                  </a:cubicBezTo>
                  <a:cubicBezTo>
                    <a:pt x="2" y="16"/>
                    <a:pt x="2" y="15"/>
                    <a:pt x="2" y="14"/>
                  </a:cubicBezTo>
                  <a:cubicBezTo>
                    <a:pt x="2" y="14"/>
                    <a:pt x="2" y="13"/>
                    <a:pt x="2" y="13"/>
                  </a:cubicBezTo>
                  <a:cubicBezTo>
                    <a:pt x="2" y="12"/>
                    <a:pt x="2" y="12"/>
                    <a:pt x="2" y="12"/>
                  </a:cubicBezTo>
                  <a:cubicBezTo>
                    <a:pt x="3" y="12"/>
                    <a:pt x="3" y="12"/>
                    <a:pt x="3" y="12"/>
                  </a:cubicBezTo>
                  <a:cubicBezTo>
                    <a:pt x="2" y="11"/>
                    <a:pt x="2" y="10"/>
                    <a:pt x="3" y="8"/>
                  </a:cubicBezTo>
                  <a:cubicBezTo>
                    <a:pt x="0" y="8"/>
                    <a:pt x="0" y="8"/>
                    <a:pt x="0" y="8"/>
                  </a:cubicBezTo>
                  <a:cubicBezTo>
                    <a:pt x="2" y="7"/>
                    <a:pt x="2" y="7"/>
                    <a:pt x="2" y="7"/>
                  </a:cubicBezTo>
                  <a:cubicBezTo>
                    <a:pt x="2" y="7"/>
                    <a:pt x="2" y="7"/>
                    <a:pt x="2" y="6"/>
                  </a:cubicBezTo>
                  <a:cubicBezTo>
                    <a:pt x="2" y="6"/>
                    <a:pt x="2" y="6"/>
                    <a:pt x="2" y="6"/>
                  </a:cubicBezTo>
                  <a:cubicBezTo>
                    <a:pt x="1" y="5"/>
                    <a:pt x="0" y="4"/>
                    <a:pt x="0" y="2"/>
                  </a:cubicBezTo>
                  <a:cubicBezTo>
                    <a:pt x="0" y="1"/>
                    <a:pt x="0" y="1"/>
                    <a:pt x="0" y="1"/>
                  </a:cubicBezTo>
                  <a:cubicBezTo>
                    <a:pt x="1" y="1"/>
                    <a:pt x="1" y="1"/>
                    <a:pt x="1" y="1"/>
                  </a:cubicBezTo>
                  <a:cubicBezTo>
                    <a:pt x="3" y="0"/>
                    <a:pt x="4" y="0"/>
                    <a:pt x="6" y="0"/>
                  </a:cubicBezTo>
                  <a:cubicBezTo>
                    <a:pt x="8" y="0"/>
                    <a:pt x="10" y="1"/>
                    <a:pt x="11" y="4"/>
                  </a:cubicBezTo>
                  <a:cubicBezTo>
                    <a:pt x="12" y="6"/>
                    <a:pt x="14" y="8"/>
                    <a:pt x="15" y="8"/>
                  </a:cubicBezTo>
                  <a:cubicBezTo>
                    <a:pt x="15" y="8"/>
                    <a:pt x="15" y="8"/>
                    <a:pt x="15" y="8"/>
                  </a:cubicBezTo>
                  <a:cubicBezTo>
                    <a:pt x="17" y="7"/>
                    <a:pt x="17" y="7"/>
                    <a:pt x="17" y="7"/>
                  </a:cubicBezTo>
                  <a:cubicBezTo>
                    <a:pt x="17" y="9"/>
                    <a:pt x="17" y="9"/>
                    <a:pt x="17" y="9"/>
                  </a:cubicBezTo>
                  <a:cubicBezTo>
                    <a:pt x="17" y="9"/>
                    <a:pt x="17" y="9"/>
                    <a:pt x="17" y="9"/>
                  </a:cubicBezTo>
                  <a:cubicBezTo>
                    <a:pt x="17" y="9"/>
                    <a:pt x="17" y="9"/>
                    <a:pt x="17" y="9"/>
                  </a:cubicBezTo>
                  <a:cubicBezTo>
                    <a:pt x="17" y="10"/>
                    <a:pt x="17" y="10"/>
                    <a:pt x="17" y="10"/>
                  </a:cubicBezTo>
                  <a:cubicBezTo>
                    <a:pt x="17" y="10"/>
                    <a:pt x="17" y="10"/>
                    <a:pt x="17" y="10"/>
                  </a:cubicBezTo>
                  <a:cubicBezTo>
                    <a:pt x="17" y="11"/>
                    <a:pt x="18" y="11"/>
                    <a:pt x="18" y="11"/>
                  </a:cubicBezTo>
                  <a:cubicBezTo>
                    <a:pt x="19" y="12"/>
                    <a:pt x="19" y="12"/>
                    <a:pt x="19" y="12"/>
                  </a:cubicBezTo>
                  <a:cubicBezTo>
                    <a:pt x="17" y="13"/>
                    <a:pt x="17" y="13"/>
                    <a:pt x="17" y="13"/>
                  </a:cubicBezTo>
                  <a:cubicBezTo>
                    <a:pt x="17" y="13"/>
                    <a:pt x="17" y="13"/>
                    <a:pt x="17" y="13"/>
                  </a:cubicBezTo>
                  <a:cubicBezTo>
                    <a:pt x="16" y="14"/>
                    <a:pt x="17" y="15"/>
                    <a:pt x="17" y="16"/>
                  </a:cubicBezTo>
                  <a:cubicBezTo>
                    <a:pt x="18" y="18"/>
                    <a:pt x="19" y="20"/>
                    <a:pt x="16" y="22"/>
                  </a:cubicBezTo>
                  <a:cubicBezTo>
                    <a:pt x="15" y="23"/>
                    <a:pt x="14" y="23"/>
                    <a:pt x="13" y="23"/>
                  </a:cubicBezTo>
                  <a:cubicBezTo>
                    <a:pt x="12" y="23"/>
                    <a:pt x="11" y="23"/>
                    <a:pt x="10" y="23"/>
                  </a:cubicBezTo>
                  <a:cubicBezTo>
                    <a:pt x="10" y="24"/>
                    <a:pt x="9" y="24"/>
                    <a:pt x="9" y="24"/>
                  </a:cubicBezTo>
                  <a:close/>
                  <a:moveTo>
                    <a:pt x="7" y="20"/>
                  </a:moveTo>
                  <a:cubicBezTo>
                    <a:pt x="8" y="21"/>
                    <a:pt x="9" y="21"/>
                    <a:pt x="9" y="22"/>
                  </a:cubicBezTo>
                  <a:cubicBezTo>
                    <a:pt x="10" y="21"/>
                    <a:pt x="12" y="21"/>
                    <a:pt x="13" y="21"/>
                  </a:cubicBezTo>
                  <a:cubicBezTo>
                    <a:pt x="14" y="21"/>
                    <a:pt x="15" y="21"/>
                    <a:pt x="15" y="20"/>
                  </a:cubicBezTo>
                  <a:cubicBezTo>
                    <a:pt x="16" y="20"/>
                    <a:pt x="16" y="19"/>
                    <a:pt x="15" y="17"/>
                  </a:cubicBezTo>
                  <a:cubicBezTo>
                    <a:pt x="15" y="15"/>
                    <a:pt x="14" y="14"/>
                    <a:pt x="15" y="13"/>
                  </a:cubicBezTo>
                  <a:cubicBezTo>
                    <a:pt x="15" y="12"/>
                    <a:pt x="15" y="12"/>
                    <a:pt x="16" y="12"/>
                  </a:cubicBezTo>
                  <a:cubicBezTo>
                    <a:pt x="15" y="11"/>
                    <a:pt x="15" y="11"/>
                    <a:pt x="15" y="11"/>
                  </a:cubicBezTo>
                  <a:cubicBezTo>
                    <a:pt x="15" y="10"/>
                    <a:pt x="15" y="10"/>
                    <a:pt x="15" y="10"/>
                  </a:cubicBezTo>
                  <a:cubicBezTo>
                    <a:pt x="13" y="10"/>
                    <a:pt x="12" y="9"/>
                    <a:pt x="11" y="7"/>
                  </a:cubicBezTo>
                  <a:cubicBezTo>
                    <a:pt x="6" y="7"/>
                    <a:pt x="6" y="7"/>
                    <a:pt x="6" y="7"/>
                  </a:cubicBezTo>
                  <a:cubicBezTo>
                    <a:pt x="5" y="8"/>
                    <a:pt x="5" y="8"/>
                    <a:pt x="5" y="8"/>
                  </a:cubicBezTo>
                  <a:cubicBezTo>
                    <a:pt x="4" y="9"/>
                    <a:pt x="4" y="10"/>
                    <a:pt x="5" y="11"/>
                  </a:cubicBezTo>
                  <a:cubicBezTo>
                    <a:pt x="5" y="11"/>
                    <a:pt x="5" y="12"/>
                    <a:pt x="5" y="13"/>
                  </a:cubicBezTo>
                  <a:cubicBezTo>
                    <a:pt x="5" y="13"/>
                    <a:pt x="5" y="13"/>
                    <a:pt x="4" y="13"/>
                  </a:cubicBezTo>
                  <a:cubicBezTo>
                    <a:pt x="4" y="14"/>
                    <a:pt x="4" y="14"/>
                    <a:pt x="4" y="14"/>
                  </a:cubicBezTo>
                  <a:cubicBezTo>
                    <a:pt x="4" y="15"/>
                    <a:pt x="4" y="15"/>
                    <a:pt x="4" y="15"/>
                  </a:cubicBezTo>
                  <a:cubicBezTo>
                    <a:pt x="5" y="15"/>
                    <a:pt x="5" y="15"/>
                    <a:pt x="5" y="16"/>
                  </a:cubicBezTo>
                  <a:cubicBezTo>
                    <a:pt x="6" y="16"/>
                    <a:pt x="8" y="18"/>
                    <a:pt x="8" y="20"/>
                  </a:cubicBezTo>
                  <a:lnTo>
                    <a:pt x="7" y="20"/>
                  </a:lnTo>
                  <a:close/>
                  <a:moveTo>
                    <a:pt x="2" y="3"/>
                  </a:moveTo>
                  <a:cubicBezTo>
                    <a:pt x="3" y="4"/>
                    <a:pt x="3" y="5"/>
                    <a:pt x="5" y="5"/>
                  </a:cubicBezTo>
                  <a:cubicBezTo>
                    <a:pt x="10" y="7"/>
                    <a:pt x="10" y="7"/>
                    <a:pt x="10" y="7"/>
                  </a:cubicBezTo>
                  <a:cubicBezTo>
                    <a:pt x="10" y="6"/>
                    <a:pt x="9" y="5"/>
                    <a:pt x="9" y="4"/>
                  </a:cubicBezTo>
                  <a:cubicBezTo>
                    <a:pt x="8" y="2"/>
                    <a:pt x="7" y="2"/>
                    <a:pt x="6" y="2"/>
                  </a:cubicBezTo>
                  <a:cubicBezTo>
                    <a:pt x="5" y="2"/>
                    <a:pt x="4" y="2"/>
                    <a:pt x="2"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3" name="Freeform 392"/>
            <p:cNvSpPr/>
            <p:nvPr/>
          </p:nvSpPr>
          <p:spPr bwMode="auto">
            <a:xfrm>
              <a:off x="4719638" y="2244552"/>
              <a:ext cx="20638" cy="23813"/>
            </a:xfrm>
            <a:custGeom>
              <a:avLst/>
              <a:gdLst>
                <a:gd name="T0" fmla="*/ 0 w 8"/>
                <a:gd name="T1" fmla="*/ 5 h 9"/>
                <a:gd name="T2" fmla="*/ 4 w 8"/>
                <a:gd name="T3" fmla="*/ 9 h 9"/>
                <a:gd name="T4" fmla="*/ 7 w 8"/>
                <a:gd name="T5" fmla="*/ 5 h 9"/>
                <a:gd name="T6" fmla="*/ 7 w 8"/>
                <a:gd name="T7" fmla="*/ 4 h 9"/>
                <a:gd name="T8" fmla="*/ 8 w 8"/>
                <a:gd name="T9" fmla="*/ 4 h 9"/>
                <a:gd name="T10" fmla="*/ 4 w 8"/>
                <a:gd name="T11" fmla="*/ 0 h 9"/>
                <a:gd name="T12" fmla="*/ 3 w 8"/>
                <a:gd name="T13" fmla="*/ 0 h 9"/>
                <a:gd name="T14" fmla="*/ 3 w 8"/>
                <a:gd name="T15" fmla="*/ 1 h 9"/>
                <a:gd name="T16" fmla="*/ 2 w 8"/>
                <a:gd name="T17" fmla="*/ 0 h 9"/>
                <a:gd name="T18" fmla="*/ 0 w 8"/>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9">
                  <a:moveTo>
                    <a:pt x="0" y="5"/>
                  </a:moveTo>
                  <a:cubicBezTo>
                    <a:pt x="2" y="7"/>
                    <a:pt x="3" y="8"/>
                    <a:pt x="4" y="9"/>
                  </a:cubicBezTo>
                  <a:cubicBezTo>
                    <a:pt x="4" y="7"/>
                    <a:pt x="5" y="5"/>
                    <a:pt x="7" y="5"/>
                  </a:cubicBezTo>
                  <a:cubicBezTo>
                    <a:pt x="7" y="5"/>
                    <a:pt x="7" y="4"/>
                    <a:pt x="7" y="4"/>
                  </a:cubicBezTo>
                  <a:cubicBezTo>
                    <a:pt x="7" y="4"/>
                    <a:pt x="7" y="4"/>
                    <a:pt x="8" y="4"/>
                  </a:cubicBezTo>
                  <a:cubicBezTo>
                    <a:pt x="8" y="2"/>
                    <a:pt x="4" y="2"/>
                    <a:pt x="4" y="0"/>
                  </a:cubicBezTo>
                  <a:cubicBezTo>
                    <a:pt x="4" y="0"/>
                    <a:pt x="3" y="0"/>
                    <a:pt x="3" y="0"/>
                  </a:cubicBezTo>
                  <a:cubicBezTo>
                    <a:pt x="3" y="0"/>
                    <a:pt x="3" y="1"/>
                    <a:pt x="3" y="1"/>
                  </a:cubicBezTo>
                  <a:cubicBezTo>
                    <a:pt x="3" y="1"/>
                    <a:pt x="2" y="0"/>
                    <a:pt x="2" y="0"/>
                  </a:cubicBezTo>
                  <a:cubicBezTo>
                    <a:pt x="2" y="2"/>
                    <a:pt x="1" y="3"/>
                    <a:pt x="0"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4" name="Freeform 393"/>
            <p:cNvSpPr>
              <a:spLocks noEditPoints="1"/>
            </p:cNvSpPr>
            <p:nvPr/>
          </p:nvSpPr>
          <p:spPr bwMode="auto">
            <a:xfrm>
              <a:off x="4716463" y="2238202"/>
              <a:ext cx="26988" cy="36513"/>
            </a:xfrm>
            <a:custGeom>
              <a:avLst/>
              <a:gdLst>
                <a:gd name="T0" fmla="*/ 6 w 10"/>
                <a:gd name="T1" fmla="*/ 13 h 13"/>
                <a:gd name="T2" fmla="*/ 3 w 10"/>
                <a:gd name="T3" fmla="*/ 10 h 13"/>
                <a:gd name="T4" fmla="*/ 1 w 10"/>
                <a:gd name="T5" fmla="*/ 8 h 13"/>
                <a:gd name="T6" fmla="*/ 0 w 10"/>
                <a:gd name="T7" fmla="*/ 8 h 13"/>
                <a:gd name="T8" fmla="*/ 0 w 10"/>
                <a:gd name="T9" fmla="*/ 7 h 13"/>
                <a:gd name="T10" fmla="*/ 1 w 10"/>
                <a:gd name="T11" fmla="*/ 5 h 13"/>
                <a:gd name="T12" fmla="*/ 2 w 10"/>
                <a:gd name="T13" fmla="*/ 2 h 13"/>
                <a:gd name="T14" fmla="*/ 1 w 10"/>
                <a:gd name="T15" fmla="*/ 0 h 13"/>
                <a:gd name="T16" fmla="*/ 3 w 10"/>
                <a:gd name="T17" fmla="*/ 1 h 13"/>
                <a:gd name="T18" fmla="*/ 6 w 10"/>
                <a:gd name="T19" fmla="*/ 1 h 13"/>
                <a:gd name="T20" fmla="*/ 6 w 10"/>
                <a:gd name="T21" fmla="*/ 2 h 13"/>
                <a:gd name="T22" fmla="*/ 8 w 10"/>
                <a:gd name="T23" fmla="*/ 3 h 13"/>
                <a:gd name="T24" fmla="*/ 10 w 10"/>
                <a:gd name="T25" fmla="*/ 7 h 13"/>
                <a:gd name="T26" fmla="*/ 9 w 10"/>
                <a:gd name="T27" fmla="*/ 8 h 13"/>
                <a:gd name="T28" fmla="*/ 9 w 10"/>
                <a:gd name="T29" fmla="*/ 8 h 13"/>
                <a:gd name="T30" fmla="*/ 9 w 10"/>
                <a:gd name="T31" fmla="*/ 8 h 13"/>
                <a:gd name="T32" fmla="*/ 8 w 10"/>
                <a:gd name="T33" fmla="*/ 8 h 13"/>
                <a:gd name="T34" fmla="*/ 6 w 10"/>
                <a:gd name="T35" fmla="*/ 11 h 13"/>
                <a:gd name="T36" fmla="*/ 6 w 10"/>
                <a:gd name="T37" fmla="*/ 13 h 13"/>
                <a:gd name="T38" fmla="*/ 2 w 10"/>
                <a:gd name="T39" fmla="*/ 7 h 13"/>
                <a:gd name="T40" fmla="*/ 5 w 10"/>
                <a:gd name="T41" fmla="*/ 9 h 13"/>
                <a:gd name="T42" fmla="*/ 5 w 10"/>
                <a:gd name="T43" fmla="*/ 9 h 13"/>
                <a:gd name="T44" fmla="*/ 7 w 10"/>
                <a:gd name="T45" fmla="*/ 6 h 13"/>
                <a:gd name="T46" fmla="*/ 7 w 10"/>
                <a:gd name="T47" fmla="*/ 6 h 13"/>
                <a:gd name="T48" fmla="*/ 4 w 10"/>
                <a:gd name="T49" fmla="*/ 4 h 13"/>
                <a:gd name="T50" fmla="*/ 3 w 10"/>
                <a:gd name="T51" fmla="*/ 5 h 13"/>
                <a:gd name="T52" fmla="*/ 2 w 10"/>
                <a:gd name="T5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 h="13">
                  <a:moveTo>
                    <a:pt x="6" y="13"/>
                  </a:moveTo>
                  <a:cubicBezTo>
                    <a:pt x="3" y="10"/>
                    <a:pt x="3" y="10"/>
                    <a:pt x="3" y="10"/>
                  </a:cubicBezTo>
                  <a:cubicBezTo>
                    <a:pt x="2" y="10"/>
                    <a:pt x="2" y="9"/>
                    <a:pt x="1" y="8"/>
                  </a:cubicBezTo>
                  <a:cubicBezTo>
                    <a:pt x="0" y="8"/>
                    <a:pt x="0" y="8"/>
                    <a:pt x="0" y="8"/>
                  </a:cubicBezTo>
                  <a:cubicBezTo>
                    <a:pt x="0" y="7"/>
                    <a:pt x="0" y="7"/>
                    <a:pt x="0" y="7"/>
                  </a:cubicBezTo>
                  <a:cubicBezTo>
                    <a:pt x="1" y="6"/>
                    <a:pt x="1" y="5"/>
                    <a:pt x="1" y="5"/>
                  </a:cubicBezTo>
                  <a:cubicBezTo>
                    <a:pt x="2" y="4"/>
                    <a:pt x="2" y="3"/>
                    <a:pt x="2" y="2"/>
                  </a:cubicBezTo>
                  <a:cubicBezTo>
                    <a:pt x="1" y="0"/>
                    <a:pt x="1" y="0"/>
                    <a:pt x="1" y="0"/>
                  </a:cubicBezTo>
                  <a:cubicBezTo>
                    <a:pt x="3" y="1"/>
                    <a:pt x="3" y="1"/>
                    <a:pt x="3" y="1"/>
                  </a:cubicBezTo>
                  <a:cubicBezTo>
                    <a:pt x="6" y="1"/>
                    <a:pt x="6" y="1"/>
                    <a:pt x="6" y="1"/>
                  </a:cubicBezTo>
                  <a:cubicBezTo>
                    <a:pt x="6" y="2"/>
                    <a:pt x="6" y="2"/>
                    <a:pt x="6" y="2"/>
                  </a:cubicBezTo>
                  <a:cubicBezTo>
                    <a:pt x="6" y="2"/>
                    <a:pt x="7" y="3"/>
                    <a:pt x="8" y="3"/>
                  </a:cubicBezTo>
                  <a:cubicBezTo>
                    <a:pt x="9" y="4"/>
                    <a:pt x="10" y="5"/>
                    <a:pt x="10" y="7"/>
                  </a:cubicBezTo>
                  <a:cubicBezTo>
                    <a:pt x="9" y="8"/>
                    <a:pt x="9" y="8"/>
                    <a:pt x="9" y="8"/>
                  </a:cubicBezTo>
                  <a:cubicBezTo>
                    <a:pt x="9" y="8"/>
                    <a:pt x="9" y="8"/>
                    <a:pt x="9" y="8"/>
                  </a:cubicBezTo>
                  <a:cubicBezTo>
                    <a:pt x="9" y="8"/>
                    <a:pt x="9" y="8"/>
                    <a:pt x="9" y="8"/>
                  </a:cubicBezTo>
                  <a:cubicBezTo>
                    <a:pt x="8" y="8"/>
                    <a:pt x="8" y="8"/>
                    <a:pt x="8" y="8"/>
                  </a:cubicBezTo>
                  <a:cubicBezTo>
                    <a:pt x="7" y="8"/>
                    <a:pt x="6" y="10"/>
                    <a:pt x="6" y="11"/>
                  </a:cubicBezTo>
                  <a:lnTo>
                    <a:pt x="6" y="13"/>
                  </a:lnTo>
                  <a:close/>
                  <a:moveTo>
                    <a:pt x="2" y="7"/>
                  </a:moveTo>
                  <a:cubicBezTo>
                    <a:pt x="3" y="8"/>
                    <a:pt x="4" y="8"/>
                    <a:pt x="5" y="9"/>
                  </a:cubicBezTo>
                  <a:cubicBezTo>
                    <a:pt x="5" y="9"/>
                    <a:pt x="5" y="9"/>
                    <a:pt x="5" y="9"/>
                  </a:cubicBezTo>
                  <a:cubicBezTo>
                    <a:pt x="5" y="8"/>
                    <a:pt x="6" y="7"/>
                    <a:pt x="7" y="6"/>
                  </a:cubicBezTo>
                  <a:cubicBezTo>
                    <a:pt x="7" y="6"/>
                    <a:pt x="7" y="6"/>
                    <a:pt x="7" y="6"/>
                  </a:cubicBezTo>
                  <a:cubicBezTo>
                    <a:pt x="4" y="4"/>
                    <a:pt x="4" y="4"/>
                    <a:pt x="4" y="4"/>
                  </a:cubicBezTo>
                  <a:cubicBezTo>
                    <a:pt x="4" y="4"/>
                    <a:pt x="3" y="5"/>
                    <a:pt x="3" y="5"/>
                  </a:cubicBezTo>
                  <a:cubicBezTo>
                    <a:pt x="3" y="6"/>
                    <a:pt x="3" y="6"/>
                    <a:pt x="2"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5" name="Freeform 394"/>
            <p:cNvSpPr/>
            <p:nvPr/>
          </p:nvSpPr>
          <p:spPr bwMode="auto">
            <a:xfrm>
              <a:off x="4371975" y="2444577"/>
              <a:ext cx="4763" cy="7938"/>
            </a:xfrm>
            <a:custGeom>
              <a:avLst/>
              <a:gdLst>
                <a:gd name="T0" fmla="*/ 2 w 2"/>
                <a:gd name="T1" fmla="*/ 0 h 3"/>
                <a:gd name="T2" fmla="*/ 0 w 2"/>
                <a:gd name="T3" fmla="*/ 3 h 3"/>
                <a:gd name="T4" fmla="*/ 2 w 2"/>
                <a:gd name="T5" fmla="*/ 0 h 3"/>
              </a:gdLst>
              <a:ahLst/>
              <a:cxnLst>
                <a:cxn ang="0">
                  <a:pos x="T0" y="T1"/>
                </a:cxn>
                <a:cxn ang="0">
                  <a:pos x="T2" y="T3"/>
                </a:cxn>
                <a:cxn ang="0">
                  <a:pos x="T4" y="T5"/>
                </a:cxn>
              </a:cxnLst>
              <a:rect l="0" t="0" r="r" b="b"/>
              <a:pathLst>
                <a:path w="2" h="3">
                  <a:moveTo>
                    <a:pt x="2" y="0"/>
                  </a:moveTo>
                  <a:cubicBezTo>
                    <a:pt x="1" y="1"/>
                    <a:pt x="0" y="2"/>
                    <a:pt x="0" y="3"/>
                  </a:cubicBezTo>
                  <a:cubicBezTo>
                    <a:pt x="1" y="2"/>
                    <a:pt x="2" y="1"/>
                    <a:pt x="2"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6" name="Freeform 395"/>
            <p:cNvSpPr/>
            <p:nvPr/>
          </p:nvSpPr>
          <p:spPr bwMode="auto">
            <a:xfrm>
              <a:off x="4364038" y="2438227"/>
              <a:ext cx="15875" cy="15875"/>
            </a:xfrm>
            <a:custGeom>
              <a:avLst/>
              <a:gdLst>
                <a:gd name="T0" fmla="*/ 0 w 6"/>
                <a:gd name="T1" fmla="*/ 6 h 6"/>
                <a:gd name="T2" fmla="*/ 2 w 6"/>
                <a:gd name="T3" fmla="*/ 4 h 6"/>
                <a:gd name="T4" fmla="*/ 2 w 6"/>
                <a:gd name="T5" fmla="*/ 3 h 6"/>
                <a:gd name="T6" fmla="*/ 4 w 6"/>
                <a:gd name="T7" fmla="*/ 1 h 6"/>
                <a:gd name="T8" fmla="*/ 5 w 6"/>
                <a:gd name="T9" fmla="*/ 0 h 6"/>
                <a:gd name="T10" fmla="*/ 6 w 6"/>
                <a:gd name="T11" fmla="*/ 2 h 6"/>
                <a:gd name="T12" fmla="*/ 3 w 6"/>
                <a:gd name="T13" fmla="*/ 6 h 6"/>
                <a:gd name="T14" fmla="*/ 0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6"/>
                  </a:moveTo>
                  <a:cubicBezTo>
                    <a:pt x="2" y="4"/>
                    <a:pt x="2" y="4"/>
                    <a:pt x="2" y="4"/>
                  </a:cubicBezTo>
                  <a:cubicBezTo>
                    <a:pt x="2" y="4"/>
                    <a:pt x="2" y="4"/>
                    <a:pt x="2" y="3"/>
                  </a:cubicBezTo>
                  <a:cubicBezTo>
                    <a:pt x="3" y="3"/>
                    <a:pt x="3" y="2"/>
                    <a:pt x="4" y="1"/>
                  </a:cubicBezTo>
                  <a:cubicBezTo>
                    <a:pt x="5" y="0"/>
                    <a:pt x="5" y="0"/>
                    <a:pt x="5" y="0"/>
                  </a:cubicBezTo>
                  <a:cubicBezTo>
                    <a:pt x="6" y="2"/>
                    <a:pt x="6" y="2"/>
                    <a:pt x="6" y="2"/>
                  </a:cubicBezTo>
                  <a:cubicBezTo>
                    <a:pt x="6" y="4"/>
                    <a:pt x="5" y="5"/>
                    <a:pt x="3" y="6"/>
                  </a:cubicBezTo>
                  <a:lnTo>
                    <a:pt x="0"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7" name="Freeform 396"/>
            <p:cNvSpPr/>
            <p:nvPr/>
          </p:nvSpPr>
          <p:spPr bwMode="auto">
            <a:xfrm>
              <a:off x="4425950" y="2244552"/>
              <a:ext cx="139700" cy="106363"/>
            </a:xfrm>
            <a:custGeom>
              <a:avLst/>
              <a:gdLst>
                <a:gd name="T0" fmla="*/ 29 w 51"/>
                <a:gd name="T1" fmla="*/ 1 h 39"/>
                <a:gd name="T2" fmla="*/ 35 w 51"/>
                <a:gd name="T3" fmla="*/ 5 h 39"/>
                <a:gd name="T4" fmla="*/ 42 w 51"/>
                <a:gd name="T5" fmla="*/ 6 h 39"/>
                <a:gd name="T6" fmla="*/ 48 w 51"/>
                <a:gd name="T7" fmla="*/ 10 h 39"/>
                <a:gd name="T8" fmla="*/ 41 w 51"/>
                <a:gd name="T9" fmla="*/ 14 h 39"/>
                <a:gd name="T10" fmla="*/ 37 w 51"/>
                <a:gd name="T11" fmla="*/ 19 h 39"/>
                <a:gd name="T12" fmla="*/ 36 w 51"/>
                <a:gd name="T13" fmla="*/ 24 h 39"/>
                <a:gd name="T14" fmla="*/ 34 w 51"/>
                <a:gd name="T15" fmla="*/ 29 h 39"/>
                <a:gd name="T16" fmla="*/ 30 w 51"/>
                <a:gd name="T17" fmla="*/ 32 h 39"/>
                <a:gd name="T18" fmla="*/ 23 w 51"/>
                <a:gd name="T19" fmla="*/ 35 h 39"/>
                <a:gd name="T20" fmla="*/ 17 w 51"/>
                <a:gd name="T21" fmla="*/ 37 h 39"/>
                <a:gd name="T22" fmla="*/ 12 w 51"/>
                <a:gd name="T23" fmla="*/ 36 h 39"/>
                <a:gd name="T24" fmla="*/ 11 w 51"/>
                <a:gd name="T25" fmla="*/ 34 h 39"/>
                <a:gd name="T26" fmla="*/ 7 w 51"/>
                <a:gd name="T27" fmla="*/ 33 h 39"/>
                <a:gd name="T28" fmla="*/ 9 w 51"/>
                <a:gd name="T29" fmla="*/ 29 h 39"/>
                <a:gd name="T30" fmla="*/ 8 w 51"/>
                <a:gd name="T31" fmla="*/ 26 h 39"/>
                <a:gd name="T32" fmla="*/ 9 w 51"/>
                <a:gd name="T33" fmla="*/ 24 h 39"/>
                <a:gd name="T34" fmla="*/ 8 w 51"/>
                <a:gd name="T35" fmla="*/ 21 h 39"/>
                <a:gd name="T36" fmla="*/ 9 w 51"/>
                <a:gd name="T37" fmla="*/ 18 h 39"/>
                <a:gd name="T38" fmla="*/ 10 w 51"/>
                <a:gd name="T39" fmla="*/ 14 h 39"/>
                <a:gd name="T40" fmla="*/ 11 w 51"/>
                <a:gd name="T41" fmla="*/ 9 h 39"/>
                <a:gd name="T42" fmla="*/ 5 w 51"/>
                <a:gd name="T43" fmla="*/ 8 h 39"/>
                <a:gd name="T44" fmla="*/ 2 w 51"/>
                <a:gd name="T45" fmla="*/ 10 h 39"/>
                <a:gd name="T46" fmla="*/ 2 w 51"/>
                <a:gd name="T47" fmla="*/ 7 h 39"/>
                <a:gd name="T48" fmla="*/ 1 w 51"/>
                <a:gd name="T49" fmla="*/ 3 h 39"/>
                <a:gd name="T50" fmla="*/ 4 w 51"/>
                <a:gd name="T51" fmla="*/ 1 h 39"/>
                <a:gd name="T52" fmla="*/ 5 w 51"/>
                <a:gd name="T53" fmla="*/ 0 h 39"/>
                <a:gd name="T54" fmla="*/ 29 w 51"/>
                <a:gd name="T55"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39">
                  <a:moveTo>
                    <a:pt x="29" y="1"/>
                  </a:moveTo>
                  <a:cubicBezTo>
                    <a:pt x="31" y="3"/>
                    <a:pt x="33" y="4"/>
                    <a:pt x="35" y="5"/>
                  </a:cubicBezTo>
                  <a:cubicBezTo>
                    <a:pt x="37" y="5"/>
                    <a:pt x="41" y="4"/>
                    <a:pt x="42" y="6"/>
                  </a:cubicBezTo>
                  <a:cubicBezTo>
                    <a:pt x="44" y="6"/>
                    <a:pt x="51" y="5"/>
                    <a:pt x="48" y="10"/>
                  </a:cubicBezTo>
                  <a:cubicBezTo>
                    <a:pt x="47" y="11"/>
                    <a:pt x="43" y="13"/>
                    <a:pt x="41" y="14"/>
                  </a:cubicBezTo>
                  <a:cubicBezTo>
                    <a:pt x="39" y="15"/>
                    <a:pt x="38" y="17"/>
                    <a:pt x="37" y="19"/>
                  </a:cubicBezTo>
                  <a:cubicBezTo>
                    <a:pt x="36" y="21"/>
                    <a:pt x="34" y="23"/>
                    <a:pt x="36" y="24"/>
                  </a:cubicBezTo>
                  <a:cubicBezTo>
                    <a:pt x="38" y="25"/>
                    <a:pt x="35" y="28"/>
                    <a:pt x="34" y="29"/>
                  </a:cubicBezTo>
                  <a:cubicBezTo>
                    <a:pt x="33" y="32"/>
                    <a:pt x="32" y="30"/>
                    <a:pt x="30" y="32"/>
                  </a:cubicBezTo>
                  <a:cubicBezTo>
                    <a:pt x="28" y="36"/>
                    <a:pt x="27" y="35"/>
                    <a:pt x="23" y="35"/>
                  </a:cubicBezTo>
                  <a:cubicBezTo>
                    <a:pt x="20" y="35"/>
                    <a:pt x="19" y="35"/>
                    <a:pt x="17" y="37"/>
                  </a:cubicBezTo>
                  <a:cubicBezTo>
                    <a:pt x="15" y="39"/>
                    <a:pt x="13" y="39"/>
                    <a:pt x="12" y="36"/>
                  </a:cubicBezTo>
                  <a:cubicBezTo>
                    <a:pt x="12" y="35"/>
                    <a:pt x="11" y="34"/>
                    <a:pt x="11" y="34"/>
                  </a:cubicBezTo>
                  <a:cubicBezTo>
                    <a:pt x="10" y="33"/>
                    <a:pt x="8" y="33"/>
                    <a:pt x="7" y="33"/>
                  </a:cubicBezTo>
                  <a:cubicBezTo>
                    <a:pt x="6" y="31"/>
                    <a:pt x="8" y="30"/>
                    <a:pt x="9" y="29"/>
                  </a:cubicBezTo>
                  <a:cubicBezTo>
                    <a:pt x="10" y="28"/>
                    <a:pt x="8" y="28"/>
                    <a:pt x="8" y="26"/>
                  </a:cubicBezTo>
                  <a:cubicBezTo>
                    <a:pt x="8" y="26"/>
                    <a:pt x="9" y="25"/>
                    <a:pt x="9" y="24"/>
                  </a:cubicBezTo>
                  <a:cubicBezTo>
                    <a:pt x="9" y="23"/>
                    <a:pt x="7" y="22"/>
                    <a:pt x="8" y="21"/>
                  </a:cubicBezTo>
                  <a:cubicBezTo>
                    <a:pt x="8" y="20"/>
                    <a:pt x="10" y="20"/>
                    <a:pt x="9" y="18"/>
                  </a:cubicBezTo>
                  <a:cubicBezTo>
                    <a:pt x="9" y="17"/>
                    <a:pt x="10" y="16"/>
                    <a:pt x="10" y="14"/>
                  </a:cubicBezTo>
                  <a:cubicBezTo>
                    <a:pt x="10" y="12"/>
                    <a:pt x="13" y="11"/>
                    <a:pt x="11" y="9"/>
                  </a:cubicBezTo>
                  <a:cubicBezTo>
                    <a:pt x="9" y="7"/>
                    <a:pt x="6" y="11"/>
                    <a:pt x="5" y="8"/>
                  </a:cubicBezTo>
                  <a:cubicBezTo>
                    <a:pt x="4" y="9"/>
                    <a:pt x="3" y="9"/>
                    <a:pt x="2" y="10"/>
                  </a:cubicBezTo>
                  <a:cubicBezTo>
                    <a:pt x="2" y="9"/>
                    <a:pt x="2" y="8"/>
                    <a:pt x="2" y="7"/>
                  </a:cubicBezTo>
                  <a:cubicBezTo>
                    <a:pt x="2" y="6"/>
                    <a:pt x="0" y="3"/>
                    <a:pt x="1" y="3"/>
                  </a:cubicBezTo>
                  <a:cubicBezTo>
                    <a:pt x="1" y="1"/>
                    <a:pt x="3" y="2"/>
                    <a:pt x="4" y="1"/>
                  </a:cubicBezTo>
                  <a:cubicBezTo>
                    <a:pt x="4" y="0"/>
                    <a:pt x="4" y="0"/>
                    <a:pt x="5" y="0"/>
                  </a:cubicBezTo>
                  <a:cubicBezTo>
                    <a:pt x="13" y="0"/>
                    <a:pt x="21" y="1"/>
                    <a:pt x="29"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8" name="Freeform 397"/>
            <p:cNvSpPr>
              <a:spLocks noEditPoints="1"/>
            </p:cNvSpPr>
            <p:nvPr/>
          </p:nvSpPr>
          <p:spPr bwMode="auto">
            <a:xfrm>
              <a:off x="4424363" y="2241377"/>
              <a:ext cx="138113" cy="109538"/>
            </a:xfrm>
            <a:custGeom>
              <a:avLst/>
              <a:gdLst>
                <a:gd name="T0" fmla="*/ 12 w 51"/>
                <a:gd name="T1" fmla="*/ 38 h 40"/>
                <a:gd name="T2" fmla="*/ 11 w 51"/>
                <a:gd name="T3" fmla="*/ 35 h 40"/>
                <a:gd name="T4" fmla="*/ 7 w 51"/>
                <a:gd name="T5" fmla="*/ 34 h 40"/>
                <a:gd name="T6" fmla="*/ 9 w 51"/>
                <a:gd name="T7" fmla="*/ 30 h 40"/>
                <a:gd name="T8" fmla="*/ 9 w 51"/>
                <a:gd name="T9" fmla="*/ 29 h 40"/>
                <a:gd name="T10" fmla="*/ 8 w 51"/>
                <a:gd name="T11" fmla="*/ 26 h 40"/>
                <a:gd name="T12" fmla="*/ 8 w 51"/>
                <a:gd name="T13" fmla="*/ 24 h 40"/>
                <a:gd name="T14" fmla="*/ 9 w 51"/>
                <a:gd name="T15" fmla="*/ 20 h 40"/>
                <a:gd name="T16" fmla="*/ 10 w 51"/>
                <a:gd name="T17" fmla="*/ 16 h 40"/>
                <a:gd name="T18" fmla="*/ 11 w 51"/>
                <a:gd name="T19" fmla="*/ 13 h 40"/>
                <a:gd name="T20" fmla="*/ 9 w 51"/>
                <a:gd name="T21" fmla="*/ 11 h 40"/>
                <a:gd name="T22" fmla="*/ 5 w 51"/>
                <a:gd name="T23" fmla="*/ 11 h 40"/>
                <a:gd name="T24" fmla="*/ 0 w 51"/>
                <a:gd name="T25" fmla="*/ 15 h 40"/>
                <a:gd name="T26" fmla="*/ 2 w 51"/>
                <a:gd name="T27" fmla="*/ 9 h 40"/>
                <a:gd name="T28" fmla="*/ 1 w 51"/>
                <a:gd name="T29" fmla="*/ 3 h 40"/>
                <a:gd name="T30" fmla="*/ 4 w 51"/>
                <a:gd name="T31" fmla="*/ 2 h 40"/>
                <a:gd name="T32" fmla="*/ 6 w 51"/>
                <a:gd name="T33" fmla="*/ 0 h 40"/>
                <a:gd name="T34" fmla="*/ 30 w 51"/>
                <a:gd name="T35" fmla="*/ 1 h 40"/>
                <a:gd name="T36" fmla="*/ 31 w 51"/>
                <a:gd name="T37" fmla="*/ 1 h 40"/>
                <a:gd name="T38" fmla="*/ 36 w 51"/>
                <a:gd name="T39" fmla="*/ 5 h 40"/>
                <a:gd name="T40" fmla="*/ 39 w 51"/>
                <a:gd name="T41" fmla="*/ 5 h 40"/>
                <a:gd name="T42" fmla="*/ 46 w 51"/>
                <a:gd name="T43" fmla="*/ 6 h 40"/>
                <a:gd name="T44" fmla="*/ 50 w 51"/>
                <a:gd name="T45" fmla="*/ 11 h 40"/>
                <a:gd name="T46" fmla="*/ 43 w 51"/>
                <a:gd name="T47" fmla="*/ 16 h 40"/>
                <a:gd name="T48" fmla="*/ 39 w 51"/>
                <a:gd name="T49" fmla="*/ 21 h 40"/>
                <a:gd name="T50" fmla="*/ 37 w 51"/>
                <a:gd name="T51" fmla="*/ 24 h 40"/>
                <a:gd name="T52" fmla="*/ 39 w 51"/>
                <a:gd name="T53" fmla="*/ 26 h 40"/>
                <a:gd name="T54" fmla="*/ 36 w 51"/>
                <a:gd name="T55" fmla="*/ 31 h 40"/>
                <a:gd name="T56" fmla="*/ 32 w 51"/>
                <a:gd name="T57" fmla="*/ 34 h 40"/>
                <a:gd name="T58" fmla="*/ 25 w 51"/>
                <a:gd name="T59" fmla="*/ 37 h 40"/>
                <a:gd name="T60" fmla="*/ 19 w 51"/>
                <a:gd name="T61" fmla="*/ 39 h 40"/>
                <a:gd name="T62" fmla="*/ 9 w 51"/>
                <a:gd name="T63" fmla="*/ 33 h 40"/>
                <a:gd name="T64" fmla="*/ 12 w 51"/>
                <a:gd name="T65" fmla="*/ 34 h 40"/>
                <a:gd name="T66" fmla="*/ 14 w 51"/>
                <a:gd name="T67" fmla="*/ 37 h 40"/>
                <a:gd name="T68" fmla="*/ 18 w 51"/>
                <a:gd name="T69" fmla="*/ 37 h 40"/>
                <a:gd name="T70" fmla="*/ 25 w 51"/>
                <a:gd name="T71" fmla="*/ 35 h 40"/>
                <a:gd name="T72" fmla="*/ 30 w 51"/>
                <a:gd name="T73" fmla="*/ 33 h 40"/>
                <a:gd name="T74" fmla="*/ 34 w 51"/>
                <a:gd name="T75" fmla="*/ 30 h 40"/>
                <a:gd name="T76" fmla="*/ 37 w 51"/>
                <a:gd name="T77" fmla="*/ 26 h 40"/>
                <a:gd name="T78" fmla="*/ 37 w 51"/>
                <a:gd name="T79" fmla="*/ 20 h 40"/>
                <a:gd name="T80" fmla="*/ 38 w 51"/>
                <a:gd name="T81" fmla="*/ 18 h 40"/>
                <a:gd name="T82" fmla="*/ 44 w 51"/>
                <a:gd name="T83" fmla="*/ 13 h 40"/>
                <a:gd name="T84" fmla="*/ 49 w 51"/>
                <a:gd name="T85" fmla="*/ 9 h 40"/>
                <a:gd name="T86" fmla="*/ 43 w 51"/>
                <a:gd name="T87" fmla="*/ 8 h 40"/>
                <a:gd name="T88" fmla="*/ 42 w 51"/>
                <a:gd name="T89" fmla="*/ 8 h 40"/>
                <a:gd name="T90" fmla="*/ 38 w 51"/>
                <a:gd name="T91" fmla="*/ 7 h 40"/>
                <a:gd name="T92" fmla="*/ 37 w 51"/>
                <a:gd name="T93" fmla="*/ 7 h 40"/>
                <a:gd name="T94" fmla="*/ 31 w 51"/>
                <a:gd name="T95" fmla="*/ 4 h 40"/>
                <a:gd name="T96" fmla="*/ 6 w 51"/>
                <a:gd name="T97" fmla="*/ 2 h 40"/>
                <a:gd name="T98" fmla="*/ 6 w 51"/>
                <a:gd name="T99" fmla="*/ 2 h 40"/>
                <a:gd name="T100" fmla="*/ 3 w 51"/>
                <a:gd name="T101" fmla="*/ 4 h 40"/>
                <a:gd name="T102" fmla="*/ 4 w 51"/>
                <a:gd name="T103" fmla="*/ 7 h 40"/>
                <a:gd name="T104" fmla="*/ 4 w 51"/>
                <a:gd name="T105" fmla="*/ 8 h 40"/>
                <a:gd name="T106" fmla="*/ 5 w 51"/>
                <a:gd name="T107" fmla="*/ 8 h 40"/>
                <a:gd name="T108" fmla="*/ 6 w 51"/>
                <a:gd name="T109" fmla="*/ 9 h 40"/>
                <a:gd name="T110" fmla="*/ 13 w 51"/>
                <a:gd name="T111" fmla="*/ 9 h 40"/>
                <a:gd name="T112" fmla="*/ 12 w 51"/>
                <a:gd name="T113" fmla="*/ 15 h 40"/>
                <a:gd name="T114" fmla="*/ 11 w 51"/>
                <a:gd name="T115" fmla="*/ 19 h 40"/>
                <a:gd name="T116" fmla="*/ 9 w 51"/>
                <a:gd name="T117" fmla="*/ 22 h 40"/>
                <a:gd name="T118" fmla="*/ 11 w 51"/>
                <a:gd name="T119" fmla="*/ 25 h 40"/>
                <a:gd name="T120" fmla="*/ 10 w 51"/>
                <a:gd name="T121" fmla="*/ 27 h 40"/>
                <a:gd name="T122" fmla="*/ 10 w 51"/>
                <a:gd name="T123" fmla="*/ 31 h 40"/>
                <a:gd name="T124" fmla="*/ 9 w 51"/>
                <a:gd name="T125"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 h="40">
                  <a:moveTo>
                    <a:pt x="15" y="40"/>
                  </a:moveTo>
                  <a:cubicBezTo>
                    <a:pt x="14" y="40"/>
                    <a:pt x="13" y="39"/>
                    <a:pt x="12" y="38"/>
                  </a:cubicBezTo>
                  <a:cubicBezTo>
                    <a:pt x="12" y="37"/>
                    <a:pt x="12" y="37"/>
                    <a:pt x="12" y="37"/>
                  </a:cubicBezTo>
                  <a:cubicBezTo>
                    <a:pt x="11" y="36"/>
                    <a:pt x="11" y="36"/>
                    <a:pt x="11" y="35"/>
                  </a:cubicBezTo>
                  <a:cubicBezTo>
                    <a:pt x="11" y="35"/>
                    <a:pt x="10" y="35"/>
                    <a:pt x="10" y="35"/>
                  </a:cubicBezTo>
                  <a:cubicBezTo>
                    <a:pt x="9" y="35"/>
                    <a:pt x="8" y="35"/>
                    <a:pt x="7" y="34"/>
                  </a:cubicBezTo>
                  <a:cubicBezTo>
                    <a:pt x="6" y="32"/>
                    <a:pt x="8" y="31"/>
                    <a:pt x="9" y="30"/>
                  </a:cubicBezTo>
                  <a:cubicBezTo>
                    <a:pt x="9" y="30"/>
                    <a:pt x="9" y="30"/>
                    <a:pt x="9" y="30"/>
                  </a:cubicBezTo>
                  <a:cubicBezTo>
                    <a:pt x="9" y="30"/>
                    <a:pt x="9" y="30"/>
                    <a:pt x="9" y="30"/>
                  </a:cubicBezTo>
                  <a:cubicBezTo>
                    <a:pt x="9" y="30"/>
                    <a:pt x="9" y="29"/>
                    <a:pt x="9" y="29"/>
                  </a:cubicBezTo>
                  <a:cubicBezTo>
                    <a:pt x="8" y="29"/>
                    <a:pt x="8" y="28"/>
                    <a:pt x="8" y="27"/>
                  </a:cubicBezTo>
                  <a:cubicBezTo>
                    <a:pt x="8" y="27"/>
                    <a:pt x="8" y="26"/>
                    <a:pt x="8" y="26"/>
                  </a:cubicBezTo>
                  <a:cubicBezTo>
                    <a:pt x="9" y="25"/>
                    <a:pt x="9" y="25"/>
                    <a:pt x="9" y="25"/>
                  </a:cubicBezTo>
                  <a:cubicBezTo>
                    <a:pt x="9" y="25"/>
                    <a:pt x="8" y="24"/>
                    <a:pt x="8" y="24"/>
                  </a:cubicBezTo>
                  <a:cubicBezTo>
                    <a:pt x="8" y="23"/>
                    <a:pt x="7" y="23"/>
                    <a:pt x="8" y="22"/>
                  </a:cubicBezTo>
                  <a:cubicBezTo>
                    <a:pt x="8" y="21"/>
                    <a:pt x="8" y="20"/>
                    <a:pt x="9" y="20"/>
                  </a:cubicBezTo>
                  <a:cubicBezTo>
                    <a:pt x="9" y="20"/>
                    <a:pt x="9" y="20"/>
                    <a:pt x="9" y="20"/>
                  </a:cubicBezTo>
                  <a:cubicBezTo>
                    <a:pt x="9" y="18"/>
                    <a:pt x="9" y="17"/>
                    <a:pt x="10" y="16"/>
                  </a:cubicBezTo>
                  <a:cubicBezTo>
                    <a:pt x="10" y="16"/>
                    <a:pt x="10" y="15"/>
                    <a:pt x="10" y="15"/>
                  </a:cubicBezTo>
                  <a:cubicBezTo>
                    <a:pt x="10" y="14"/>
                    <a:pt x="10" y="13"/>
                    <a:pt x="11" y="13"/>
                  </a:cubicBezTo>
                  <a:cubicBezTo>
                    <a:pt x="12" y="11"/>
                    <a:pt x="12" y="11"/>
                    <a:pt x="11" y="11"/>
                  </a:cubicBezTo>
                  <a:cubicBezTo>
                    <a:pt x="11" y="11"/>
                    <a:pt x="10" y="11"/>
                    <a:pt x="9" y="11"/>
                  </a:cubicBezTo>
                  <a:cubicBezTo>
                    <a:pt x="8" y="11"/>
                    <a:pt x="6" y="11"/>
                    <a:pt x="5" y="10"/>
                  </a:cubicBezTo>
                  <a:cubicBezTo>
                    <a:pt x="5" y="10"/>
                    <a:pt x="5" y="11"/>
                    <a:pt x="5" y="11"/>
                  </a:cubicBezTo>
                  <a:cubicBezTo>
                    <a:pt x="4" y="11"/>
                    <a:pt x="4" y="11"/>
                    <a:pt x="3" y="11"/>
                  </a:cubicBezTo>
                  <a:cubicBezTo>
                    <a:pt x="0" y="15"/>
                    <a:pt x="0" y="15"/>
                    <a:pt x="0" y="15"/>
                  </a:cubicBezTo>
                  <a:cubicBezTo>
                    <a:pt x="2" y="10"/>
                    <a:pt x="2" y="10"/>
                    <a:pt x="2" y="10"/>
                  </a:cubicBezTo>
                  <a:cubicBezTo>
                    <a:pt x="2" y="10"/>
                    <a:pt x="2" y="10"/>
                    <a:pt x="2" y="9"/>
                  </a:cubicBezTo>
                  <a:cubicBezTo>
                    <a:pt x="2" y="9"/>
                    <a:pt x="2" y="8"/>
                    <a:pt x="2" y="8"/>
                  </a:cubicBezTo>
                  <a:cubicBezTo>
                    <a:pt x="1" y="7"/>
                    <a:pt x="0" y="4"/>
                    <a:pt x="1" y="3"/>
                  </a:cubicBezTo>
                  <a:cubicBezTo>
                    <a:pt x="2" y="2"/>
                    <a:pt x="2" y="2"/>
                    <a:pt x="3" y="2"/>
                  </a:cubicBezTo>
                  <a:cubicBezTo>
                    <a:pt x="4" y="2"/>
                    <a:pt x="4" y="2"/>
                    <a:pt x="4" y="2"/>
                  </a:cubicBezTo>
                  <a:cubicBezTo>
                    <a:pt x="4" y="1"/>
                    <a:pt x="4" y="1"/>
                    <a:pt x="4" y="1"/>
                  </a:cubicBezTo>
                  <a:cubicBezTo>
                    <a:pt x="4" y="0"/>
                    <a:pt x="5" y="0"/>
                    <a:pt x="6" y="0"/>
                  </a:cubicBezTo>
                  <a:cubicBezTo>
                    <a:pt x="6" y="0"/>
                    <a:pt x="6" y="0"/>
                    <a:pt x="6" y="0"/>
                  </a:cubicBezTo>
                  <a:cubicBezTo>
                    <a:pt x="14" y="0"/>
                    <a:pt x="22" y="1"/>
                    <a:pt x="30" y="1"/>
                  </a:cubicBezTo>
                  <a:cubicBezTo>
                    <a:pt x="31" y="1"/>
                    <a:pt x="31" y="1"/>
                    <a:pt x="31" y="1"/>
                  </a:cubicBezTo>
                  <a:cubicBezTo>
                    <a:pt x="31" y="1"/>
                    <a:pt x="31" y="1"/>
                    <a:pt x="31" y="1"/>
                  </a:cubicBezTo>
                  <a:cubicBezTo>
                    <a:pt x="31" y="2"/>
                    <a:pt x="32" y="2"/>
                    <a:pt x="32" y="2"/>
                  </a:cubicBezTo>
                  <a:cubicBezTo>
                    <a:pt x="33" y="4"/>
                    <a:pt x="35" y="4"/>
                    <a:pt x="36" y="5"/>
                  </a:cubicBezTo>
                  <a:cubicBezTo>
                    <a:pt x="37" y="5"/>
                    <a:pt x="38" y="5"/>
                    <a:pt x="38" y="5"/>
                  </a:cubicBezTo>
                  <a:cubicBezTo>
                    <a:pt x="39" y="5"/>
                    <a:pt x="39" y="5"/>
                    <a:pt x="39" y="5"/>
                  </a:cubicBezTo>
                  <a:cubicBezTo>
                    <a:pt x="40" y="5"/>
                    <a:pt x="42" y="5"/>
                    <a:pt x="44" y="6"/>
                  </a:cubicBezTo>
                  <a:cubicBezTo>
                    <a:pt x="44" y="6"/>
                    <a:pt x="45" y="6"/>
                    <a:pt x="46" y="6"/>
                  </a:cubicBezTo>
                  <a:cubicBezTo>
                    <a:pt x="49" y="6"/>
                    <a:pt x="50" y="7"/>
                    <a:pt x="50" y="8"/>
                  </a:cubicBezTo>
                  <a:cubicBezTo>
                    <a:pt x="51" y="9"/>
                    <a:pt x="51" y="10"/>
                    <a:pt x="50" y="11"/>
                  </a:cubicBezTo>
                  <a:cubicBezTo>
                    <a:pt x="49" y="13"/>
                    <a:pt x="47" y="14"/>
                    <a:pt x="45" y="15"/>
                  </a:cubicBezTo>
                  <a:cubicBezTo>
                    <a:pt x="44" y="15"/>
                    <a:pt x="43" y="15"/>
                    <a:pt x="43" y="16"/>
                  </a:cubicBezTo>
                  <a:cubicBezTo>
                    <a:pt x="41" y="17"/>
                    <a:pt x="40" y="18"/>
                    <a:pt x="39" y="20"/>
                  </a:cubicBezTo>
                  <a:cubicBezTo>
                    <a:pt x="39" y="21"/>
                    <a:pt x="39" y="21"/>
                    <a:pt x="39" y="21"/>
                  </a:cubicBezTo>
                  <a:cubicBezTo>
                    <a:pt x="39" y="21"/>
                    <a:pt x="38" y="21"/>
                    <a:pt x="38" y="21"/>
                  </a:cubicBezTo>
                  <a:cubicBezTo>
                    <a:pt x="38" y="22"/>
                    <a:pt x="37" y="23"/>
                    <a:pt x="37" y="24"/>
                  </a:cubicBezTo>
                  <a:cubicBezTo>
                    <a:pt x="37" y="24"/>
                    <a:pt x="37" y="24"/>
                    <a:pt x="38" y="25"/>
                  </a:cubicBezTo>
                  <a:cubicBezTo>
                    <a:pt x="38" y="25"/>
                    <a:pt x="39" y="26"/>
                    <a:pt x="39" y="26"/>
                  </a:cubicBezTo>
                  <a:cubicBezTo>
                    <a:pt x="39" y="27"/>
                    <a:pt x="38" y="28"/>
                    <a:pt x="37" y="29"/>
                  </a:cubicBezTo>
                  <a:cubicBezTo>
                    <a:pt x="37" y="30"/>
                    <a:pt x="36" y="30"/>
                    <a:pt x="36" y="31"/>
                  </a:cubicBezTo>
                  <a:cubicBezTo>
                    <a:pt x="35" y="32"/>
                    <a:pt x="34" y="33"/>
                    <a:pt x="34" y="33"/>
                  </a:cubicBezTo>
                  <a:cubicBezTo>
                    <a:pt x="33" y="33"/>
                    <a:pt x="33" y="33"/>
                    <a:pt x="32" y="34"/>
                  </a:cubicBezTo>
                  <a:cubicBezTo>
                    <a:pt x="30" y="37"/>
                    <a:pt x="29" y="37"/>
                    <a:pt x="26" y="37"/>
                  </a:cubicBezTo>
                  <a:cubicBezTo>
                    <a:pt x="25" y="37"/>
                    <a:pt x="25" y="37"/>
                    <a:pt x="25" y="37"/>
                  </a:cubicBezTo>
                  <a:cubicBezTo>
                    <a:pt x="24" y="37"/>
                    <a:pt x="24" y="37"/>
                    <a:pt x="24" y="37"/>
                  </a:cubicBezTo>
                  <a:cubicBezTo>
                    <a:pt x="21" y="37"/>
                    <a:pt x="21" y="37"/>
                    <a:pt x="19" y="39"/>
                  </a:cubicBezTo>
                  <a:cubicBezTo>
                    <a:pt x="17" y="40"/>
                    <a:pt x="16" y="40"/>
                    <a:pt x="15" y="40"/>
                  </a:cubicBezTo>
                  <a:close/>
                  <a:moveTo>
                    <a:pt x="9" y="33"/>
                  </a:moveTo>
                  <a:cubicBezTo>
                    <a:pt x="9" y="33"/>
                    <a:pt x="10" y="33"/>
                    <a:pt x="10" y="33"/>
                  </a:cubicBezTo>
                  <a:cubicBezTo>
                    <a:pt x="11" y="33"/>
                    <a:pt x="12" y="33"/>
                    <a:pt x="12" y="34"/>
                  </a:cubicBezTo>
                  <a:cubicBezTo>
                    <a:pt x="13" y="34"/>
                    <a:pt x="13" y="35"/>
                    <a:pt x="13" y="36"/>
                  </a:cubicBezTo>
                  <a:cubicBezTo>
                    <a:pt x="14" y="36"/>
                    <a:pt x="14" y="36"/>
                    <a:pt x="14" y="37"/>
                  </a:cubicBezTo>
                  <a:cubicBezTo>
                    <a:pt x="15" y="38"/>
                    <a:pt x="15" y="38"/>
                    <a:pt x="15" y="38"/>
                  </a:cubicBezTo>
                  <a:cubicBezTo>
                    <a:pt x="16" y="38"/>
                    <a:pt x="17" y="38"/>
                    <a:pt x="18" y="37"/>
                  </a:cubicBezTo>
                  <a:cubicBezTo>
                    <a:pt x="20" y="35"/>
                    <a:pt x="21" y="35"/>
                    <a:pt x="24" y="35"/>
                  </a:cubicBezTo>
                  <a:cubicBezTo>
                    <a:pt x="25" y="35"/>
                    <a:pt x="25" y="35"/>
                    <a:pt x="25" y="35"/>
                  </a:cubicBezTo>
                  <a:cubicBezTo>
                    <a:pt x="26" y="35"/>
                    <a:pt x="26" y="35"/>
                    <a:pt x="26" y="35"/>
                  </a:cubicBezTo>
                  <a:cubicBezTo>
                    <a:pt x="28" y="35"/>
                    <a:pt x="29" y="35"/>
                    <a:pt x="30" y="33"/>
                  </a:cubicBezTo>
                  <a:cubicBezTo>
                    <a:pt x="31" y="32"/>
                    <a:pt x="32" y="31"/>
                    <a:pt x="33" y="31"/>
                  </a:cubicBezTo>
                  <a:cubicBezTo>
                    <a:pt x="33" y="31"/>
                    <a:pt x="34" y="31"/>
                    <a:pt x="34" y="30"/>
                  </a:cubicBezTo>
                  <a:cubicBezTo>
                    <a:pt x="34" y="29"/>
                    <a:pt x="35" y="28"/>
                    <a:pt x="36" y="28"/>
                  </a:cubicBezTo>
                  <a:cubicBezTo>
                    <a:pt x="36" y="27"/>
                    <a:pt x="37" y="26"/>
                    <a:pt x="37" y="26"/>
                  </a:cubicBezTo>
                  <a:cubicBezTo>
                    <a:pt x="36" y="26"/>
                    <a:pt x="35" y="25"/>
                    <a:pt x="35" y="24"/>
                  </a:cubicBezTo>
                  <a:cubicBezTo>
                    <a:pt x="35" y="23"/>
                    <a:pt x="36" y="21"/>
                    <a:pt x="37" y="20"/>
                  </a:cubicBezTo>
                  <a:cubicBezTo>
                    <a:pt x="37" y="20"/>
                    <a:pt x="37" y="20"/>
                    <a:pt x="37" y="19"/>
                  </a:cubicBezTo>
                  <a:cubicBezTo>
                    <a:pt x="38" y="18"/>
                    <a:pt x="38" y="18"/>
                    <a:pt x="38" y="18"/>
                  </a:cubicBezTo>
                  <a:cubicBezTo>
                    <a:pt x="39" y="17"/>
                    <a:pt x="40" y="15"/>
                    <a:pt x="42" y="14"/>
                  </a:cubicBezTo>
                  <a:cubicBezTo>
                    <a:pt x="42" y="14"/>
                    <a:pt x="43" y="13"/>
                    <a:pt x="44" y="13"/>
                  </a:cubicBezTo>
                  <a:cubicBezTo>
                    <a:pt x="45" y="12"/>
                    <a:pt x="48" y="11"/>
                    <a:pt x="48" y="10"/>
                  </a:cubicBezTo>
                  <a:cubicBezTo>
                    <a:pt x="49" y="9"/>
                    <a:pt x="49" y="9"/>
                    <a:pt x="49" y="9"/>
                  </a:cubicBezTo>
                  <a:cubicBezTo>
                    <a:pt x="49" y="8"/>
                    <a:pt x="48" y="8"/>
                    <a:pt x="46" y="8"/>
                  </a:cubicBezTo>
                  <a:cubicBezTo>
                    <a:pt x="45" y="8"/>
                    <a:pt x="44" y="8"/>
                    <a:pt x="43" y="8"/>
                  </a:cubicBezTo>
                  <a:cubicBezTo>
                    <a:pt x="43" y="9"/>
                    <a:pt x="43" y="9"/>
                    <a:pt x="43" y="9"/>
                  </a:cubicBezTo>
                  <a:cubicBezTo>
                    <a:pt x="42" y="8"/>
                    <a:pt x="42" y="8"/>
                    <a:pt x="42" y="8"/>
                  </a:cubicBezTo>
                  <a:cubicBezTo>
                    <a:pt x="42" y="7"/>
                    <a:pt x="41" y="7"/>
                    <a:pt x="39" y="7"/>
                  </a:cubicBezTo>
                  <a:cubicBezTo>
                    <a:pt x="39" y="7"/>
                    <a:pt x="39" y="7"/>
                    <a:pt x="38" y="7"/>
                  </a:cubicBezTo>
                  <a:cubicBezTo>
                    <a:pt x="38" y="7"/>
                    <a:pt x="38" y="7"/>
                    <a:pt x="37" y="7"/>
                  </a:cubicBezTo>
                  <a:cubicBezTo>
                    <a:pt x="37" y="7"/>
                    <a:pt x="37" y="7"/>
                    <a:pt x="37" y="7"/>
                  </a:cubicBezTo>
                  <a:cubicBezTo>
                    <a:pt x="37" y="7"/>
                    <a:pt x="36" y="7"/>
                    <a:pt x="36" y="7"/>
                  </a:cubicBezTo>
                  <a:cubicBezTo>
                    <a:pt x="34" y="6"/>
                    <a:pt x="32" y="5"/>
                    <a:pt x="31" y="4"/>
                  </a:cubicBezTo>
                  <a:cubicBezTo>
                    <a:pt x="30" y="4"/>
                    <a:pt x="30" y="3"/>
                    <a:pt x="30" y="3"/>
                  </a:cubicBezTo>
                  <a:cubicBezTo>
                    <a:pt x="22" y="3"/>
                    <a:pt x="14" y="2"/>
                    <a:pt x="6" y="2"/>
                  </a:cubicBezTo>
                  <a:cubicBezTo>
                    <a:pt x="6" y="2"/>
                    <a:pt x="6" y="2"/>
                    <a:pt x="6" y="2"/>
                  </a:cubicBezTo>
                  <a:cubicBezTo>
                    <a:pt x="6" y="2"/>
                    <a:pt x="6" y="2"/>
                    <a:pt x="6" y="2"/>
                  </a:cubicBezTo>
                  <a:cubicBezTo>
                    <a:pt x="6" y="3"/>
                    <a:pt x="6" y="3"/>
                    <a:pt x="6" y="3"/>
                  </a:cubicBezTo>
                  <a:cubicBezTo>
                    <a:pt x="5" y="4"/>
                    <a:pt x="4" y="4"/>
                    <a:pt x="3" y="4"/>
                  </a:cubicBezTo>
                  <a:cubicBezTo>
                    <a:pt x="3" y="4"/>
                    <a:pt x="3" y="4"/>
                    <a:pt x="2" y="4"/>
                  </a:cubicBezTo>
                  <a:cubicBezTo>
                    <a:pt x="2" y="5"/>
                    <a:pt x="4" y="7"/>
                    <a:pt x="4" y="7"/>
                  </a:cubicBezTo>
                  <a:cubicBezTo>
                    <a:pt x="5" y="8"/>
                    <a:pt x="5" y="8"/>
                    <a:pt x="5" y="8"/>
                  </a:cubicBezTo>
                  <a:cubicBezTo>
                    <a:pt x="4" y="8"/>
                    <a:pt x="4" y="8"/>
                    <a:pt x="4" y="8"/>
                  </a:cubicBezTo>
                  <a:cubicBezTo>
                    <a:pt x="4" y="8"/>
                    <a:pt x="4" y="9"/>
                    <a:pt x="4" y="9"/>
                  </a:cubicBezTo>
                  <a:cubicBezTo>
                    <a:pt x="4" y="9"/>
                    <a:pt x="5" y="8"/>
                    <a:pt x="5" y="8"/>
                  </a:cubicBezTo>
                  <a:cubicBezTo>
                    <a:pt x="6" y="7"/>
                    <a:pt x="6" y="7"/>
                    <a:pt x="6" y="7"/>
                  </a:cubicBezTo>
                  <a:cubicBezTo>
                    <a:pt x="6" y="9"/>
                    <a:pt x="6" y="9"/>
                    <a:pt x="6" y="9"/>
                  </a:cubicBezTo>
                  <a:cubicBezTo>
                    <a:pt x="7" y="10"/>
                    <a:pt x="8" y="9"/>
                    <a:pt x="9" y="9"/>
                  </a:cubicBezTo>
                  <a:cubicBezTo>
                    <a:pt x="10" y="9"/>
                    <a:pt x="12" y="8"/>
                    <a:pt x="13" y="9"/>
                  </a:cubicBezTo>
                  <a:cubicBezTo>
                    <a:pt x="15" y="11"/>
                    <a:pt x="13" y="13"/>
                    <a:pt x="13" y="14"/>
                  </a:cubicBezTo>
                  <a:cubicBezTo>
                    <a:pt x="12" y="14"/>
                    <a:pt x="12" y="15"/>
                    <a:pt x="12" y="15"/>
                  </a:cubicBezTo>
                  <a:cubicBezTo>
                    <a:pt x="12" y="16"/>
                    <a:pt x="12" y="16"/>
                    <a:pt x="12" y="16"/>
                  </a:cubicBezTo>
                  <a:cubicBezTo>
                    <a:pt x="11" y="17"/>
                    <a:pt x="11" y="18"/>
                    <a:pt x="11" y="19"/>
                  </a:cubicBezTo>
                  <a:cubicBezTo>
                    <a:pt x="12" y="21"/>
                    <a:pt x="10" y="21"/>
                    <a:pt x="10" y="22"/>
                  </a:cubicBezTo>
                  <a:cubicBezTo>
                    <a:pt x="10" y="22"/>
                    <a:pt x="10" y="22"/>
                    <a:pt x="9" y="22"/>
                  </a:cubicBezTo>
                  <a:cubicBezTo>
                    <a:pt x="10" y="22"/>
                    <a:pt x="10" y="23"/>
                    <a:pt x="10" y="23"/>
                  </a:cubicBezTo>
                  <a:cubicBezTo>
                    <a:pt x="10" y="23"/>
                    <a:pt x="11" y="24"/>
                    <a:pt x="11" y="25"/>
                  </a:cubicBezTo>
                  <a:cubicBezTo>
                    <a:pt x="11" y="25"/>
                    <a:pt x="10" y="26"/>
                    <a:pt x="10" y="27"/>
                  </a:cubicBezTo>
                  <a:cubicBezTo>
                    <a:pt x="10" y="27"/>
                    <a:pt x="10" y="27"/>
                    <a:pt x="10" y="27"/>
                  </a:cubicBezTo>
                  <a:cubicBezTo>
                    <a:pt x="10" y="28"/>
                    <a:pt x="10" y="28"/>
                    <a:pt x="10" y="28"/>
                  </a:cubicBezTo>
                  <a:cubicBezTo>
                    <a:pt x="11" y="29"/>
                    <a:pt x="12" y="30"/>
                    <a:pt x="10" y="31"/>
                  </a:cubicBezTo>
                  <a:cubicBezTo>
                    <a:pt x="10" y="31"/>
                    <a:pt x="10" y="31"/>
                    <a:pt x="10" y="31"/>
                  </a:cubicBezTo>
                  <a:cubicBezTo>
                    <a:pt x="9" y="32"/>
                    <a:pt x="9" y="33"/>
                    <a:pt x="9" y="3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89" name="Freeform 398"/>
            <p:cNvSpPr/>
            <p:nvPr/>
          </p:nvSpPr>
          <p:spPr bwMode="auto">
            <a:xfrm>
              <a:off x="4573588" y="1663527"/>
              <a:ext cx="285750" cy="331788"/>
            </a:xfrm>
            <a:custGeom>
              <a:avLst/>
              <a:gdLst>
                <a:gd name="T0" fmla="*/ 7 w 104"/>
                <a:gd name="T1" fmla="*/ 86 h 121"/>
                <a:gd name="T2" fmla="*/ 6 w 104"/>
                <a:gd name="T3" fmla="*/ 90 h 121"/>
                <a:gd name="T4" fmla="*/ 2 w 104"/>
                <a:gd name="T5" fmla="*/ 93 h 121"/>
                <a:gd name="T6" fmla="*/ 11 w 104"/>
                <a:gd name="T7" fmla="*/ 94 h 121"/>
                <a:gd name="T8" fmla="*/ 9 w 104"/>
                <a:gd name="T9" fmla="*/ 100 h 121"/>
                <a:gd name="T10" fmla="*/ 1 w 104"/>
                <a:gd name="T11" fmla="*/ 100 h 121"/>
                <a:gd name="T12" fmla="*/ 4 w 104"/>
                <a:gd name="T13" fmla="*/ 104 h 121"/>
                <a:gd name="T14" fmla="*/ 8 w 104"/>
                <a:gd name="T15" fmla="*/ 104 h 121"/>
                <a:gd name="T16" fmla="*/ 7 w 104"/>
                <a:gd name="T17" fmla="*/ 108 h 121"/>
                <a:gd name="T18" fmla="*/ 5 w 104"/>
                <a:gd name="T19" fmla="*/ 115 h 121"/>
                <a:gd name="T20" fmla="*/ 8 w 104"/>
                <a:gd name="T21" fmla="*/ 121 h 121"/>
                <a:gd name="T22" fmla="*/ 21 w 104"/>
                <a:gd name="T23" fmla="*/ 114 h 121"/>
                <a:gd name="T24" fmla="*/ 23 w 104"/>
                <a:gd name="T25" fmla="*/ 107 h 121"/>
                <a:gd name="T26" fmla="*/ 27 w 104"/>
                <a:gd name="T27" fmla="*/ 111 h 121"/>
                <a:gd name="T28" fmla="*/ 31 w 104"/>
                <a:gd name="T29" fmla="*/ 95 h 121"/>
                <a:gd name="T30" fmla="*/ 37 w 104"/>
                <a:gd name="T31" fmla="*/ 65 h 121"/>
                <a:gd name="T32" fmla="*/ 41 w 104"/>
                <a:gd name="T33" fmla="*/ 53 h 121"/>
                <a:gd name="T34" fmla="*/ 54 w 104"/>
                <a:gd name="T35" fmla="*/ 29 h 121"/>
                <a:gd name="T36" fmla="*/ 64 w 104"/>
                <a:gd name="T37" fmla="*/ 22 h 121"/>
                <a:gd name="T38" fmla="*/ 76 w 104"/>
                <a:gd name="T39" fmla="*/ 26 h 121"/>
                <a:gd name="T40" fmla="*/ 91 w 104"/>
                <a:gd name="T41" fmla="*/ 12 h 121"/>
                <a:gd name="T42" fmla="*/ 100 w 104"/>
                <a:gd name="T43" fmla="*/ 17 h 121"/>
                <a:gd name="T44" fmla="*/ 98 w 104"/>
                <a:gd name="T45" fmla="*/ 17 h 121"/>
                <a:gd name="T46" fmla="*/ 97 w 104"/>
                <a:gd name="T47" fmla="*/ 5 h 121"/>
                <a:gd name="T48" fmla="*/ 93 w 104"/>
                <a:gd name="T49" fmla="*/ 5 h 121"/>
                <a:gd name="T50" fmla="*/ 91 w 104"/>
                <a:gd name="T51" fmla="*/ 4 h 121"/>
                <a:gd name="T52" fmla="*/ 86 w 104"/>
                <a:gd name="T53" fmla="*/ 2 h 121"/>
                <a:gd name="T54" fmla="*/ 80 w 104"/>
                <a:gd name="T55" fmla="*/ 1 h 121"/>
                <a:gd name="T56" fmla="*/ 72 w 104"/>
                <a:gd name="T57" fmla="*/ 11 h 121"/>
                <a:gd name="T58" fmla="*/ 66 w 104"/>
                <a:gd name="T59" fmla="*/ 9 h 121"/>
                <a:gd name="T60" fmla="*/ 65 w 104"/>
                <a:gd name="T61" fmla="*/ 13 h 121"/>
                <a:gd name="T62" fmla="*/ 61 w 104"/>
                <a:gd name="T63" fmla="*/ 14 h 121"/>
                <a:gd name="T64" fmla="*/ 58 w 104"/>
                <a:gd name="T65" fmla="*/ 22 h 121"/>
                <a:gd name="T66" fmla="*/ 52 w 104"/>
                <a:gd name="T67" fmla="*/ 26 h 121"/>
                <a:gd name="T68" fmla="*/ 51 w 104"/>
                <a:gd name="T69" fmla="*/ 30 h 121"/>
                <a:gd name="T70" fmla="*/ 44 w 104"/>
                <a:gd name="T71" fmla="*/ 33 h 121"/>
                <a:gd name="T72" fmla="*/ 38 w 104"/>
                <a:gd name="T73" fmla="*/ 44 h 121"/>
                <a:gd name="T74" fmla="*/ 31 w 104"/>
                <a:gd name="T75" fmla="*/ 55 h 121"/>
                <a:gd name="T76" fmla="*/ 32 w 104"/>
                <a:gd name="T77" fmla="*/ 55 h 121"/>
                <a:gd name="T78" fmla="*/ 29 w 104"/>
                <a:gd name="T79" fmla="*/ 61 h 121"/>
                <a:gd name="T80" fmla="*/ 26 w 104"/>
                <a:gd name="T81" fmla="*/ 68 h 121"/>
                <a:gd name="T82" fmla="*/ 18 w 104"/>
                <a:gd name="T83" fmla="*/ 7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21">
                  <a:moveTo>
                    <a:pt x="11" y="82"/>
                  </a:moveTo>
                  <a:cubicBezTo>
                    <a:pt x="11" y="82"/>
                    <a:pt x="10" y="83"/>
                    <a:pt x="9" y="83"/>
                  </a:cubicBezTo>
                  <a:cubicBezTo>
                    <a:pt x="15" y="85"/>
                    <a:pt x="9" y="86"/>
                    <a:pt x="7" y="86"/>
                  </a:cubicBezTo>
                  <a:cubicBezTo>
                    <a:pt x="7" y="87"/>
                    <a:pt x="7" y="87"/>
                    <a:pt x="7" y="89"/>
                  </a:cubicBezTo>
                  <a:cubicBezTo>
                    <a:pt x="7" y="88"/>
                    <a:pt x="7" y="88"/>
                    <a:pt x="7" y="87"/>
                  </a:cubicBezTo>
                  <a:cubicBezTo>
                    <a:pt x="6" y="89"/>
                    <a:pt x="5" y="89"/>
                    <a:pt x="6" y="90"/>
                  </a:cubicBezTo>
                  <a:cubicBezTo>
                    <a:pt x="5" y="90"/>
                    <a:pt x="3" y="90"/>
                    <a:pt x="2" y="89"/>
                  </a:cubicBezTo>
                  <a:cubicBezTo>
                    <a:pt x="2" y="92"/>
                    <a:pt x="5" y="91"/>
                    <a:pt x="7" y="91"/>
                  </a:cubicBezTo>
                  <a:cubicBezTo>
                    <a:pt x="5" y="92"/>
                    <a:pt x="3" y="92"/>
                    <a:pt x="2" y="93"/>
                  </a:cubicBezTo>
                  <a:cubicBezTo>
                    <a:pt x="3" y="94"/>
                    <a:pt x="0" y="96"/>
                    <a:pt x="2" y="98"/>
                  </a:cubicBezTo>
                  <a:cubicBezTo>
                    <a:pt x="3" y="99"/>
                    <a:pt x="7" y="97"/>
                    <a:pt x="7" y="95"/>
                  </a:cubicBezTo>
                  <a:cubicBezTo>
                    <a:pt x="7" y="99"/>
                    <a:pt x="11" y="96"/>
                    <a:pt x="11" y="94"/>
                  </a:cubicBezTo>
                  <a:cubicBezTo>
                    <a:pt x="11" y="95"/>
                    <a:pt x="11" y="96"/>
                    <a:pt x="10" y="97"/>
                  </a:cubicBezTo>
                  <a:cubicBezTo>
                    <a:pt x="11" y="97"/>
                    <a:pt x="11" y="97"/>
                    <a:pt x="12" y="97"/>
                  </a:cubicBezTo>
                  <a:cubicBezTo>
                    <a:pt x="10" y="97"/>
                    <a:pt x="9" y="99"/>
                    <a:pt x="9" y="100"/>
                  </a:cubicBezTo>
                  <a:cubicBezTo>
                    <a:pt x="8" y="96"/>
                    <a:pt x="4" y="99"/>
                    <a:pt x="2" y="99"/>
                  </a:cubicBezTo>
                  <a:cubicBezTo>
                    <a:pt x="2" y="100"/>
                    <a:pt x="2" y="100"/>
                    <a:pt x="3" y="101"/>
                  </a:cubicBezTo>
                  <a:cubicBezTo>
                    <a:pt x="2" y="101"/>
                    <a:pt x="2" y="101"/>
                    <a:pt x="1" y="100"/>
                  </a:cubicBezTo>
                  <a:cubicBezTo>
                    <a:pt x="3" y="102"/>
                    <a:pt x="2" y="102"/>
                    <a:pt x="4" y="101"/>
                  </a:cubicBezTo>
                  <a:cubicBezTo>
                    <a:pt x="3" y="102"/>
                    <a:pt x="2" y="104"/>
                    <a:pt x="3" y="105"/>
                  </a:cubicBezTo>
                  <a:cubicBezTo>
                    <a:pt x="3" y="105"/>
                    <a:pt x="3" y="105"/>
                    <a:pt x="4" y="104"/>
                  </a:cubicBezTo>
                  <a:cubicBezTo>
                    <a:pt x="3" y="105"/>
                    <a:pt x="4" y="106"/>
                    <a:pt x="3" y="107"/>
                  </a:cubicBezTo>
                  <a:cubicBezTo>
                    <a:pt x="5" y="105"/>
                    <a:pt x="6" y="101"/>
                    <a:pt x="9" y="102"/>
                  </a:cubicBezTo>
                  <a:cubicBezTo>
                    <a:pt x="9" y="103"/>
                    <a:pt x="8" y="104"/>
                    <a:pt x="8" y="104"/>
                  </a:cubicBezTo>
                  <a:cubicBezTo>
                    <a:pt x="8" y="104"/>
                    <a:pt x="7" y="104"/>
                    <a:pt x="7" y="103"/>
                  </a:cubicBezTo>
                  <a:cubicBezTo>
                    <a:pt x="6" y="105"/>
                    <a:pt x="5" y="106"/>
                    <a:pt x="4" y="108"/>
                  </a:cubicBezTo>
                  <a:cubicBezTo>
                    <a:pt x="5" y="108"/>
                    <a:pt x="6" y="108"/>
                    <a:pt x="7" y="108"/>
                  </a:cubicBezTo>
                  <a:cubicBezTo>
                    <a:pt x="5" y="109"/>
                    <a:pt x="3" y="110"/>
                    <a:pt x="3" y="112"/>
                  </a:cubicBezTo>
                  <a:cubicBezTo>
                    <a:pt x="4" y="111"/>
                    <a:pt x="5" y="111"/>
                    <a:pt x="7" y="110"/>
                  </a:cubicBezTo>
                  <a:cubicBezTo>
                    <a:pt x="6" y="112"/>
                    <a:pt x="6" y="113"/>
                    <a:pt x="5" y="115"/>
                  </a:cubicBezTo>
                  <a:cubicBezTo>
                    <a:pt x="5" y="115"/>
                    <a:pt x="4" y="115"/>
                    <a:pt x="4" y="114"/>
                  </a:cubicBezTo>
                  <a:cubicBezTo>
                    <a:pt x="2" y="117"/>
                    <a:pt x="6" y="120"/>
                    <a:pt x="8" y="119"/>
                  </a:cubicBezTo>
                  <a:cubicBezTo>
                    <a:pt x="8" y="120"/>
                    <a:pt x="8" y="121"/>
                    <a:pt x="8" y="121"/>
                  </a:cubicBezTo>
                  <a:cubicBezTo>
                    <a:pt x="11" y="121"/>
                    <a:pt x="16" y="120"/>
                    <a:pt x="18" y="117"/>
                  </a:cubicBezTo>
                  <a:cubicBezTo>
                    <a:pt x="18" y="116"/>
                    <a:pt x="19" y="114"/>
                    <a:pt x="19" y="114"/>
                  </a:cubicBezTo>
                  <a:cubicBezTo>
                    <a:pt x="20" y="113"/>
                    <a:pt x="21" y="114"/>
                    <a:pt x="21" y="114"/>
                  </a:cubicBezTo>
                  <a:cubicBezTo>
                    <a:pt x="23" y="112"/>
                    <a:pt x="22" y="111"/>
                    <a:pt x="22" y="109"/>
                  </a:cubicBezTo>
                  <a:cubicBezTo>
                    <a:pt x="22" y="109"/>
                    <a:pt x="22" y="110"/>
                    <a:pt x="23" y="110"/>
                  </a:cubicBezTo>
                  <a:cubicBezTo>
                    <a:pt x="22" y="108"/>
                    <a:pt x="23" y="108"/>
                    <a:pt x="23" y="107"/>
                  </a:cubicBezTo>
                  <a:cubicBezTo>
                    <a:pt x="23" y="109"/>
                    <a:pt x="23" y="110"/>
                    <a:pt x="24" y="112"/>
                  </a:cubicBezTo>
                  <a:cubicBezTo>
                    <a:pt x="24" y="114"/>
                    <a:pt x="26" y="113"/>
                    <a:pt x="26" y="116"/>
                  </a:cubicBezTo>
                  <a:cubicBezTo>
                    <a:pt x="27" y="115"/>
                    <a:pt x="28" y="113"/>
                    <a:pt x="27" y="111"/>
                  </a:cubicBezTo>
                  <a:cubicBezTo>
                    <a:pt x="27" y="108"/>
                    <a:pt x="29" y="108"/>
                    <a:pt x="30" y="106"/>
                  </a:cubicBezTo>
                  <a:cubicBezTo>
                    <a:pt x="31" y="103"/>
                    <a:pt x="31" y="102"/>
                    <a:pt x="29" y="99"/>
                  </a:cubicBezTo>
                  <a:cubicBezTo>
                    <a:pt x="29" y="98"/>
                    <a:pt x="32" y="97"/>
                    <a:pt x="31" y="95"/>
                  </a:cubicBezTo>
                  <a:cubicBezTo>
                    <a:pt x="29" y="91"/>
                    <a:pt x="29" y="87"/>
                    <a:pt x="30" y="83"/>
                  </a:cubicBezTo>
                  <a:cubicBezTo>
                    <a:pt x="31" y="79"/>
                    <a:pt x="27" y="75"/>
                    <a:pt x="33" y="73"/>
                  </a:cubicBezTo>
                  <a:cubicBezTo>
                    <a:pt x="40" y="71"/>
                    <a:pt x="34" y="69"/>
                    <a:pt x="37" y="65"/>
                  </a:cubicBezTo>
                  <a:cubicBezTo>
                    <a:pt x="38" y="62"/>
                    <a:pt x="38" y="61"/>
                    <a:pt x="39" y="58"/>
                  </a:cubicBezTo>
                  <a:cubicBezTo>
                    <a:pt x="39" y="57"/>
                    <a:pt x="39" y="55"/>
                    <a:pt x="39" y="54"/>
                  </a:cubicBezTo>
                  <a:cubicBezTo>
                    <a:pt x="39" y="53"/>
                    <a:pt x="41" y="53"/>
                    <a:pt x="41" y="53"/>
                  </a:cubicBezTo>
                  <a:cubicBezTo>
                    <a:pt x="43" y="49"/>
                    <a:pt x="46" y="45"/>
                    <a:pt x="45" y="41"/>
                  </a:cubicBezTo>
                  <a:cubicBezTo>
                    <a:pt x="45" y="39"/>
                    <a:pt x="49" y="31"/>
                    <a:pt x="52" y="35"/>
                  </a:cubicBezTo>
                  <a:cubicBezTo>
                    <a:pt x="52" y="34"/>
                    <a:pt x="53" y="29"/>
                    <a:pt x="54" y="29"/>
                  </a:cubicBezTo>
                  <a:cubicBezTo>
                    <a:pt x="56" y="29"/>
                    <a:pt x="59" y="30"/>
                    <a:pt x="61" y="29"/>
                  </a:cubicBezTo>
                  <a:cubicBezTo>
                    <a:pt x="59" y="27"/>
                    <a:pt x="62" y="26"/>
                    <a:pt x="61" y="23"/>
                  </a:cubicBezTo>
                  <a:cubicBezTo>
                    <a:pt x="62" y="23"/>
                    <a:pt x="63" y="23"/>
                    <a:pt x="64" y="22"/>
                  </a:cubicBezTo>
                  <a:cubicBezTo>
                    <a:pt x="65" y="22"/>
                    <a:pt x="64" y="21"/>
                    <a:pt x="65" y="20"/>
                  </a:cubicBezTo>
                  <a:cubicBezTo>
                    <a:pt x="66" y="20"/>
                    <a:pt x="69" y="26"/>
                    <a:pt x="70" y="27"/>
                  </a:cubicBezTo>
                  <a:cubicBezTo>
                    <a:pt x="72" y="28"/>
                    <a:pt x="76" y="25"/>
                    <a:pt x="76" y="26"/>
                  </a:cubicBezTo>
                  <a:cubicBezTo>
                    <a:pt x="79" y="28"/>
                    <a:pt x="81" y="27"/>
                    <a:pt x="83" y="24"/>
                  </a:cubicBezTo>
                  <a:cubicBezTo>
                    <a:pt x="84" y="22"/>
                    <a:pt x="83" y="19"/>
                    <a:pt x="83" y="17"/>
                  </a:cubicBezTo>
                  <a:cubicBezTo>
                    <a:pt x="84" y="14"/>
                    <a:pt x="88" y="13"/>
                    <a:pt x="91" y="12"/>
                  </a:cubicBezTo>
                  <a:cubicBezTo>
                    <a:pt x="92" y="12"/>
                    <a:pt x="96" y="14"/>
                    <a:pt x="97" y="16"/>
                  </a:cubicBezTo>
                  <a:cubicBezTo>
                    <a:pt x="98" y="19"/>
                    <a:pt x="94" y="21"/>
                    <a:pt x="96" y="23"/>
                  </a:cubicBezTo>
                  <a:cubicBezTo>
                    <a:pt x="98" y="21"/>
                    <a:pt x="100" y="20"/>
                    <a:pt x="100" y="17"/>
                  </a:cubicBezTo>
                  <a:cubicBezTo>
                    <a:pt x="101" y="17"/>
                    <a:pt x="102" y="17"/>
                    <a:pt x="103" y="18"/>
                  </a:cubicBezTo>
                  <a:cubicBezTo>
                    <a:pt x="103" y="17"/>
                    <a:pt x="103" y="16"/>
                    <a:pt x="103" y="16"/>
                  </a:cubicBezTo>
                  <a:cubicBezTo>
                    <a:pt x="101" y="16"/>
                    <a:pt x="100" y="16"/>
                    <a:pt x="98" y="17"/>
                  </a:cubicBezTo>
                  <a:cubicBezTo>
                    <a:pt x="101" y="14"/>
                    <a:pt x="96" y="12"/>
                    <a:pt x="94" y="11"/>
                  </a:cubicBezTo>
                  <a:cubicBezTo>
                    <a:pt x="99" y="12"/>
                    <a:pt x="99" y="12"/>
                    <a:pt x="102" y="9"/>
                  </a:cubicBezTo>
                  <a:cubicBezTo>
                    <a:pt x="104" y="7"/>
                    <a:pt x="99" y="3"/>
                    <a:pt x="97" y="5"/>
                  </a:cubicBezTo>
                  <a:cubicBezTo>
                    <a:pt x="97" y="4"/>
                    <a:pt x="96" y="3"/>
                    <a:pt x="97" y="3"/>
                  </a:cubicBezTo>
                  <a:cubicBezTo>
                    <a:pt x="92" y="3"/>
                    <a:pt x="96" y="8"/>
                    <a:pt x="92" y="7"/>
                  </a:cubicBezTo>
                  <a:cubicBezTo>
                    <a:pt x="92" y="7"/>
                    <a:pt x="92" y="6"/>
                    <a:pt x="93" y="5"/>
                  </a:cubicBezTo>
                  <a:cubicBezTo>
                    <a:pt x="92" y="6"/>
                    <a:pt x="91" y="5"/>
                    <a:pt x="91" y="6"/>
                  </a:cubicBezTo>
                  <a:cubicBezTo>
                    <a:pt x="91" y="5"/>
                    <a:pt x="92" y="5"/>
                    <a:pt x="92" y="5"/>
                  </a:cubicBezTo>
                  <a:cubicBezTo>
                    <a:pt x="92" y="4"/>
                    <a:pt x="91" y="4"/>
                    <a:pt x="91" y="4"/>
                  </a:cubicBezTo>
                  <a:cubicBezTo>
                    <a:pt x="95" y="4"/>
                    <a:pt x="93" y="0"/>
                    <a:pt x="90" y="0"/>
                  </a:cubicBezTo>
                  <a:cubicBezTo>
                    <a:pt x="89" y="2"/>
                    <a:pt x="89" y="7"/>
                    <a:pt x="86" y="8"/>
                  </a:cubicBezTo>
                  <a:cubicBezTo>
                    <a:pt x="86" y="6"/>
                    <a:pt x="86" y="4"/>
                    <a:pt x="86" y="2"/>
                  </a:cubicBezTo>
                  <a:cubicBezTo>
                    <a:pt x="84" y="5"/>
                    <a:pt x="82" y="9"/>
                    <a:pt x="80" y="12"/>
                  </a:cubicBezTo>
                  <a:cubicBezTo>
                    <a:pt x="78" y="10"/>
                    <a:pt x="82" y="5"/>
                    <a:pt x="83" y="3"/>
                  </a:cubicBezTo>
                  <a:cubicBezTo>
                    <a:pt x="81" y="4"/>
                    <a:pt x="80" y="4"/>
                    <a:pt x="80" y="1"/>
                  </a:cubicBezTo>
                  <a:cubicBezTo>
                    <a:pt x="79" y="2"/>
                    <a:pt x="78" y="2"/>
                    <a:pt x="77" y="3"/>
                  </a:cubicBezTo>
                  <a:cubicBezTo>
                    <a:pt x="81" y="6"/>
                    <a:pt x="72" y="9"/>
                    <a:pt x="73" y="13"/>
                  </a:cubicBezTo>
                  <a:cubicBezTo>
                    <a:pt x="72" y="12"/>
                    <a:pt x="72" y="12"/>
                    <a:pt x="72" y="11"/>
                  </a:cubicBezTo>
                  <a:cubicBezTo>
                    <a:pt x="70" y="12"/>
                    <a:pt x="69" y="11"/>
                    <a:pt x="68" y="9"/>
                  </a:cubicBezTo>
                  <a:cubicBezTo>
                    <a:pt x="68" y="10"/>
                    <a:pt x="67" y="10"/>
                    <a:pt x="67" y="11"/>
                  </a:cubicBezTo>
                  <a:cubicBezTo>
                    <a:pt x="67" y="10"/>
                    <a:pt x="67" y="10"/>
                    <a:pt x="66" y="9"/>
                  </a:cubicBezTo>
                  <a:cubicBezTo>
                    <a:pt x="66" y="12"/>
                    <a:pt x="68" y="11"/>
                    <a:pt x="68" y="12"/>
                  </a:cubicBezTo>
                  <a:cubicBezTo>
                    <a:pt x="68" y="13"/>
                    <a:pt x="68" y="15"/>
                    <a:pt x="68" y="16"/>
                  </a:cubicBezTo>
                  <a:cubicBezTo>
                    <a:pt x="67" y="15"/>
                    <a:pt x="66" y="14"/>
                    <a:pt x="65" y="13"/>
                  </a:cubicBezTo>
                  <a:cubicBezTo>
                    <a:pt x="65" y="15"/>
                    <a:pt x="64" y="13"/>
                    <a:pt x="63" y="15"/>
                  </a:cubicBezTo>
                  <a:cubicBezTo>
                    <a:pt x="62" y="17"/>
                    <a:pt x="63" y="18"/>
                    <a:pt x="61" y="20"/>
                  </a:cubicBezTo>
                  <a:cubicBezTo>
                    <a:pt x="62" y="18"/>
                    <a:pt x="61" y="16"/>
                    <a:pt x="61" y="14"/>
                  </a:cubicBezTo>
                  <a:cubicBezTo>
                    <a:pt x="60" y="15"/>
                    <a:pt x="59" y="17"/>
                    <a:pt x="59" y="19"/>
                  </a:cubicBezTo>
                  <a:cubicBezTo>
                    <a:pt x="59" y="18"/>
                    <a:pt x="59" y="16"/>
                    <a:pt x="59" y="15"/>
                  </a:cubicBezTo>
                  <a:cubicBezTo>
                    <a:pt x="55" y="15"/>
                    <a:pt x="57" y="20"/>
                    <a:pt x="58" y="22"/>
                  </a:cubicBezTo>
                  <a:cubicBezTo>
                    <a:pt x="57" y="20"/>
                    <a:pt x="56" y="18"/>
                    <a:pt x="54" y="18"/>
                  </a:cubicBezTo>
                  <a:cubicBezTo>
                    <a:pt x="58" y="21"/>
                    <a:pt x="53" y="22"/>
                    <a:pt x="53" y="19"/>
                  </a:cubicBezTo>
                  <a:cubicBezTo>
                    <a:pt x="53" y="21"/>
                    <a:pt x="50" y="24"/>
                    <a:pt x="52" y="26"/>
                  </a:cubicBezTo>
                  <a:cubicBezTo>
                    <a:pt x="52" y="25"/>
                    <a:pt x="51" y="25"/>
                    <a:pt x="51" y="25"/>
                  </a:cubicBezTo>
                  <a:cubicBezTo>
                    <a:pt x="51" y="27"/>
                    <a:pt x="49" y="28"/>
                    <a:pt x="47" y="29"/>
                  </a:cubicBezTo>
                  <a:cubicBezTo>
                    <a:pt x="48" y="29"/>
                    <a:pt x="50" y="29"/>
                    <a:pt x="51" y="30"/>
                  </a:cubicBezTo>
                  <a:cubicBezTo>
                    <a:pt x="50" y="32"/>
                    <a:pt x="48" y="31"/>
                    <a:pt x="46" y="31"/>
                  </a:cubicBezTo>
                  <a:cubicBezTo>
                    <a:pt x="46" y="33"/>
                    <a:pt x="47" y="34"/>
                    <a:pt x="45" y="35"/>
                  </a:cubicBezTo>
                  <a:cubicBezTo>
                    <a:pt x="45" y="35"/>
                    <a:pt x="44" y="34"/>
                    <a:pt x="44" y="33"/>
                  </a:cubicBezTo>
                  <a:cubicBezTo>
                    <a:pt x="42" y="35"/>
                    <a:pt x="44" y="37"/>
                    <a:pt x="42" y="39"/>
                  </a:cubicBezTo>
                  <a:cubicBezTo>
                    <a:pt x="42" y="39"/>
                    <a:pt x="43" y="39"/>
                    <a:pt x="44" y="39"/>
                  </a:cubicBezTo>
                  <a:cubicBezTo>
                    <a:pt x="39" y="40"/>
                    <a:pt x="39" y="40"/>
                    <a:pt x="38" y="44"/>
                  </a:cubicBezTo>
                  <a:cubicBezTo>
                    <a:pt x="37" y="46"/>
                    <a:pt x="33" y="47"/>
                    <a:pt x="35" y="49"/>
                  </a:cubicBezTo>
                  <a:cubicBezTo>
                    <a:pt x="34" y="49"/>
                    <a:pt x="34" y="50"/>
                    <a:pt x="33" y="50"/>
                  </a:cubicBezTo>
                  <a:cubicBezTo>
                    <a:pt x="36" y="52"/>
                    <a:pt x="33" y="54"/>
                    <a:pt x="31" y="55"/>
                  </a:cubicBezTo>
                  <a:cubicBezTo>
                    <a:pt x="32" y="55"/>
                    <a:pt x="32" y="54"/>
                    <a:pt x="33" y="54"/>
                  </a:cubicBezTo>
                  <a:cubicBezTo>
                    <a:pt x="33" y="55"/>
                    <a:pt x="33" y="55"/>
                    <a:pt x="33" y="56"/>
                  </a:cubicBezTo>
                  <a:cubicBezTo>
                    <a:pt x="33" y="56"/>
                    <a:pt x="32" y="55"/>
                    <a:pt x="32" y="55"/>
                  </a:cubicBezTo>
                  <a:cubicBezTo>
                    <a:pt x="32" y="57"/>
                    <a:pt x="30" y="58"/>
                    <a:pt x="31" y="60"/>
                  </a:cubicBezTo>
                  <a:cubicBezTo>
                    <a:pt x="31" y="60"/>
                    <a:pt x="30" y="59"/>
                    <a:pt x="30" y="59"/>
                  </a:cubicBezTo>
                  <a:cubicBezTo>
                    <a:pt x="30" y="59"/>
                    <a:pt x="29" y="60"/>
                    <a:pt x="29" y="61"/>
                  </a:cubicBezTo>
                  <a:cubicBezTo>
                    <a:pt x="30" y="61"/>
                    <a:pt x="30" y="61"/>
                    <a:pt x="30" y="61"/>
                  </a:cubicBezTo>
                  <a:cubicBezTo>
                    <a:pt x="31" y="63"/>
                    <a:pt x="29" y="63"/>
                    <a:pt x="27" y="64"/>
                  </a:cubicBezTo>
                  <a:cubicBezTo>
                    <a:pt x="26" y="65"/>
                    <a:pt x="27" y="67"/>
                    <a:pt x="26" y="68"/>
                  </a:cubicBezTo>
                  <a:cubicBezTo>
                    <a:pt x="24" y="67"/>
                    <a:pt x="14" y="81"/>
                    <a:pt x="26" y="75"/>
                  </a:cubicBezTo>
                  <a:cubicBezTo>
                    <a:pt x="25" y="76"/>
                    <a:pt x="23" y="77"/>
                    <a:pt x="21" y="78"/>
                  </a:cubicBezTo>
                  <a:cubicBezTo>
                    <a:pt x="20" y="75"/>
                    <a:pt x="18" y="77"/>
                    <a:pt x="18" y="79"/>
                  </a:cubicBezTo>
                  <a:cubicBezTo>
                    <a:pt x="18" y="79"/>
                    <a:pt x="18" y="78"/>
                    <a:pt x="17" y="77"/>
                  </a:cubicBezTo>
                  <a:cubicBezTo>
                    <a:pt x="15" y="78"/>
                    <a:pt x="13" y="80"/>
                    <a:pt x="11" y="8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90" name="Freeform 399"/>
            <p:cNvSpPr>
              <a:spLocks noEditPoints="1"/>
            </p:cNvSpPr>
            <p:nvPr/>
          </p:nvSpPr>
          <p:spPr bwMode="auto">
            <a:xfrm>
              <a:off x="4568825" y="1658765"/>
              <a:ext cx="290513" cy="339725"/>
            </a:xfrm>
            <a:custGeom>
              <a:avLst/>
              <a:gdLst>
                <a:gd name="T0" fmla="*/ 6 w 106"/>
                <a:gd name="T1" fmla="*/ 116 h 124"/>
                <a:gd name="T2" fmla="*/ 4 w 106"/>
                <a:gd name="T3" fmla="*/ 109 h 124"/>
                <a:gd name="T4" fmla="*/ 3 w 106"/>
                <a:gd name="T5" fmla="*/ 100 h 124"/>
                <a:gd name="T6" fmla="*/ 6 w 106"/>
                <a:gd name="T7" fmla="*/ 91 h 124"/>
                <a:gd name="T8" fmla="*/ 11 w 106"/>
                <a:gd name="T9" fmla="*/ 86 h 124"/>
                <a:gd name="T10" fmla="*/ 20 w 106"/>
                <a:gd name="T11" fmla="*/ 79 h 124"/>
                <a:gd name="T12" fmla="*/ 30 w 106"/>
                <a:gd name="T13" fmla="*/ 63 h 124"/>
                <a:gd name="T14" fmla="*/ 33 w 106"/>
                <a:gd name="T15" fmla="*/ 55 h 124"/>
                <a:gd name="T16" fmla="*/ 39 w 106"/>
                <a:gd name="T17" fmla="*/ 45 h 124"/>
                <a:gd name="T18" fmla="*/ 47 w 106"/>
                <a:gd name="T19" fmla="*/ 32 h 124"/>
                <a:gd name="T20" fmla="*/ 53 w 106"/>
                <a:gd name="T21" fmla="*/ 23 h 124"/>
                <a:gd name="T22" fmla="*/ 61 w 106"/>
                <a:gd name="T23" fmla="*/ 16 h 124"/>
                <a:gd name="T24" fmla="*/ 67 w 106"/>
                <a:gd name="T25" fmla="*/ 13 h 124"/>
                <a:gd name="T26" fmla="*/ 75 w 106"/>
                <a:gd name="T27" fmla="*/ 12 h 124"/>
                <a:gd name="T28" fmla="*/ 83 w 106"/>
                <a:gd name="T29" fmla="*/ 3 h 124"/>
                <a:gd name="T30" fmla="*/ 89 w 106"/>
                <a:gd name="T31" fmla="*/ 0 h 124"/>
                <a:gd name="T32" fmla="*/ 100 w 106"/>
                <a:gd name="T33" fmla="*/ 3 h 124"/>
                <a:gd name="T34" fmla="*/ 102 w 106"/>
                <a:gd name="T35" fmla="*/ 17 h 124"/>
                <a:gd name="T36" fmla="*/ 100 w 106"/>
                <a:gd name="T37" fmla="*/ 25 h 124"/>
                <a:gd name="T38" fmla="*/ 98 w 106"/>
                <a:gd name="T39" fmla="*/ 18 h 124"/>
                <a:gd name="T40" fmla="*/ 78 w 106"/>
                <a:gd name="T41" fmla="*/ 29 h 124"/>
                <a:gd name="T42" fmla="*/ 64 w 106"/>
                <a:gd name="T43" fmla="*/ 31 h 124"/>
                <a:gd name="T44" fmla="*/ 53 w 106"/>
                <a:gd name="T45" fmla="*/ 37 h 124"/>
                <a:gd name="T46" fmla="*/ 42 w 106"/>
                <a:gd name="T47" fmla="*/ 56 h 124"/>
                <a:gd name="T48" fmla="*/ 34 w 106"/>
                <a:gd name="T49" fmla="*/ 96 h 124"/>
                <a:gd name="T50" fmla="*/ 27 w 106"/>
                <a:gd name="T51" fmla="*/ 117 h 124"/>
                <a:gd name="T52" fmla="*/ 21 w 106"/>
                <a:gd name="T53" fmla="*/ 118 h 124"/>
                <a:gd name="T54" fmla="*/ 21 w 106"/>
                <a:gd name="T55" fmla="*/ 115 h 124"/>
                <a:gd name="T56" fmla="*/ 24 w 106"/>
                <a:gd name="T57" fmla="*/ 109 h 124"/>
                <a:gd name="T58" fmla="*/ 31 w 106"/>
                <a:gd name="T59" fmla="*/ 107 h 124"/>
                <a:gd name="T60" fmla="*/ 38 w 106"/>
                <a:gd name="T61" fmla="*/ 66 h 124"/>
                <a:gd name="T62" fmla="*/ 41 w 106"/>
                <a:gd name="T63" fmla="*/ 46 h 124"/>
                <a:gd name="T64" fmla="*/ 37 w 106"/>
                <a:gd name="T65" fmla="*/ 52 h 124"/>
                <a:gd name="T66" fmla="*/ 34 w 106"/>
                <a:gd name="T67" fmla="*/ 62 h 124"/>
                <a:gd name="T68" fmla="*/ 24 w 106"/>
                <a:gd name="T69" fmla="*/ 75 h 124"/>
                <a:gd name="T70" fmla="*/ 21 w 106"/>
                <a:gd name="T71" fmla="*/ 81 h 124"/>
                <a:gd name="T72" fmla="*/ 10 w 106"/>
                <a:gd name="T73" fmla="*/ 89 h 124"/>
                <a:gd name="T74" fmla="*/ 5 w 106"/>
                <a:gd name="T75" fmla="*/ 98 h 124"/>
                <a:gd name="T76" fmla="*/ 14 w 106"/>
                <a:gd name="T77" fmla="*/ 97 h 124"/>
                <a:gd name="T78" fmla="*/ 12 w 106"/>
                <a:gd name="T79" fmla="*/ 103 h 124"/>
                <a:gd name="T80" fmla="*/ 12 w 106"/>
                <a:gd name="T81" fmla="*/ 109 h 124"/>
                <a:gd name="T82" fmla="*/ 12 w 106"/>
                <a:gd name="T83" fmla="*/ 119 h 124"/>
                <a:gd name="T84" fmla="*/ 10 w 106"/>
                <a:gd name="T85" fmla="*/ 101 h 124"/>
                <a:gd name="T86" fmla="*/ 6 w 106"/>
                <a:gd name="T87" fmla="*/ 102 h 124"/>
                <a:gd name="T88" fmla="*/ 46 w 106"/>
                <a:gd name="T89" fmla="*/ 38 h 124"/>
                <a:gd name="T90" fmla="*/ 61 w 106"/>
                <a:gd name="T91" fmla="*/ 31 h 124"/>
                <a:gd name="T92" fmla="*/ 58 w 106"/>
                <a:gd name="T93" fmla="*/ 23 h 124"/>
                <a:gd name="T94" fmla="*/ 54 w 106"/>
                <a:gd name="T95" fmla="*/ 32 h 124"/>
                <a:gd name="T96" fmla="*/ 77 w 106"/>
                <a:gd name="T97" fmla="*/ 27 h 124"/>
                <a:gd name="T98" fmla="*/ 91 w 106"/>
                <a:gd name="T99" fmla="*/ 14 h 124"/>
                <a:gd name="T100" fmla="*/ 98 w 106"/>
                <a:gd name="T101" fmla="*/ 12 h 124"/>
                <a:gd name="T102" fmla="*/ 98 w 106"/>
                <a:gd name="T103" fmla="*/ 6 h 124"/>
                <a:gd name="T104" fmla="*/ 91 w 106"/>
                <a:gd name="T105" fmla="*/ 9 h 124"/>
                <a:gd name="T106" fmla="*/ 81 w 106"/>
                <a:gd name="T107" fmla="*/ 5 h 124"/>
                <a:gd name="T108" fmla="*/ 73 w 106"/>
                <a:gd name="T109" fmla="*/ 14 h 124"/>
                <a:gd name="T110" fmla="*/ 65 w 106"/>
                <a:gd name="T111" fmla="*/ 19 h 124"/>
                <a:gd name="T112" fmla="*/ 62 w 106"/>
                <a:gd name="T113" fmla="*/ 20 h 124"/>
                <a:gd name="T114" fmla="*/ 99 w 106"/>
                <a:gd name="T115" fmla="*/ 23 h 124"/>
                <a:gd name="T116" fmla="*/ 60 w 106"/>
                <a:gd name="T117" fmla="*/ 19 h 124"/>
                <a:gd name="T118" fmla="*/ 93 w 106"/>
                <a:gd name="T119" fmla="*/ 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 h="124">
                  <a:moveTo>
                    <a:pt x="10" y="124"/>
                  </a:moveTo>
                  <a:cubicBezTo>
                    <a:pt x="8" y="124"/>
                    <a:pt x="8" y="124"/>
                    <a:pt x="8" y="124"/>
                  </a:cubicBezTo>
                  <a:cubicBezTo>
                    <a:pt x="9" y="123"/>
                    <a:pt x="9" y="123"/>
                    <a:pt x="9" y="123"/>
                  </a:cubicBezTo>
                  <a:cubicBezTo>
                    <a:pt x="9" y="123"/>
                    <a:pt x="9" y="123"/>
                    <a:pt x="9" y="122"/>
                  </a:cubicBezTo>
                  <a:cubicBezTo>
                    <a:pt x="8" y="122"/>
                    <a:pt x="6" y="121"/>
                    <a:pt x="5" y="120"/>
                  </a:cubicBezTo>
                  <a:cubicBezTo>
                    <a:pt x="4" y="119"/>
                    <a:pt x="4" y="117"/>
                    <a:pt x="5" y="116"/>
                  </a:cubicBezTo>
                  <a:cubicBezTo>
                    <a:pt x="5" y="115"/>
                    <a:pt x="5" y="115"/>
                    <a:pt x="5" y="115"/>
                  </a:cubicBezTo>
                  <a:cubicBezTo>
                    <a:pt x="6" y="116"/>
                    <a:pt x="6" y="116"/>
                    <a:pt x="6" y="116"/>
                  </a:cubicBezTo>
                  <a:cubicBezTo>
                    <a:pt x="7" y="114"/>
                    <a:pt x="7" y="114"/>
                    <a:pt x="7" y="114"/>
                  </a:cubicBezTo>
                  <a:cubicBezTo>
                    <a:pt x="7" y="114"/>
                    <a:pt x="6" y="114"/>
                    <a:pt x="6" y="114"/>
                  </a:cubicBezTo>
                  <a:cubicBezTo>
                    <a:pt x="4" y="115"/>
                    <a:pt x="4" y="115"/>
                    <a:pt x="4" y="115"/>
                  </a:cubicBezTo>
                  <a:cubicBezTo>
                    <a:pt x="4" y="114"/>
                    <a:pt x="4" y="114"/>
                    <a:pt x="4" y="114"/>
                  </a:cubicBezTo>
                  <a:cubicBezTo>
                    <a:pt x="3" y="115"/>
                    <a:pt x="3" y="115"/>
                    <a:pt x="3" y="115"/>
                  </a:cubicBezTo>
                  <a:cubicBezTo>
                    <a:pt x="4" y="109"/>
                    <a:pt x="4" y="109"/>
                    <a:pt x="4" y="109"/>
                  </a:cubicBezTo>
                  <a:cubicBezTo>
                    <a:pt x="4" y="109"/>
                    <a:pt x="4" y="109"/>
                    <a:pt x="4" y="109"/>
                  </a:cubicBezTo>
                  <a:cubicBezTo>
                    <a:pt x="4" y="109"/>
                    <a:pt x="4" y="109"/>
                    <a:pt x="4" y="109"/>
                  </a:cubicBezTo>
                  <a:cubicBezTo>
                    <a:pt x="4" y="108"/>
                    <a:pt x="4" y="108"/>
                    <a:pt x="4" y="108"/>
                  </a:cubicBezTo>
                  <a:cubicBezTo>
                    <a:pt x="3" y="107"/>
                    <a:pt x="3" y="106"/>
                    <a:pt x="4" y="104"/>
                  </a:cubicBezTo>
                  <a:cubicBezTo>
                    <a:pt x="3" y="104"/>
                    <a:pt x="3" y="104"/>
                    <a:pt x="3" y="103"/>
                  </a:cubicBezTo>
                  <a:cubicBezTo>
                    <a:pt x="0" y="99"/>
                    <a:pt x="0" y="99"/>
                    <a:pt x="0" y="99"/>
                  </a:cubicBezTo>
                  <a:cubicBezTo>
                    <a:pt x="2" y="101"/>
                    <a:pt x="2" y="101"/>
                    <a:pt x="2" y="101"/>
                  </a:cubicBezTo>
                  <a:cubicBezTo>
                    <a:pt x="2" y="101"/>
                    <a:pt x="2" y="101"/>
                    <a:pt x="2" y="101"/>
                  </a:cubicBezTo>
                  <a:cubicBezTo>
                    <a:pt x="3" y="100"/>
                    <a:pt x="3" y="100"/>
                    <a:pt x="3" y="100"/>
                  </a:cubicBezTo>
                  <a:cubicBezTo>
                    <a:pt x="3" y="100"/>
                    <a:pt x="3" y="100"/>
                    <a:pt x="3" y="100"/>
                  </a:cubicBezTo>
                  <a:cubicBezTo>
                    <a:pt x="2" y="99"/>
                    <a:pt x="2" y="98"/>
                    <a:pt x="3" y="97"/>
                  </a:cubicBezTo>
                  <a:cubicBezTo>
                    <a:pt x="3" y="96"/>
                    <a:pt x="3" y="96"/>
                    <a:pt x="3" y="95"/>
                  </a:cubicBezTo>
                  <a:cubicBezTo>
                    <a:pt x="2" y="94"/>
                    <a:pt x="2" y="94"/>
                    <a:pt x="2" y="94"/>
                  </a:cubicBezTo>
                  <a:cubicBezTo>
                    <a:pt x="4" y="94"/>
                    <a:pt x="4" y="94"/>
                    <a:pt x="4" y="94"/>
                  </a:cubicBezTo>
                  <a:cubicBezTo>
                    <a:pt x="3" y="93"/>
                    <a:pt x="3" y="92"/>
                    <a:pt x="3" y="91"/>
                  </a:cubicBezTo>
                  <a:cubicBezTo>
                    <a:pt x="3" y="90"/>
                    <a:pt x="3" y="90"/>
                    <a:pt x="3" y="90"/>
                  </a:cubicBezTo>
                  <a:cubicBezTo>
                    <a:pt x="4" y="90"/>
                    <a:pt x="4" y="90"/>
                    <a:pt x="4" y="90"/>
                  </a:cubicBezTo>
                  <a:cubicBezTo>
                    <a:pt x="5" y="91"/>
                    <a:pt x="5" y="91"/>
                    <a:pt x="6" y="91"/>
                  </a:cubicBezTo>
                  <a:cubicBezTo>
                    <a:pt x="6" y="91"/>
                    <a:pt x="6" y="91"/>
                    <a:pt x="7" y="91"/>
                  </a:cubicBezTo>
                  <a:cubicBezTo>
                    <a:pt x="7" y="91"/>
                    <a:pt x="7" y="90"/>
                    <a:pt x="7" y="90"/>
                  </a:cubicBezTo>
                  <a:cubicBezTo>
                    <a:pt x="7" y="90"/>
                    <a:pt x="7" y="89"/>
                    <a:pt x="8" y="89"/>
                  </a:cubicBezTo>
                  <a:cubicBezTo>
                    <a:pt x="8" y="88"/>
                    <a:pt x="8" y="88"/>
                    <a:pt x="8" y="88"/>
                  </a:cubicBezTo>
                  <a:cubicBezTo>
                    <a:pt x="7" y="87"/>
                    <a:pt x="7" y="87"/>
                    <a:pt x="7" y="87"/>
                  </a:cubicBezTo>
                  <a:cubicBezTo>
                    <a:pt x="9" y="87"/>
                    <a:pt x="9" y="87"/>
                    <a:pt x="9" y="87"/>
                  </a:cubicBezTo>
                  <a:cubicBezTo>
                    <a:pt x="10" y="87"/>
                    <a:pt x="11" y="87"/>
                    <a:pt x="12" y="86"/>
                  </a:cubicBezTo>
                  <a:cubicBezTo>
                    <a:pt x="11" y="86"/>
                    <a:pt x="11" y="86"/>
                    <a:pt x="11" y="86"/>
                  </a:cubicBezTo>
                  <a:cubicBezTo>
                    <a:pt x="8" y="86"/>
                    <a:pt x="8" y="86"/>
                    <a:pt x="8" y="86"/>
                  </a:cubicBezTo>
                  <a:cubicBezTo>
                    <a:pt x="11" y="84"/>
                    <a:pt x="11" y="84"/>
                    <a:pt x="11" y="84"/>
                  </a:cubicBezTo>
                  <a:cubicBezTo>
                    <a:pt x="11" y="84"/>
                    <a:pt x="11" y="84"/>
                    <a:pt x="11" y="84"/>
                  </a:cubicBezTo>
                  <a:cubicBezTo>
                    <a:pt x="12" y="84"/>
                    <a:pt x="12" y="83"/>
                    <a:pt x="13" y="83"/>
                  </a:cubicBezTo>
                  <a:cubicBezTo>
                    <a:pt x="13" y="83"/>
                    <a:pt x="14" y="82"/>
                    <a:pt x="14" y="82"/>
                  </a:cubicBezTo>
                  <a:cubicBezTo>
                    <a:pt x="15" y="81"/>
                    <a:pt x="17" y="79"/>
                    <a:pt x="19" y="79"/>
                  </a:cubicBezTo>
                  <a:cubicBezTo>
                    <a:pt x="20" y="78"/>
                    <a:pt x="20" y="78"/>
                    <a:pt x="20" y="78"/>
                  </a:cubicBezTo>
                  <a:cubicBezTo>
                    <a:pt x="20" y="79"/>
                    <a:pt x="20" y="79"/>
                    <a:pt x="20" y="79"/>
                  </a:cubicBezTo>
                  <a:cubicBezTo>
                    <a:pt x="21" y="78"/>
                    <a:pt x="21" y="78"/>
                    <a:pt x="21" y="78"/>
                  </a:cubicBezTo>
                  <a:cubicBezTo>
                    <a:pt x="21" y="77"/>
                    <a:pt x="21" y="77"/>
                    <a:pt x="21" y="77"/>
                  </a:cubicBezTo>
                  <a:cubicBezTo>
                    <a:pt x="21" y="75"/>
                    <a:pt x="25" y="70"/>
                    <a:pt x="27" y="69"/>
                  </a:cubicBezTo>
                  <a:cubicBezTo>
                    <a:pt x="27" y="69"/>
                    <a:pt x="27" y="69"/>
                    <a:pt x="27" y="69"/>
                  </a:cubicBezTo>
                  <a:cubicBezTo>
                    <a:pt x="27" y="68"/>
                    <a:pt x="27" y="66"/>
                    <a:pt x="28" y="65"/>
                  </a:cubicBezTo>
                  <a:cubicBezTo>
                    <a:pt x="29" y="65"/>
                    <a:pt x="29" y="65"/>
                    <a:pt x="30" y="65"/>
                  </a:cubicBezTo>
                  <a:cubicBezTo>
                    <a:pt x="30" y="65"/>
                    <a:pt x="30" y="65"/>
                    <a:pt x="30" y="65"/>
                  </a:cubicBezTo>
                  <a:cubicBezTo>
                    <a:pt x="30" y="63"/>
                    <a:pt x="30" y="63"/>
                    <a:pt x="30" y="63"/>
                  </a:cubicBezTo>
                  <a:cubicBezTo>
                    <a:pt x="30" y="62"/>
                    <a:pt x="31" y="61"/>
                    <a:pt x="31" y="60"/>
                  </a:cubicBezTo>
                  <a:cubicBezTo>
                    <a:pt x="32" y="58"/>
                    <a:pt x="32" y="58"/>
                    <a:pt x="32" y="58"/>
                  </a:cubicBezTo>
                  <a:cubicBezTo>
                    <a:pt x="32" y="59"/>
                    <a:pt x="32" y="59"/>
                    <a:pt x="32" y="59"/>
                  </a:cubicBezTo>
                  <a:cubicBezTo>
                    <a:pt x="32" y="59"/>
                    <a:pt x="32" y="59"/>
                    <a:pt x="33" y="59"/>
                  </a:cubicBezTo>
                  <a:cubicBezTo>
                    <a:pt x="33" y="58"/>
                    <a:pt x="33" y="58"/>
                    <a:pt x="33" y="57"/>
                  </a:cubicBezTo>
                  <a:cubicBezTo>
                    <a:pt x="32" y="56"/>
                    <a:pt x="32" y="56"/>
                    <a:pt x="32" y="56"/>
                  </a:cubicBezTo>
                  <a:cubicBezTo>
                    <a:pt x="32" y="56"/>
                    <a:pt x="32" y="56"/>
                    <a:pt x="32" y="56"/>
                  </a:cubicBezTo>
                  <a:cubicBezTo>
                    <a:pt x="33" y="56"/>
                    <a:pt x="33" y="56"/>
                    <a:pt x="33" y="55"/>
                  </a:cubicBezTo>
                  <a:cubicBezTo>
                    <a:pt x="34" y="55"/>
                    <a:pt x="35" y="54"/>
                    <a:pt x="35" y="53"/>
                  </a:cubicBezTo>
                  <a:cubicBezTo>
                    <a:pt x="35" y="53"/>
                    <a:pt x="35" y="53"/>
                    <a:pt x="35" y="52"/>
                  </a:cubicBezTo>
                  <a:cubicBezTo>
                    <a:pt x="34" y="51"/>
                    <a:pt x="34" y="51"/>
                    <a:pt x="34" y="51"/>
                  </a:cubicBezTo>
                  <a:cubicBezTo>
                    <a:pt x="35" y="51"/>
                    <a:pt x="35" y="51"/>
                    <a:pt x="35" y="51"/>
                  </a:cubicBezTo>
                  <a:cubicBezTo>
                    <a:pt x="35" y="50"/>
                    <a:pt x="35" y="50"/>
                    <a:pt x="35" y="50"/>
                  </a:cubicBezTo>
                  <a:cubicBezTo>
                    <a:pt x="35" y="49"/>
                    <a:pt x="36" y="48"/>
                    <a:pt x="37" y="48"/>
                  </a:cubicBezTo>
                  <a:cubicBezTo>
                    <a:pt x="38" y="47"/>
                    <a:pt x="39" y="47"/>
                    <a:pt x="39" y="46"/>
                  </a:cubicBezTo>
                  <a:cubicBezTo>
                    <a:pt x="39" y="45"/>
                    <a:pt x="39" y="45"/>
                    <a:pt x="39" y="45"/>
                  </a:cubicBezTo>
                  <a:cubicBezTo>
                    <a:pt x="40" y="44"/>
                    <a:pt x="40" y="42"/>
                    <a:pt x="41" y="42"/>
                  </a:cubicBezTo>
                  <a:cubicBezTo>
                    <a:pt x="40" y="42"/>
                    <a:pt x="40" y="42"/>
                    <a:pt x="40" y="42"/>
                  </a:cubicBezTo>
                  <a:cubicBezTo>
                    <a:pt x="41" y="41"/>
                    <a:pt x="41" y="41"/>
                    <a:pt x="41" y="41"/>
                  </a:cubicBezTo>
                  <a:cubicBezTo>
                    <a:pt x="41" y="41"/>
                    <a:pt x="41" y="41"/>
                    <a:pt x="42" y="41"/>
                  </a:cubicBezTo>
                  <a:cubicBezTo>
                    <a:pt x="43" y="40"/>
                    <a:pt x="43" y="40"/>
                    <a:pt x="43" y="40"/>
                  </a:cubicBezTo>
                  <a:cubicBezTo>
                    <a:pt x="44" y="39"/>
                    <a:pt x="44" y="39"/>
                    <a:pt x="44" y="38"/>
                  </a:cubicBezTo>
                  <a:cubicBezTo>
                    <a:pt x="44" y="37"/>
                    <a:pt x="44" y="35"/>
                    <a:pt x="45" y="34"/>
                  </a:cubicBezTo>
                  <a:cubicBezTo>
                    <a:pt x="47" y="32"/>
                    <a:pt x="47" y="32"/>
                    <a:pt x="47" y="32"/>
                  </a:cubicBezTo>
                  <a:cubicBezTo>
                    <a:pt x="47" y="32"/>
                    <a:pt x="47" y="32"/>
                    <a:pt x="47" y="32"/>
                  </a:cubicBezTo>
                  <a:cubicBezTo>
                    <a:pt x="46" y="31"/>
                    <a:pt x="46" y="31"/>
                    <a:pt x="46" y="31"/>
                  </a:cubicBezTo>
                  <a:cubicBezTo>
                    <a:pt x="48" y="30"/>
                    <a:pt x="48" y="30"/>
                    <a:pt x="48" y="30"/>
                  </a:cubicBezTo>
                  <a:cubicBezTo>
                    <a:pt x="49" y="30"/>
                    <a:pt x="49" y="30"/>
                    <a:pt x="50" y="29"/>
                  </a:cubicBezTo>
                  <a:cubicBezTo>
                    <a:pt x="52" y="29"/>
                    <a:pt x="52" y="28"/>
                    <a:pt x="52" y="27"/>
                  </a:cubicBezTo>
                  <a:cubicBezTo>
                    <a:pt x="52" y="26"/>
                    <a:pt x="52" y="26"/>
                    <a:pt x="52" y="26"/>
                  </a:cubicBezTo>
                  <a:cubicBezTo>
                    <a:pt x="52" y="26"/>
                    <a:pt x="52" y="26"/>
                    <a:pt x="52" y="26"/>
                  </a:cubicBezTo>
                  <a:cubicBezTo>
                    <a:pt x="52" y="25"/>
                    <a:pt x="53" y="24"/>
                    <a:pt x="53" y="23"/>
                  </a:cubicBezTo>
                  <a:cubicBezTo>
                    <a:pt x="54" y="22"/>
                    <a:pt x="54" y="21"/>
                    <a:pt x="54" y="20"/>
                  </a:cubicBezTo>
                  <a:cubicBezTo>
                    <a:pt x="55" y="20"/>
                    <a:pt x="55" y="20"/>
                    <a:pt x="55" y="20"/>
                  </a:cubicBezTo>
                  <a:cubicBezTo>
                    <a:pt x="53" y="19"/>
                    <a:pt x="53" y="19"/>
                    <a:pt x="53" y="19"/>
                  </a:cubicBezTo>
                  <a:cubicBezTo>
                    <a:pt x="56" y="19"/>
                    <a:pt x="56" y="19"/>
                    <a:pt x="56" y="19"/>
                  </a:cubicBezTo>
                  <a:cubicBezTo>
                    <a:pt x="57" y="19"/>
                    <a:pt x="57" y="19"/>
                    <a:pt x="58" y="19"/>
                  </a:cubicBezTo>
                  <a:cubicBezTo>
                    <a:pt x="58" y="19"/>
                    <a:pt x="58" y="18"/>
                    <a:pt x="58" y="18"/>
                  </a:cubicBezTo>
                  <a:cubicBezTo>
                    <a:pt x="58" y="17"/>
                    <a:pt x="59" y="16"/>
                    <a:pt x="61" y="16"/>
                  </a:cubicBezTo>
                  <a:cubicBezTo>
                    <a:pt x="61" y="16"/>
                    <a:pt x="61" y="16"/>
                    <a:pt x="61" y="16"/>
                  </a:cubicBezTo>
                  <a:cubicBezTo>
                    <a:pt x="62" y="16"/>
                    <a:pt x="62" y="15"/>
                    <a:pt x="63" y="15"/>
                  </a:cubicBezTo>
                  <a:cubicBezTo>
                    <a:pt x="64" y="14"/>
                    <a:pt x="64" y="14"/>
                    <a:pt x="64" y="14"/>
                  </a:cubicBezTo>
                  <a:cubicBezTo>
                    <a:pt x="64" y="16"/>
                    <a:pt x="64" y="16"/>
                    <a:pt x="64" y="16"/>
                  </a:cubicBezTo>
                  <a:cubicBezTo>
                    <a:pt x="65" y="15"/>
                    <a:pt x="66" y="15"/>
                    <a:pt x="66" y="15"/>
                  </a:cubicBezTo>
                  <a:cubicBezTo>
                    <a:pt x="66" y="15"/>
                    <a:pt x="66" y="15"/>
                    <a:pt x="66" y="15"/>
                  </a:cubicBezTo>
                  <a:cubicBezTo>
                    <a:pt x="66" y="15"/>
                    <a:pt x="66" y="15"/>
                    <a:pt x="66" y="15"/>
                  </a:cubicBezTo>
                  <a:cubicBezTo>
                    <a:pt x="66" y="12"/>
                    <a:pt x="66" y="12"/>
                    <a:pt x="66" y="12"/>
                  </a:cubicBezTo>
                  <a:cubicBezTo>
                    <a:pt x="67" y="13"/>
                    <a:pt x="67" y="13"/>
                    <a:pt x="67" y="13"/>
                  </a:cubicBezTo>
                  <a:cubicBezTo>
                    <a:pt x="67" y="12"/>
                    <a:pt x="67" y="12"/>
                    <a:pt x="67" y="11"/>
                  </a:cubicBezTo>
                  <a:cubicBezTo>
                    <a:pt x="68" y="9"/>
                    <a:pt x="68" y="9"/>
                    <a:pt x="68" y="9"/>
                  </a:cubicBezTo>
                  <a:cubicBezTo>
                    <a:pt x="69" y="11"/>
                    <a:pt x="69" y="11"/>
                    <a:pt x="69" y="11"/>
                  </a:cubicBezTo>
                  <a:cubicBezTo>
                    <a:pt x="70" y="9"/>
                    <a:pt x="70" y="9"/>
                    <a:pt x="70" y="9"/>
                  </a:cubicBezTo>
                  <a:cubicBezTo>
                    <a:pt x="71" y="11"/>
                    <a:pt x="71" y="11"/>
                    <a:pt x="71" y="11"/>
                  </a:cubicBezTo>
                  <a:cubicBezTo>
                    <a:pt x="71" y="12"/>
                    <a:pt x="72" y="13"/>
                    <a:pt x="73" y="12"/>
                  </a:cubicBezTo>
                  <a:cubicBezTo>
                    <a:pt x="75" y="11"/>
                    <a:pt x="75" y="11"/>
                    <a:pt x="75" y="11"/>
                  </a:cubicBezTo>
                  <a:cubicBezTo>
                    <a:pt x="75" y="12"/>
                    <a:pt x="75" y="12"/>
                    <a:pt x="75" y="12"/>
                  </a:cubicBezTo>
                  <a:cubicBezTo>
                    <a:pt x="76" y="11"/>
                    <a:pt x="76" y="10"/>
                    <a:pt x="77" y="9"/>
                  </a:cubicBezTo>
                  <a:cubicBezTo>
                    <a:pt x="78" y="8"/>
                    <a:pt x="79" y="7"/>
                    <a:pt x="79" y="7"/>
                  </a:cubicBezTo>
                  <a:cubicBezTo>
                    <a:pt x="79" y="6"/>
                    <a:pt x="79" y="6"/>
                    <a:pt x="79" y="6"/>
                  </a:cubicBezTo>
                  <a:cubicBezTo>
                    <a:pt x="78" y="5"/>
                    <a:pt x="78" y="5"/>
                    <a:pt x="78" y="5"/>
                  </a:cubicBezTo>
                  <a:cubicBezTo>
                    <a:pt x="78" y="4"/>
                    <a:pt x="78" y="4"/>
                    <a:pt x="78" y="4"/>
                  </a:cubicBezTo>
                  <a:cubicBezTo>
                    <a:pt x="79" y="4"/>
                    <a:pt x="81" y="3"/>
                    <a:pt x="82" y="2"/>
                  </a:cubicBezTo>
                  <a:cubicBezTo>
                    <a:pt x="83" y="2"/>
                    <a:pt x="83" y="2"/>
                    <a:pt x="83" y="2"/>
                  </a:cubicBezTo>
                  <a:cubicBezTo>
                    <a:pt x="83" y="3"/>
                    <a:pt x="83" y="3"/>
                    <a:pt x="83" y="3"/>
                  </a:cubicBezTo>
                  <a:cubicBezTo>
                    <a:pt x="83" y="4"/>
                    <a:pt x="83" y="4"/>
                    <a:pt x="83" y="4"/>
                  </a:cubicBezTo>
                  <a:cubicBezTo>
                    <a:pt x="84" y="4"/>
                    <a:pt x="84" y="4"/>
                    <a:pt x="85" y="4"/>
                  </a:cubicBezTo>
                  <a:cubicBezTo>
                    <a:pt x="88" y="2"/>
                    <a:pt x="88" y="2"/>
                    <a:pt x="88" y="2"/>
                  </a:cubicBezTo>
                  <a:cubicBezTo>
                    <a:pt x="86" y="5"/>
                    <a:pt x="86" y="5"/>
                    <a:pt x="86" y="5"/>
                  </a:cubicBezTo>
                  <a:cubicBezTo>
                    <a:pt x="86" y="6"/>
                    <a:pt x="86" y="6"/>
                    <a:pt x="85" y="7"/>
                  </a:cubicBezTo>
                  <a:cubicBezTo>
                    <a:pt x="85" y="7"/>
                    <a:pt x="84" y="9"/>
                    <a:pt x="83" y="10"/>
                  </a:cubicBezTo>
                  <a:cubicBezTo>
                    <a:pt x="85" y="8"/>
                    <a:pt x="86" y="6"/>
                    <a:pt x="87" y="3"/>
                  </a:cubicBezTo>
                  <a:cubicBezTo>
                    <a:pt x="89" y="0"/>
                    <a:pt x="89" y="0"/>
                    <a:pt x="89" y="0"/>
                  </a:cubicBezTo>
                  <a:cubicBezTo>
                    <a:pt x="89" y="8"/>
                    <a:pt x="89" y="8"/>
                    <a:pt x="89" y="8"/>
                  </a:cubicBezTo>
                  <a:cubicBezTo>
                    <a:pt x="90" y="7"/>
                    <a:pt x="90" y="5"/>
                    <a:pt x="91" y="4"/>
                  </a:cubicBezTo>
                  <a:cubicBezTo>
                    <a:pt x="91" y="3"/>
                    <a:pt x="91" y="2"/>
                    <a:pt x="91" y="2"/>
                  </a:cubicBezTo>
                  <a:cubicBezTo>
                    <a:pt x="91" y="1"/>
                    <a:pt x="91" y="1"/>
                    <a:pt x="91" y="1"/>
                  </a:cubicBezTo>
                  <a:cubicBezTo>
                    <a:pt x="92" y="1"/>
                    <a:pt x="92" y="1"/>
                    <a:pt x="92" y="1"/>
                  </a:cubicBezTo>
                  <a:cubicBezTo>
                    <a:pt x="94" y="1"/>
                    <a:pt x="96" y="3"/>
                    <a:pt x="96" y="5"/>
                  </a:cubicBezTo>
                  <a:cubicBezTo>
                    <a:pt x="97" y="4"/>
                    <a:pt x="97" y="4"/>
                    <a:pt x="98" y="4"/>
                  </a:cubicBezTo>
                  <a:cubicBezTo>
                    <a:pt x="100" y="3"/>
                    <a:pt x="100" y="3"/>
                    <a:pt x="100" y="3"/>
                  </a:cubicBezTo>
                  <a:cubicBezTo>
                    <a:pt x="99" y="5"/>
                    <a:pt x="99" y="5"/>
                    <a:pt x="99" y="5"/>
                  </a:cubicBezTo>
                  <a:cubicBezTo>
                    <a:pt x="99" y="5"/>
                    <a:pt x="100" y="5"/>
                    <a:pt x="100" y="5"/>
                  </a:cubicBezTo>
                  <a:cubicBezTo>
                    <a:pt x="100" y="5"/>
                    <a:pt x="100" y="5"/>
                    <a:pt x="100" y="6"/>
                  </a:cubicBezTo>
                  <a:cubicBezTo>
                    <a:pt x="102" y="5"/>
                    <a:pt x="105" y="7"/>
                    <a:pt x="106" y="9"/>
                  </a:cubicBezTo>
                  <a:cubicBezTo>
                    <a:pt x="106" y="10"/>
                    <a:pt x="106" y="11"/>
                    <a:pt x="105" y="11"/>
                  </a:cubicBezTo>
                  <a:cubicBezTo>
                    <a:pt x="103" y="13"/>
                    <a:pt x="102" y="14"/>
                    <a:pt x="101" y="14"/>
                  </a:cubicBezTo>
                  <a:cubicBezTo>
                    <a:pt x="101" y="15"/>
                    <a:pt x="102" y="16"/>
                    <a:pt x="102" y="16"/>
                  </a:cubicBezTo>
                  <a:cubicBezTo>
                    <a:pt x="102" y="17"/>
                    <a:pt x="102" y="17"/>
                    <a:pt x="102" y="17"/>
                  </a:cubicBezTo>
                  <a:cubicBezTo>
                    <a:pt x="106" y="16"/>
                    <a:pt x="106" y="16"/>
                    <a:pt x="106" y="16"/>
                  </a:cubicBezTo>
                  <a:cubicBezTo>
                    <a:pt x="106" y="17"/>
                    <a:pt x="106" y="17"/>
                    <a:pt x="106" y="17"/>
                  </a:cubicBezTo>
                  <a:cubicBezTo>
                    <a:pt x="106" y="18"/>
                    <a:pt x="106" y="19"/>
                    <a:pt x="106" y="20"/>
                  </a:cubicBezTo>
                  <a:cubicBezTo>
                    <a:pt x="106" y="21"/>
                    <a:pt x="106" y="21"/>
                    <a:pt x="106" y="21"/>
                  </a:cubicBezTo>
                  <a:cubicBezTo>
                    <a:pt x="104" y="21"/>
                    <a:pt x="104" y="21"/>
                    <a:pt x="104" y="21"/>
                  </a:cubicBezTo>
                  <a:cubicBezTo>
                    <a:pt x="104" y="20"/>
                    <a:pt x="104" y="20"/>
                    <a:pt x="103" y="20"/>
                  </a:cubicBezTo>
                  <a:cubicBezTo>
                    <a:pt x="103" y="20"/>
                    <a:pt x="103" y="20"/>
                    <a:pt x="103" y="20"/>
                  </a:cubicBezTo>
                  <a:cubicBezTo>
                    <a:pt x="103" y="22"/>
                    <a:pt x="101" y="24"/>
                    <a:pt x="100" y="25"/>
                  </a:cubicBezTo>
                  <a:cubicBezTo>
                    <a:pt x="99" y="25"/>
                    <a:pt x="99" y="26"/>
                    <a:pt x="99" y="26"/>
                  </a:cubicBezTo>
                  <a:cubicBezTo>
                    <a:pt x="98" y="27"/>
                    <a:pt x="98" y="27"/>
                    <a:pt x="98" y="27"/>
                  </a:cubicBezTo>
                  <a:cubicBezTo>
                    <a:pt x="97" y="26"/>
                    <a:pt x="97" y="26"/>
                    <a:pt x="97" y="26"/>
                  </a:cubicBezTo>
                  <a:cubicBezTo>
                    <a:pt x="96" y="24"/>
                    <a:pt x="97" y="23"/>
                    <a:pt x="97" y="22"/>
                  </a:cubicBezTo>
                  <a:cubicBezTo>
                    <a:pt x="97" y="21"/>
                    <a:pt x="98" y="21"/>
                    <a:pt x="98" y="20"/>
                  </a:cubicBezTo>
                  <a:cubicBezTo>
                    <a:pt x="97" y="20"/>
                    <a:pt x="97" y="20"/>
                    <a:pt x="97" y="20"/>
                  </a:cubicBezTo>
                  <a:cubicBezTo>
                    <a:pt x="98" y="19"/>
                    <a:pt x="98" y="19"/>
                    <a:pt x="98" y="19"/>
                  </a:cubicBezTo>
                  <a:cubicBezTo>
                    <a:pt x="98" y="19"/>
                    <a:pt x="98" y="19"/>
                    <a:pt x="98" y="18"/>
                  </a:cubicBezTo>
                  <a:cubicBezTo>
                    <a:pt x="97" y="17"/>
                    <a:pt x="95" y="15"/>
                    <a:pt x="93" y="15"/>
                  </a:cubicBezTo>
                  <a:cubicBezTo>
                    <a:pt x="93" y="16"/>
                    <a:pt x="92" y="16"/>
                    <a:pt x="91" y="16"/>
                  </a:cubicBezTo>
                  <a:cubicBezTo>
                    <a:pt x="89" y="17"/>
                    <a:pt x="87" y="17"/>
                    <a:pt x="86" y="19"/>
                  </a:cubicBezTo>
                  <a:cubicBezTo>
                    <a:pt x="86" y="20"/>
                    <a:pt x="86" y="21"/>
                    <a:pt x="86" y="22"/>
                  </a:cubicBezTo>
                  <a:cubicBezTo>
                    <a:pt x="86" y="24"/>
                    <a:pt x="86" y="25"/>
                    <a:pt x="86" y="26"/>
                  </a:cubicBezTo>
                  <a:cubicBezTo>
                    <a:pt x="84" y="29"/>
                    <a:pt x="82" y="30"/>
                    <a:pt x="81" y="30"/>
                  </a:cubicBezTo>
                  <a:cubicBezTo>
                    <a:pt x="80" y="30"/>
                    <a:pt x="79" y="29"/>
                    <a:pt x="78" y="29"/>
                  </a:cubicBezTo>
                  <a:cubicBezTo>
                    <a:pt x="78" y="29"/>
                    <a:pt x="78" y="29"/>
                    <a:pt x="78" y="29"/>
                  </a:cubicBezTo>
                  <a:cubicBezTo>
                    <a:pt x="76" y="30"/>
                    <a:pt x="73" y="30"/>
                    <a:pt x="72" y="29"/>
                  </a:cubicBezTo>
                  <a:cubicBezTo>
                    <a:pt x="71" y="29"/>
                    <a:pt x="70" y="28"/>
                    <a:pt x="69" y="26"/>
                  </a:cubicBezTo>
                  <a:cubicBezTo>
                    <a:pt x="69" y="26"/>
                    <a:pt x="68" y="25"/>
                    <a:pt x="68" y="24"/>
                  </a:cubicBezTo>
                  <a:cubicBezTo>
                    <a:pt x="68" y="24"/>
                    <a:pt x="68" y="24"/>
                    <a:pt x="67" y="24"/>
                  </a:cubicBezTo>
                  <a:cubicBezTo>
                    <a:pt x="67" y="25"/>
                    <a:pt x="67" y="25"/>
                    <a:pt x="67" y="25"/>
                  </a:cubicBezTo>
                  <a:cubicBezTo>
                    <a:pt x="66" y="26"/>
                    <a:pt x="65" y="26"/>
                    <a:pt x="64" y="26"/>
                  </a:cubicBezTo>
                  <a:cubicBezTo>
                    <a:pt x="64" y="27"/>
                    <a:pt x="64" y="28"/>
                    <a:pt x="63" y="28"/>
                  </a:cubicBezTo>
                  <a:cubicBezTo>
                    <a:pt x="63" y="30"/>
                    <a:pt x="63" y="30"/>
                    <a:pt x="64" y="31"/>
                  </a:cubicBezTo>
                  <a:cubicBezTo>
                    <a:pt x="65" y="32"/>
                    <a:pt x="65" y="32"/>
                    <a:pt x="65" y="32"/>
                  </a:cubicBezTo>
                  <a:cubicBezTo>
                    <a:pt x="63" y="32"/>
                    <a:pt x="63" y="32"/>
                    <a:pt x="63" y="32"/>
                  </a:cubicBezTo>
                  <a:cubicBezTo>
                    <a:pt x="62" y="33"/>
                    <a:pt x="59" y="33"/>
                    <a:pt x="57" y="32"/>
                  </a:cubicBezTo>
                  <a:cubicBezTo>
                    <a:pt x="57" y="32"/>
                    <a:pt x="57" y="32"/>
                    <a:pt x="56" y="32"/>
                  </a:cubicBezTo>
                  <a:cubicBezTo>
                    <a:pt x="56" y="33"/>
                    <a:pt x="55" y="35"/>
                    <a:pt x="55" y="36"/>
                  </a:cubicBezTo>
                  <a:cubicBezTo>
                    <a:pt x="55" y="37"/>
                    <a:pt x="55" y="37"/>
                    <a:pt x="55" y="37"/>
                  </a:cubicBezTo>
                  <a:cubicBezTo>
                    <a:pt x="54" y="39"/>
                    <a:pt x="54" y="39"/>
                    <a:pt x="54" y="39"/>
                  </a:cubicBezTo>
                  <a:cubicBezTo>
                    <a:pt x="53" y="37"/>
                    <a:pt x="53" y="37"/>
                    <a:pt x="53" y="37"/>
                  </a:cubicBezTo>
                  <a:cubicBezTo>
                    <a:pt x="53" y="37"/>
                    <a:pt x="52" y="37"/>
                    <a:pt x="52" y="37"/>
                  </a:cubicBezTo>
                  <a:cubicBezTo>
                    <a:pt x="52" y="37"/>
                    <a:pt x="51" y="37"/>
                    <a:pt x="50" y="38"/>
                  </a:cubicBezTo>
                  <a:cubicBezTo>
                    <a:pt x="50" y="39"/>
                    <a:pt x="49" y="39"/>
                    <a:pt x="49" y="40"/>
                  </a:cubicBezTo>
                  <a:cubicBezTo>
                    <a:pt x="54" y="40"/>
                    <a:pt x="54" y="40"/>
                    <a:pt x="54" y="40"/>
                  </a:cubicBezTo>
                  <a:cubicBezTo>
                    <a:pt x="49" y="41"/>
                    <a:pt x="49" y="41"/>
                    <a:pt x="49" y="41"/>
                  </a:cubicBezTo>
                  <a:cubicBezTo>
                    <a:pt x="48" y="42"/>
                    <a:pt x="48" y="43"/>
                    <a:pt x="48" y="43"/>
                  </a:cubicBezTo>
                  <a:cubicBezTo>
                    <a:pt x="49" y="47"/>
                    <a:pt x="46" y="52"/>
                    <a:pt x="44" y="55"/>
                  </a:cubicBezTo>
                  <a:cubicBezTo>
                    <a:pt x="44" y="56"/>
                    <a:pt x="43" y="56"/>
                    <a:pt x="42" y="56"/>
                  </a:cubicBezTo>
                  <a:cubicBezTo>
                    <a:pt x="42" y="56"/>
                    <a:pt x="42" y="56"/>
                    <a:pt x="42" y="56"/>
                  </a:cubicBezTo>
                  <a:cubicBezTo>
                    <a:pt x="42" y="60"/>
                    <a:pt x="42" y="60"/>
                    <a:pt x="42" y="60"/>
                  </a:cubicBezTo>
                  <a:cubicBezTo>
                    <a:pt x="41" y="63"/>
                    <a:pt x="41" y="64"/>
                    <a:pt x="40" y="67"/>
                  </a:cubicBezTo>
                  <a:cubicBezTo>
                    <a:pt x="39" y="69"/>
                    <a:pt x="39" y="70"/>
                    <a:pt x="40" y="71"/>
                  </a:cubicBezTo>
                  <a:cubicBezTo>
                    <a:pt x="40" y="73"/>
                    <a:pt x="40" y="75"/>
                    <a:pt x="36" y="76"/>
                  </a:cubicBezTo>
                  <a:cubicBezTo>
                    <a:pt x="32" y="77"/>
                    <a:pt x="32" y="78"/>
                    <a:pt x="33" y="81"/>
                  </a:cubicBezTo>
                  <a:cubicBezTo>
                    <a:pt x="33" y="82"/>
                    <a:pt x="33" y="84"/>
                    <a:pt x="33" y="85"/>
                  </a:cubicBezTo>
                  <a:cubicBezTo>
                    <a:pt x="32" y="89"/>
                    <a:pt x="32" y="93"/>
                    <a:pt x="34" y="96"/>
                  </a:cubicBezTo>
                  <a:cubicBezTo>
                    <a:pt x="35" y="98"/>
                    <a:pt x="34" y="99"/>
                    <a:pt x="33" y="100"/>
                  </a:cubicBezTo>
                  <a:cubicBezTo>
                    <a:pt x="32" y="101"/>
                    <a:pt x="32" y="101"/>
                    <a:pt x="32" y="101"/>
                  </a:cubicBezTo>
                  <a:cubicBezTo>
                    <a:pt x="34" y="103"/>
                    <a:pt x="34" y="105"/>
                    <a:pt x="33" y="108"/>
                  </a:cubicBezTo>
                  <a:cubicBezTo>
                    <a:pt x="33" y="109"/>
                    <a:pt x="32" y="110"/>
                    <a:pt x="31" y="110"/>
                  </a:cubicBezTo>
                  <a:cubicBezTo>
                    <a:pt x="30" y="111"/>
                    <a:pt x="30" y="111"/>
                    <a:pt x="30" y="113"/>
                  </a:cubicBezTo>
                  <a:cubicBezTo>
                    <a:pt x="31" y="116"/>
                    <a:pt x="30" y="118"/>
                    <a:pt x="28" y="118"/>
                  </a:cubicBezTo>
                  <a:cubicBezTo>
                    <a:pt x="26" y="119"/>
                    <a:pt x="26" y="119"/>
                    <a:pt x="26" y="119"/>
                  </a:cubicBezTo>
                  <a:cubicBezTo>
                    <a:pt x="27" y="117"/>
                    <a:pt x="27" y="117"/>
                    <a:pt x="27" y="117"/>
                  </a:cubicBezTo>
                  <a:cubicBezTo>
                    <a:pt x="27" y="117"/>
                    <a:pt x="27" y="116"/>
                    <a:pt x="26" y="116"/>
                  </a:cubicBezTo>
                  <a:cubicBezTo>
                    <a:pt x="26" y="116"/>
                    <a:pt x="25" y="116"/>
                    <a:pt x="25" y="115"/>
                  </a:cubicBezTo>
                  <a:cubicBezTo>
                    <a:pt x="25" y="116"/>
                    <a:pt x="25" y="116"/>
                    <a:pt x="24" y="117"/>
                  </a:cubicBezTo>
                  <a:cubicBezTo>
                    <a:pt x="24" y="117"/>
                    <a:pt x="24" y="117"/>
                    <a:pt x="24" y="117"/>
                  </a:cubicBezTo>
                  <a:cubicBezTo>
                    <a:pt x="23" y="117"/>
                    <a:pt x="23" y="117"/>
                    <a:pt x="23" y="117"/>
                  </a:cubicBezTo>
                  <a:cubicBezTo>
                    <a:pt x="23" y="117"/>
                    <a:pt x="23" y="117"/>
                    <a:pt x="22" y="117"/>
                  </a:cubicBezTo>
                  <a:cubicBezTo>
                    <a:pt x="22" y="117"/>
                    <a:pt x="22" y="117"/>
                    <a:pt x="22" y="117"/>
                  </a:cubicBezTo>
                  <a:cubicBezTo>
                    <a:pt x="21" y="117"/>
                    <a:pt x="21" y="118"/>
                    <a:pt x="21" y="118"/>
                  </a:cubicBezTo>
                  <a:cubicBezTo>
                    <a:pt x="21" y="118"/>
                    <a:pt x="21" y="119"/>
                    <a:pt x="20" y="119"/>
                  </a:cubicBezTo>
                  <a:cubicBezTo>
                    <a:pt x="18" y="124"/>
                    <a:pt x="13" y="124"/>
                    <a:pt x="10" y="124"/>
                  </a:cubicBezTo>
                  <a:close/>
                  <a:moveTo>
                    <a:pt x="12" y="119"/>
                  </a:moveTo>
                  <a:cubicBezTo>
                    <a:pt x="11" y="121"/>
                    <a:pt x="11" y="121"/>
                    <a:pt x="11" y="121"/>
                  </a:cubicBezTo>
                  <a:cubicBezTo>
                    <a:pt x="11" y="122"/>
                    <a:pt x="11" y="122"/>
                    <a:pt x="11" y="122"/>
                  </a:cubicBezTo>
                  <a:cubicBezTo>
                    <a:pt x="13" y="122"/>
                    <a:pt x="17" y="121"/>
                    <a:pt x="19" y="118"/>
                  </a:cubicBezTo>
                  <a:cubicBezTo>
                    <a:pt x="19" y="118"/>
                    <a:pt x="19" y="117"/>
                    <a:pt x="19" y="117"/>
                  </a:cubicBezTo>
                  <a:cubicBezTo>
                    <a:pt x="20" y="116"/>
                    <a:pt x="20" y="115"/>
                    <a:pt x="21" y="115"/>
                  </a:cubicBezTo>
                  <a:cubicBezTo>
                    <a:pt x="21" y="115"/>
                    <a:pt x="21" y="115"/>
                    <a:pt x="21" y="115"/>
                  </a:cubicBezTo>
                  <a:cubicBezTo>
                    <a:pt x="21" y="114"/>
                    <a:pt x="21" y="114"/>
                    <a:pt x="21" y="114"/>
                  </a:cubicBezTo>
                  <a:cubicBezTo>
                    <a:pt x="22" y="114"/>
                    <a:pt x="22" y="115"/>
                    <a:pt x="23" y="115"/>
                  </a:cubicBezTo>
                  <a:cubicBezTo>
                    <a:pt x="23" y="115"/>
                    <a:pt x="23" y="115"/>
                    <a:pt x="23" y="115"/>
                  </a:cubicBezTo>
                  <a:cubicBezTo>
                    <a:pt x="23" y="114"/>
                    <a:pt x="23" y="113"/>
                    <a:pt x="23" y="111"/>
                  </a:cubicBezTo>
                  <a:cubicBezTo>
                    <a:pt x="21" y="106"/>
                    <a:pt x="21" y="106"/>
                    <a:pt x="21" y="106"/>
                  </a:cubicBezTo>
                  <a:cubicBezTo>
                    <a:pt x="24" y="110"/>
                    <a:pt x="24" y="110"/>
                    <a:pt x="24" y="110"/>
                  </a:cubicBezTo>
                  <a:cubicBezTo>
                    <a:pt x="24" y="110"/>
                    <a:pt x="24" y="110"/>
                    <a:pt x="24" y="109"/>
                  </a:cubicBezTo>
                  <a:cubicBezTo>
                    <a:pt x="24" y="109"/>
                    <a:pt x="24" y="109"/>
                    <a:pt x="24" y="109"/>
                  </a:cubicBezTo>
                  <a:cubicBezTo>
                    <a:pt x="26" y="105"/>
                    <a:pt x="26" y="105"/>
                    <a:pt x="26" y="105"/>
                  </a:cubicBezTo>
                  <a:cubicBezTo>
                    <a:pt x="27" y="114"/>
                    <a:pt x="27" y="114"/>
                    <a:pt x="27" y="114"/>
                  </a:cubicBezTo>
                  <a:cubicBezTo>
                    <a:pt x="27" y="114"/>
                    <a:pt x="27" y="114"/>
                    <a:pt x="27" y="114"/>
                  </a:cubicBezTo>
                  <a:cubicBezTo>
                    <a:pt x="27" y="115"/>
                    <a:pt x="28" y="115"/>
                    <a:pt x="28" y="116"/>
                  </a:cubicBezTo>
                  <a:cubicBezTo>
                    <a:pt x="28" y="115"/>
                    <a:pt x="28" y="114"/>
                    <a:pt x="28" y="113"/>
                  </a:cubicBezTo>
                  <a:cubicBezTo>
                    <a:pt x="28" y="111"/>
                    <a:pt x="29" y="110"/>
                    <a:pt x="30" y="109"/>
                  </a:cubicBezTo>
                  <a:cubicBezTo>
                    <a:pt x="31" y="108"/>
                    <a:pt x="31" y="108"/>
                    <a:pt x="31" y="107"/>
                  </a:cubicBezTo>
                  <a:cubicBezTo>
                    <a:pt x="32" y="105"/>
                    <a:pt x="32" y="104"/>
                    <a:pt x="31" y="102"/>
                  </a:cubicBezTo>
                  <a:cubicBezTo>
                    <a:pt x="30" y="100"/>
                    <a:pt x="31" y="99"/>
                    <a:pt x="31" y="99"/>
                  </a:cubicBezTo>
                  <a:cubicBezTo>
                    <a:pt x="32" y="98"/>
                    <a:pt x="32" y="98"/>
                    <a:pt x="32" y="97"/>
                  </a:cubicBezTo>
                  <a:cubicBezTo>
                    <a:pt x="30" y="94"/>
                    <a:pt x="30" y="89"/>
                    <a:pt x="31" y="85"/>
                  </a:cubicBezTo>
                  <a:cubicBezTo>
                    <a:pt x="31" y="84"/>
                    <a:pt x="31" y="82"/>
                    <a:pt x="31" y="81"/>
                  </a:cubicBezTo>
                  <a:cubicBezTo>
                    <a:pt x="30" y="79"/>
                    <a:pt x="30" y="75"/>
                    <a:pt x="35" y="74"/>
                  </a:cubicBezTo>
                  <a:cubicBezTo>
                    <a:pt x="38" y="73"/>
                    <a:pt x="38" y="73"/>
                    <a:pt x="38" y="71"/>
                  </a:cubicBezTo>
                  <a:cubicBezTo>
                    <a:pt x="37" y="70"/>
                    <a:pt x="37" y="68"/>
                    <a:pt x="38" y="66"/>
                  </a:cubicBezTo>
                  <a:cubicBezTo>
                    <a:pt x="39" y="64"/>
                    <a:pt x="39" y="63"/>
                    <a:pt x="40" y="60"/>
                  </a:cubicBezTo>
                  <a:cubicBezTo>
                    <a:pt x="40" y="56"/>
                    <a:pt x="40" y="56"/>
                    <a:pt x="40" y="56"/>
                  </a:cubicBezTo>
                  <a:cubicBezTo>
                    <a:pt x="40" y="55"/>
                    <a:pt x="41" y="54"/>
                    <a:pt x="42" y="54"/>
                  </a:cubicBezTo>
                  <a:cubicBezTo>
                    <a:pt x="42" y="54"/>
                    <a:pt x="42" y="54"/>
                    <a:pt x="43" y="54"/>
                  </a:cubicBezTo>
                  <a:cubicBezTo>
                    <a:pt x="44" y="51"/>
                    <a:pt x="47" y="47"/>
                    <a:pt x="46" y="44"/>
                  </a:cubicBezTo>
                  <a:cubicBezTo>
                    <a:pt x="46" y="43"/>
                    <a:pt x="46" y="42"/>
                    <a:pt x="46" y="41"/>
                  </a:cubicBezTo>
                  <a:cubicBezTo>
                    <a:pt x="46" y="42"/>
                    <a:pt x="46" y="42"/>
                    <a:pt x="46" y="42"/>
                  </a:cubicBezTo>
                  <a:cubicBezTo>
                    <a:pt x="42" y="42"/>
                    <a:pt x="42" y="42"/>
                    <a:pt x="41" y="46"/>
                  </a:cubicBezTo>
                  <a:cubicBezTo>
                    <a:pt x="41" y="47"/>
                    <a:pt x="41" y="47"/>
                    <a:pt x="41" y="47"/>
                  </a:cubicBezTo>
                  <a:cubicBezTo>
                    <a:pt x="40" y="48"/>
                    <a:pt x="39" y="49"/>
                    <a:pt x="38" y="49"/>
                  </a:cubicBezTo>
                  <a:cubicBezTo>
                    <a:pt x="38" y="49"/>
                    <a:pt x="37" y="50"/>
                    <a:pt x="37" y="50"/>
                  </a:cubicBezTo>
                  <a:cubicBezTo>
                    <a:pt x="37" y="50"/>
                    <a:pt x="37" y="50"/>
                    <a:pt x="37" y="50"/>
                  </a:cubicBezTo>
                  <a:cubicBezTo>
                    <a:pt x="37" y="50"/>
                    <a:pt x="37" y="50"/>
                    <a:pt x="38" y="51"/>
                  </a:cubicBezTo>
                  <a:cubicBezTo>
                    <a:pt x="39" y="52"/>
                    <a:pt x="39" y="52"/>
                    <a:pt x="39" y="52"/>
                  </a:cubicBezTo>
                  <a:cubicBezTo>
                    <a:pt x="37" y="52"/>
                    <a:pt x="37" y="52"/>
                    <a:pt x="37" y="52"/>
                  </a:cubicBezTo>
                  <a:cubicBezTo>
                    <a:pt x="37" y="52"/>
                    <a:pt x="37" y="52"/>
                    <a:pt x="37" y="52"/>
                  </a:cubicBezTo>
                  <a:cubicBezTo>
                    <a:pt x="37" y="53"/>
                    <a:pt x="37" y="53"/>
                    <a:pt x="37" y="54"/>
                  </a:cubicBezTo>
                  <a:cubicBezTo>
                    <a:pt x="37" y="54"/>
                    <a:pt x="37" y="55"/>
                    <a:pt x="36" y="56"/>
                  </a:cubicBezTo>
                  <a:cubicBezTo>
                    <a:pt x="36" y="56"/>
                    <a:pt x="36" y="56"/>
                    <a:pt x="36" y="56"/>
                  </a:cubicBezTo>
                  <a:cubicBezTo>
                    <a:pt x="36" y="57"/>
                    <a:pt x="36" y="57"/>
                    <a:pt x="36" y="58"/>
                  </a:cubicBezTo>
                  <a:cubicBezTo>
                    <a:pt x="37" y="59"/>
                    <a:pt x="37" y="59"/>
                    <a:pt x="37" y="59"/>
                  </a:cubicBezTo>
                  <a:cubicBezTo>
                    <a:pt x="35" y="59"/>
                    <a:pt x="35" y="59"/>
                    <a:pt x="35" y="59"/>
                  </a:cubicBezTo>
                  <a:cubicBezTo>
                    <a:pt x="35" y="59"/>
                    <a:pt x="34" y="59"/>
                    <a:pt x="34" y="59"/>
                  </a:cubicBezTo>
                  <a:cubicBezTo>
                    <a:pt x="34" y="60"/>
                    <a:pt x="34" y="61"/>
                    <a:pt x="34" y="62"/>
                  </a:cubicBezTo>
                  <a:cubicBezTo>
                    <a:pt x="33" y="62"/>
                    <a:pt x="33" y="62"/>
                    <a:pt x="33" y="62"/>
                  </a:cubicBezTo>
                  <a:cubicBezTo>
                    <a:pt x="34" y="65"/>
                    <a:pt x="32" y="66"/>
                    <a:pt x="30" y="67"/>
                  </a:cubicBezTo>
                  <a:cubicBezTo>
                    <a:pt x="30" y="67"/>
                    <a:pt x="30" y="67"/>
                    <a:pt x="29" y="67"/>
                  </a:cubicBezTo>
                  <a:cubicBezTo>
                    <a:pt x="29" y="67"/>
                    <a:pt x="29" y="68"/>
                    <a:pt x="29" y="69"/>
                  </a:cubicBezTo>
                  <a:cubicBezTo>
                    <a:pt x="29" y="70"/>
                    <a:pt x="29" y="70"/>
                    <a:pt x="29" y="70"/>
                  </a:cubicBezTo>
                  <a:cubicBezTo>
                    <a:pt x="29" y="72"/>
                    <a:pt x="29" y="72"/>
                    <a:pt x="29" y="72"/>
                  </a:cubicBezTo>
                  <a:cubicBezTo>
                    <a:pt x="28" y="71"/>
                    <a:pt x="28" y="71"/>
                    <a:pt x="28" y="71"/>
                  </a:cubicBezTo>
                  <a:cubicBezTo>
                    <a:pt x="27" y="71"/>
                    <a:pt x="26" y="73"/>
                    <a:pt x="24" y="75"/>
                  </a:cubicBezTo>
                  <a:cubicBezTo>
                    <a:pt x="23" y="76"/>
                    <a:pt x="23" y="77"/>
                    <a:pt x="23" y="77"/>
                  </a:cubicBezTo>
                  <a:cubicBezTo>
                    <a:pt x="23" y="77"/>
                    <a:pt x="23" y="77"/>
                    <a:pt x="24" y="77"/>
                  </a:cubicBezTo>
                  <a:cubicBezTo>
                    <a:pt x="24" y="77"/>
                    <a:pt x="25" y="77"/>
                    <a:pt x="28" y="76"/>
                  </a:cubicBezTo>
                  <a:cubicBezTo>
                    <a:pt x="29" y="77"/>
                    <a:pt x="29" y="77"/>
                    <a:pt x="29" y="77"/>
                  </a:cubicBezTo>
                  <a:cubicBezTo>
                    <a:pt x="23" y="82"/>
                    <a:pt x="23" y="82"/>
                    <a:pt x="23" y="82"/>
                  </a:cubicBezTo>
                  <a:cubicBezTo>
                    <a:pt x="23" y="81"/>
                    <a:pt x="23" y="81"/>
                    <a:pt x="23" y="81"/>
                  </a:cubicBezTo>
                  <a:cubicBezTo>
                    <a:pt x="22" y="80"/>
                    <a:pt x="22" y="80"/>
                    <a:pt x="22" y="80"/>
                  </a:cubicBezTo>
                  <a:cubicBezTo>
                    <a:pt x="22" y="80"/>
                    <a:pt x="21" y="80"/>
                    <a:pt x="21" y="81"/>
                  </a:cubicBezTo>
                  <a:cubicBezTo>
                    <a:pt x="21" y="85"/>
                    <a:pt x="21" y="85"/>
                    <a:pt x="21" y="85"/>
                  </a:cubicBezTo>
                  <a:cubicBezTo>
                    <a:pt x="19" y="81"/>
                    <a:pt x="19" y="81"/>
                    <a:pt x="19" y="81"/>
                  </a:cubicBezTo>
                  <a:cubicBezTo>
                    <a:pt x="18" y="81"/>
                    <a:pt x="16" y="82"/>
                    <a:pt x="15" y="84"/>
                  </a:cubicBezTo>
                  <a:cubicBezTo>
                    <a:pt x="15" y="84"/>
                    <a:pt x="15" y="84"/>
                    <a:pt x="14" y="85"/>
                  </a:cubicBezTo>
                  <a:cubicBezTo>
                    <a:pt x="14" y="85"/>
                    <a:pt x="14" y="85"/>
                    <a:pt x="14" y="85"/>
                  </a:cubicBezTo>
                  <a:cubicBezTo>
                    <a:pt x="14" y="85"/>
                    <a:pt x="14" y="85"/>
                    <a:pt x="13" y="85"/>
                  </a:cubicBezTo>
                  <a:cubicBezTo>
                    <a:pt x="14" y="85"/>
                    <a:pt x="15" y="86"/>
                    <a:pt x="14" y="87"/>
                  </a:cubicBezTo>
                  <a:cubicBezTo>
                    <a:pt x="14" y="88"/>
                    <a:pt x="12" y="88"/>
                    <a:pt x="10" y="89"/>
                  </a:cubicBezTo>
                  <a:cubicBezTo>
                    <a:pt x="10" y="89"/>
                    <a:pt x="10" y="90"/>
                    <a:pt x="10" y="90"/>
                  </a:cubicBezTo>
                  <a:cubicBezTo>
                    <a:pt x="11" y="93"/>
                    <a:pt x="11" y="93"/>
                    <a:pt x="11" y="93"/>
                  </a:cubicBezTo>
                  <a:cubicBezTo>
                    <a:pt x="16" y="93"/>
                    <a:pt x="16" y="93"/>
                    <a:pt x="16" y="93"/>
                  </a:cubicBezTo>
                  <a:cubicBezTo>
                    <a:pt x="11" y="94"/>
                    <a:pt x="11" y="94"/>
                    <a:pt x="11" y="94"/>
                  </a:cubicBezTo>
                  <a:cubicBezTo>
                    <a:pt x="11" y="95"/>
                    <a:pt x="11" y="95"/>
                    <a:pt x="11" y="95"/>
                  </a:cubicBezTo>
                  <a:cubicBezTo>
                    <a:pt x="10" y="94"/>
                    <a:pt x="10" y="94"/>
                    <a:pt x="10" y="94"/>
                  </a:cubicBezTo>
                  <a:cubicBezTo>
                    <a:pt x="5" y="95"/>
                    <a:pt x="5" y="95"/>
                    <a:pt x="5" y="95"/>
                  </a:cubicBezTo>
                  <a:cubicBezTo>
                    <a:pt x="5" y="96"/>
                    <a:pt x="5" y="97"/>
                    <a:pt x="5" y="98"/>
                  </a:cubicBezTo>
                  <a:cubicBezTo>
                    <a:pt x="4" y="98"/>
                    <a:pt x="4" y="99"/>
                    <a:pt x="4" y="99"/>
                  </a:cubicBezTo>
                  <a:cubicBezTo>
                    <a:pt x="5" y="99"/>
                    <a:pt x="5" y="99"/>
                    <a:pt x="5" y="99"/>
                  </a:cubicBezTo>
                  <a:cubicBezTo>
                    <a:pt x="7" y="99"/>
                    <a:pt x="8" y="98"/>
                    <a:pt x="8" y="97"/>
                  </a:cubicBezTo>
                  <a:cubicBezTo>
                    <a:pt x="10" y="97"/>
                    <a:pt x="10" y="97"/>
                    <a:pt x="10" y="97"/>
                  </a:cubicBezTo>
                  <a:cubicBezTo>
                    <a:pt x="10" y="98"/>
                    <a:pt x="10" y="98"/>
                    <a:pt x="10" y="98"/>
                  </a:cubicBezTo>
                  <a:cubicBezTo>
                    <a:pt x="11" y="98"/>
                    <a:pt x="12" y="97"/>
                    <a:pt x="12" y="96"/>
                  </a:cubicBezTo>
                  <a:cubicBezTo>
                    <a:pt x="12" y="96"/>
                    <a:pt x="12" y="96"/>
                    <a:pt x="12" y="96"/>
                  </a:cubicBezTo>
                  <a:cubicBezTo>
                    <a:pt x="14" y="97"/>
                    <a:pt x="14" y="97"/>
                    <a:pt x="14" y="97"/>
                  </a:cubicBezTo>
                  <a:cubicBezTo>
                    <a:pt x="14" y="97"/>
                    <a:pt x="14" y="97"/>
                    <a:pt x="14" y="97"/>
                  </a:cubicBezTo>
                  <a:cubicBezTo>
                    <a:pt x="14" y="97"/>
                    <a:pt x="14" y="98"/>
                    <a:pt x="14" y="98"/>
                  </a:cubicBezTo>
                  <a:cubicBezTo>
                    <a:pt x="14" y="98"/>
                    <a:pt x="14" y="98"/>
                    <a:pt x="14" y="98"/>
                  </a:cubicBezTo>
                  <a:cubicBezTo>
                    <a:pt x="14" y="100"/>
                    <a:pt x="14" y="100"/>
                    <a:pt x="14" y="100"/>
                  </a:cubicBezTo>
                  <a:cubicBezTo>
                    <a:pt x="13" y="100"/>
                    <a:pt x="13" y="100"/>
                    <a:pt x="13" y="100"/>
                  </a:cubicBezTo>
                  <a:cubicBezTo>
                    <a:pt x="13" y="100"/>
                    <a:pt x="12" y="101"/>
                    <a:pt x="12" y="102"/>
                  </a:cubicBezTo>
                  <a:cubicBezTo>
                    <a:pt x="11" y="103"/>
                    <a:pt x="11" y="103"/>
                    <a:pt x="11" y="103"/>
                  </a:cubicBezTo>
                  <a:cubicBezTo>
                    <a:pt x="11" y="103"/>
                    <a:pt x="11" y="103"/>
                    <a:pt x="12" y="103"/>
                  </a:cubicBezTo>
                  <a:cubicBezTo>
                    <a:pt x="13" y="104"/>
                    <a:pt x="13" y="104"/>
                    <a:pt x="13" y="104"/>
                  </a:cubicBezTo>
                  <a:cubicBezTo>
                    <a:pt x="12" y="105"/>
                    <a:pt x="12" y="105"/>
                    <a:pt x="12" y="105"/>
                  </a:cubicBezTo>
                  <a:cubicBezTo>
                    <a:pt x="12" y="105"/>
                    <a:pt x="11" y="106"/>
                    <a:pt x="10" y="107"/>
                  </a:cubicBezTo>
                  <a:cubicBezTo>
                    <a:pt x="9" y="108"/>
                    <a:pt x="9" y="108"/>
                    <a:pt x="9" y="108"/>
                  </a:cubicBezTo>
                  <a:cubicBezTo>
                    <a:pt x="9" y="107"/>
                    <a:pt x="9" y="107"/>
                    <a:pt x="9" y="107"/>
                  </a:cubicBezTo>
                  <a:cubicBezTo>
                    <a:pt x="9" y="108"/>
                    <a:pt x="8" y="108"/>
                    <a:pt x="8" y="109"/>
                  </a:cubicBezTo>
                  <a:cubicBezTo>
                    <a:pt x="8" y="109"/>
                    <a:pt x="8" y="109"/>
                    <a:pt x="8" y="109"/>
                  </a:cubicBezTo>
                  <a:cubicBezTo>
                    <a:pt x="12" y="109"/>
                    <a:pt x="12" y="109"/>
                    <a:pt x="12" y="109"/>
                  </a:cubicBezTo>
                  <a:cubicBezTo>
                    <a:pt x="9" y="111"/>
                    <a:pt x="9" y="111"/>
                    <a:pt x="9" y="111"/>
                  </a:cubicBezTo>
                  <a:cubicBezTo>
                    <a:pt x="9" y="111"/>
                    <a:pt x="9" y="111"/>
                    <a:pt x="8" y="111"/>
                  </a:cubicBezTo>
                  <a:cubicBezTo>
                    <a:pt x="10" y="111"/>
                    <a:pt x="10" y="111"/>
                    <a:pt x="10" y="111"/>
                  </a:cubicBezTo>
                  <a:cubicBezTo>
                    <a:pt x="8" y="118"/>
                    <a:pt x="8" y="118"/>
                    <a:pt x="8" y="118"/>
                  </a:cubicBezTo>
                  <a:cubicBezTo>
                    <a:pt x="6" y="118"/>
                    <a:pt x="6" y="118"/>
                    <a:pt x="6" y="118"/>
                  </a:cubicBezTo>
                  <a:cubicBezTo>
                    <a:pt x="6" y="118"/>
                    <a:pt x="7" y="119"/>
                    <a:pt x="7" y="119"/>
                  </a:cubicBezTo>
                  <a:cubicBezTo>
                    <a:pt x="8" y="120"/>
                    <a:pt x="9" y="121"/>
                    <a:pt x="10" y="120"/>
                  </a:cubicBezTo>
                  <a:lnTo>
                    <a:pt x="12" y="119"/>
                  </a:lnTo>
                  <a:close/>
                  <a:moveTo>
                    <a:pt x="7" y="105"/>
                  </a:moveTo>
                  <a:cubicBezTo>
                    <a:pt x="7" y="105"/>
                    <a:pt x="7" y="105"/>
                    <a:pt x="7" y="105"/>
                  </a:cubicBezTo>
                  <a:cubicBezTo>
                    <a:pt x="7" y="104"/>
                    <a:pt x="8" y="103"/>
                    <a:pt x="9" y="103"/>
                  </a:cubicBezTo>
                  <a:cubicBezTo>
                    <a:pt x="9" y="103"/>
                    <a:pt x="9" y="103"/>
                    <a:pt x="9" y="103"/>
                  </a:cubicBezTo>
                  <a:cubicBezTo>
                    <a:pt x="10" y="103"/>
                    <a:pt x="10" y="103"/>
                    <a:pt x="10" y="103"/>
                  </a:cubicBezTo>
                  <a:cubicBezTo>
                    <a:pt x="10" y="103"/>
                    <a:pt x="10" y="103"/>
                    <a:pt x="10" y="103"/>
                  </a:cubicBezTo>
                  <a:cubicBezTo>
                    <a:pt x="10" y="102"/>
                    <a:pt x="10" y="102"/>
                    <a:pt x="10" y="102"/>
                  </a:cubicBezTo>
                  <a:cubicBezTo>
                    <a:pt x="10" y="102"/>
                    <a:pt x="10" y="102"/>
                    <a:pt x="10" y="101"/>
                  </a:cubicBezTo>
                  <a:cubicBezTo>
                    <a:pt x="7" y="104"/>
                    <a:pt x="7" y="104"/>
                    <a:pt x="7" y="104"/>
                  </a:cubicBezTo>
                  <a:lnTo>
                    <a:pt x="7" y="105"/>
                  </a:lnTo>
                  <a:close/>
                  <a:moveTo>
                    <a:pt x="5" y="102"/>
                  </a:moveTo>
                  <a:cubicBezTo>
                    <a:pt x="5" y="102"/>
                    <a:pt x="5" y="102"/>
                    <a:pt x="5" y="102"/>
                  </a:cubicBezTo>
                  <a:cubicBezTo>
                    <a:pt x="5" y="102"/>
                    <a:pt x="5" y="102"/>
                    <a:pt x="5" y="102"/>
                  </a:cubicBezTo>
                  <a:cubicBezTo>
                    <a:pt x="5" y="102"/>
                    <a:pt x="6" y="102"/>
                    <a:pt x="6" y="102"/>
                  </a:cubicBezTo>
                  <a:cubicBezTo>
                    <a:pt x="10" y="101"/>
                    <a:pt x="10" y="101"/>
                    <a:pt x="10" y="101"/>
                  </a:cubicBezTo>
                  <a:cubicBezTo>
                    <a:pt x="9" y="100"/>
                    <a:pt x="7" y="101"/>
                    <a:pt x="6" y="102"/>
                  </a:cubicBezTo>
                  <a:cubicBezTo>
                    <a:pt x="6" y="102"/>
                    <a:pt x="5" y="102"/>
                    <a:pt x="5" y="102"/>
                  </a:cubicBezTo>
                  <a:close/>
                  <a:moveTo>
                    <a:pt x="45" y="40"/>
                  </a:moveTo>
                  <a:cubicBezTo>
                    <a:pt x="47" y="40"/>
                    <a:pt x="47" y="40"/>
                    <a:pt x="47" y="40"/>
                  </a:cubicBezTo>
                  <a:cubicBezTo>
                    <a:pt x="47" y="39"/>
                    <a:pt x="47" y="39"/>
                    <a:pt x="48" y="38"/>
                  </a:cubicBezTo>
                  <a:cubicBezTo>
                    <a:pt x="46" y="39"/>
                    <a:pt x="46" y="39"/>
                    <a:pt x="46" y="39"/>
                  </a:cubicBezTo>
                  <a:cubicBezTo>
                    <a:pt x="46" y="38"/>
                    <a:pt x="46" y="38"/>
                    <a:pt x="46" y="38"/>
                  </a:cubicBezTo>
                  <a:cubicBezTo>
                    <a:pt x="46" y="37"/>
                    <a:pt x="46" y="37"/>
                    <a:pt x="46" y="37"/>
                  </a:cubicBezTo>
                  <a:cubicBezTo>
                    <a:pt x="46" y="37"/>
                    <a:pt x="46" y="38"/>
                    <a:pt x="46" y="38"/>
                  </a:cubicBezTo>
                  <a:cubicBezTo>
                    <a:pt x="46" y="39"/>
                    <a:pt x="46" y="39"/>
                    <a:pt x="45" y="40"/>
                  </a:cubicBezTo>
                  <a:close/>
                  <a:moveTo>
                    <a:pt x="49" y="34"/>
                  </a:moveTo>
                  <a:cubicBezTo>
                    <a:pt x="49" y="35"/>
                    <a:pt x="49" y="36"/>
                    <a:pt x="49" y="37"/>
                  </a:cubicBezTo>
                  <a:cubicBezTo>
                    <a:pt x="50" y="36"/>
                    <a:pt x="51" y="35"/>
                    <a:pt x="52" y="35"/>
                  </a:cubicBezTo>
                  <a:cubicBezTo>
                    <a:pt x="53" y="35"/>
                    <a:pt x="53" y="35"/>
                    <a:pt x="53" y="35"/>
                  </a:cubicBezTo>
                  <a:cubicBezTo>
                    <a:pt x="54" y="31"/>
                    <a:pt x="55" y="30"/>
                    <a:pt x="56" y="30"/>
                  </a:cubicBezTo>
                  <a:cubicBezTo>
                    <a:pt x="57" y="30"/>
                    <a:pt x="57" y="30"/>
                    <a:pt x="58" y="30"/>
                  </a:cubicBezTo>
                  <a:cubicBezTo>
                    <a:pt x="59" y="31"/>
                    <a:pt x="60" y="31"/>
                    <a:pt x="61" y="31"/>
                  </a:cubicBezTo>
                  <a:cubicBezTo>
                    <a:pt x="61" y="30"/>
                    <a:pt x="61" y="29"/>
                    <a:pt x="62" y="28"/>
                  </a:cubicBezTo>
                  <a:cubicBezTo>
                    <a:pt x="62" y="27"/>
                    <a:pt x="62" y="26"/>
                    <a:pt x="62" y="26"/>
                  </a:cubicBezTo>
                  <a:cubicBezTo>
                    <a:pt x="61" y="25"/>
                    <a:pt x="61" y="25"/>
                    <a:pt x="61" y="25"/>
                  </a:cubicBezTo>
                  <a:cubicBezTo>
                    <a:pt x="60" y="29"/>
                    <a:pt x="60" y="29"/>
                    <a:pt x="60" y="29"/>
                  </a:cubicBezTo>
                  <a:cubicBezTo>
                    <a:pt x="60" y="24"/>
                    <a:pt x="60" y="24"/>
                    <a:pt x="60" y="24"/>
                  </a:cubicBezTo>
                  <a:cubicBezTo>
                    <a:pt x="60" y="24"/>
                    <a:pt x="60" y="24"/>
                    <a:pt x="60" y="24"/>
                  </a:cubicBezTo>
                  <a:cubicBezTo>
                    <a:pt x="59" y="24"/>
                    <a:pt x="59" y="23"/>
                    <a:pt x="59" y="23"/>
                  </a:cubicBezTo>
                  <a:cubicBezTo>
                    <a:pt x="59" y="23"/>
                    <a:pt x="58" y="23"/>
                    <a:pt x="58" y="23"/>
                  </a:cubicBezTo>
                  <a:cubicBezTo>
                    <a:pt x="58" y="24"/>
                    <a:pt x="56" y="24"/>
                    <a:pt x="55" y="23"/>
                  </a:cubicBezTo>
                  <a:cubicBezTo>
                    <a:pt x="55" y="23"/>
                    <a:pt x="55" y="24"/>
                    <a:pt x="55" y="24"/>
                  </a:cubicBezTo>
                  <a:cubicBezTo>
                    <a:pt x="54" y="26"/>
                    <a:pt x="54" y="26"/>
                    <a:pt x="55" y="27"/>
                  </a:cubicBezTo>
                  <a:cubicBezTo>
                    <a:pt x="58" y="30"/>
                    <a:pt x="58" y="30"/>
                    <a:pt x="58" y="30"/>
                  </a:cubicBezTo>
                  <a:cubicBezTo>
                    <a:pt x="54" y="29"/>
                    <a:pt x="54" y="29"/>
                    <a:pt x="54" y="29"/>
                  </a:cubicBezTo>
                  <a:cubicBezTo>
                    <a:pt x="54" y="29"/>
                    <a:pt x="53" y="30"/>
                    <a:pt x="52" y="31"/>
                  </a:cubicBezTo>
                  <a:cubicBezTo>
                    <a:pt x="54" y="31"/>
                    <a:pt x="54" y="31"/>
                    <a:pt x="54" y="31"/>
                  </a:cubicBezTo>
                  <a:cubicBezTo>
                    <a:pt x="54" y="32"/>
                    <a:pt x="54" y="32"/>
                    <a:pt x="54" y="32"/>
                  </a:cubicBezTo>
                  <a:cubicBezTo>
                    <a:pt x="53" y="34"/>
                    <a:pt x="51" y="35"/>
                    <a:pt x="49" y="34"/>
                  </a:cubicBezTo>
                  <a:close/>
                  <a:moveTo>
                    <a:pt x="49" y="32"/>
                  </a:moveTo>
                  <a:cubicBezTo>
                    <a:pt x="49" y="32"/>
                    <a:pt x="50" y="32"/>
                    <a:pt x="51" y="32"/>
                  </a:cubicBezTo>
                  <a:cubicBezTo>
                    <a:pt x="50" y="32"/>
                    <a:pt x="49" y="32"/>
                    <a:pt x="49" y="32"/>
                  </a:cubicBezTo>
                  <a:close/>
                  <a:moveTo>
                    <a:pt x="67" y="21"/>
                  </a:moveTo>
                  <a:cubicBezTo>
                    <a:pt x="68" y="21"/>
                    <a:pt x="69" y="23"/>
                    <a:pt x="71" y="25"/>
                  </a:cubicBezTo>
                  <a:cubicBezTo>
                    <a:pt x="71" y="26"/>
                    <a:pt x="72" y="27"/>
                    <a:pt x="73" y="28"/>
                  </a:cubicBezTo>
                  <a:cubicBezTo>
                    <a:pt x="74" y="28"/>
                    <a:pt x="76" y="28"/>
                    <a:pt x="77" y="27"/>
                  </a:cubicBezTo>
                  <a:cubicBezTo>
                    <a:pt x="78" y="27"/>
                    <a:pt x="78" y="27"/>
                    <a:pt x="78" y="27"/>
                  </a:cubicBezTo>
                  <a:cubicBezTo>
                    <a:pt x="79" y="27"/>
                    <a:pt x="79" y="27"/>
                    <a:pt x="79" y="27"/>
                  </a:cubicBezTo>
                  <a:cubicBezTo>
                    <a:pt x="79" y="27"/>
                    <a:pt x="79" y="27"/>
                    <a:pt x="79" y="27"/>
                  </a:cubicBezTo>
                  <a:cubicBezTo>
                    <a:pt x="80" y="28"/>
                    <a:pt x="81" y="28"/>
                    <a:pt x="81" y="28"/>
                  </a:cubicBezTo>
                  <a:cubicBezTo>
                    <a:pt x="82" y="28"/>
                    <a:pt x="83" y="27"/>
                    <a:pt x="84" y="25"/>
                  </a:cubicBezTo>
                  <a:cubicBezTo>
                    <a:pt x="84" y="25"/>
                    <a:pt x="84" y="23"/>
                    <a:pt x="84" y="22"/>
                  </a:cubicBezTo>
                  <a:cubicBezTo>
                    <a:pt x="84" y="21"/>
                    <a:pt x="84" y="20"/>
                    <a:pt x="84" y="19"/>
                  </a:cubicBezTo>
                  <a:cubicBezTo>
                    <a:pt x="85" y="16"/>
                    <a:pt x="88" y="15"/>
                    <a:pt x="91" y="14"/>
                  </a:cubicBezTo>
                  <a:cubicBezTo>
                    <a:pt x="91" y="14"/>
                    <a:pt x="92" y="14"/>
                    <a:pt x="93" y="13"/>
                  </a:cubicBezTo>
                  <a:cubicBezTo>
                    <a:pt x="95" y="13"/>
                    <a:pt x="99" y="16"/>
                    <a:pt x="99" y="18"/>
                  </a:cubicBezTo>
                  <a:cubicBezTo>
                    <a:pt x="99" y="18"/>
                    <a:pt x="99" y="18"/>
                    <a:pt x="99" y="18"/>
                  </a:cubicBezTo>
                  <a:cubicBezTo>
                    <a:pt x="100" y="17"/>
                    <a:pt x="100" y="17"/>
                    <a:pt x="100" y="17"/>
                  </a:cubicBezTo>
                  <a:cubicBezTo>
                    <a:pt x="100" y="16"/>
                    <a:pt x="98" y="15"/>
                    <a:pt x="97" y="15"/>
                  </a:cubicBezTo>
                  <a:cubicBezTo>
                    <a:pt x="97" y="14"/>
                    <a:pt x="96" y="14"/>
                    <a:pt x="96" y="14"/>
                  </a:cubicBezTo>
                  <a:cubicBezTo>
                    <a:pt x="92" y="11"/>
                    <a:pt x="92" y="11"/>
                    <a:pt x="92" y="11"/>
                  </a:cubicBezTo>
                  <a:cubicBezTo>
                    <a:pt x="98" y="12"/>
                    <a:pt x="98" y="12"/>
                    <a:pt x="98" y="12"/>
                  </a:cubicBezTo>
                  <a:cubicBezTo>
                    <a:pt x="99" y="12"/>
                    <a:pt x="99" y="12"/>
                    <a:pt x="100" y="12"/>
                  </a:cubicBezTo>
                  <a:cubicBezTo>
                    <a:pt x="101" y="12"/>
                    <a:pt x="102" y="12"/>
                    <a:pt x="104" y="10"/>
                  </a:cubicBezTo>
                  <a:cubicBezTo>
                    <a:pt x="104" y="10"/>
                    <a:pt x="104" y="10"/>
                    <a:pt x="104" y="9"/>
                  </a:cubicBezTo>
                  <a:cubicBezTo>
                    <a:pt x="103" y="9"/>
                    <a:pt x="102" y="7"/>
                    <a:pt x="100" y="7"/>
                  </a:cubicBezTo>
                  <a:cubicBezTo>
                    <a:pt x="100" y="7"/>
                    <a:pt x="100" y="7"/>
                    <a:pt x="99" y="8"/>
                  </a:cubicBezTo>
                  <a:cubicBezTo>
                    <a:pt x="98" y="9"/>
                    <a:pt x="98" y="9"/>
                    <a:pt x="98" y="9"/>
                  </a:cubicBezTo>
                  <a:cubicBezTo>
                    <a:pt x="98" y="7"/>
                    <a:pt x="98" y="7"/>
                    <a:pt x="98" y="7"/>
                  </a:cubicBezTo>
                  <a:cubicBezTo>
                    <a:pt x="98" y="7"/>
                    <a:pt x="98" y="6"/>
                    <a:pt x="98" y="6"/>
                  </a:cubicBezTo>
                  <a:cubicBezTo>
                    <a:pt x="98" y="6"/>
                    <a:pt x="98" y="6"/>
                    <a:pt x="98" y="6"/>
                  </a:cubicBezTo>
                  <a:cubicBezTo>
                    <a:pt x="97" y="6"/>
                    <a:pt x="97" y="7"/>
                    <a:pt x="97" y="8"/>
                  </a:cubicBezTo>
                  <a:cubicBezTo>
                    <a:pt x="97" y="9"/>
                    <a:pt x="96" y="11"/>
                    <a:pt x="93" y="10"/>
                  </a:cubicBezTo>
                  <a:cubicBezTo>
                    <a:pt x="92" y="10"/>
                    <a:pt x="92" y="10"/>
                    <a:pt x="92" y="10"/>
                  </a:cubicBezTo>
                  <a:cubicBezTo>
                    <a:pt x="93" y="9"/>
                    <a:pt x="93" y="9"/>
                    <a:pt x="93" y="9"/>
                  </a:cubicBezTo>
                  <a:cubicBezTo>
                    <a:pt x="93" y="9"/>
                    <a:pt x="93" y="9"/>
                    <a:pt x="93" y="9"/>
                  </a:cubicBezTo>
                  <a:cubicBezTo>
                    <a:pt x="93" y="9"/>
                    <a:pt x="93" y="9"/>
                    <a:pt x="93" y="9"/>
                  </a:cubicBezTo>
                  <a:cubicBezTo>
                    <a:pt x="91" y="9"/>
                    <a:pt x="91" y="9"/>
                    <a:pt x="91" y="9"/>
                  </a:cubicBezTo>
                  <a:cubicBezTo>
                    <a:pt x="90" y="10"/>
                    <a:pt x="90" y="11"/>
                    <a:pt x="88" y="11"/>
                  </a:cubicBezTo>
                  <a:cubicBezTo>
                    <a:pt x="87" y="11"/>
                    <a:pt x="87" y="11"/>
                    <a:pt x="87" y="11"/>
                  </a:cubicBezTo>
                  <a:cubicBezTo>
                    <a:pt x="87" y="7"/>
                    <a:pt x="87" y="7"/>
                    <a:pt x="87" y="7"/>
                  </a:cubicBezTo>
                  <a:cubicBezTo>
                    <a:pt x="86" y="9"/>
                    <a:pt x="85" y="11"/>
                    <a:pt x="84" y="13"/>
                  </a:cubicBezTo>
                  <a:cubicBezTo>
                    <a:pt x="82" y="16"/>
                    <a:pt x="82" y="16"/>
                    <a:pt x="82" y="16"/>
                  </a:cubicBezTo>
                  <a:cubicBezTo>
                    <a:pt x="81" y="15"/>
                    <a:pt x="81" y="15"/>
                    <a:pt x="81" y="15"/>
                  </a:cubicBezTo>
                  <a:cubicBezTo>
                    <a:pt x="80" y="13"/>
                    <a:pt x="81" y="9"/>
                    <a:pt x="83" y="6"/>
                  </a:cubicBezTo>
                  <a:cubicBezTo>
                    <a:pt x="82" y="6"/>
                    <a:pt x="82" y="6"/>
                    <a:pt x="81" y="5"/>
                  </a:cubicBezTo>
                  <a:cubicBezTo>
                    <a:pt x="81" y="5"/>
                    <a:pt x="81" y="5"/>
                    <a:pt x="81" y="5"/>
                  </a:cubicBezTo>
                  <a:cubicBezTo>
                    <a:pt x="81" y="6"/>
                    <a:pt x="81" y="6"/>
                    <a:pt x="81" y="7"/>
                  </a:cubicBezTo>
                  <a:cubicBezTo>
                    <a:pt x="81" y="8"/>
                    <a:pt x="80" y="9"/>
                    <a:pt x="79" y="11"/>
                  </a:cubicBezTo>
                  <a:cubicBezTo>
                    <a:pt x="77" y="12"/>
                    <a:pt x="76" y="13"/>
                    <a:pt x="76" y="15"/>
                  </a:cubicBezTo>
                  <a:cubicBezTo>
                    <a:pt x="77" y="18"/>
                    <a:pt x="77" y="18"/>
                    <a:pt x="77" y="18"/>
                  </a:cubicBezTo>
                  <a:cubicBezTo>
                    <a:pt x="74" y="16"/>
                    <a:pt x="74" y="16"/>
                    <a:pt x="74" y="16"/>
                  </a:cubicBezTo>
                  <a:cubicBezTo>
                    <a:pt x="74" y="15"/>
                    <a:pt x="74" y="15"/>
                    <a:pt x="74" y="15"/>
                  </a:cubicBezTo>
                  <a:cubicBezTo>
                    <a:pt x="73" y="15"/>
                    <a:pt x="73" y="14"/>
                    <a:pt x="73" y="14"/>
                  </a:cubicBezTo>
                  <a:cubicBezTo>
                    <a:pt x="72" y="14"/>
                    <a:pt x="72" y="14"/>
                    <a:pt x="71" y="14"/>
                  </a:cubicBezTo>
                  <a:cubicBezTo>
                    <a:pt x="71" y="15"/>
                    <a:pt x="71" y="16"/>
                    <a:pt x="71" y="17"/>
                  </a:cubicBezTo>
                  <a:cubicBezTo>
                    <a:pt x="71" y="17"/>
                    <a:pt x="71" y="18"/>
                    <a:pt x="71" y="18"/>
                  </a:cubicBezTo>
                  <a:cubicBezTo>
                    <a:pt x="71" y="21"/>
                    <a:pt x="71" y="21"/>
                    <a:pt x="71" y="21"/>
                  </a:cubicBezTo>
                  <a:cubicBezTo>
                    <a:pt x="68" y="16"/>
                    <a:pt x="68" y="16"/>
                    <a:pt x="68" y="16"/>
                  </a:cubicBezTo>
                  <a:cubicBezTo>
                    <a:pt x="67" y="17"/>
                    <a:pt x="67" y="17"/>
                    <a:pt x="66" y="17"/>
                  </a:cubicBezTo>
                  <a:cubicBezTo>
                    <a:pt x="66" y="17"/>
                    <a:pt x="66" y="17"/>
                    <a:pt x="66" y="17"/>
                  </a:cubicBezTo>
                  <a:cubicBezTo>
                    <a:pt x="66" y="18"/>
                    <a:pt x="66" y="18"/>
                    <a:pt x="65" y="19"/>
                  </a:cubicBezTo>
                  <a:cubicBezTo>
                    <a:pt x="65" y="20"/>
                    <a:pt x="65" y="21"/>
                    <a:pt x="64" y="23"/>
                  </a:cubicBezTo>
                  <a:cubicBezTo>
                    <a:pt x="62" y="24"/>
                    <a:pt x="62" y="24"/>
                    <a:pt x="62" y="24"/>
                  </a:cubicBezTo>
                  <a:cubicBezTo>
                    <a:pt x="63" y="24"/>
                    <a:pt x="63" y="24"/>
                    <a:pt x="63" y="24"/>
                  </a:cubicBezTo>
                  <a:cubicBezTo>
                    <a:pt x="64" y="24"/>
                    <a:pt x="65" y="24"/>
                    <a:pt x="65" y="24"/>
                  </a:cubicBezTo>
                  <a:cubicBezTo>
                    <a:pt x="65" y="22"/>
                    <a:pt x="66" y="22"/>
                    <a:pt x="66" y="22"/>
                  </a:cubicBezTo>
                  <a:cubicBezTo>
                    <a:pt x="67" y="21"/>
                    <a:pt x="67" y="21"/>
                    <a:pt x="67" y="21"/>
                  </a:cubicBezTo>
                  <a:close/>
                  <a:moveTo>
                    <a:pt x="62" y="18"/>
                  </a:moveTo>
                  <a:cubicBezTo>
                    <a:pt x="62" y="19"/>
                    <a:pt x="62" y="19"/>
                    <a:pt x="62" y="20"/>
                  </a:cubicBezTo>
                  <a:cubicBezTo>
                    <a:pt x="62" y="20"/>
                    <a:pt x="62" y="21"/>
                    <a:pt x="62" y="21"/>
                  </a:cubicBezTo>
                  <a:cubicBezTo>
                    <a:pt x="61" y="25"/>
                    <a:pt x="61" y="25"/>
                    <a:pt x="61" y="25"/>
                  </a:cubicBezTo>
                  <a:cubicBezTo>
                    <a:pt x="62" y="24"/>
                    <a:pt x="62" y="24"/>
                    <a:pt x="62" y="24"/>
                  </a:cubicBezTo>
                  <a:cubicBezTo>
                    <a:pt x="62" y="22"/>
                    <a:pt x="62" y="22"/>
                    <a:pt x="62" y="22"/>
                  </a:cubicBezTo>
                  <a:cubicBezTo>
                    <a:pt x="62" y="21"/>
                    <a:pt x="62" y="19"/>
                    <a:pt x="62" y="18"/>
                  </a:cubicBezTo>
                  <a:close/>
                  <a:moveTo>
                    <a:pt x="100" y="20"/>
                  </a:moveTo>
                  <a:cubicBezTo>
                    <a:pt x="100" y="21"/>
                    <a:pt x="99" y="22"/>
                    <a:pt x="99" y="22"/>
                  </a:cubicBezTo>
                  <a:cubicBezTo>
                    <a:pt x="99" y="23"/>
                    <a:pt x="99" y="23"/>
                    <a:pt x="99" y="23"/>
                  </a:cubicBezTo>
                  <a:cubicBezTo>
                    <a:pt x="100" y="22"/>
                    <a:pt x="101" y="21"/>
                    <a:pt x="101" y="19"/>
                  </a:cubicBezTo>
                  <a:lnTo>
                    <a:pt x="100" y="20"/>
                  </a:lnTo>
                  <a:close/>
                  <a:moveTo>
                    <a:pt x="60" y="18"/>
                  </a:moveTo>
                  <a:cubicBezTo>
                    <a:pt x="60" y="18"/>
                    <a:pt x="60" y="19"/>
                    <a:pt x="60" y="19"/>
                  </a:cubicBezTo>
                  <a:cubicBezTo>
                    <a:pt x="60" y="19"/>
                    <a:pt x="60" y="20"/>
                    <a:pt x="60" y="21"/>
                  </a:cubicBezTo>
                  <a:cubicBezTo>
                    <a:pt x="60" y="21"/>
                    <a:pt x="60" y="21"/>
                    <a:pt x="60" y="21"/>
                  </a:cubicBezTo>
                  <a:cubicBezTo>
                    <a:pt x="60" y="20"/>
                    <a:pt x="60" y="20"/>
                    <a:pt x="60" y="19"/>
                  </a:cubicBezTo>
                  <a:cubicBezTo>
                    <a:pt x="60" y="19"/>
                    <a:pt x="60" y="19"/>
                    <a:pt x="60" y="19"/>
                  </a:cubicBezTo>
                  <a:cubicBezTo>
                    <a:pt x="60" y="19"/>
                    <a:pt x="60" y="19"/>
                    <a:pt x="60" y="18"/>
                  </a:cubicBezTo>
                  <a:close/>
                  <a:moveTo>
                    <a:pt x="68" y="14"/>
                  </a:moveTo>
                  <a:cubicBezTo>
                    <a:pt x="69" y="15"/>
                    <a:pt x="69" y="15"/>
                    <a:pt x="69" y="15"/>
                  </a:cubicBezTo>
                  <a:cubicBezTo>
                    <a:pt x="69" y="15"/>
                    <a:pt x="69" y="15"/>
                    <a:pt x="69" y="15"/>
                  </a:cubicBezTo>
                  <a:cubicBezTo>
                    <a:pt x="69" y="14"/>
                    <a:pt x="69" y="14"/>
                    <a:pt x="69" y="14"/>
                  </a:cubicBezTo>
                  <a:cubicBezTo>
                    <a:pt x="69" y="14"/>
                    <a:pt x="68" y="14"/>
                    <a:pt x="68" y="14"/>
                  </a:cubicBezTo>
                  <a:close/>
                  <a:moveTo>
                    <a:pt x="92" y="5"/>
                  </a:moveTo>
                  <a:cubicBezTo>
                    <a:pt x="93" y="5"/>
                    <a:pt x="93" y="5"/>
                    <a:pt x="93" y="5"/>
                  </a:cubicBezTo>
                  <a:cubicBezTo>
                    <a:pt x="93" y="5"/>
                    <a:pt x="93" y="5"/>
                    <a:pt x="93" y="5"/>
                  </a:cubicBezTo>
                  <a:cubicBezTo>
                    <a:pt x="94" y="5"/>
                    <a:pt x="94" y="5"/>
                    <a:pt x="94" y="5"/>
                  </a:cubicBezTo>
                  <a:cubicBezTo>
                    <a:pt x="94" y="4"/>
                    <a:pt x="94" y="4"/>
                    <a:pt x="93" y="3"/>
                  </a:cubicBezTo>
                  <a:cubicBezTo>
                    <a:pt x="93" y="3"/>
                    <a:pt x="93" y="4"/>
                    <a:pt x="93" y="4"/>
                  </a:cubicBezTo>
                  <a:cubicBezTo>
                    <a:pt x="93" y="4"/>
                    <a:pt x="93" y="5"/>
                    <a:pt x="92"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91" name="Freeform 400"/>
            <p:cNvSpPr/>
            <p:nvPr/>
          </p:nvSpPr>
          <p:spPr bwMode="auto">
            <a:xfrm>
              <a:off x="4641850" y="1727027"/>
              <a:ext cx="146050" cy="322263"/>
            </a:xfrm>
            <a:custGeom>
              <a:avLst/>
              <a:gdLst>
                <a:gd name="T0" fmla="*/ 38 w 53"/>
                <a:gd name="T1" fmla="*/ 0 h 118"/>
                <a:gd name="T2" fmla="*/ 36 w 53"/>
                <a:gd name="T3" fmla="*/ 0 h 118"/>
                <a:gd name="T4" fmla="*/ 36 w 53"/>
                <a:gd name="T5" fmla="*/ 6 h 118"/>
                <a:gd name="T6" fmla="*/ 30 w 53"/>
                <a:gd name="T7" fmla="*/ 6 h 118"/>
                <a:gd name="T8" fmla="*/ 27 w 53"/>
                <a:gd name="T9" fmla="*/ 12 h 118"/>
                <a:gd name="T10" fmla="*/ 20 w 53"/>
                <a:gd name="T11" fmla="*/ 18 h 118"/>
                <a:gd name="T12" fmla="*/ 20 w 53"/>
                <a:gd name="T13" fmla="*/ 23 h 118"/>
                <a:gd name="T14" fmla="*/ 17 w 53"/>
                <a:gd name="T15" fmla="*/ 29 h 118"/>
                <a:gd name="T16" fmla="*/ 14 w 53"/>
                <a:gd name="T17" fmla="*/ 32 h 118"/>
                <a:gd name="T18" fmla="*/ 13 w 53"/>
                <a:gd name="T19" fmla="*/ 39 h 118"/>
                <a:gd name="T20" fmla="*/ 12 w 53"/>
                <a:gd name="T21" fmla="*/ 46 h 118"/>
                <a:gd name="T22" fmla="*/ 9 w 53"/>
                <a:gd name="T23" fmla="*/ 50 h 118"/>
                <a:gd name="T24" fmla="*/ 5 w 53"/>
                <a:gd name="T25" fmla="*/ 53 h 118"/>
                <a:gd name="T26" fmla="*/ 5 w 53"/>
                <a:gd name="T27" fmla="*/ 58 h 118"/>
                <a:gd name="T28" fmla="*/ 5 w 53"/>
                <a:gd name="T29" fmla="*/ 70 h 118"/>
                <a:gd name="T30" fmla="*/ 4 w 53"/>
                <a:gd name="T31" fmla="*/ 76 h 118"/>
                <a:gd name="T32" fmla="*/ 5 w 53"/>
                <a:gd name="T33" fmla="*/ 82 h 118"/>
                <a:gd name="T34" fmla="*/ 2 w 53"/>
                <a:gd name="T35" fmla="*/ 87 h 118"/>
                <a:gd name="T36" fmla="*/ 1 w 53"/>
                <a:gd name="T37" fmla="*/ 93 h 118"/>
                <a:gd name="T38" fmla="*/ 0 w 53"/>
                <a:gd name="T39" fmla="*/ 91 h 118"/>
                <a:gd name="T40" fmla="*/ 1 w 53"/>
                <a:gd name="T41" fmla="*/ 97 h 118"/>
                <a:gd name="T42" fmla="*/ 2 w 53"/>
                <a:gd name="T43" fmla="*/ 96 h 118"/>
                <a:gd name="T44" fmla="*/ 1 w 53"/>
                <a:gd name="T45" fmla="*/ 98 h 118"/>
                <a:gd name="T46" fmla="*/ 3 w 53"/>
                <a:gd name="T47" fmla="*/ 104 h 118"/>
                <a:gd name="T48" fmla="*/ 5 w 53"/>
                <a:gd name="T49" fmla="*/ 112 h 118"/>
                <a:gd name="T50" fmla="*/ 7 w 53"/>
                <a:gd name="T51" fmla="*/ 117 h 118"/>
                <a:gd name="T52" fmla="*/ 13 w 53"/>
                <a:gd name="T53" fmla="*/ 113 h 118"/>
                <a:gd name="T54" fmla="*/ 19 w 53"/>
                <a:gd name="T55" fmla="*/ 111 h 118"/>
                <a:gd name="T56" fmla="*/ 21 w 53"/>
                <a:gd name="T57" fmla="*/ 95 h 118"/>
                <a:gd name="T58" fmla="*/ 22 w 53"/>
                <a:gd name="T59" fmla="*/ 95 h 118"/>
                <a:gd name="T60" fmla="*/ 20 w 53"/>
                <a:gd name="T61" fmla="*/ 94 h 118"/>
                <a:gd name="T62" fmla="*/ 25 w 53"/>
                <a:gd name="T63" fmla="*/ 91 h 118"/>
                <a:gd name="T64" fmla="*/ 29 w 53"/>
                <a:gd name="T65" fmla="*/ 89 h 118"/>
                <a:gd name="T66" fmla="*/ 20 w 53"/>
                <a:gd name="T67" fmla="*/ 88 h 118"/>
                <a:gd name="T68" fmla="*/ 27 w 53"/>
                <a:gd name="T69" fmla="*/ 88 h 118"/>
                <a:gd name="T70" fmla="*/ 28 w 53"/>
                <a:gd name="T71" fmla="*/ 81 h 118"/>
                <a:gd name="T72" fmla="*/ 29 w 53"/>
                <a:gd name="T73" fmla="*/ 81 h 118"/>
                <a:gd name="T74" fmla="*/ 25 w 53"/>
                <a:gd name="T75" fmla="*/ 78 h 118"/>
                <a:gd name="T76" fmla="*/ 20 w 53"/>
                <a:gd name="T77" fmla="*/ 82 h 118"/>
                <a:gd name="T78" fmla="*/ 24 w 53"/>
                <a:gd name="T79" fmla="*/ 78 h 118"/>
                <a:gd name="T80" fmla="*/ 24 w 53"/>
                <a:gd name="T81" fmla="*/ 70 h 118"/>
                <a:gd name="T82" fmla="*/ 25 w 53"/>
                <a:gd name="T83" fmla="*/ 70 h 118"/>
                <a:gd name="T84" fmla="*/ 24 w 53"/>
                <a:gd name="T85" fmla="*/ 63 h 118"/>
                <a:gd name="T86" fmla="*/ 26 w 53"/>
                <a:gd name="T87" fmla="*/ 59 h 118"/>
                <a:gd name="T88" fmla="*/ 27 w 53"/>
                <a:gd name="T89" fmla="*/ 61 h 118"/>
                <a:gd name="T90" fmla="*/ 39 w 53"/>
                <a:gd name="T91" fmla="*/ 50 h 118"/>
                <a:gd name="T92" fmla="*/ 41 w 53"/>
                <a:gd name="T93" fmla="*/ 47 h 118"/>
                <a:gd name="T94" fmla="*/ 40 w 53"/>
                <a:gd name="T95" fmla="*/ 42 h 118"/>
                <a:gd name="T96" fmla="*/ 41 w 53"/>
                <a:gd name="T97" fmla="*/ 38 h 118"/>
                <a:gd name="T98" fmla="*/ 42 w 53"/>
                <a:gd name="T99" fmla="*/ 34 h 118"/>
                <a:gd name="T100" fmla="*/ 44 w 53"/>
                <a:gd name="T101" fmla="*/ 35 h 118"/>
                <a:gd name="T102" fmla="*/ 51 w 53"/>
                <a:gd name="T103" fmla="*/ 32 h 118"/>
                <a:gd name="T104" fmla="*/ 51 w 53"/>
                <a:gd name="T105" fmla="*/ 25 h 118"/>
                <a:gd name="T106" fmla="*/ 49 w 53"/>
                <a:gd name="T107" fmla="*/ 20 h 118"/>
                <a:gd name="T108" fmla="*/ 47 w 53"/>
                <a:gd name="T109" fmla="*/ 8 h 118"/>
                <a:gd name="T110" fmla="*/ 38 w 53"/>
                <a:gd name="T11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18">
                  <a:moveTo>
                    <a:pt x="38" y="0"/>
                  </a:moveTo>
                  <a:cubicBezTo>
                    <a:pt x="37" y="0"/>
                    <a:pt x="36" y="0"/>
                    <a:pt x="36" y="0"/>
                  </a:cubicBezTo>
                  <a:cubicBezTo>
                    <a:pt x="37" y="3"/>
                    <a:pt x="34" y="4"/>
                    <a:pt x="36" y="6"/>
                  </a:cubicBezTo>
                  <a:cubicBezTo>
                    <a:pt x="34" y="7"/>
                    <a:pt x="32" y="6"/>
                    <a:pt x="30" y="6"/>
                  </a:cubicBezTo>
                  <a:cubicBezTo>
                    <a:pt x="27" y="6"/>
                    <a:pt x="27" y="10"/>
                    <a:pt x="27" y="12"/>
                  </a:cubicBezTo>
                  <a:cubicBezTo>
                    <a:pt x="24" y="8"/>
                    <a:pt x="21" y="15"/>
                    <a:pt x="20" y="18"/>
                  </a:cubicBezTo>
                  <a:cubicBezTo>
                    <a:pt x="20" y="21"/>
                    <a:pt x="21" y="20"/>
                    <a:pt x="20" y="23"/>
                  </a:cubicBezTo>
                  <a:cubicBezTo>
                    <a:pt x="18" y="25"/>
                    <a:pt x="17" y="27"/>
                    <a:pt x="17" y="29"/>
                  </a:cubicBezTo>
                  <a:cubicBezTo>
                    <a:pt x="16" y="31"/>
                    <a:pt x="14" y="30"/>
                    <a:pt x="14" y="32"/>
                  </a:cubicBezTo>
                  <a:cubicBezTo>
                    <a:pt x="14" y="34"/>
                    <a:pt x="14" y="37"/>
                    <a:pt x="13" y="39"/>
                  </a:cubicBezTo>
                  <a:cubicBezTo>
                    <a:pt x="12" y="42"/>
                    <a:pt x="10" y="43"/>
                    <a:pt x="12" y="46"/>
                  </a:cubicBezTo>
                  <a:cubicBezTo>
                    <a:pt x="13" y="49"/>
                    <a:pt x="11" y="49"/>
                    <a:pt x="9" y="50"/>
                  </a:cubicBezTo>
                  <a:cubicBezTo>
                    <a:pt x="7" y="50"/>
                    <a:pt x="6" y="51"/>
                    <a:pt x="5" y="53"/>
                  </a:cubicBezTo>
                  <a:cubicBezTo>
                    <a:pt x="3" y="54"/>
                    <a:pt x="5" y="57"/>
                    <a:pt x="5" y="58"/>
                  </a:cubicBezTo>
                  <a:cubicBezTo>
                    <a:pt x="5" y="62"/>
                    <a:pt x="3" y="67"/>
                    <a:pt x="5" y="70"/>
                  </a:cubicBezTo>
                  <a:cubicBezTo>
                    <a:pt x="7" y="74"/>
                    <a:pt x="5" y="72"/>
                    <a:pt x="4" y="76"/>
                  </a:cubicBezTo>
                  <a:cubicBezTo>
                    <a:pt x="4" y="78"/>
                    <a:pt x="6" y="80"/>
                    <a:pt x="5" y="82"/>
                  </a:cubicBezTo>
                  <a:cubicBezTo>
                    <a:pt x="5" y="84"/>
                    <a:pt x="3" y="85"/>
                    <a:pt x="2" y="87"/>
                  </a:cubicBezTo>
                  <a:cubicBezTo>
                    <a:pt x="1" y="89"/>
                    <a:pt x="3" y="91"/>
                    <a:pt x="1" y="93"/>
                  </a:cubicBezTo>
                  <a:cubicBezTo>
                    <a:pt x="1" y="92"/>
                    <a:pt x="0" y="91"/>
                    <a:pt x="0" y="91"/>
                  </a:cubicBezTo>
                  <a:cubicBezTo>
                    <a:pt x="0" y="93"/>
                    <a:pt x="0" y="95"/>
                    <a:pt x="1" y="97"/>
                  </a:cubicBezTo>
                  <a:cubicBezTo>
                    <a:pt x="1" y="97"/>
                    <a:pt x="2" y="96"/>
                    <a:pt x="2" y="96"/>
                  </a:cubicBezTo>
                  <a:cubicBezTo>
                    <a:pt x="2" y="97"/>
                    <a:pt x="2" y="97"/>
                    <a:pt x="1" y="98"/>
                  </a:cubicBezTo>
                  <a:cubicBezTo>
                    <a:pt x="4" y="100"/>
                    <a:pt x="2" y="101"/>
                    <a:pt x="3" y="104"/>
                  </a:cubicBezTo>
                  <a:cubicBezTo>
                    <a:pt x="6" y="107"/>
                    <a:pt x="8" y="109"/>
                    <a:pt x="5" y="112"/>
                  </a:cubicBezTo>
                  <a:cubicBezTo>
                    <a:pt x="6" y="114"/>
                    <a:pt x="8" y="115"/>
                    <a:pt x="7" y="117"/>
                  </a:cubicBezTo>
                  <a:cubicBezTo>
                    <a:pt x="11" y="117"/>
                    <a:pt x="12" y="118"/>
                    <a:pt x="13" y="113"/>
                  </a:cubicBezTo>
                  <a:cubicBezTo>
                    <a:pt x="13" y="111"/>
                    <a:pt x="18" y="114"/>
                    <a:pt x="19" y="111"/>
                  </a:cubicBezTo>
                  <a:cubicBezTo>
                    <a:pt x="20" y="108"/>
                    <a:pt x="24" y="97"/>
                    <a:pt x="21" y="95"/>
                  </a:cubicBezTo>
                  <a:cubicBezTo>
                    <a:pt x="21" y="95"/>
                    <a:pt x="22" y="95"/>
                    <a:pt x="22" y="95"/>
                  </a:cubicBezTo>
                  <a:cubicBezTo>
                    <a:pt x="22" y="95"/>
                    <a:pt x="21" y="94"/>
                    <a:pt x="20" y="94"/>
                  </a:cubicBezTo>
                  <a:cubicBezTo>
                    <a:pt x="22" y="94"/>
                    <a:pt x="24" y="93"/>
                    <a:pt x="25" y="91"/>
                  </a:cubicBezTo>
                  <a:cubicBezTo>
                    <a:pt x="27" y="93"/>
                    <a:pt x="28" y="90"/>
                    <a:pt x="29" y="89"/>
                  </a:cubicBezTo>
                  <a:cubicBezTo>
                    <a:pt x="25" y="89"/>
                    <a:pt x="24" y="89"/>
                    <a:pt x="20" y="88"/>
                  </a:cubicBezTo>
                  <a:cubicBezTo>
                    <a:pt x="23" y="86"/>
                    <a:pt x="25" y="89"/>
                    <a:pt x="27" y="88"/>
                  </a:cubicBezTo>
                  <a:cubicBezTo>
                    <a:pt x="30" y="87"/>
                    <a:pt x="31" y="84"/>
                    <a:pt x="28" y="81"/>
                  </a:cubicBezTo>
                  <a:cubicBezTo>
                    <a:pt x="29" y="81"/>
                    <a:pt x="29" y="81"/>
                    <a:pt x="29" y="81"/>
                  </a:cubicBezTo>
                  <a:cubicBezTo>
                    <a:pt x="28" y="80"/>
                    <a:pt x="27" y="79"/>
                    <a:pt x="25" y="78"/>
                  </a:cubicBezTo>
                  <a:cubicBezTo>
                    <a:pt x="24" y="80"/>
                    <a:pt x="23" y="83"/>
                    <a:pt x="20" y="82"/>
                  </a:cubicBezTo>
                  <a:cubicBezTo>
                    <a:pt x="23" y="81"/>
                    <a:pt x="24" y="81"/>
                    <a:pt x="24" y="78"/>
                  </a:cubicBezTo>
                  <a:cubicBezTo>
                    <a:pt x="23" y="75"/>
                    <a:pt x="23" y="72"/>
                    <a:pt x="24" y="70"/>
                  </a:cubicBezTo>
                  <a:cubicBezTo>
                    <a:pt x="24" y="70"/>
                    <a:pt x="24" y="70"/>
                    <a:pt x="25" y="70"/>
                  </a:cubicBezTo>
                  <a:cubicBezTo>
                    <a:pt x="25" y="68"/>
                    <a:pt x="26" y="65"/>
                    <a:pt x="24" y="63"/>
                  </a:cubicBezTo>
                  <a:cubicBezTo>
                    <a:pt x="27" y="64"/>
                    <a:pt x="27" y="62"/>
                    <a:pt x="26" y="59"/>
                  </a:cubicBezTo>
                  <a:cubicBezTo>
                    <a:pt x="27" y="60"/>
                    <a:pt x="27" y="60"/>
                    <a:pt x="27" y="61"/>
                  </a:cubicBezTo>
                  <a:cubicBezTo>
                    <a:pt x="30" y="56"/>
                    <a:pt x="35" y="54"/>
                    <a:pt x="39" y="50"/>
                  </a:cubicBezTo>
                  <a:cubicBezTo>
                    <a:pt x="39" y="49"/>
                    <a:pt x="41" y="47"/>
                    <a:pt x="41" y="47"/>
                  </a:cubicBezTo>
                  <a:cubicBezTo>
                    <a:pt x="41" y="45"/>
                    <a:pt x="39" y="44"/>
                    <a:pt x="40" y="42"/>
                  </a:cubicBezTo>
                  <a:cubicBezTo>
                    <a:pt x="41" y="40"/>
                    <a:pt x="40" y="39"/>
                    <a:pt x="41" y="38"/>
                  </a:cubicBezTo>
                  <a:cubicBezTo>
                    <a:pt x="42" y="36"/>
                    <a:pt x="44" y="36"/>
                    <a:pt x="42" y="34"/>
                  </a:cubicBezTo>
                  <a:cubicBezTo>
                    <a:pt x="43" y="35"/>
                    <a:pt x="44" y="35"/>
                    <a:pt x="44" y="35"/>
                  </a:cubicBezTo>
                  <a:cubicBezTo>
                    <a:pt x="44" y="29"/>
                    <a:pt x="53" y="36"/>
                    <a:pt x="51" y="32"/>
                  </a:cubicBezTo>
                  <a:cubicBezTo>
                    <a:pt x="50" y="29"/>
                    <a:pt x="50" y="28"/>
                    <a:pt x="51" y="25"/>
                  </a:cubicBezTo>
                  <a:cubicBezTo>
                    <a:pt x="51" y="23"/>
                    <a:pt x="49" y="22"/>
                    <a:pt x="49" y="20"/>
                  </a:cubicBezTo>
                  <a:cubicBezTo>
                    <a:pt x="49" y="15"/>
                    <a:pt x="50" y="12"/>
                    <a:pt x="47" y="8"/>
                  </a:cubicBezTo>
                  <a:cubicBezTo>
                    <a:pt x="45" y="5"/>
                    <a:pt x="41" y="2"/>
                    <a:pt x="38"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92" name="Freeform 401"/>
            <p:cNvSpPr>
              <a:spLocks noEditPoints="1"/>
            </p:cNvSpPr>
            <p:nvPr/>
          </p:nvSpPr>
          <p:spPr bwMode="auto">
            <a:xfrm>
              <a:off x="4640263" y="1723852"/>
              <a:ext cx="144463" cy="325438"/>
            </a:xfrm>
            <a:custGeom>
              <a:avLst/>
              <a:gdLst>
                <a:gd name="T0" fmla="*/ 6 w 53"/>
                <a:gd name="T1" fmla="*/ 115 h 119"/>
                <a:gd name="T2" fmla="*/ 5 w 53"/>
                <a:gd name="T3" fmla="*/ 107 h 119"/>
                <a:gd name="T4" fmla="*/ 1 w 53"/>
                <a:gd name="T5" fmla="*/ 99 h 119"/>
                <a:gd name="T6" fmla="*/ 2 w 53"/>
                <a:gd name="T7" fmla="*/ 85 h 119"/>
                <a:gd name="T8" fmla="*/ 5 w 53"/>
                <a:gd name="T9" fmla="*/ 83 h 119"/>
                <a:gd name="T10" fmla="*/ 6 w 53"/>
                <a:gd name="T11" fmla="*/ 74 h 119"/>
                <a:gd name="T12" fmla="*/ 5 w 53"/>
                <a:gd name="T13" fmla="*/ 59 h 119"/>
                <a:gd name="T14" fmla="*/ 10 w 53"/>
                <a:gd name="T15" fmla="*/ 50 h 119"/>
                <a:gd name="T16" fmla="*/ 13 w 53"/>
                <a:gd name="T17" fmla="*/ 40 h 119"/>
                <a:gd name="T18" fmla="*/ 17 w 53"/>
                <a:gd name="T19" fmla="*/ 30 h 119"/>
                <a:gd name="T20" fmla="*/ 26 w 53"/>
                <a:gd name="T21" fmla="*/ 11 h 119"/>
                <a:gd name="T22" fmla="*/ 32 w 53"/>
                <a:gd name="T23" fmla="*/ 6 h 119"/>
                <a:gd name="T24" fmla="*/ 35 w 53"/>
                <a:gd name="T25" fmla="*/ 1 h 119"/>
                <a:gd name="T26" fmla="*/ 49 w 53"/>
                <a:gd name="T27" fmla="*/ 9 h 119"/>
                <a:gd name="T28" fmla="*/ 53 w 53"/>
                <a:gd name="T29" fmla="*/ 26 h 119"/>
                <a:gd name="T30" fmla="*/ 51 w 53"/>
                <a:gd name="T31" fmla="*/ 35 h 119"/>
                <a:gd name="T32" fmla="*/ 46 w 53"/>
                <a:gd name="T33" fmla="*/ 38 h 119"/>
                <a:gd name="T34" fmla="*/ 43 w 53"/>
                <a:gd name="T35" fmla="*/ 41 h 119"/>
                <a:gd name="T36" fmla="*/ 41 w 53"/>
                <a:gd name="T37" fmla="*/ 51 h 119"/>
                <a:gd name="T38" fmla="*/ 28 w 53"/>
                <a:gd name="T39" fmla="*/ 63 h 119"/>
                <a:gd name="T40" fmla="*/ 26 w 53"/>
                <a:gd name="T41" fmla="*/ 71 h 119"/>
                <a:gd name="T42" fmla="*/ 26 w 53"/>
                <a:gd name="T43" fmla="*/ 79 h 119"/>
                <a:gd name="T44" fmla="*/ 31 w 53"/>
                <a:gd name="T45" fmla="*/ 83 h 119"/>
                <a:gd name="T46" fmla="*/ 31 w 53"/>
                <a:gd name="T47" fmla="*/ 90 h 119"/>
                <a:gd name="T48" fmla="*/ 25 w 53"/>
                <a:gd name="T49" fmla="*/ 95 h 119"/>
                <a:gd name="T50" fmla="*/ 21 w 53"/>
                <a:gd name="T51" fmla="*/ 112 h 119"/>
                <a:gd name="T52" fmla="*/ 15 w 53"/>
                <a:gd name="T53" fmla="*/ 114 h 119"/>
                <a:gd name="T54" fmla="*/ 10 w 53"/>
                <a:gd name="T55" fmla="*/ 117 h 119"/>
                <a:gd name="T56" fmla="*/ 18 w 53"/>
                <a:gd name="T57" fmla="*/ 112 h 119"/>
                <a:gd name="T58" fmla="*/ 18 w 53"/>
                <a:gd name="T59" fmla="*/ 96 h 119"/>
                <a:gd name="T60" fmla="*/ 25 w 53"/>
                <a:gd name="T61" fmla="*/ 91 h 119"/>
                <a:gd name="T62" fmla="*/ 21 w 53"/>
                <a:gd name="T63" fmla="*/ 88 h 119"/>
                <a:gd name="T64" fmla="*/ 29 w 53"/>
                <a:gd name="T65" fmla="*/ 83 h 119"/>
                <a:gd name="T66" fmla="*/ 26 w 53"/>
                <a:gd name="T67" fmla="*/ 81 h 119"/>
                <a:gd name="T68" fmla="*/ 22 w 53"/>
                <a:gd name="T69" fmla="*/ 82 h 119"/>
                <a:gd name="T70" fmla="*/ 24 w 53"/>
                <a:gd name="T71" fmla="*/ 69 h 119"/>
                <a:gd name="T72" fmla="*/ 26 w 53"/>
                <a:gd name="T73" fmla="*/ 63 h 119"/>
                <a:gd name="T74" fmla="*/ 28 w 53"/>
                <a:gd name="T75" fmla="*/ 60 h 119"/>
                <a:gd name="T76" fmla="*/ 41 w 53"/>
                <a:gd name="T77" fmla="*/ 47 h 119"/>
                <a:gd name="T78" fmla="*/ 41 w 53"/>
                <a:gd name="T79" fmla="*/ 38 h 119"/>
                <a:gd name="T80" fmla="*/ 38 w 53"/>
                <a:gd name="T81" fmla="*/ 30 h 119"/>
                <a:gd name="T82" fmla="*/ 50 w 53"/>
                <a:gd name="T83" fmla="*/ 33 h 119"/>
                <a:gd name="T84" fmla="*/ 50 w 53"/>
                <a:gd name="T85" fmla="*/ 24 h 119"/>
                <a:gd name="T86" fmla="*/ 41 w 53"/>
                <a:gd name="T87" fmla="*/ 4 h 119"/>
                <a:gd name="T88" fmla="*/ 38 w 53"/>
                <a:gd name="T89" fmla="*/ 7 h 119"/>
                <a:gd name="T90" fmla="*/ 31 w 53"/>
                <a:gd name="T91" fmla="*/ 8 h 119"/>
                <a:gd name="T92" fmla="*/ 28 w 53"/>
                <a:gd name="T93" fmla="*/ 15 h 119"/>
                <a:gd name="T94" fmla="*/ 22 w 53"/>
                <a:gd name="T95" fmla="*/ 21 h 119"/>
                <a:gd name="T96" fmla="*/ 16 w 53"/>
                <a:gd name="T97" fmla="*/ 33 h 119"/>
                <a:gd name="T98" fmla="*/ 14 w 53"/>
                <a:gd name="T99" fmla="*/ 47 h 119"/>
                <a:gd name="T100" fmla="*/ 6 w 53"/>
                <a:gd name="T101" fmla="*/ 54 h 119"/>
                <a:gd name="T102" fmla="*/ 7 w 53"/>
                <a:gd name="T103" fmla="*/ 71 h 119"/>
                <a:gd name="T104" fmla="*/ 7 w 53"/>
                <a:gd name="T105" fmla="*/ 83 h 119"/>
                <a:gd name="T106" fmla="*/ 2 w 53"/>
                <a:gd name="T107" fmla="*/ 94 h 119"/>
                <a:gd name="T108" fmla="*/ 4 w 53"/>
                <a:gd name="T109" fmla="*/ 98 h 119"/>
                <a:gd name="T110" fmla="*/ 6 w 53"/>
                <a:gd name="T111" fmla="*/ 10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119">
                  <a:moveTo>
                    <a:pt x="10" y="119"/>
                  </a:moveTo>
                  <a:cubicBezTo>
                    <a:pt x="6" y="119"/>
                    <a:pt x="6" y="119"/>
                    <a:pt x="6" y="119"/>
                  </a:cubicBezTo>
                  <a:cubicBezTo>
                    <a:pt x="7" y="118"/>
                    <a:pt x="7" y="118"/>
                    <a:pt x="7" y="118"/>
                  </a:cubicBezTo>
                  <a:cubicBezTo>
                    <a:pt x="7" y="117"/>
                    <a:pt x="7" y="116"/>
                    <a:pt x="6" y="115"/>
                  </a:cubicBezTo>
                  <a:cubicBezTo>
                    <a:pt x="6" y="114"/>
                    <a:pt x="6" y="114"/>
                    <a:pt x="6" y="113"/>
                  </a:cubicBezTo>
                  <a:cubicBezTo>
                    <a:pt x="5" y="113"/>
                    <a:pt x="5" y="113"/>
                    <a:pt x="5" y="113"/>
                  </a:cubicBezTo>
                  <a:cubicBezTo>
                    <a:pt x="6" y="112"/>
                    <a:pt x="6" y="112"/>
                    <a:pt x="6" y="112"/>
                  </a:cubicBezTo>
                  <a:cubicBezTo>
                    <a:pt x="7" y="110"/>
                    <a:pt x="7" y="110"/>
                    <a:pt x="5" y="107"/>
                  </a:cubicBezTo>
                  <a:cubicBezTo>
                    <a:pt x="4" y="106"/>
                    <a:pt x="4" y="106"/>
                    <a:pt x="3" y="105"/>
                  </a:cubicBezTo>
                  <a:cubicBezTo>
                    <a:pt x="2" y="104"/>
                    <a:pt x="2" y="103"/>
                    <a:pt x="2" y="102"/>
                  </a:cubicBezTo>
                  <a:cubicBezTo>
                    <a:pt x="2" y="101"/>
                    <a:pt x="2" y="100"/>
                    <a:pt x="2" y="100"/>
                  </a:cubicBezTo>
                  <a:cubicBezTo>
                    <a:pt x="1" y="99"/>
                    <a:pt x="1" y="99"/>
                    <a:pt x="1" y="99"/>
                  </a:cubicBezTo>
                  <a:cubicBezTo>
                    <a:pt x="1" y="98"/>
                    <a:pt x="1" y="98"/>
                    <a:pt x="1" y="98"/>
                  </a:cubicBezTo>
                  <a:cubicBezTo>
                    <a:pt x="1" y="98"/>
                    <a:pt x="1" y="98"/>
                    <a:pt x="1" y="98"/>
                  </a:cubicBezTo>
                  <a:cubicBezTo>
                    <a:pt x="0" y="96"/>
                    <a:pt x="0" y="94"/>
                    <a:pt x="0" y="91"/>
                  </a:cubicBezTo>
                  <a:cubicBezTo>
                    <a:pt x="2" y="85"/>
                    <a:pt x="2" y="85"/>
                    <a:pt x="2" y="85"/>
                  </a:cubicBezTo>
                  <a:cubicBezTo>
                    <a:pt x="2" y="88"/>
                    <a:pt x="2" y="88"/>
                    <a:pt x="2" y="88"/>
                  </a:cubicBezTo>
                  <a:cubicBezTo>
                    <a:pt x="2" y="88"/>
                    <a:pt x="2" y="88"/>
                    <a:pt x="2" y="88"/>
                  </a:cubicBezTo>
                  <a:cubicBezTo>
                    <a:pt x="2" y="87"/>
                    <a:pt x="3" y="86"/>
                    <a:pt x="4" y="85"/>
                  </a:cubicBezTo>
                  <a:cubicBezTo>
                    <a:pt x="5" y="84"/>
                    <a:pt x="5" y="83"/>
                    <a:pt x="5" y="83"/>
                  </a:cubicBezTo>
                  <a:cubicBezTo>
                    <a:pt x="6" y="82"/>
                    <a:pt x="5" y="81"/>
                    <a:pt x="5" y="80"/>
                  </a:cubicBezTo>
                  <a:cubicBezTo>
                    <a:pt x="4" y="79"/>
                    <a:pt x="4" y="78"/>
                    <a:pt x="4" y="77"/>
                  </a:cubicBezTo>
                  <a:cubicBezTo>
                    <a:pt x="5" y="75"/>
                    <a:pt x="5" y="74"/>
                    <a:pt x="6" y="74"/>
                  </a:cubicBezTo>
                  <a:cubicBezTo>
                    <a:pt x="6" y="74"/>
                    <a:pt x="6" y="74"/>
                    <a:pt x="6" y="74"/>
                  </a:cubicBezTo>
                  <a:cubicBezTo>
                    <a:pt x="6" y="74"/>
                    <a:pt x="6" y="74"/>
                    <a:pt x="6" y="74"/>
                  </a:cubicBezTo>
                  <a:cubicBezTo>
                    <a:pt x="6" y="74"/>
                    <a:pt x="6" y="73"/>
                    <a:pt x="5" y="72"/>
                  </a:cubicBezTo>
                  <a:cubicBezTo>
                    <a:pt x="3" y="69"/>
                    <a:pt x="4" y="66"/>
                    <a:pt x="5" y="63"/>
                  </a:cubicBezTo>
                  <a:cubicBezTo>
                    <a:pt x="5" y="61"/>
                    <a:pt x="5" y="60"/>
                    <a:pt x="5" y="59"/>
                  </a:cubicBezTo>
                  <a:cubicBezTo>
                    <a:pt x="5" y="59"/>
                    <a:pt x="5" y="58"/>
                    <a:pt x="5" y="58"/>
                  </a:cubicBezTo>
                  <a:cubicBezTo>
                    <a:pt x="4" y="56"/>
                    <a:pt x="3" y="54"/>
                    <a:pt x="5" y="53"/>
                  </a:cubicBezTo>
                  <a:cubicBezTo>
                    <a:pt x="6" y="52"/>
                    <a:pt x="6" y="52"/>
                    <a:pt x="6" y="52"/>
                  </a:cubicBezTo>
                  <a:cubicBezTo>
                    <a:pt x="7" y="51"/>
                    <a:pt x="8" y="50"/>
                    <a:pt x="10" y="50"/>
                  </a:cubicBezTo>
                  <a:cubicBezTo>
                    <a:pt x="11" y="49"/>
                    <a:pt x="12" y="49"/>
                    <a:pt x="12" y="49"/>
                  </a:cubicBezTo>
                  <a:cubicBezTo>
                    <a:pt x="12" y="49"/>
                    <a:pt x="12" y="48"/>
                    <a:pt x="12" y="48"/>
                  </a:cubicBezTo>
                  <a:cubicBezTo>
                    <a:pt x="10" y="45"/>
                    <a:pt x="11" y="43"/>
                    <a:pt x="12" y="41"/>
                  </a:cubicBezTo>
                  <a:cubicBezTo>
                    <a:pt x="13" y="41"/>
                    <a:pt x="13" y="40"/>
                    <a:pt x="13" y="40"/>
                  </a:cubicBezTo>
                  <a:cubicBezTo>
                    <a:pt x="14" y="39"/>
                    <a:pt x="14" y="37"/>
                    <a:pt x="14" y="35"/>
                  </a:cubicBezTo>
                  <a:cubicBezTo>
                    <a:pt x="14" y="34"/>
                    <a:pt x="14" y="34"/>
                    <a:pt x="14" y="33"/>
                  </a:cubicBezTo>
                  <a:cubicBezTo>
                    <a:pt x="14" y="31"/>
                    <a:pt x="15" y="31"/>
                    <a:pt x="16" y="30"/>
                  </a:cubicBezTo>
                  <a:cubicBezTo>
                    <a:pt x="16" y="30"/>
                    <a:pt x="16" y="30"/>
                    <a:pt x="17" y="30"/>
                  </a:cubicBezTo>
                  <a:cubicBezTo>
                    <a:pt x="17" y="27"/>
                    <a:pt x="18" y="26"/>
                    <a:pt x="20" y="23"/>
                  </a:cubicBezTo>
                  <a:cubicBezTo>
                    <a:pt x="21" y="22"/>
                    <a:pt x="20" y="22"/>
                    <a:pt x="20" y="21"/>
                  </a:cubicBezTo>
                  <a:cubicBezTo>
                    <a:pt x="20" y="21"/>
                    <a:pt x="20" y="20"/>
                    <a:pt x="20" y="19"/>
                  </a:cubicBezTo>
                  <a:cubicBezTo>
                    <a:pt x="20" y="17"/>
                    <a:pt x="23" y="11"/>
                    <a:pt x="26" y="11"/>
                  </a:cubicBezTo>
                  <a:cubicBezTo>
                    <a:pt x="27" y="11"/>
                    <a:pt x="27" y="11"/>
                    <a:pt x="27" y="11"/>
                  </a:cubicBezTo>
                  <a:cubicBezTo>
                    <a:pt x="27" y="11"/>
                    <a:pt x="27" y="11"/>
                    <a:pt x="27" y="11"/>
                  </a:cubicBezTo>
                  <a:cubicBezTo>
                    <a:pt x="28" y="9"/>
                    <a:pt x="28" y="6"/>
                    <a:pt x="31" y="6"/>
                  </a:cubicBezTo>
                  <a:cubicBezTo>
                    <a:pt x="31" y="6"/>
                    <a:pt x="32" y="6"/>
                    <a:pt x="32" y="6"/>
                  </a:cubicBezTo>
                  <a:cubicBezTo>
                    <a:pt x="33" y="7"/>
                    <a:pt x="34" y="7"/>
                    <a:pt x="35" y="7"/>
                  </a:cubicBezTo>
                  <a:cubicBezTo>
                    <a:pt x="35" y="6"/>
                    <a:pt x="35" y="5"/>
                    <a:pt x="36" y="4"/>
                  </a:cubicBezTo>
                  <a:cubicBezTo>
                    <a:pt x="36" y="3"/>
                    <a:pt x="36" y="2"/>
                    <a:pt x="36" y="2"/>
                  </a:cubicBezTo>
                  <a:cubicBezTo>
                    <a:pt x="35" y="1"/>
                    <a:pt x="35" y="1"/>
                    <a:pt x="35" y="1"/>
                  </a:cubicBezTo>
                  <a:cubicBezTo>
                    <a:pt x="39" y="0"/>
                    <a:pt x="39" y="0"/>
                    <a:pt x="39" y="0"/>
                  </a:cubicBezTo>
                  <a:cubicBezTo>
                    <a:pt x="39" y="0"/>
                    <a:pt x="39" y="0"/>
                    <a:pt x="39" y="0"/>
                  </a:cubicBezTo>
                  <a:cubicBezTo>
                    <a:pt x="40" y="1"/>
                    <a:pt x="41" y="2"/>
                    <a:pt x="42" y="2"/>
                  </a:cubicBezTo>
                  <a:cubicBezTo>
                    <a:pt x="45" y="4"/>
                    <a:pt x="47" y="6"/>
                    <a:pt x="49" y="9"/>
                  </a:cubicBezTo>
                  <a:cubicBezTo>
                    <a:pt x="51" y="13"/>
                    <a:pt x="51" y="15"/>
                    <a:pt x="51" y="19"/>
                  </a:cubicBezTo>
                  <a:cubicBezTo>
                    <a:pt x="51" y="21"/>
                    <a:pt x="51" y="21"/>
                    <a:pt x="51" y="21"/>
                  </a:cubicBezTo>
                  <a:cubicBezTo>
                    <a:pt x="51" y="22"/>
                    <a:pt x="51" y="22"/>
                    <a:pt x="52" y="23"/>
                  </a:cubicBezTo>
                  <a:cubicBezTo>
                    <a:pt x="52" y="24"/>
                    <a:pt x="53" y="25"/>
                    <a:pt x="53" y="26"/>
                  </a:cubicBezTo>
                  <a:cubicBezTo>
                    <a:pt x="52" y="29"/>
                    <a:pt x="52" y="30"/>
                    <a:pt x="53" y="32"/>
                  </a:cubicBezTo>
                  <a:cubicBezTo>
                    <a:pt x="53" y="33"/>
                    <a:pt x="53" y="34"/>
                    <a:pt x="53" y="35"/>
                  </a:cubicBezTo>
                  <a:cubicBezTo>
                    <a:pt x="53" y="35"/>
                    <a:pt x="52" y="35"/>
                    <a:pt x="51" y="35"/>
                  </a:cubicBezTo>
                  <a:cubicBezTo>
                    <a:pt x="51" y="35"/>
                    <a:pt x="51" y="35"/>
                    <a:pt x="51" y="35"/>
                  </a:cubicBezTo>
                  <a:cubicBezTo>
                    <a:pt x="51" y="35"/>
                    <a:pt x="50" y="35"/>
                    <a:pt x="49" y="35"/>
                  </a:cubicBezTo>
                  <a:cubicBezTo>
                    <a:pt x="48" y="35"/>
                    <a:pt x="47" y="35"/>
                    <a:pt x="46" y="35"/>
                  </a:cubicBezTo>
                  <a:cubicBezTo>
                    <a:pt x="46" y="35"/>
                    <a:pt x="46" y="36"/>
                    <a:pt x="46" y="36"/>
                  </a:cubicBezTo>
                  <a:cubicBezTo>
                    <a:pt x="46" y="38"/>
                    <a:pt x="46" y="38"/>
                    <a:pt x="46" y="38"/>
                  </a:cubicBezTo>
                  <a:cubicBezTo>
                    <a:pt x="45" y="37"/>
                    <a:pt x="45" y="37"/>
                    <a:pt x="45" y="37"/>
                  </a:cubicBezTo>
                  <a:cubicBezTo>
                    <a:pt x="44" y="38"/>
                    <a:pt x="44" y="38"/>
                    <a:pt x="44" y="38"/>
                  </a:cubicBezTo>
                  <a:cubicBezTo>
                    <a:pt x="43" y="39"/>
                    <a:pt x="43" y="39"/>
                    <a:pt x="43" y="39"/>
                  </a:cubicBezTo>
                  <a:cubicBezTo>
                    <a:pt x="43" y="40"/>
                    <a:pt x="43" y="40"/>
                    <a:pt x="43" y="41"/>
                  </a:cubicBezTo>
                  <a:cubicBezTo>
                    <a:pt x="42" y="41"/>
                    <a:pt x="42" y="43"/>
                    <a:pt x="42" y="44"/>
                  </a:cubicBezTo>
                  <a:cubicBezTo>
                    <a:pt x="42" y="44"/>
                    <a:pt x="42" y="44"/>
                    <a:pt x="42" y="45"/>
                  </a:cubicBezTo>
                  <a:cubicBezTo>
                    <a:pt x="43" y="46"/>
                    <a:pt x="43" y="47"/>
                    <a:pt x="43" y="48"/>
                  </a:cubicBezTo>
                  <a:cubicBezTo>
                    <a:pt x="43" y="49"/>
                    <a:pt x="42" y="49"/>
                    <a:pt x="41" y="51"/>
                  </a:cubicBezTo>
                  <a:cubicBezTo>
                    <a:pt x="41" y="51"/>
                    <a:pt x="41" y="51"/>
                    <a:pt x="40" y="51"/>
                  </a:cubicBezTo>
                  <a:cubicBezTo>
                    <a:pt x="39" y="54"/>
                    <a:pt x="37" y="55"/>
                    <a:pt x="35" y="57"/>
                  </a:cubicBezTo>
                  <a:cubicBezTo>
                    <a:pt x="33" y="58"/>
                    <a:pt x="31" y="60"/>
                    <a:pt x="29" y="62"/>
                  </a:cubicBezTo>
                  <a:cubicBezTo>
                    <a:pt x="28" y="63"/>
                    <a:pt x="28" y="63"/>
                    <a:pt x="28" y="63"/>
                  </a:cubicBezTo>
                  <a:cubicBezTo>
                    <a:pt x="28" y="64"/>
                    <a:pt x="28" y="64"/>
                    <a:pt x="28" y="64"/>
                  </a:cubicBezTo>
                  <a:cubicBezTo>
                    <a:pt x="28" y="65"/>
                    <a:pt x="27" y="65"/>
                    <a:pt x="27" y="65"/>
                  </a:cubicBezTo>
                  <a:cubicBezTo>
                    <a:pt x="27" y="67"/>
                    <a:pt x="27" y="68"/>
                    <a:pt x="27" y="70"/>
                  </a:cubicBezTo>
                  <a:cubicBezTo>
                    <a:pt x="27" y="70"/>
                    <a:pt x="27" y="71"/>
                    <a:pt x="26" y="71"/>
                  </a:cubicBezTo>
                  <a:cubicBezTo>
                    <a:pt x="26" y="73"/>
                    <a:pt x="26" y="73"/>
                    <a:pt x="26" y="73"/>
                  </a:cubicBezTo>
                  <a:cubicBezTo>
                    <a:pt x="25" y="72"/>
                    <a:pt x="25" y="72"/>
                    <a:pt x="25" y="72"/>
                  </a:cubicBezTo>
                  <a:cubicBezTo>
                    <a:pt x="25" y="74"/>
                    <a:pt x="25" y="75"/>
                    <a:pt x="25" y="77"/>
                  </a:cubicBezTo>
                  <a:cubicBezTo>
                    <a:pt x="26" y="77"/>
                    <a:pt x="26" y="78"/>
                    <a:pt x="26" y="79"/>
                  </a:cubicBezTo>
                  <a:cubicBezTo>
                    <a:pt x="26" y="79"/>
                    <a:pt x="26" y="79"/>
                    <a:pt x="26" y="79"/>
                  </a:cubicBezTo>
                  <a:cubicBezTo>
                    <a:pt x="26" y="78"/>
                    <a:pt x="26" y="78"/>
                    <a:pt x="26" y="78"/>
                  </a:cubicBezTo>
                  <a:cubicBezTo>
                    <a:pt x="32" y="83"/>
                    <a:pt x="32" y="83"/>
                    <a:pt x="32" y="83"/>
                  </a:cubicBezTo>
                  <a:cubicBezTo>
                    <a:pt x="31" y="83"/>
                    <a:pt x="31" y="83"/>
                    <a:pt x="31" y="83"/>
                  </a:cubicBezTo>
                  <a:cubicBezTo>
                    <a:pt x="32" y="84"/>
                    <a:pt x="32" y="85"/>
                    <a:pt x="32" y="86"/>
                  </a:cubicBezTo>
                  <a:cubicBezTo>
                    <a:pt x="32" y="87"/>
                    <a:pt x="31" y="88"/>
                    <a:pt x="31" y="88"/>
                  </a:cubicBezTo>
                  <a:cubicBezTo>
                    <a:pt x="34" y="88"/>
                    <a:pt x="34" y="88"/>
                    <a:pt x="34" y="88"/>
                  </a:cubicBezTo>
                  <a:cubicBezTo>
                    <a:pt x="31" y="90"/>
                    <a:pt x="31" y="90"/>
                    <a:pt x="31" y="90"/>
                  </a:cubicBezTo>
                  <a:cubicBezTo>
                    <a:pt x="31" y="91"/>
                    <a:pt x="30" y="91"/>
                    <a:pt x="30" y="91"/>
                  </a:cubicBezTo>
                  <a:cubicBezTo>
                    <a:pt x="29" y="92"/>
                    <a:pt x="29" y="94"/>
                    <a:pt x="27" y="94"/>
                  </a:cubicBezTo>
                  <a:cubicBezTo>
                    <a:pt x="27" y="94"/>
                    <a:pt x="27" y="93"/>
                    <a:pt x="26" y="93"/>
                  </a:cubicBezTo>
                  <a:cubicBezTo>
                    <a:pt x="26" y="94"/>
                    <a:pt x="25" y="95"/>
                    <a:pt x="25" y="95"/>
                  </a:cubicBezTo>
                  <a:cubicBezTo>
                    <a:pt x="27" y="95"/>
                    <a:pt x="27" y="95"/>
                    <a:pt x="27" y="95"/>
                  </a:cubicBezTo>
                  <a:cubicBezTo>
                    <a:pt x="23" y="97"/>
                    <a:pt x="23" y="97"/>
                    <a:pt x="23" y="97"/>
                  </a:cubicBezTo>
                  <a:cubicBezTo>
                    <a:pt x="25" y="99"/>
                    <a:pt x="23" y="105"/>
                    <a:pt x="22" y="111"/>
                  </a:cubicBezTo>
                  <a:cubicBezTo>
                    <a:pt x="21" y="112"/>
                    <a:pt x="21" y="112"/>
                    <a:pt x="21" y="112"/>
                  </a:cubicBezTo>
                  <a:cubicBezTo>
                    <a:pt x="21" y="114"/>
                    <a:pt x="18" y="114"/>
                    <a:pt x="18" y="114"/>
                  </a:cubicBezTo>
                  <a:cubicBezTo>
                    <a:pt x="17" y="114"/>
                    <a:pt x="17" y="114"/>
                    <a:pt x="17" y="114"/>
                  </a:cubicBezTo>
                  <a:cubicBezTo>
                    <a:pt x="16" y="114"/>
                    <a:pt x="16" y="114"/>
                    <a:pt x="16" y="114"/>
                  </a:cubicBezTo>
                  <a:cubicBezTo>
                    <a:pt x="15" y="114"/>
                    <a:pt x="15" y="114"/>
                    <a:pt x="15" y="114"/>
                  </a:cubicBezTo>
                  <a:cubicBezTo>
                    <a:pt x="14" y="118"/>
                    <a:pt x="13" y="119"/>
                    <a:pt x="10" y="119"/>
                  </a:cubicBezTo>
                  <a:close/>
                  <a:moveTo>
                    <a:pt x="9" y="117"/>
                  </a:moveTo>
                  <a:cubicBezTo>
                    <a:pt x="9" y="117"/>
                    <a:pt x="9" y="117"/>
                    <a:pt x="9" y="117"/>
                  </a:cubicBezTo>
                  <a:cubicBezTo>
                    <a:pt x="10" y="117"/>
                    <a:pt x="10" y="117"/>
                    <a:pt x="10" y="117"/>
                  </a:cubicBezTo>
                  <a:cubicBezTo>
                    <a:pt x="12" y="117"/>
                    <a:pt x="12" y="117"/>
                    <a:pt x="13" y="114"/>
                  </a:cubicBezTo>
                  <a:cubicBezTo>
                    <a:pt x="13" y="112"/>
                    <a:pt x="15" y="112"/>
                    <a:pt x="16" y="112"/>
                  </a:cubicBezTo>
                  <a:cubicBezTo>
                    <a:pt x="16" y="112"/>
                    <a:pt x="16" y="112"/>
                    <a:pt x="17" y="112"/>
                  </a:cubicBezTo>
                  <a:cubicBezTo>
                    <a:pt x="17" y="112"/>
                    <a:pt x="17" y="112"/>
                    <a:pt x="18" y="112"/>
                  </a:cubicBezTo>
                  <a:cubicBezTo>
                    <a:pt x="19" y="112"/>
                    <a:pt x="19" y="112"/>
                    <a:pt x="19" y="112"/>
                  </a:cubicBezTo>
                  <a:cubicBezTo>
                    <a:pt x="20" y="111"/>
                    <a:pt x="20" y="111"/>
                    <a:pt x="20" y="111"/>
                  </a:cubicBezTo>
                  <a:cubicBezTo>
                    <a:pt x="23" y="100"/>
                    <a:pt x="22" y="98"/>
                    <a:pt x="21" y="97"/>
                  </a:cubicBezTo>
                  <a:cubicBezTo>
                    <a:pt x="18" y="96"/>
                    <a:pt x="18" y="96"/>
                    <a:pt x="18" y="96"/>
                  </a:cubicBezTo>
                  <a:cubicBezTo>
                    <a:pt x="21" y="95"/>
                    <a:pt x="21" y="95"/>
                    <a:pt x="21" y="95"/>
                  </a:cubicBezTo>
                  <a:cubicBezTo>
                    <a:pt x="21" y="94"/>
                    <a:pt x="21" y="94"/>
                    <a:pt x="21" y="94"/>
                  </a:cubicBezTo>
                  <a:cubicBezTo>
                    <a:pt x="21" y="94"/>
                    <a:pt x="21" y="94"/>
                    <a:pt x="21" y="94"/>
                  </a:cubicBezTo>
                  <a:cubicBezTo>
                    <a:pt x="23" y="94"/>
                    <a:pt x="25" y="93"/>
                    <a:pt x="25" y="91"/>
                  </a:cubicBezTo>
                  <a:cubicBezTo>
                    <a:pt x="26" y="91"/>
                    <a:pt x="26" y="91"/>
                    <a:pt x="26" y="91"/>
                  </a:cubicBezTo>
                  <a:cubicBezTo>
                    <a:pt x="24" y="91"/>
                    <a:pt x="23" y="90"/>
                    <a:pt x="21" y="89"/>
                  </a:cubicBezTo>
                  <a:cubicBezTo>
                    <a:pt x="19" y="89"/>
                    <a:pt x="19" y="89"/>
                    <a:pt x="19" y="89"/>
                  </a:cubicBezTo>
                  <a:cubicBezTo>
                    <a:pt x="21" y="88"/>
                    <a:pt x="21" y="88"/>
                    <a:pt x="21" y="88"/>
                  </a:cubicBezTo>
                  <a:cubicBezTo>
                    <a:pt x="23" y="87"/>
                    <a:pt x="24" y="87"/>
                    <a:pt x="26" y="88"/>
                  </a:cubicBezTo>
                  <a:cubicBezTo>
                    <a:pt x="27" y="88"/>
                    <a:pt x="27" y="88"/>
                    <a:pt x="28" y="88"/>
                  </a:cubicBezTo>
                  <a:cubicBezTo>
                    <a:pt x="29" y="88"/>
                    <a:pt x="30" y="87"/>
                    <a:pt x="30" y="86"/>
                  </a:cubicBezTo>
                  <a:cubicBezTo>
                    <a:pt x="30" y="85"/>
                    <a:pt x="29" y="84"/>
                    <a:pt x="29" y="83"/>
                  </a:cubicBezTo>
                  <a:cubicBezTo>
                    <a:pt x="27" y="82"/>
                    <a:pt x="27" y="82"/>
                    <a:pt x="27" y="82"/>
                  </a:cubicBezTo>
                  <a:cubicBezTo>
                    <a:pt x="28" y="82"/>
                    <a:pt x="28" y="82"/>
                    <a:pt x="28" y="82"/>
                  </a:cubicBezTo>
                  <a:cubicBezTo>
                    <a:pt x="27" y="81"/>
                    <a:pt x="27" y="81"/>
                    <a:pt x="27" y="81"/>
                  </a:cubicBezTo>
                  <a:cubicBezTo>
                    <a:pt x="26" y="81"/>
                    <a:pt x="26" y="81"/>
                    <a:pt x="26" y="81"/>
                  </a:cubicBezTo>
                  <a:cubicBezTo>
                    <a:pt x="25" y="83"/>
                    <a:pt x="24" y="85"/>
                    <a:pt x="21" y="84"/>
                  </a:cubicBezTo>
                  <a:cubicBezTo>
                    <a:pt x="18" y="84"/>
                    <a:pt x="18" y="84"/>
                    <a:pt x="18" y="84"/>
                  </a:cubicBezTo>
                  <a:cubicBezTo>
                    <a:pt x="21" y="83"/>
                    <a:pt x="21" y="83"/>
                    <a:pt x="21" y="83"/>
                  </a:cubicBezTo>
                  <a:cubicBezTo>
                    <a:pt x="21" y="82"/>
                    <a:pt x="21" y="82"/>
                    <a:pt x="22" y="82"/>
                  </a:cubicBezTo>
                  <a:cubicBezTo>
                    <a:pt x="23" y="81"/>
                    <a:pt x="24" y="81"/>
                    <a:pt x="24" y="79"/>
                  </a:cubicBezTo>
                  <a:cubicBezTo>
                    <a:pt x="24" y="78"/>
                    <a:pt x="24" y="77"/>
                    <a:pt x="23" y="77"/>
                  </a:cubicBezTo>
                  <a:cubicBezTo>
                    <a:pt x="23" y="75"/>
                    <a:pt x="23" y="72"/>
                    <a:pt x="24" y="70"/>
                  </a:cubicBezTo>
                  <a:cubicBezTo>
                    <a:pt x="24" y="69"/>
                    <a:pt x="24" y="69"/>
                    <a:pt x="24" y="69"/>
                  </a:cubicBezTo>
                  <a:cubicBezTo>
                    <a:pt x="25" y="69"/>
                    <a:pt x="25" y="69"/>
                    <a:pt x="25" y="69"/>
                  </a:cubicBezTo>
                  <a:cubicBezTo>
                    <a:pt x="25" y="68"/>
                    <a:pt x="25" y="66"/>
                    <a:pt x="24" y="64"/>
                  </a:cubicBezTo>
                  <a:cubicBezTo>
                    <a:pt x="23" y="62"/>
                    <a:pt x="23" y="62"/>
                    <a:pt x="23" y="62"/>
                  </a:cubicBezTo>
                  <a:cubicBezTo>
                    <a:pt x="26" y="63"/>
                    <a:pt x="26" y="63"/>
                    <a:pt x="26" y="63"/>
                  </a:cubicBezTo>
                  <a:cubicBezTo>
                    <a:pt x="26" y="63"/>
                    <a:pt x="26" y="63"/>
                    <a:pt x="26" y="63"/>
                  </a:cubicBezTo>
                  <a:cubicBezTo>
                    <a:pt x="26" y="63"/>
                    <a:pt x="27" y="63"/>
                    <a:pt x="26" y="61"/>
                  </a:cubicBezTo>
                  <a:cubicBezTo>
                    <a:pt x="25" y="56"/>
                    <a:pt x="25" y="56"/>
                    <a:pt x="25" y="56"/>
                  </a:cubicBezTo>
                  <a:cubicBezTo>
                    <a:pt x="28" y="60"/>
                    <a:pt x="28" y="60"/>
                    <a:pt x="28" y="60"/>
                  </a:cubicBezTo>
                  <a:cubicBezTo>
                    <a:pt x="30" y="58"/>
                    <a:pt x="32" y="56"/>
                    <a:pt x="34" y="55"/>
                  </a:cubicBezTo>
                  <a:cubicBezTo>
                    <a:pt x="36" y="54"/>
                    <a:pt x="37" y="52"/>
                    <a:pt x="39" y="50"/>
                  </a:cubicBezTo>
                  <a:cubicBezTo>
                    <a:pt x="39" y="50"/>
                    <a:pt x="39" y="50"/>
                    <a:pt x="40" y="49"/>
                  </a:cubicBezTo>
                  <a:cubicBezTo>
                    <a:pt x="40" y="49"/>
                    <a:pt x="41" y="48"/>
                    <a:pt x="41" y="47"/>
                  </a:cubicBezTo>
                  <a:cubicBezTo>
                    <a:pt x="41" y="47"/>
                    <a:pt x="41" y="47"/>
                    <a:pt x="41" y="46"/>
                  </a:cubicBezTo>
                  <a:cubicBezTo>
                    <a:pt x="40" y="45"/>
                    <a:pt x="39" y="44"/>
                    <a:pt x="40" y="43"/>
                  </a:cubicBezTo>
                  <a:cubicBezTo>
                    <a:pt x="40" y="42"/>
                    <a:pt x="41" y="41"/>
                    <a:pt x="41" y="41"/>
                  </a:cubicBezTo>
                  <a:cubicBezTo>
                    <a:pt x="41" y="40"/>
                    <a:pt x="41" y="39"/>
                    <a:pt x="41" y="38"/>
                  </a:cubicBezTo>
                  <a:cubicBezTo>
                    <a:pt x="41" y="37"/>
                    <a:pt x="42" y="37"/>
                    <a:pt x="43" y="37"/>
                  </a:cubicBezTo>
                  <a:cubicBezTo>
                    <a:pt x="43" y="36"/>
                    <a:pt x="43" y="36"/>
                    <a:pt x="43" y="36"/>
                  </a:cubicBezTo>
                  <a:cubicBezTo>
                    <a:pt x="43" y="36"/>
                    <a:pt x="43" y="36"/>
                    <a:pt x="43" y="36"/>
                  </a:cubicBezTo>
                  <a:cubicBezTo>
                    <a:pt x="38" y="30"/>
                    <a:pt x="38" y="30"/>
                    <a:pt x="38" y="30"/>
                  </a:cubicBezTo>
                  <a:cubicBezTo>
                    <a:pt x="44" y="35"/>
                    <a:pt x="44" y="35"/>
                    <a:pt x="44" y="35"/>
                  </a:cubicBezTo>
                  <a:cubicBezTo>
                    <a:pt x="44" y="34"/>
                    <a:pt x="45" y="34"/>
                    <a:pt x="45" y="34"/>
                  </a:cubicBezTo>
                  <a:cubicBezTo>
                    <a:pt x="45" y="33"/>
                    <a:pt x="46" y="33"/>
                    <a:pt x="47" y="33"/>
                  </a:cubicBezTo>
                  <a:cubicBezTo>
                    <a:pt x="48" y="33"/>
                    <a:pt x="49" y="33"/>
                    <a:pt x="50" y="33"/>
                  </a:cubicBezTo>
                  <a:cubicBezTo>
                    <a:pt x="50" y="33"/>
                    <a:pt x="51" y="33"/>
                    <a:pt x="51" y="33"/>
                  </a:cubicBezTo>
                  <a:cubicBezTo>
                    <a:pt x="51" y="33"/>
                    <a:pt x="51" y="33"/>
                    <a:pt x="51" y="33"/>
                  </a:cubicBezTo>
                  <a:cubicBezTo>
                    <a:pt x="50" y="30"/>
                    <a:pt x="50" y="29"/>
                    <a:pt x="51" y="26"/>
                  </a:cubicBezTo>
                  <a:cubicBezTo>
                    <a:pt x="51" y="25"/>
                    <a:pt x="50" y="25"/>
                    <a:pt x="50" y="24"/>
                  </a:cubicBezTo>
                  <a:cubicBezTo>
                    <a:pt x="50" y="23"/>
                    <a:pt x="49" y="22"/>
                    <a:pt x="49" y="21"/>
                  </a:cubicBezTo>
                  <a:cubicBezTo>
                    <a:pt x="49" y="19"/>
                    <a:pt x="49" y="19"/>
                    <a:pt x="49" y="19"/>
                  </a:cubicBezTo>
                  <a:cubicBezTo>
                    <a:pt x="49" y="15"/>
                    <a:pt x="49" y="13"/>
                    <a:pt x="47" y="10"/>
                  </a:cubicBezTo>
                  <a:cubicBezTo>
                    <a:pt x="46" y="8"/>
                    <a:pt x="43" y="6"/>
                    <a:pt x="41" y="4"/>
                  </a:cubicBezTo>
                  <a:cubicBezTo>
                    <a:pt x="40" y="3"/>
                    <a:pt x="39" y="3"/>
                    <a:pt x="38" y="2"/>
                  </a:cubicBezTo>
                  <a:cubicBezTo>
                    <a:pt x="38" y="2"/>
                    <a:pt x="38" y="2"/>
                    <a:pt x="38" y="2"/>
                  </a:cubicBezTo>
                  <a:cubicBezTo>
                    <a:pt x="38" y="3"/>
                    <a:pt x="38" y="4"/>
                    <a:pt x="37" y="4"/>
                  </a:cubicBezTo>
                  <a:cubicBezTo>
                    <a:pt x="37" y="6"/>
                    <a:pt x="37" y="6"/>
                    <a:pt x="38" y="7"/>
                  </a:cubicBezTo>
                  <a:cubicBezTo>
                    <a:pt x="39" y="8"/>
                    <a:pt x="39" y="8"/>
                    <a:pt x="39" y="8"/>
                  </a:cubicBezTo>
                  <a:cubicBezTo>
                    <a:pt x="37" y="8"/>
                    <a:pt x="37" y="8"/>
                    <a:pt x="37" y="8"/>
                  </a:cubicBezTo>
                  <a:cubicBezTo>
                    <a:pt x="36" y="9"/>
                    <a:pt x="34" y="9"/>
                    <a:pt x="32" y="8"/>
                  </a:cubicBezTo>
                  <a:cubicBezTo>
                    <a:pt x="32" y="8"/>
                    <a:pt x="31" y="8"/>
                    <a:pt x="31" y="8"/>
                  </a:cubicBezTo>
                  <a:cubicBezTo>
                    <a:pt x="31" y="8"/>
                    <a:pt x="31" y="8"/>
                    <a:pt x="31" y="8"/>
                  </a:cubicBezTo>
                  <a:cubicBezTo>
                    <a:pt x="30" y="8"/>
                    <a:pt x="29" y="10"/>
                    <a:pt x="29" y="11"/>
                  </a:cubicBezTo>
                  <a:cubicBezTo>
                    <a:pt x="29" y="12"/>
                    <a:pt x="29" y="13"/>
                    <a:pt x="29" y="13"/>
                  </a:cubicBezTo>
                  <a:cubicBezTo>
                    <a:pt x="28" y="15"/>
                    <a:pt x="28" y="15"/>
                    <a:pt x="28" y="15"/>
                  </a:cubicBezTo>
                  <a:cubicBezTo>
                    <a:pt x="27" y="13"/>
                    <a:pt x="27" y="13"/>
                    <a:pt x="27" y="13"/>
                  </a:cubicBezTo>
                  <a:cubicBezTo>
                    <a:pt x="27" y="13"/>
                    <a:pt x="27" y="13"/>
                    <a:pt x="26" y="13"/>
                  </a:cubicBezTo>
                  <a:cubicBezTo>
                    <a:pt x="25" y="13"/>
                    <a:pt x="22" y="17"/>
                    <a:pt x="22" y="19"/>
                  </a:cubicBezTo>
                  <a:cubicBezTo>
                    <a:pt x="22" y="20"/>
                    <a:pt x="22" y="20"/>
                    <a:pt x="22" y="21"/>
                  </a:cubicBezTo>
                  <a:cubicBezTo>
                    <a:pt x="22" y="22"/>
                    <a:pt x="23" y="23"/>
                    <a:pt x="21" y="25"/>
                  </a:cubicBezTo>
                  <a:cubicBezTo>
                    <a:pt x="20" y="27"/>
                    <a:pt x="19" y="28"/>
                    <a:pt x="18" y="30"/>
                  </a:cubicBezTo>
                  <a:cubicBezTo>
                    <a:pt x="18" y="32"/>
                    <a:pt x="17" y="32"/>
                    <a:pt x="17" y="32"/>
                  </a:cubicBezTo>
                  <a:cubicBezTo>
                    <a:pt x="16" y="33"/>
                    <a:pt x="16" y="33"/>
                    <a:pt x="16" y="33"/>
                  </a:cubicBezTo>
                  <a:cubicBezTo>
                    <a:pt x="16" y="34"/>
                    <a:pt x="16" y="34"/>
                    <a:pt x="16" y="35"/>
                  </a:cubicBezTo>
                  <a:cubicBezTo>
                    <a:pt x="16" y="37"/>
                    <a:pt x="16" y="39"/>
                    <a:pt x="15" y="41"/>
                  </a:cubicBezTo>
                  <a:cubicBezTo>
                    <a:pt x="15" y="41"/>
                    <a:pt x="14" y="42"/>
                    <a:pt x="14" y="42"/>
                  </a:cubicBezTo>
                  <a:cubicBezTo>
                    <a:pt x="13" y="44"/>
                    <a:pt x="13" y="45"/>
                    <a:pt x="14" y="47"/>
                  </a:cubicBezTo>
                  <a:cubicBezTo>
                    <a:pt x="14" y="48"/>
                    <a:pt x="15" y="49"/>
                    <a:pt x="14" y="50"/>
                  </a:cubicBezTo>
                  <a:cubicBezTo>
                    <a:pt x="14" y="51"/>
                    <a:pt x="12" y="51"/>
                    <a:pt x="11" y="52"/>
                  </a:cubicBezTo>
                  <a:cubicBezTo>
                    <a:pt x="9" y="52"/>
                    <a:pt x="8" y="53"/>
                    <a:pt x="7" y="54"/>
                  </a:cubicBezTo>
                  <a:cubicBezTo>
                    <a:pt x="6" y="54"/>
                    <a:pt x="6" y="54"/>
                    <a:pt x="6" y="54"/>
                  </a:cubicBezTo>
                  <a:cubicBezTo>
                    <a:pt x="6" y="55"/>
                    <a:pt x="6" y="55"/>
                    <a:pt x="6" y="57"/>
                  </a:cubicBezTo>
                  <a:cubicBezTo>
                    <a:pt x="7" y="58"/>
                    <a:pt x="7" y="59"/>
                    <a:pt x="7" y="59"/>
                  </a:cubicBezTo>
                  <a:cubicBezTo>
                    <a:pt x="7" y="61"/>
                    <a:pt x="7" y="62"/>
                    <a:pt x="6" y="63"/>
                  </a:cubicBezTo>
                  <a:cubicBezTo>
                    <a:pt x="6" y="66"/>
                    <a:pt x="6" y="69"/>
                    <a:pt x="7" y="71"/>
                  </a:cubicBezTo>
                  <a:cubicBezTo>
                    <a:pt x="8" y="73"/>
                    <a:pt x="8" y="74"/>
                    <a:pt x="7" y="75"/>
                  </a:cubicBezTo>
                  <a:cubicBezTo>
                    <a:pt x="7" y="76"/>
                    <a:pt x="6" y="76"/>
                    <a:pt x="6" y="77"/>
                  </a:cubicBezTo>
                  <a:cubicBezTo>
                    <a:pt x="6" y="78"/>
                    <a:pt x="6" y="78"/>
                    <a:pt x="7" y="79"/>
                  </a:cubicBezTo>
                  <a:cubicBezTo>
                    <a:pt x="7" y="80"/>
                    <a:pt x="8" y="82"/>
                    <a:pt x="7" y="83"/>
                  </a:cubicBezTo>
                  <a:cubicBezTo>
                    <a:pt x="7" y="84"/>
                    <a:pt x="6" y="85"/>
                    <a:pt x="6" y="86"/>
                  </a:cubicBezTo>
                  <a:cubicBezTo>
                    <a:pt x="5" y="87"/>
                    <a:pt x="4" y="88"/>
                    <a:pt x="4" y="88"/>
                  </a:cubicBezTo>
                  <a:cubicBezTo>
                    <a:pt x="4" y="89"/>
                    <a:pt x="4" y="90"/>
                    <a:pt x="4" y="90"/>
                  </a:cubicBezTo>
                  <a:cubicBezTo>
                    <a:pt x="4" y="91"/>
                    <a:pt x="4" y="93"/>
                    <a:pt x="2" y="94"/>
                  </a:cubicBezTo>
                  <a:cubicBezTo>
                    <a:pt x="2" y="95"/>
                    <a:pt x="2" y="96"/>
                    <a:pt x="3" y="96"/>
                  </a:cubicBezTo>
                  <a:cubicBezTo>
                    <a:pt x="5" y="94"/>
                    <a:pt x="5" y="94"/>
                    <a:pt x="5" y="94"/>
                  </a:cubicBezTo>
                  <a:cubicBezTo>
                    <a:pt x="4" y="98"/>
                    <a:pt x="4" y="98"/>
                    <a:pt x="4" y="98"/>
                  </a:cubicBezTo>
                  <a:cubicBezTo>
                    <a:pt x="4" y="98"/>
                    <a:pt x="4" y="98"/>
                    <a:pt x="4" y="98"/>
                  </a:cubicBezTo>
                  <a:cubicBezTo>
                    <a:pt x="4" y="98"/>
                    <a:pt x="4" y="98"/>
                    <a:pt x="3" y="99"/>
                  </a:cubicBezTo>
                  <a:cubicBezTo>
                    <a:pt x="4" y="100"/>
                    <a:pt x="4" y="101"/>
                    <a:pt x="4" y="102"/>
                  </a:cubicBezTo>
                  <a:cubicBezTo>
                    <a:pt x="4" y="103"/>
                    <a:pt x="4" y="103"/>
                    <a:pt x="5" y="104"/>
                  </a:cubicBezTo>
                  <a:cubicBezTo>
                    <a:pt x="5" y="105"/>
                    <a:pt x="6" y="105"/>
                    <a:pt x="6" y="106"/>
                  </a:cubicBezTo>
                  <a:cubicBezTo>
                    <a:pt x="8" y="108"/>
                    <a:pt x="10" y="110"/>
                    <a:pt x="8" y="113"/>
                  </a:cubicBezTo>
                  <a:cubicBezTo>
                    <a:pt x="8" y="113"/>
                    <a:pt x="8" y="113"/>
                    <a:pt x="8" y="114"/>
                  </a:cubicBezTo>
                  <a:cubicBezTo>
                    <a:pt x="9" y="115"/>
                    <a:pt x="9" y="116"/>
                    <a:pt x="9" y="1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93" name="Freeform 402"/>
            <p:cNvSpPr/>
            <p:nvPr/>
          </p:nvSpPr>
          <p:spPr bwMode="auto">
            <a:xfrm>
              <a:off x="4587875" y="2177877"/>
              <a:ext cx="46038" cy="30163"/>
            </a:xfrm>
            <a:custGeom>
              <a:avLst/>
              <a:gdLst>
                <a:gd name="T0" fmla="*/ 6 w 17"/>
                <a:gd name="T1" fmla="*/ 1 h 11"/>
                <a:gd name="T2" fmla="*/ 14 w 17"/>
                <a:gd name="T3" fmla="*/ 4 h 11"/>
                <a:gd name="T4" fmla="*/ 17 w 17"/>
                <a:gd name="T5" fmla="*/ 6 h 11"/>
                <a:gd name="T6" fmla="*/ 16 w 17"/>
                <a:gd name="T7" fmla="*/ 9 h 11"/>
                <a:gd name="T8" fmla="*/ 12 w 17"/>
                <a:gd name="T9" fmla="*/ 11 h 11"/>
                <a:gd name="T10" fmla="*/ 10 w 17"/>
                <a:gd name="T11" fmla="*/ 9 h 11"/>
                <a:gd name="T12" fmla="*/ 5 w 17"/>
                <a:gd name="T13" fmla="*/ 11 h 11"/>
                <a:gd name="T14" fmla="*/ 1 w 17"/>
                <a:gd name="T15" fmla="*/ 10 h 11"/>
                <a:gd name="T16" fmla="*/ 6 w 17"/>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6" y="1"/>
                  </a:moveTo>
                  <a:cubicBezTo>
                    <a:pt x="10" y="1"/>
                    <a:pt x="13" y="0"/>
                    <a:pt x="14" y="4"/>
                  </a:cubicBezTo>
                  <a:cubicBezTo>
                    <a:pt x="15" y="6"/>
                    <a:pt x="17" y="5"/>
                    <a:pt x="17" y="6"/>
                  </a:cubicBezTo>
                  <a:cubicBezTo>
                    <a:pt x="17" y="7"/>
                    <a:pt x="17" y="7"/>
                    <a:pt x="16" y="9"/>
                  </a:cubicBezTo>
                  <a:cubicBezTo>
                    <a:pt x="14" y="7"/>
                    <a:pt x="13" y="8"/>
                    <a:pt x="12" y="11"/>
                  </a:cubicBezTo>
                  <a:cubicBezTo>
                    <a:pt x="12" y="10"/>
                    <a:pt x="10" y="9"/>
                    <a:pt x="10" y="9"/>
                  </a:cubicBezTo>
                  <a:cubicBezTo>
                    <a:pt x="8" y="11"/>
                    <a:pt x="7" y="11"/>
                    <a:pt x="5" y="11"/>
                  </a:cubicBezTo>
                  <a:cubicBezTo>
                    <a:pt x="3" y="11"/>
                    <a:pt x="3" y="6"/>
                    <a:pt x="1" y="10"/>
                  </a:cubicBezTo>
                  <a:cubicBezTo>
                    <a:pt x="0" y="7"/>
                    <a:pt x="3" y="2"/>
                    <a:pt x="6"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94" name="Freeform 403"/>
            <p:cNvSpPr>
              <a:spLocks noEditPoints="1"/>
            </p:cNvSpPr>
            <p:nvPr/>
          </p:nvSpPr>
          <p:spPr bwMode="auto">
            <a:xfrm>
              <a:off x="4584700" y="2177877"/>
              <a:ext cx="52388" cy="39688"/>
            </a:xfrm>
            <a:custGeom>
              <a:avLst/>
              <a:gdLst>
                <a:gd name="T0" fmla="*/ 14 w 19"/>
                <a:gd name="T1" fmla="*/ 14 h 14"/>
                <a:gd name="T2" fmla="*/ 12 w 19"/>
                <a:gd name="T3" fmla="*/ 12 h 14"/>
                <a:gd name="T4" fmla="*/ 11 w 19"/>
                <a:gd name="T5" fmla="*/ 10 h 14"/>
                <a:gd name="T6" fmla="*/ 11 w 19"/>
                <a:gd name="T7" fmla="*/ 10 h 14"/>
                <a:gd name="T8" fmla="*/ 6 w 19"/>
                <a:gd name="T9" fmla="*/ 12 h 14"/>
                <a:gd name="T10" fmla="*/ 6 w 19"/>
                <a:gd name="T11" fmla="*/ 12 h 14"/>
                <a:gd name="T12" fmla="*/ 4 w 19"/>
                <a:gd name="T13" fmla="*/ 10 h 14"/>
                <a:gd name="T14" fmla="*/ 3 w 19"/>
                <a:gd name="T15" fmla="*/ 9 h 14"/>
                <a:gd name="T16" fmla="*/ 2 w 19"/>
                <a:gd name="T17" fmla="*/ 11 h 14"/>
                <a:gd name="T18" fmla="*/ 1 w 19"/>
                <a:gd name="T19" fmla="*/ 12 h 14"/>
                <a:gd name="T20" fmla="*/ 1 w 19"/>
                <a:gd name="T21" fmla="*/ 10 h 14"/>
                <a:gd name="T22" fmla="*/ 2 w 19"/>
                <a:gd name="T23" fmla="*/ 4 h 14"/>
                <a:gd name="T24" fmla="*/ 7 w 19"/>
                <a:gd name="T25" fmla="*/ 0 h 14"/>
                <a:gd name="T26" fmla="*/ 9 w 19"/>
                <a:gd name="T27" fmla="*/ 0 h 14"/>
                <a:gd name="T28" fmla="*/ 11 w 19"/>
                <a:gd name="T29" fmla="*/ 0 h 14"/>
                <a:gd name="T30" fmla="*/ 16 w 19"/>
                <a:gd name="T31" fmla="*/ 4 h 14"/>
                <a:gd name="T32" fmla="*/ 17 w 19"/>
                <a:gd name="T33" fmla="*/ 4 h 14"/>
                <a:gd name="T34" fmla="*/ 19 w 19"/>
                <a:gd name="T35" fmla="*/ 6 h 14"/>
                <a:gd name="T36" fmla="*/ 19 w 19"/>
                <a:gd name="T37" fmla="*/ 8 h 14"/>
                <a:gd name="T38" fmla="*/ 18 w 19"/>
                <a:gd name="T39" fmla="*/ 9 h 14"/>
                <a:gd name="T40" fmla="*/ 18 w 19"/>
                <a:gd name="T41" fmla="*/ 11 h 14"/>
                <a:gd name="T42" fmla="*/ 17 w 19"/>
                <a:gd name="T43" fmla="*/ 10 h 14"/>
                <a:gd name="T44" fmla="*/ 15 w 19"/>
                <a:gd name="T45" fmla="*/ 9 h 14"/>
                <a:gd name="T46" fmla="*/ 14 w 19"/>
                <a:gd name="T47" fmla="*/ 11 h 14"/>
                <a:gd name="T48" fmla="*/ 14 w 19"/>
                <a:gd name="T49" fmla="*/ 14 h 14"/>
                <a:gd name="T50" fmla="*/ 3 w 19"/>
                <a:gd name="T51" fmla="*/ 7 h 14"/>
                <a:gd name="T52" fmla="*/ 5 w 19"/>
                <a:gd name="T53" fmla="*/ 9 h 14"/>
                <a:gd name="T54" fmla="*/ 6 w 19"/>
                <a:gd name="T55" fmla="*/ 10 h 14"/>
                <a:gd name="T56" fmla="*/ 10 w 19"/>
                <a:gd name="T57" fmla="*/ 8 h 14"/>
                <a:gd name="T58" fmla="*/ 11 w 19"/>
                <a:gd name="T59" fmla="*/ 7 h 14"/>
                <a:gd name="T60" fmla="*/ 12 w 19"/>
                <a:gd name="T61" fmla="*/ 8 h 14"/>
                <a:gd name="T62" fmla="*/ 13 w 19"/>
                <a:gd name="T63" fmla="*/ 9 h 14"/>
                <a:gd name="T64" fmla="*/ 17 w 19"/>
                <a:gd name="T65" fmla="*/ 8 h 14"/>
                <a:gd name="T66" fmla="*/ 17 w 19"/>
                <a:gd name="T67" fmla="*/ 7 h 14"/>
                <a:gd name="T68" fmla="*/ 17 w 19"/>
                <a:gd name="T69" fmla="*/ 6 h 14"/>
                <a:gd name="T70" fmla="*/ 17 w 19"/>
                <a:gd name="T71" fmla="*/ 6 h 14"/>
                <a:gd name="T72" fmla="*/ 14 w 19"/>
                <a:gd name="T73" fmla="*/ 5 h 14"/>
                <a:gd name="T74" fmla="*/ 11 w 19"/>
                <a:gd name="T75" fmla="*/ 2 h 14"/>
                <a:gd name="T76" fmla="*/ 9 w 19"/>
                <a:gd name="T77" fmla="*/ 2 h 14"/>
                <a:gd name="T78" fmla="*/ 7 w 19"/>
                <a:gd name="T79" fmla="*/ 2 h 14"/>
                <a:gd name="T80" fmla="*/ 4 w 19"/>
                <a:gd name="T81" fmla="*/ 5 h 14"/>
                <a:gd name="T82" fmla="*/ 3 w 19"/>
                <a:gd name="T83" fmla="*/ 8 h 14"/>
                <a:gd name="T84" fmla="*/ 3 w 19"/>
                <a:gd name="T85"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14">
                  <a:moveTo>
                    <a:pt x="14" y="14"/>
                  </a:moveTo>
                  <a:cubicBezTo>
                    <a:pt x="12" y="12"/>
                    <a:pt x="12" y="12"/>
                    <a:pt x="12" y="12"/>
                  </a:cubicBezTo>
                  <a:cubicBezTo>
                    <a:pt x="12" y="11"/>
                    <a:pt x="12" y="11"/>
                    <a:pt x="11" y="10"/>
                  </a:cubicBezTo>
                  <a:cubicBezTo>
                    <a:pt x="11" y="10"/>
                    <a:pt x="11" y="10"/>
                    <a:pt x="11" y="10"/>
                  </a:cubicBezTo>
                  <a:cubicBezTo>
                    <a:pt x="9" y="12"/>
                    <a:pt x="8" y="12"/>
                    <a:pt x="6" y="12"/>
                  </a:cubicBezTo>
                  <a:cubicBezTo>
                    <a:pt x="6" y="12"/>
                    <a:pt x="6" y="12"/>
                    <a:pt x="6" y="12"/>
                  </a:cubicBezTo>
                  <a:cubicBezTo>
                    <a:pt x="5" y="12"/>
                    <a:pt x="4" y="11"/>
                    <a:pt x="4" y="10"/>
                  </a:cubicBezTo>
                  <a:cubicBezTo>
                    <a:pt x="3" y="10"/>
                    <a:pt x="3" y="10"/>
                    <a:pt x="3" y="9"/>
                  </a:cubicBezTo>
                  <a:cubicBezTo>
                    <a:pt x="3" y="10"/>
                    <a:pt x="3" y="10"/>
                    <a:pt x="2" y="11"/>
                  </a:cubicBezTo>
                  <a:cubicBezTo>
                    <a:pt x="1" y="12"/>
                    <a:pt x="1" y="12"/>
                    <a:pt x="1" y="12"/>
                  </a:cubicBezTo>
                  <a:cubicBezTo>
                    <a:pt x="1" y="10"/>
                    <a:pt x="1" y="10"/>
                    <a:pt x="1" y="10"/>
                  </a:cubicBezTo>
                  <a:cubicBezTo>
                    <a:pt x="0" y="8"/>
                    <a:pt x="1" y="6"/>
                    <a:pt x="2" y="4"/>
                  </a:cubicBezTo>
                  <a:cubicBezTo>
                    <a:pt x="4" y="2"/>
                    <a:pt x="6" y="1"/>
                    <a:pt x="7" y="0"/>
                  </a:cubicBezTo>
                  <a:cubicBezTo>
                    <a:pt x="8" y="0"/>
                    <a:pt x="8" y="0"/>
                    <a:pt x="9" y="0"/>
                  </a:cubicBezTo>
                  <a:cubicBezTo>
                    <a:pt x="9" y="0"/>
                    <a:pt x="10" y="0"/>
                    <a:pt x="11" y="0"/>
                  </a:cubicBezTo>
                  <a:cubicBezTo>
                    <a:pt x="13" y="0"/>
                    <a:pt x="15" y="1"/>
                    <a:pt x="16" y="4"/>
                  </a:cubicBezTo>
                  <a:cubicBezTo>
                    <a:pt x="16" y="4"/>
                    <a:pt x="17" y="4"/>
                    <a:pt x="17" y="4"/>
                  </a:cubicBezTo>
                  <a:cubicBezTo>
                    <a:pt x="18" y="5"/>
                    <a:pt x="19" y="5"/>
                    <a:pt x="19" y="6"/>
                  </a:cubicBezTo>
                  <a:cubicBezTo>
                    <a:pt x="19" y="7"/>
                    <a:pt x="19" y="8"/>
                    <a:pt x="19" y="8"/>
                  </a:cubicBezTo>
                  <a:cubicBezTo>
                    <a:pt x="19" y="8"/>
                    <a:pt x="18" y="8"/>
                    <a:pt x="18" y="9"/>
                  </a:cubicBezTo>
                  <a:cubicBezTo>
                    <a:pt x="18" y="11"/>
                    <a:pt x="18" y="11"/>
                    <a:pt x="18" y="11"/>
                  </a:cubicBezTo>
                  <a:cubicBezTo>
                    <a:pt x="17" y="10"/>
                    <a:pt x="17" y="10"/>
                    <a:pt x="17" y="10"/>
                  </a:cubicBezTo>
                  <a:cubicBezTo>
                    <a:pt x="16" y="9"/>
                    <a:pt x="15" y="9"/>
                    <a:pt x="15" y="9"/>
                  </a:cubicBezTo>
                  <a:cubicBezTo>
                    <a:pt x="15" y="9"/>
                    <a:pt x="14" y="9"/>
                    <a:pt x="14" y="11"/>
                  </a:cubicBezTo>
                  <a:lnTo>
                    <a:pt x="14" y="14"/>
                  </a:lnTo>
                  <a:close/>
                  <a:moveTo>
                    <a:pt x="3" y="7"/>
                  </a:moveTo>
                  <a:cubicBezTo>
                    <a:pt x="4" y="7"/>
                    <a:pt x="5" y="9"/>
                    <a:pt x="5" y="9"/>
                  </a:cubicBezTo>
                  <a:cubicBezTo>
                    <a:pt x="6" y="10"/>
                    <a:pt x="6" y="10"/>
                    <a:pt x="6" y="10"/>
                  </a:cubicBezTo>
                  <a:cubicBezTo>
                    <a:pt x="8" y="10"/>
                    <a:pt x="9" y="10"/>
                    <a:pt x="10" y="8"/>
                  </a:cubicBezTo>
                  <a:cubicBezTo>
                    <a:pt x="11" y="7"/>
                    <a:pt x="11" y="7"/>
                    <a:pt x="11" y="7"/>
                  </a:cubicBezTo>
                  <a:cubicBezTo>
                    <a:pt x="12" y="8"/>
                    <a:pt x="12" y="8"/>
                    <a:pt x="12" y="8"/>
                  </a:cubicBezTo>
                  <a:cubicBezTo>
                    <a:pt x="12" y="8"/>
                    <a:pt x="12" y="9"/>
                    <a:pt x="13" y="9"/>
                  </a:cubicBezTo>
                  <a:cubicBezTo>
                    <a:pt x="13" y="8"/>
                    <a:pt x="14" y="7"/>
                    <a:pt x="17" y="8"/>
                  </a:cubicBezTo>
                  <a:cubicBezTo>
                    <a:pt x="17" y="7"/>
                    <a:pt x="17" y="7"/>
                    <a:pt x="17" y="7"/>
                  </a:cubicBezTo>
                  <a:cubicBezTo>
                    <a:pt x="17" y="6"/>
                    <a:pt x="17" y="6"/>
                    <a:pt x="17" y="6"/>
                  </a:cubicBezTo>
                  <a:cubicBezTo>
                    <a:pt x="17" y="6"/>
                    <a:pt x="17" y="6"/>
                    <a:pt x="17" y="6"/>
                  </a:cubicBezTo>
                  <a:cubicBezTo>
                    <a:pt x="16" y="6"/>
                    <a:pt x="15" y="6"/>
                    <a:pt x="14" y="5"/>
                  </a:cubicBezTo>
                  <a:cubicBezTo>
                    <a:pt x="14" y="3"/>
                    <a:pt x="13" y="2"/>
                    <a:pt x="11" y="2"/>
                  </a:cubicBezTo>
                  <a:cubicBezTo>
                    <a:pt x="10" y="2"/>
                    <a:pt x="9" y="2"/>
                    <a:pt x="9" y="2"/>
                  </a:cubicBezTo>
                  <a:cubicBezTo>
                    <a:pt x="8" y="2"/>
                    <a:pt x="8" y="2"/>
                    <a:pt x="7" y="2"/>
                  </a:cubicBezTo>
                  <a:cubicBezTo>
                    <a:pt x="6" y="2"/>
                    <a:pt x="5" y="3"/>
                    <a:pt x="4" y="5"/>
                  </a:cubicBezTo>
                  <a:cubicBezTo>
                    <a:pt x="3" y="6"/>
                    <a:pt x="3" y="7"/>
                    <a:pt x="3" y="8"/>
                  </a:cubicBezTo>
                  <a:cubicBezTo>
                    <a:pt x="3" y="7"/>
                    <a:pt x="3" y="7"/>
                    <a:pt x="3"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95" name="Freeform 404"/>
            <p:cNvSpPr/>
            <p:nvPr/>
          </p:nvSpPr>
          <p:spPr bwMode="auto">
            <a:xfrm>
              <a:off x="4678363" y="2219152"/>
              <a:ext cx="4763" cy="6350"/>
            </a:xfrm>
            <a:custGeom>
              <a:avLst/>
              <a:gdLst>
                <a:gd name="T0" fmla="*/ 1 w 2"/>
                <a:gd name="T1" fmla="*/ 0 h 2"/>
                <a:gd name="T2" fmla="*/ 2 w 2"/>
                <a:gd name="T3" fmla="*/ 2 h 2"/>
                <a:gd name="T4" fmla="*/ 1 w 2"/>
                <a:gd name="T5" fmla="*/ 0 h 2"/>
              </a:gdLst>
              <a:ahLst/>
              <a:cxnLst>
                <a:cxn ang="0">
                  <a:pos x="T0" y="T1"/>
                </a:cxn>
                <a:cxn ang="0">
                  <a:pos x="T2" y="T3"/>
                </a:cxn>
                <a:cxn ang="0">
                  <a:pos x="T4" y="T5"/>
                </a:cxn>
              </a:cxnLst>
              <a:rect l="0" t="0" r="r" b="b"/>
              <a:pathLst>
                <a:path w="2" h="2">
                  <a:moveTo>
                    <a:pt x="1" y="0"/>
                  </a:moveTo>
                  <a:cubicBezTo>
                    <a:pt x="1" y="0"/>
                    <a:pt x="1" y="1"/>
                    <a:pt x="2" y="2"/>
                  </a:cubicBezTo>
                  <a:cubicBezTo>
                    <a:pt x="0"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596" name="Freeform 405"/>
            <p:cNvSpPr/>
            <p:nvPr/>
          </p:nvSpPr>
          <p:spPr bwMode="auto">
            <a:xfrm>
              <a:off x="4672013" y="2200102"/>
              <a:ext cx="14288" cy="26988"/>
            </a:xfrm>
            <a:custGeom>
              <a:avLst/>
              <a:gdLst>
                <a:gd name="T0" fmla="*/ 5 w 5"/>
                <a:gd name="T1" fmla="*/ 10 h 10"/>
                <a:gd name="T2" fmla="*/ 3 w 5"/>
                <a:gd name="T3" fmla="*/ 9 h 10"/>
                <a:gd name="T4" fmla="*/ 2 w 5"/>
                <a:gd name="T5" fmla="*/ 9 h 10"/>
                <a:gd name="T6" fmla="*/ 2 w 5"/>
                <a:gd name="T7" fmla="*/ 7 h 10"/>
                <a:gd name="T8" fmla="*/ 2 w 5"/>
                <a:gd name="T9" fmla="*/ 7 h 10"/>
                <a:gd name="T10" fmla="*/ 0 w 5"/>
                <a:gd name="T11" fmla="*/ 0 h 10"/>
                <a:gd name="T12" fmla="*/ 5 w 5"/>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10"/>
                  </a:moveTo>
                  <a:cubicBezTo>
                    <a:pt x="3" y="9"/>
                    <a:pt x="3" y="9"/>
                    <a:pt x="3" y="9"/>
                  </a:cubicBezTo>
                  <a:cubicBezTo>
                    <a:pt x="3" y="9"/>
                    <a:pt x="2" y="9"/>
                    <a:pt x="2" y="9"/>
                  </a:cubicBezTo>
                  <a:cubicBezTo>
                    <a:pt x="2" y="8"/>
                    <a:pt x="2" y="8"/>
                    <a:pt x="2" y="7"/>
                  </a:cubicBezTo>
                  <a:cubicBezTo>
                    <a:pt x="2" y="7"/>
                    <a:pt x="2" y="7"/>
                    <a:pt x="2" y="7"/>
                  </a:cubicBezTo>
                  <a:cubicBezTo>
                    <a:pt x="0" y="0"/>
                    <a:pt x="0" y="0"/>
                    <a:pt x="0" y="0"/>
                  </a:cubicBezTo>
                  <a:lnTo>
                    <a:pt x="5" y="1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97" name="Freeform 407"/>
            <p:cNvSpPr/>
            <p:nvPr/>
          </p:nvSpPr>
          <p:spPr bwMode="auto">
            <a:xfrm>
              <a:off x="4987926" y="2887490"/>
              <a:ext cx="1588" cy="4763"/>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1" y="2"/>
                  </a:cubicBezTo>
                  <a:cubicBezTo>
                    <a:pt x="0"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98" name="Freeform 408"/>
            <p:cNvSpPr/>
            <p:nvPr/>
          </p:nvSpPr>
          <p:spPr bwMode="auto">
            <a:xfrm>
              <a:off x="4987926" y="2887490"/>
              <a:ext cx="7938" cy="11113"/>
            </a:xfrm>
            <a:custGeom>
              <a:avLst/>
              <a:gdLst>
                <a:gd name="T0" fmla="*/ 3 w 3"/>
                <a:gd name="T1" fmla="*/ 4 h 4"/>
                <a:gd name="T2" fmla="*/ 1 w 3"/>
                <a:gd name="T3" fmla="*/ 3 h 4"/>
                <a:gd name="T4" fmla="*/ 0 w 3"/>
                <a:gd name="T5" fmla="*/ 0 h 4"/>
                <a:gd name="T6" fmla="*/ 0 w 3"/>
                <a:gd name="T7" fmla="*/ 0 h 4"/>
                <a:gd name="T8" fmla="*/ 2 w 3"/>
                <a:gd name="T9" fmla="*/ 0 h 4"/>
                <a:gd name="T10" fmla="*/ 2 w 3"/>
                <a:gd name="T11" fmla="*/ 1 h 4"/>
                <a:gd name="T12" fmla="*/ 3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4"/>
                  </a:moveTo>
                  <a:cubicBezTo>
                    <a:pt x="1" y="3"/>
                    <a:pt x="1" y="3"/>
                    <a:pt x="1" y="3"/>
                  </a:cubicBezTo>
                  <a:cubicBezTo>
                    <a:pt x="0" y="2"/>
                    <a:pt x="0" y="1"/>
                    <a:pt x="0" y="0"/>
                  </a:cubicBezTo>
                  <a:cubicBezTo>
                    <a:pt x="0" y="0"/>
                    <a:pt x="0" y="0"/>
                    <a:pt x="0" y="0"/>
                  </a:cubicBezTo>
                  <a:cubicBezTo>
                    <a:pt x="2" y="0"/>
                    <a:pt x="2" y="0"/>
                    <a:pt x="2" y="0"/>
                  </a:cubicBezTo>
                  <a:cubicBezTo>
                    <a:pt x="2" y="0"/>
                    <a:pt x="2" y="0"/>
                    <a:pt x="2" y="1"/>
                  </a:cubicBezTo>
                  <a:lnTo>
                    <a:pt x="3"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99" name="Freeform 409"/>
            <p:cNvSpPr/>
            <p:nvPr/>
          </p:nvSpPr>
          <p:spPr bwMode="auto">
            <a:xfrm>
              <a:off x="5000626" y="2895427"/>
              <a:ext cx="3175" cy="3175"/>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0" y="1"/>
                    <a:pt x="0" y="0"/>
                    <a:pt x="0" y="0"/>
                  </a:cubicBezTo>
                  <a:cubicBezTo>
                    <a:pt x="0" y="0"/>
                    <a:pt x="0" y="0"/>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0" name="Freeform 410"/>
            <p:cNvSpPr/>
            <p:nvPr/>
          </p:nvSpPr>
          <p:spPr bwMode="auto">
            <a:xfrm>
              <a:off x="4995863" y="2889077"/>
              <a:ext cx="11113" cy="14288"/>
            </a:xfrm>
            <a:custGeom>
              <a:avLst/>
              <a:gdLst>
                <a:gd name="T0" fmla="*/ 4 w 4"/>
                <a:gd name="T1" fmla="*/ 5 h 5"/>
                <a:gd name="T2" fmla="*/ 0 w 4"/>
                <a:gd name="T3" fmla="*/ 2 h 5"/>
                <a:gd name="T4" fmla="*/ 1 w 4"/>
                <a:gd name="T5" fmla="*/ 1 h 5"/>
                <a:gd name="T6" fmla="*/ 2 w 4"/>
                <a:gd name="T7" fmla="*/ 1 h 5"/>
                <a:gd name="T8" fmla="*/ 4 w 4"/>
                <a:gd name="T9" fmla="*/ 0 h 5"/>
                <a:gd name="T10" fmla="*/ 4 w 4"/>
                <a:gd name="T11" fmla="*/ 5 h 5"/>
              </a:gdLst>
              <a:ahLst/>
              <a:cxnLst>
                <a:cxn ang="0">
                  <a:pos x="T0" y="T1"/>
                </a:cxn>
                <a:cxn ang="0">
                  <a:pos x="T2" y="T3"/>
                </a:cxn>
                <a:cxn ang="0">
                  <a:pos x="T4" y="T5"/>
                </a:cxn>
                <a:cxn ang="0">
                  <a:pos x="T6" y="T7"/>
                </a:cxn>
                <a:cxn ang="0">
                  <a:pos x="T8" y="T9"/>
                </a:cxn>
                <a:cxn ang="0">
                  <a:pos x="T10" y="T11"/>
                </a:cxn>
              </a:cxnLst>
              <a:rect l="0" t="0" r="r" b="b"/>
              <a:pathLst>
                <a:path w="4" h="5">
                  <a:moveTo>
                    <a:pt x="4" y="5"/>
                  </a:moveTo>
                  <a:cubicBezTo>
                    <a:pt x="0" y="2"/>
                    <a:pt x="0" y="2"/>
                    <a:pt x="0" y="2"/>
                  </a:cubicBezTo>
                  <a:cubicBezTo>
                    <a:pt x="1" y="1"/>
                    <a:pt x="1" y="1"/>
                    <a:pt x="1" y="1"/>
                  </a:cubicBezTo>
                  <a:cubicBezTo>
                    <a:pt x="2" y="1"/>
                    <a:pt x="2" y="1"/>
                    <a:pt x="2" y="1"/>
                  </a:cubicBezTo>
                  <a:cubicBezTo>
                    <a:pt x="4" y="0"/>
                    <a:pt x="4" y="0"/>
                    <a:pt x="4" y="0"/>
                  </a:cubicBezTo>
                  <a:lnTo>
                    <a:pt x="4"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1" name="Freeform 411"/>
            <p:cNvSpPr/>
            <p:nvPr/>
          </p:nvSpPr>
          <p:spPr bwMode="auto">
            <a:xfrm>
              <a:off x="5008563" y="2900190"/>
              <a:ext cx="3175" cy="3175"/>
            </a:xfrm>
            <a:custGeom>
              <a:avLst/>
              <a:gdLst>
                <a:gd name="T0" fmla="*/ 1 w 1"/>
                <a:gd name="T1" fmla="*/ 0 h 1"/>
                <a:gd name="T2" fmla="*/ 1 w 1"/>
                <a:gd name="T3" fmla="*/ 0 h 1"/>
              </a:gdLst>
              <a:ahLst/>
              <a:cxnLst>
                <a:cxn ang="0">
                  <a:pos x="T0" y="T1"/>
                </a:cxn>
                <a:cxn ang="0">
                  <a:pos x="T2" y="T3"/>
                </a:cxn>
              </a:cxnLst>
              <a:rect l="0" t="0" r="r" b="b"/>
              <a:pathLst>
                <a:path w="1" h="1">
                  <a:moveTo>
                    <a:pt x="1" y="0"/>
                  </a:moveTo>
                  <a:cubicBezTo>
                    <a:pt x="0" y="1"/>
                    <a:pt x="0"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2" name="Freeform 412"/>
            <p:cNvSpPr/>
            <p:nvPr/>
          </p:nvSpPr>
          <p:spPr bwMode="auto">
            <a:xfrm>
              <a:off x="5006976" y="2898602"/>
              <a:ext cx="4763" cy="7938"/>
            </a:xfrm>
            <a:custGeom>
              <a:avLst/>
              <a:gdLst>
                <a:gd name="T0" fmla="*/ 1 w 2"/>
                <a:gd name="T1" fmla="*/ 3 h 3"/>
                <a:gd name="T2" fmla="*/ 0 w 2"/>
                <a:gd name="T3" fmla="*/ 3 h 3"/>
                <a:gd name="T4" fmla="*/ 0 w 2"/>
                <a:gd name="T5" fmla="*/ 2 h 3"/>
                <a:gd name="T6" fmla="*/ 1 w 2"/>
                <a:gd name="T7" fmla="*/ 1 h 3"/>
                <a:gd name="T8" fmla="*/ 1 w 2"/>
                <a:gd name="T9" fmla="*/ 1 h 3"/>
                <a:gd name="T10" fmla="*/ 1 w 2"/>
                <a:gd name="T11" fmla="*/ 0 h 3"/>
                <a:gd name="T12" fmla="*/ 2 w 2"/>
                <a:gd name="T13" fmla="*/ 0 h 3"/>
                <a:gd name="T14" fmla="*/ 2 w 2"/>
                <a:gd name="T15" fmla="*/ 1 h 3"/>
                <a:gd name="T16" fmla="*/ 2 w 2"/>
                <a:gd name="T17" fmla="*/ 1 h 3"/>
                <a:gd name="T18" fmla="*/ 2 w 2"/>
                <a:gd name="T19" fmla="*/ 1 h 3"/>
                <a:gd name="T20" fmla="*/ 2 w 2"/>
                <a:gd name="T21" fmla="*/ 2 h 3"/>
                <a:gd name="T22" fmla="*/ 1 w 2"/>
                <a:gd name="T23" fmla="*/ 2 h 3"/>
                <a:gd name="T24" fmla="*/ 1 w 2"/>
                <a:gd name="T25" fmla="*/ 2 h 3"/>
                <a:gd name="T26" fmla="*/ 1 w 2"/>
                <a:gd name="T27" fmla="*/ 2 h 3"/>
                <a:gd name="T28" fmla="*/ 1 w 2"/>
                <a:gd name="T2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3">
                  <a:moveTo>
                    <a:pt x="1" y="3"/>
                  </a:moveTo>
                  <a:cubicBezTo>
                    <a:pt x="0" y="3"/>
                    <a:pt x="0" y="3"/>
                    <a:pt x="0" y="3"/>
                  </a:cubicBezTo>
                  <a:cubicBezTo>
                    <a:pt x="0" y="2"/>
                    <a:pt x="0" y="2"/>
                    <a:pt x="0" y="2"/>
                  </a:cubicBezTo>
                  <a:cubicBezTo>
                    <a:pt x="0" y="1"/>
                    <a:pt x="0" y="1"/>
                    <a:pt x="1" y="1"/>
                  </a:cubicBezTo>
                  <a:cubicBezTo>
                    <a:pt x="1" y="1"/>
                    <a:pt x="1" y="1"/>
                    <a:pt x="1" y="1"/>
                  </a:cubicBezTo>
                  <a:cubicBezTo>
                    <a:pt x="1" y="0"/>
                    <a:pt x="1" y="0"/>
                    <a:pt x="1" y="0"/>
                  </a:cubicBezTo>
                  <a:cubicBezTo>
                    <a:pt x="1" y="0"/>
                    <a:pt x="1" y="0"/>
                    <a:pt x="2" y="0"/>
                  </a:cubicBezTo>
                  <a:cubicBezTo>
                    <a:pt x="2" y="1"/>
                    <a:pt x="2" y="1"/>
                    <a:pt x="2" y="1"/>
                  </a:cubicBezTo>
                  <a:cubicBezTo>
                    <a:pt x="2" y="1"/>
                    <a:pt x="2" y="1"/>
                    <a:pt x="2" y="1"/>
                  </a:cubicBezTo>
                  <a:cubicBezTo>
                    <a:pt x="2" y="1"/>
                    <a:pt x="2" y="1"/>
                    <a:pt x="2" y="1"/>
                  </a:cubicBezTo>
                  <a:cubicBezTo>
                    <a:pt x="2" y="2"/>
                    <a:pt x="2" y="2"/>
                    <a:pt x="2" y="2"/>
                  </a:cubicBezTo>
                  <a:cubicBezTo>
                    <a:pt x="2" y="2"/>
                    <a:pt x="2" y="2"/>
                    <a:pt x="1" y="2"/>
                  </a:cubicBezTo>
                  <a:cubicBezTo>
                    <a:pt x="1" y="2"/>
                    <a:pt x="1" y="2"/>
                    <a:pt x="1" y="2"/>
                  </a:cubicBezTo>
                  <a:cubicBezTo>
                    <a:pt x="1" y="2"/>
                    <a:pt x="1" y="2"/>
                    <a:pt x="1" y="2"/>
                  </a:cubicBezTo>
                  <a:cubicBezTo>
                    <a:pt x="1" y="3"/>
                    <a:pt x="1" y="3"/>
                    <a:pt x="1"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3" name="Freeform 413"/>
            <p:cNvSpPr/>
            <p:nvPr/>
          </p:nvSpPr>
          <p:spPr bwMode="auto">
            <a:xfrm>
              <a:off x="4475163" y="2127077"/>
              <a:ext cx="134938" cy="136525"/>
            </a:xfrm>
            <a:custGeom>
              <a:avLst/>
              <a:gdLst>
                <a:gd name="T0" fmla="*/ 29 w 49"/>
                <a:gd name="T1" fmla="*/ 0 h 50"/>
                <a:gd name="T2" fmla="*/ 37 w 49"/>
                <a:gd name="T3" fmla="*/ 6 h 50"/>
                <a:gd name="T4" fmla="*/ 42 w 49"/>
                <a:gd name="T5" fmla="*/ 9 h 50"/>
                <a:gd name="T6" fmla="*/ 44 w 49"/>
                <a:gd name="T7" fmla="*/ 11 h 50"/>
                <a:gd name="T8" fmla="*/ 49 w 49"/>
                <a:gd name="T9" fmla="*/ 12 h 50"/>
                <a:gd name="T10" fmla="*/ 47 w 49"/>
                <a:gd name="T11" fmla="*/ 21 h 50"/>
                <a:gd name="T12" fmla="*/ 42 w 49"/>
                <a:gd name="T13" fmla="*/ 29 h 50"/>
                <a:gd name="T14" fmla="*/ 45 w 49"/>
                <a:gd name="T15" fmla="*/ 33 h 50"/>
                <a:gd name="T16" fmla="*/ 45 w 49"/>
                <a:gd name="T17" fmla="*/ 36 h 50"/>
                <a:gd name="T18" fmla="*/ 45 w 49"/>
                <a:gd name="T19" fmla="*/ 39 h 50"/>
                <a:gd name="T20" fmla="*/ 47 w 49"/>
                <a:gd name="T21" fmla="*/ 41 h 50"/>
                <a:gd name="T22" fmla="*/ 43 w 49"/>
                <a:gd name="T23" fmla="*/ 45 h 50"/>
                <a:gd name="T24" fmla="*/ 38 w 49"/>
                <a:gd name="T25" fmla="*/ 44 h 50"/>
                <a:gd name="T26" fmla="*/ 30 w 49"/>
                <a:gd name="T27" fmla="*/ 49 h 50"/>
                <a:gd name="T28" fmla="*/ 21 w 49"/>
                <a:gd name="T29" fmla="*/ 48 h 50"/>
                <a:gd name="T30" fmla="*/ 11 w 49"/>
                <a:gd name="T31" fmla="*/ 44 h 50"/>
                <a:gd name="T32" fmla="*/ 14 w 49"/>
                <a:gd name="T33" fmla="*/ 32 h 50"/>
                <a:gd name="T34" fmla="*/ 16 w 49"/>
                <a:gd name="T35" fmla="*/ 34 h 50"/>
                <a:gd name="T36" fmla="*/ 14 w 49"/>
                <a:gd name="T37" fmla="*/ 28 h 50"/>
                <a:gd name="T38" fmla="*/ 10 w 49"/>
                <a:gd name="T39" fmla="*/ 23 h 50"/>
                <a:gd name="T40" fmla="*/ 11 w 49"/>
                <a:gd name="T41" fmla="*/ 23 h 50"/>
                <a:gd name="T42" fmla="*/ 0 w 49"/>
                <a:gd name="T43" fmla="*/ 18 h 50"/>
                <a:gd name="T44" fmla="*/ 1 w 49"/>
                <a:gd name="T45" fmla="*/ 18 h 50"/>
                <a:gd name="T46" fmla="*/ 1 w 49"/>
                <a:gd name="T47" fmla="*/ 16 h 50"/>
                <a:gd name="T48" fmla="*/ 0 w 49"/>
                <a:gd name="T49" fmla="*/ 16 h 50"/>
                <a:gd name="T50" fmla="*/ 12 w 49"/>
                <a:gd name="T51" fmla="*/ 15 h 50"/>
                <a:gd name="T52" fmla="*/ 11 w 49"/>
                <a:gd name="T53" fmla="*/ 8 h 50"/>
                <a:gd name="T54" fmla="*/ 14 w 49"/>
                <a:gd name="T55" fmla="*/ 10 h 50"/>
                <a:gd name="T56" fmla="*/ 20 w 49"/>
                <a:gd name="T57" fmla="*/ 10 h 50"/>
                <a:gd name="T58" fmla="*/ 19 w 49"/>
                <a:gd name="T59" fmla="*/ 10 h 50"/>
                <a:gd name="T60" fmla="*/ 25 w 49"/>
                <a:gd name="T61" fmla="*/ 5 h 50"/>
                <a:gd name="T62" fmla="*/ 29 w 49"/>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 h="50">
                  <a:moveTo>
                    <a:pt x="29" y="0"/>
                  </a:moveTo>
                  <a:cubicBezTo>
                    <a:pt x="29" y="2"/>
                    <a:pt x="35" y="7"/>
                    <a:pt x="37" y="6"/>
                  </a:cubicBezTo>
                  <a:cubicBezTo>
                    <a:pt x="36" y="9"/>
                    <a:pt x="40" y="8"/>
                    <a:pt x="42" y="9"/>
                  </a:cubicBezTo>
                  <a:cubicBezTo>
                    <a:pt x="43" y="9"/>
                    <a:pt x="43" y="11"/>
                    <a:pt x="44" y="11"/>
                  </a:cubicBezTo>
                  <a:cubicBezTo>
                    <a:pt x="46" y="12"/>
                    <a:pt x="48" y="12"/>
                    <a:pt x="49" y="12"/>
                  </a:cubicBezTo>
                  <a:cubicBezTo>
                    <a:pt x="49" y="13"/>
                    <a:pt x="47" y="20"/>
                    <a:pt x="47" y="21"/>
                  </a:cubicBezTo>
                  <a:cubicBezTo>
                    <a:pt x="44" y="21"/>
                    <a:pt x="41" y="26"/>
                    <a:pt x="42" y="29"/>
                  </a:cubicBezTo>
                  <a:cubicBezTo>
                    <a:pt x="45" y="24"/>
                    <a:pt x="45" y="32"/>
                    <a:pt x="45" y="33"/>
                  </a:cubicBezTo>
                  <a:cubicBezTo>
                    <a:pt x="46" y="34"/>
                    <a:pt x="45" y="35"/>
                    <a:pt x="45" y="36"/>
                  </a:cubicBezTo>
                  <a:cubicBezTo>
                    <a:pt x="45" y="37"/>
                    <a:pt x="45" y="38"/>
                    <a:pt x="45" y="39"/>
                  </a:cubicBezTo>
                  <a:cubicBezTo>
                    <a:pt x="46" y="41"/>
                    <a:pt x="47" y="39"/>
                    <a:pt x="47" y="41"/>
                  </a:cubicBezTo>
                  <a:cubicBezTo>
                    <a:pt x="48" y="43"/>
                    <a:pt x="45" y="44"/>
                    <a:pt x="43" y="45"/>
                  </a:cubicBezTo>
                  <a:cubicBezTo>
                    <a:pt x="41" y="47"/>
                    <a:pt x="40" y="45"/>
                    <a:pt x="38" y="44"/>
                  </a:cubicBezTo>
                  <a:cubicBezTo>
                    <a:pt x="34" y="43"/>
                    <a:pt x="29" y="44"/>
                    <a:pt x="30" y="49"/>
                  </a:cubicBezTo>
                  <a:cubicBezTo>
                    <a:pt x="28" y="50"/>
                    <a:pt x="23" y="47"/>
                    <a:pt x="21" y="48"/>
                  </a:cubicBezTo>
                  <a:cubicBezTo>
                    <a:pt x="17" y="49"/>
                    <a:pt x="14" y="46"/>
                    <a:pt x="11" y="44"/>
                  </a:cubicBezTo>
                  <a:cubicBezTo>
                    <a:pt x="15" y="42"/>
                    <a:pt x="14" y="36"/>
                    <a:pt x="14" y="32"/>
                  </a:cubicBezTo>
                  <a:cubicBezTo>
                    <a:pt x="15" y="33"/>
                    <a:pt x="15" y="33"/>
                    <a:pt x="16" y="34"/>
                  </a:cubicBezTo>
                  <a:cubicBezTo>
                    <a:pt x="14" y="32"/>
                    <a:pt x="15" y="30"/>
                    <a:pt x="14" y="28"/>
                  </a:cubicBezTo>
                  <a:cubicBezTo>
                    <a:pt x="12" y="26"/>
                    <a:pt x="10" y="27"/>
                    <a:pt x="10" y="23"/>
                  </a:cubicBezTo>
                  <a:cubicBezTo>
                    <a:pt x="10" y="23"/>
                    <a:pt x="11" y="23"/>
                    <a:pt x="11" y="23"/>
                  </a:cubicBezTo>
                  <a:cubicBezTo>
                    <a:pt x="10" y="23"/>
                    <a:pt x="1" y="19"/>
                    <a:pt x="0" y="18"/>
                  </a:cubicBezTo>
                  <a:cubicBezTo>
                    <a:pt x="0" y="18"/>
                    <a:pt x="1" y="18"/>
                    <a:pt x="1" y="18"/>
                  </a:cubicBezTo>
                  <a:cubicBezTo>
                    <a:pt x="1" y="16"/>
                    <a:pt x="0" y="18"/>
                    <a:pt x="1" y="16"/>
                  </a:cubicBezTo>
                  <a:cubicBezTo>
                    <a:pt x="1" y="16"/>
                    <a:pt x="0" y="16"/>
                    <a:pt x="0" y="16"/>
                  </a:cubicBezTo>
                  <a:cubicBezTo>
                    <a:pt x="0" y="12"/>
                    <a:pt x="10" y="15"/>
                    <a:pt x="12" y="15"/>
                  </a:cubicBezTo>
                  <a:cubicBezTo>
                    <a:pt x="12" y="13"/>
                    <a:pt x="12" y="10"/>
                    <a:pt x="11" y="8"/>
                  </a:cubicBezTo>
                  <a:cubicBezTo>
                    <a:pt x="14" y="8"/>
                    <a:pt x="13" y="10"/>
                    <a:pt x="14" y="10"/>
                  </a:cubicBezTo>
                  <a:cubicBezTo>
                    <a:pt x="16" y="11"/>
                    <a:pt x="18" y="10"/>
                    <a:pt x="20" y="10"/>
                  </a:cubicBezTo>
                  <a:cubicBezTo>
                    <a:pt x="20" y="10"/>
                    <a:pt x="19" y="10"/>
                    <a:pt x="19" y="10"/>
                  </a:cubicBezTo>
                  <a:cubicBezTo>
                    <a:pt x="19" y="6"/>
                    <a:pt x="23" y="7"/>
                    <a:pt x="25" y="5"/>
                  </a:cubicBezTo>
                  <a:cubicBezTo>
                    <a:pt x="27" y="1"/>
                    <a:pt x="24" y="1"/>
                    <a:pt x="29"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4" name="Freeform 414"/>
            <p:cNvSpPr>
              <a:spLocks noEditPoints="1"/>
            </p:cNvSpPr>
            <p:nvPr/>
          </p:nvSpPr>
          <p:spPr bwMode="auto">
            <a:xfrm>
              <a:off x="4470401" y="2120727"/>
              <a:ext cx="144463" cy="142875"/>
            </a:xfrm>
            <a:custGeom>
              <a:avLst/>
              <a:gdLst>
                <a:gd name="T0" fmla="*/ 23 w 53"/>
                <a:gd name="T1" fmla="*/ 51 h 52"/>
                <a:gd name="T2" fmla="*/ 11 w 53"/>
                <a:gd name="T3" fmla="*/ 46 h 52"/>
                <a:gd name="T4" fmla="*/ 15 w 53"/>
                <a:gd name="T5" fmla="*/ 34 h 52"/>
                <a:gd name="T6" fmla="*/ 15 w 53"/>
                <a:gd name="T7" fmla="*/ 31 h 52"/>
                <a:gd name="T8" fmla="*/ 1 w 53"/>
                <a:gd name="T9" fmla="*/ 20 h 52"/>
                <a:gd name="T10" fmla="*/ 0 w 53"/>
                <a:gd name="T11" fmla="*/ 19 h 52"/>
                <a:gd name="T12" fmla="*/ 1 w 53"/>
                <a:gd name="T13" fmla="*/ 18 h 52"/>
                <a:gd name="T14" fmla="*/ 13 w 53"/>
                <a:gd name="T15" fmla="*/ 16 h 52"/>
                <a:gd name="T16" fmla="*/ 12 w 53"/>
                <a:gd name="T17" fmla="*/ 9 h 52"/>
                <a:gd name="T18" fmla="*/ 16 w 53"/>
                <a:gd name="T19" fmla="*/ 11 h 52"/>
                <a:gd name="T20" fmla="*/ 26 w 53"/>
                <a:gd name="T21" fmla="*/ 7 h 52"/>
                <a:gd name="T22" fmla="*/ 32 w 53"/>
                <a:gd name="T23" fmla="*/ 0 h 52"/>
                <a:gd name="T24" fmla="*/ 39 w 53"/>
                <a:gd name="T25" fmla="*/ 7 h 52"/>
                <a:gd name="T26" fmla="*/ 40 w 53"/>
                <a:gd name="T27" fmla="*/ 8 h 52"/>
                <a:gd name="T28" fmla="*/ 45 w 53"/>
                <a:gd name="T29" fmla="*/ 10 h 52"/>
                <a:gd name="T30" fmla="*/ 53 w 53"/>
                <a:gd name="T31" fmla="*/ 14 h 52"/>
                <a:gd name="T32" fmla="*/ 49 w 53"/>
                <a:gd name="T33" fmla="*/ 23 h 52"/>
                <a:gd name="T34" fmla="*/ 48 w 53"/>
                <a:gd name="T35" fmla="*/ 33 h 52"/>
                <a:gd name="T36" fmla="*/ 48 w 53"/>
                <a:gd name="T37" fmla="*/ 38 h 52"/>
                <a:gd name="T38" fmla="*/ 49 w 53"/>
                <a:gd name="T39" fmla="*/ 41 h 52"/>
                <a:gd name="T40" fmla="*/ 46 w 53"/>
                <a:gd name="T41" fmla="*/ 48 h 52"/>
                <a:gd name="T42" fmla="*/ 34 w 53"/>
                <a:gd name="T43" fmla="*/ 48 h 52"/>
                <a:gd name="T44" fmla="*/ 32 w 53"/>
                <a:gd name="T45" fmla="*/ 52 h 52"/>
                <a:gd name="T46" fmla="*/ 31 w 53"/>
                <a:gd name="T47" fmla="*/ 50 h 52"/>
                <a:gd name="T48" fmla="*/ 42 w 53"/>
                <a:gd name="T49" fmla="*/ 46 h 52"/>
                <a:gd name="T50" fmla="*/ 46 w 53"/>
                <a:gd name="T51" fmla="*/ 45 h 52"/>
                <a:gd name="T52" fmla="*/ 48 w 53"/>
                <a:gd name="T53" fmla="*/ 43 h 52"/>
                <a:gd name="T54" fmla="*/ 46 w 53"/>
                <a:gd name="T55" fmla="*/ 38 h 52"/>
                <a:gd name="T56" fmla="*/ 46 w 53"/>
                <a:gd name="T57" fmla="*/ 34 h 52"/>
                <a:gd name="T58" fmla="*/ 43 w 53"/>
                <a:gd name="T59" fmla="*/ 33 h 52"/>
                <a:gd name="T60" fmla="*/ 49 w 53"/>
                <a:gd name="T61" fmla="*/ 17 h 52"/>
                <a:gd name="T62" fmla="*/ 44 w 53"/>
                <a:gd name="T63" fmla="*/ 13 h 52"/>
                <a:gd name="T64" fmla="*/ 39 w 53"/>
                <a:gd name="T65" fmla="*/ 10 h 52"/>
                <a:gd name="T66" fmla="*/ 30 w 53"/>
                <a:gd name="T67" fmla="*/ 3 h 52"/>
                <a:gd name="T68" fmla="*/ 24 w 53"/>
                <a:gd name="T69" fmla="*/ 10 h 52"/>
                <a:gd name="T70" fmla="*/ 22 w 53"/>
                <a:gd name="T71" fmla="*/ 13 h 52"/>
                <a:gd name="T72" fmla="*/ 14 w 53"/>
                <a:gd name="T73" fmla="*/ 12 h 52"/>
                <a:gd name="T74" fmla="*/ 14 w 53"/>
                <a:gd name="T75" fmla="*/ 18 h 52"/>
                <a:gd name="T76" fmla="*/ 4 w 53"/>
                <a:gd name="T77" fmla="*/ 19 h 52"/>
                <a:gd name="T78" fmla="*/ 4 w 53"/>
                <a:gd name="T79" fmla="*/ 20 h 52"/>
                <a:gd name="T80" fmla="*/ 13 w 53"/>
                <a:gd name="T81" fmla="*/ 26 h 52"/>
                <a:gd name="T82" fmla="*/ 17 w 53"/>
                <a:gd name="T83" fmla="*/ 32 h 52"/>
                <a:gd name="T84" fmla="*/ 17 w 53"/>
                <a:gd name="T85" fmla="*/ 36 h 52"/>
                <a:gd name="T86" fmla="*/ 22 w 53"/>
                <a:gd name="T8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52">
                  <a:moveTo>
                    <a:pt x="32" y="52"/>
                  </a:moveTo>
                  <a:cubicBezTo>
                    <a:pt x="31" y="52"/>
                    <a:pt x="29" y="52"/>
                    <a:pt x="28" y="52"/>
                  </a:cubicBezTo>
                  <a:cubicBezTo>
                    <a:pt x="26" y="51"/>
                    <a:pt x="24" y="51"/>
                    <a:pt x="23" y="51"/>
                  </a:cubicBezTo>
                  <a:cubicBezTo>
                    <a:pt x="22" y="51"/>
                    <a:pt x="22" y="51"/>
                    <a:pt x="21" y="51"/>
                  </a:cubicBezTo>
                  <a:cubicBezTo>
                    <a:pt x="18" y="51"/>
                    <a:pt x="16" y="49"/>
                    <a:pt x="13" y="48"/>
                  </a:cubicBezTo>
                  <a:cubicBezTo>
                    <a:pt x="11" y="46"/>
                    <a:pt x="11" y="46"/>
                    <a:pt x="11" y="46"/>
                  </a:cubicBezTo>
                  <a:cubicBezTo>
                    <a:pt x="13" y="45"/>
                    <a:pt x="13" y="45"/>
                    <a:pt x="13" y="45"/>
                  </a:cubicBezTo>
                  <a:cubicBezTo>
                    <a:pt x="15" y="44"/>
                    <a:pt x="15" y="41"/>
                    <a:pt x="15" y="38"/>
                  </a:cubicBezTo>
                  <a:cubicBezTo>
                    <a:pt x="15" y="36"/>
                    <a:pt x="15" y="35"/>
                    <a:pt x="15" y="34"/>
                  </a:cubicBezTo>
                  <a:cubicBezTo>
                    <a:pt x="16" y="34"/>
                    <a:pt x="16" y="34"/>
                    <a:pt x="16" y="34"/>
                  </a:cubicBezTo>
                  <a:cubicBezTo>
                    <a:pt x="16" y="33"/>
                    <a:pt x="15" y="33"/>
                    <a:pt x="15" y="33"/>
                  </a:cubicBezTo>
                  <a:cubicBezTo>
                    <a:pt x="15" y="32"/>
                    <a:pt x="15" y="31"/>
                    <a:pt x="15" y="31"/>
                  </a:cubicBezTo>
                  <a:cubicBezTo>
                    <a:pt x="15" y="30"/>
                    <a:pt x="14" y="30"/>
                    <a:pt x="13" y="29"/>
                  </a:cubicBezTo>
                  <a:cubicBezTo>
                    <a:pt x="12" y="29"/>
                    <a:pt x="11" y="28"/>
                    <a:pt x="11" y="25"/>
                  </a:cubicBezTo>
                  <a:cubicBezTo>
                    <a:pt x="7" y="24"/>
                    <a:pt x="2" y="22"/>
                    <a:pt x="1" y="20"/>
                  </a:cubicBezTo>
                  <a:cubicBezTo>
                    <a:pt x="1" y="20"/>
                    <a:pt x="1" y="20"/>
                    <a:pt x="1" y="20"/>
                  </a:cubicBezTo>
                  <a:cubicBezTo>
                    <a:pt x="0" y="20"/>
                    <a:pt x="0" y="20"/>
                    <a:pt x="0" y="20"/>
                  </a:cubicBezTo>
                  <a:cubicBezTo>
                    <a:pt x="0" y="19"/>
                    <a:pt x="0" y="19"/>
                    <a:pt x="0" y="19"/>
                  </a:cubicBezTo>
                  <a:cubicBezTo>
                    <a:pt x="0" y="19"/>
                    <a:pt x="0" y="19"/>
                    <a:pt x="0" y="19"/>
                  </a:cubicBezTo>
                  <a:cubicBezTo>
                    <a:pt x="0" y="19"/>
                    <a:pt x="0" y="19"/>
                    <a:pt x="0" y="19"/>
                  </a:cubicBezTo>
                  <a:cubicBezTo>
                    <a:pt x="1" y="18"/>
                    <a:pt x="1" y="18"/>
                    <a:pt x="1" y="18"/>
                  </a:cubicBezTo>
                  <a:cubicBezTo>
                    <a:pt x="1" y="16"/>
                    <a:pt x="3" y="15"/>
                    <a:pt x="6" y="15"/>
                  </a:cubicBezTo>
                  <a:cubicBezTo>
                    <a:pt x="8" y="15"/>
                    <a:pt x="10" y="15"/>
                    <a:pt x="11" y="16"/>
                  </a:cubicBezTo>
                  <a:cubicBezTo>
                    <a:pt x="12" y="16"/>
                    <a:pt x="13" y="16"/>
                    <a:pt x="13" y="16"/>
                  </a:cubicBezTo>
                  <a:cubicBezTo>
                    <a:pt x="13" y="15"/>
                    <a:pt x="13" y="15"/>
                    <a:pt x="13" y="15"/>
                  </a:cubicBezTo>
                  <a:cubicBezTo>
                    <a:pt x="13" y="14"/>
                    <a:pt x="12" y="12"/>
                    <a:pt x="12" y="10"/>
                  </a:cubicBezTo>
                  <a:cubicBezTo>
                    <a:pt x="12" y="9"/>
                    <a:pt x="12" y="9"/>
                    <a:pt x="12" y="9"/>
                  </a:cubicBezTo>
                  <a:cubicBezTo>
                    <a:pt x="13" y="9"/>
                    <a:pt x="13" y="9"/>
                    <a:pt x="13" y="9"/>
                  </a:cubicBezTo>
                  <a:cubicBezTo>
                    <a:pt x="15" y="9"/>
                    <a:pt x="16" y="10"/>
                    <a:pt x="16" y="11"/>
                  </a:cubicBezTo>
                  <a:cubicBezTo>
                    <a:pt x="16" y="11"/>
                    <a:pt x="16" y="11"/>
                    <a:pt x="16" y="11"/>
                  </a:cubicBezTo>
                  <a:cubicBezTo>
                    <a:pt x="17" y="11"/>
                    <a:pt x="19" y="11"/>
                    <a:pt x="20" y="11"/>
                  </a:cubicBezTo>
                  <a:cubicBezTo>
                    <a:pt x="21" y="9"/>
                    <a:pt x="22" y="8"/>
                    <a:pt x="24" y="8"/>
                  </a:cubicBezTo>
                  <a:cubicBezTo>
                    <a:pt x="25" y="8"/>
                    <a:pt x="25" y="7"/>
                    <a:pt x="26" y="7"/>
                  </a:cubicBezTo>
                  <a:cubicBezTo>
                    <a:pt x="27" y="5"/>
                    <a:pt x="27" y="5"/>
                    <a:pt x="27" y="4"/>
                  </a:cubicBezTo>
                  <a:cubicBezTo>
                    <a:pt x="27" y="2"/>
                    <a:pt x="27" y="2"/>
                    <a:pt x="31" y="1"/>
                  </a:cubicBezTo>
                  <a:cubicBezTo>
                    <a:pt x="32" y="0"/>
                    <a:pt x="32" y="0"/>
                    <a:pt x="32" y="0"/>
                  </a:cubicBezTo>
                  <a:cubicBezTo>
                    <a:pt x="32" y="2"/>
                    <a:pt x="32" y="2"/>
                    <a:pt x="32" y="2"/>
                  </a:cubicBezTo>
                  <a:cubicBezTo>
                    <a:pt x="32" y="2"/>
                    <a:pt x="32" y="3"/>
                    <a:pt x="33" y="4"/>
                  </a:cubicBezTo>
                  <a:cubicBezTo>
                    <a:pt x="34" y="5"/>
                    <a:pt x="37" y="7"/>
                    <a:pt x="39" y="7"/>
                  </a:cubicBezTo>
                  <a:cubicBezTo>
                    <a:pt x="39" y="7"/>
                    <a:pt x="39" y="7"/>
                    <a:pt x="39" y="7"/>
                  </a:cubicBezTo>
                  <a:cubicBezTo>
                    <a:pt x="41" y="6"/>
                    <a:pt x="41" y="6"/>
                    <a:pt x="41" y="6"/>
                  </a:cubicBezTo>
                  <a:cubicBezTo>
                    <a:pt x="40" y="8"/>
                    <a:pt x="40" y="8"/>
                    <a:pt x="40" y="8"/>
                  </a:cubicBezTo>
                  <a:cubicBezTo>
                    <a:pt x="40" y="8"/>
                    <a:pt x="40" y="9"/>
                    <a:pt x="40" y="9"/>
                  </a:cubicBezTo>
                  <a:cubicBezTo>
                    <a:pt x="40" y="9"/>
                    <a:pt x="41" y="10"/>
                    <a:pt x="42" y="10"/>
                  </a:cubicBezTo>
                  <a:cubicBezTo>
                    <a:pt x="43" y="10"/>
                    <a:pt x="44" y="10"/>
                    <a:pt x="45" y="10"/>
                  </a:cubicBezTo>
                  <a:cubicBezTo>
                    <a:pt x="45" y="10"/>
                    <a:pt x="46" y="11"/>
                    <a:pt x="46" y="11"/>
                  </a:cubicBezTo>
                  <a:cubicBezTo>
                    <a:pt x="46" y="12"/>
                    <a:pt x="47" y="12"/>
                    <a:pt x="47" y="12"/>
                  </a:cubicBezTo>
                  <a:cubicBezTo>
                    <a:pt x="53" y="14"/>
                    <a:pt x="53" y="14"/>
                    <a:pt x="53" y="14"/>
                  </a:cubicBezTo>
                  <a:cubicBezTo>
                    <a:pt x="52" y="15"/>
                    <a:pt x="52" y="15"/>
                    <a:pt x="52" y="15"/>
                  </a:cubicBezTo>
                  <a:cubicBezTo>
                    <a:pt x="52" y="15"/>
                    <a:pt x="52" y="16"/>
                    <a:pt x="51" y="18"/>
                  </a:cubicBezTo>
                  <a:cubicBezTo>
                    <a:pt x="50" y="23"/>
                    <a:pt x="50" y="23"/>
                    <a:pt x="49" y="23"/>
                  </a:cubicBezTo>
                  <a:cubicBezTo>
                    <a:pt x="47" y="24"/>
                    <a:pt x="45" y="26"/>
                    <a:pt x="45" y="29"/>
                  </a:cubicBezTo>
                  <a:cubicBezTo>
                    <a:pt x="45" y="28"/>
                    <a:pt x="45" y="28"/>
                    <a:pt x="45" y="28"/>
                  </a:cubicBezTo>
                  <a:cubicBezTo>
                    <a:pt x="47" y="28"/>
                    <a:pt x="48" y="31"/>
                    <a:pt x="48" y="33"/>
                  </a:cubicBezTo>
                  <a:cubicBezTo>
                    <a:pt x="48" y="34"/>
                    <a:pt x="48" y="35"/>
                    <a:pt x="48" y="35"/>
                  </a:cubicBezTo>
                  <a:cubicBezTo>
                    <a:pt x="49" y="36"/>
                    <a:pt x="48" y="37"/>
                    <a:pt x="48" y="37"/>
                  </a:cubicBezTo>
                  <a:cubicBezTo>
                    <a:pt x="48" y="37"/>
                    <a:pt x="48" y="38"/>
                    <a:pt x="48" y="38"/>
                  </a:cubicBezTo>
                  <a:cubicBezTo>
                    <a:pt x="48" y="39"/>
                    <a:pt x="48" y="39"/>
                    <a:pt x="48" y="40"/>
                  </a:cubicBezTo>
                  <a:cubicBezTo>
                    <a:pt x="48" y="41"/>
                    <a:pt x="48" y="41"/>
                    <a:pt x="48" y="41"/>
                  </a:cubicBezTo>
                  <a:cubicBezTo>
                    <a:pt x="49" y="41"/>
                    <a:pt x="49" y="41"/>
                    <a:pt x="49" y="41"/>
                  </a:cubicBezTo>
                  <a:cubicBezTo>
                    <a:pt x="50" y="41"/>
                    <a:pt x="50" y="41"/>
                    <a:pt x="50" y="43"/>
                  </a:cubicBezTo>
                  <a:cubicBezTo>
                    <a:pt x="51" y="45"/>
                    <a:pt x="48" y="46"/>
                    <a:pt x="47" y="47"/>
                  </a:cubicBezTo>
                  <a:cubicBezTo>
                    <a:pt x="46" y="47"/>
                    <a:pt x="46" y="48"/>
                    <a:pt x="46" y="48"/>
                  </a:cubicBezTo>
                  <a:cubicBezTo>
                    <a:pt x="44" y="49"/>
                    <a:pt x="43" y="48"/>
                    <a:pt x="41" y="48"/>
                  </a:cubicBezTo>
                  <a:cubicBezTo>
                    <a:pt x="41" y="47"/>
                    <a:pt x="40" y="47"/>
                    <a:pt x="39" y="47"/>
                  </a:cubicBezTo>
                  <a:cubicBezTo>
                    <a:pt x="37" y="46"/>
                    <a:pt x="35" y="47"/>
                    <a:pt x="34" y="48"/>
                  </a:cubicBezTo>
                  <a:cubicBezTo>
                    <a:pt x="33" y="49"/>
                    <a:pt x="33" y="50"/>
                    <a:pt x="33" y="51"/>
                  </a:cubicBezTo>
                  <a:cubicBezTo>
                    <a:pt x="34" y="52"/>
                    <a:pt x="34" y="52"/>
                    <a:pt x="34" y="52"/>
                  </a:cubicBezTo>
                  <a:lnTo>
                    <a:pt x="32" y="52"/>
                  </a:lnTo>
                  <a:close/>
                  <a:moveTo>
                    <a:pt x="24" y="49"/>
                  </a:moveTo>
                  <a:cubicBezTo>
                    <a:pt x="25" y="49"/>
                    <a:pt x="27" y="49"/>
                    <a:pt x="28" y="50"/>
                  </a:cubicBezTo>
                  <a:cubicBezTo>
                    <a:pt x="29" y="50"/>
                    <a:pt x="30" y="50"/>
                    <a:pt x="31" y="50"/>
                  </a:cubicBezTo>
                  <a:cubicBezTo>
                    <a:pt x="31" y="49"/>
                    <a:pt x="32" y="47"/>
                    <a:pt x="32" y="47"/>
                  </a:cubicBezTo>
                  <a:cubicBezTo>
                    <a:pt x="34" y="45"/>
                    <a:pt x="37" y="44"/>
                    <a:pt x="40" y="45"/>
                  </a:cubicBezTo>
                  <a:cubicBezTo>
                    <a:pt x="41" y="45"/>
                    <a:pt x="41" y="46"/>
                    <a:pt x="42" y="46"/>
                  </a:cubicBezTo>
                  <a:cubicBezTo>
                    <a:pt x="43" y="46"/>
                    <a:pt x="43" y="47"/>
                    <a:pt x="44" y="47"/>
                  </a:cubicBezTo>
                  <a:cubicBezTo>
                    <a:pt x="44" y="47"/>
                    <a:pt x="44" y="47"/>
                    <a:pt x="45" y="46"/>
                  </a:cubicBezTo>
                  <a:cubicBezTo>
                    <a:pt x="45" y="46"/>
                    <a:pt x="45" y="46"/>
                    <a:pt x="46" y="45"/>
                  </a:cubicBezTo>
                  <a:cubicBezTo>
                    <a:pt x="47" y="45"/>
                    <a:pt x="48" y="44"/>
                    <a:pt x="48" y="43"/>
                  </a:cubicBezTo>
                  <a:cubicBezTo>
                    <a:pt x="48" y="43"/>
                    <a:pt x="48" y="43"/>
                    <a:pt x="48" y="43"/>
                  </a:cubicBezTo>
                  <a:cubicBezTo>
                    <a:pt x="48" y="43"/>
                    <a:pt x="48" y="43"/>
                    <a:pt x="48" y="43"/>
                  </a:cubicBezTo>
                  <a:cubicBezTo>
                    <a:pt x="47" y="43"/>
                    <a:pt x="47" y="42"/>
                    <a:pt x="46" y="41"/>
                  </a:cubicBezTo>
                  <a:cubicBezTo>
                    <a:pt x="46" y="40"/>
                    <a:pt x="46" y="40"/>
                    <a:pt x="46" y="40"/>
                  </a:cubicBezTo>
                  <a:cubicBezTo>
                    <a:pt x="46" y="40"/>
                    <a:pt x="46" y="39"/>
                    <a:pt x="46" y="38"/>
                  </a:cubicBezTo>
                  <a:cubicBezTo>
                    <a:pt x="46" y="38"/>
                    <a:pt x="46" y="37"/>
                    <a:pt x="46" y="37"/>
                  </a:cubicBezTo>
                  <a:cubicBezTo>
                    <a:pt x="46" y="36"/>
                    <a:pt x="46" y="36"/>
                    <a:pt x="46" y="36"/>
                  </a:cubicBezTo>
                  <a:cubicBezTo>
                    <a:pt x="46" y="35"/>
                    <a:pt x="46" y="35"/>
                    <a:pt x="46" y="34"/>
                  </a:cubicBezTo>
                  <a:cubicBezTo>
                    <a:pt x="46" y="33"/>
                    <a:pt x="46" y="31"/>
                    <a:pt x="45" y="30"/>
                  </a:cubicBezTo>
                  <a:cubicBezTo>
                    <a:pt x="45" y="31"/>
                    <a:pt x="45" y="31"/>
                    <a:pt x="44" y="32"/>
                  </a:cubicBezTo>
                  <a:cubicBezTo>
                    <a:pt x="43" y="33"/>
                    <a:pt x="43" y="33"/>
                    <a:pt x="43" y="33"/>
                  </a:cubicBezTo>
                  <a:cubicBezTo>
                    <a:pt x="43" y="31"/>
                    <a:pt x="43" y="31"/>
                    <a:pt x="43" y="31"/>
                  </a:cubicBezTo>
                  <a:cubicBezTo>
                    <a:pt x="42" y="28"/>
                    <a:pt x="45" y="23"/>
                    <a:pt x="48" y="22"/>
                  </a:cubicBezTo>
                  <a:cubicBezTo>
                    <a:pt x="48" y="21"/>
                    <a:pt x="49" y="19"/>
                    <a:pt x="49" y="17"/>
                  </a:cubicBezTo>
                  <a:cubicBezTo>
                    <a:pt x="50" y="16"/>
                    <a:pt x="50" y="16"/>
                    <a:pt x="50" y="15"/>
                  </a:cubicBezTo>
                  <a:cubicBezTo>
                    <a:pt x="46" y="14"/>
                    <a:pt x="46" y="14"/>
                    <a:pt x="46" y="14"/>
                  </a:cubicBezTo>
                  <a:cubicBezTo>
                    <a:pt x="45" y="14"/>
                    <a:pt x="45" y="13"/>
                    <a:pt x="44" y="13"/>
                  </a:cubicBezTo>
                  <a:cubicBezTo>
                    <a:pt x="44" y="12"/>
                    <a:pt x="44" y="12"/>
                    <a:pt x="44" y="12"/>
                  </a:cubicBezTo>
                  <a:cubicBezTo>
                    <a:pt x="43" y="12"/>
                    <a:pt x="43" y="12"/>
                    <a:pt x="42" y="12"/>
                  </a:cubicBezTo>
                  <a:cubicBezTo>
                    <a:pt x="41" y="11"/>
                    <a:pt x="39" y="11"/>
                    <a:pt x="39" y="10"/>
                  </a:cubicBezTo>
                  <a:cubicBezTo>
                    <a:pt x="38" y="10"/>
                    <a:pt x="38" y="9"/>
                    <a:pt x="38" y="9"/>
                  </a:cubicBezTo>
                  <a:cubicBezTo>
                    <a:pt x="36" y="9"/>
                    <a:pt x="33" y="7"/>
                    <a:pt x="31" y="5"/>
                  </a:cubicBezTo>
                  <a:cubicBezTo>
                    <a:pt x="31" y="4"/>
                    <a:pt x="30" y="4"/>
                    <a:pt x="30" y="3"/>
                  </a:cubicBezTo>
                  <a:cubicBezTo>
                    <a:pt x="29" y="4"/>
                    <a:pt x="29" y="4"/>
                    <a:pt x="29" y="4"/>
                  </a:cubicBezTo>
                  <a:cubicBezTo>
                    <a:pt x="29" y="5"/>
                    <a:pt x="28" y="6"/>
                    <a:pt x="27" y="8"/>
                  </a:cubicBezTo>
                  <a:cubicBezTo>
                    <a:pt x="27" y="9"/>
                    <a:pt x="25" y="9"/>
                    <a:pt x="24" y="10"/>
                  </a:cubicBezTo>
                  <a:cubicBezTo>
                    <a:pt x="23" y="10"/>
                    <a:pt x="23" y="10"/>
                    <a:pt x="22" y="11"/>
                  </a:cubicBezTo>
                  <a:cubicBezTo>
                    <a:pt x="32" y="12"/>
                    <a:pt x="32" y="12"/>
                    <a:pt x="32" y="12"/>
                  </a:cubicBezTo>
                  <a:cubicBezTo>
                    <a:pt x="22" y="13"/>
                    <a:pt x="22" y="13"/>
                    <a:pt x="22" y="13"/>
                  </a:cubicBezTo>
                  <a:cubicBezTo>
                    <a:pt x="22" y="13"/>
                    <a:pt x="21" y="13"/>
                    <a:pt x="20" y="13"/>
                  </a:cubicBezTo>
                  <a:cubicBezTo>
                    <a:pt x="19" y="13"/>
                    <a:pt x="17" y="13"/>
                    <a:pt x="16" y="13"/>
                  </a:cubicBezTo>
                  <a:cubicBezTo>
                    <a:pt x="15" y="13"/>
                    <a:pt x="15" y="12"/>
                    <a:pt x="14" y="12"/>
                  </a:cubicBezTo>
                  <a:cubicBezTo>
                    <a:pt x="15" y="13"/>
                    <a:pt x="15" y="14"/>
                    <a:pt x="15" y="15"/>
                  </a:cubicBezTo>
                  <a:cubicBezTo>
                    <a:pt x="16" y="18"/>
                    <a:pt x="16" y="18"/>
                    <a:pt x="16" y="18"/>
                  </a:cubicBezTo>
                  <a:cubicBezTo>
                    <a:pt x="14" y="18"/>
                    <a:pt x="14" y="18"/>
                    <a:pt x="14" y="18"/>
                  </a:cubicBezTo>
                  <a:cubicBezTo>
                    <a:pt x="14" y="18"/>
                    <a:pt x="12" y="18"/>
                    <a:pt x="11" y="17"/>
                  </a:cubicBezTo>
                  <a:cubicBezTo>
                    <a:pt x="9" y="17"/>
                    <a:pt x="6" y="17"/>
                    <a:pt x="5" y="17"/>
                  </a:cubicBezTo>
                  <a:cubicBezTo>
                    <a:pt x="4" y="19"/>
                    <a:pt x="4" y="19"/>
                    <a:pt x="4" y="19"/>
                  </a:cubicBezTo>
                  <a:cubicBezTo>
                    <a:pt x="4" y="19"/>
                    <a:pt x="4" y="19"/>
                    <a:pt x="4" y="19"/>
                  </a:cubicBezTo>
                  <a:cubicBezTo>
                    <a:pt x="4" y="19"/>
                    <a:pt x="4" y="19"/>
                    <a:pt x="4" y="20"/>
                  </a:cubicBezTo>
                  <a:cubicBezTo>
                    <a:pt x="4" y="20"/>
                    <a:pt x="4" y="20"/>
                    <a:pt x="4" y="20"/>
                  </a:cubicBezTo>
                  <a:cubicBezTo>
                    <a:pt x="7" y="22"/>
                    <a:pt x="12" y="24"/>
                    <a:pt x="13" y="24"/>
                  </a:cubicBezTo>
                  <a:cubicBezTo>
                    <a:pt x="14" y="26"/>
                    <a:pt x="14" y="26"/>
                    <a:pt x="14" y="26"/>
                  </a:cubicBezTo>
                  <a:cubicBezTo>
                    <a:pt x="13" y="26"/>
                    <a:pt x="13" y="26"/>
                    <a:pt x="13" y="26"/>
                  </a:cubicBezTo>
                  <a:cubicBezTo>
                    <a:pt x="13" y="27"/>
                    <a:pt x="14" y="27"/>
                    <a:pt x="14" y="28"/>
                  </a:cubicBezTo>
                  <a:cubicBezTo>
                    <a:pt x="15" y="28"/>
                    <a:pt x="16" y="29"/>
                    <a:pt x="17" y="30"/>
                  </a:cubicBezTo>
                  <a:cubicBezTo>
                    <a:pt x="17" y="31"/>
                    <a:pt x="17" y="32"/>
                    <a:pt x="17" y="32"/>
                  </a:cubicBezTo>
                  <a:cubicBezTo>
                    <a:pt x="17" y="33"/>
                    <a:pt x="18" y="34"/>
                    <a:pt x="18" y="35"/>
                  </a:cubicBezTo>
                  <a:cubicBezTo>
                    <a:pt x="18" y="35"/>
                    <a:pt x="18" y="35"/>
                    <a:pt x="18" y="35"/>
                  </a:cubicBezTo>
                  <a:cubicBezTo>
                    <a:pt x="17" y="36"/>
                    <a:pt x="17" y="36"/>
                    <a:pt x="17" y="36"/>
                  </a:cubicBezTo>
                  <a:cubicBezTo>
                    <a:pt x="17" y="37"/>
                    <a:pt x="17" y="37"/>
                    <a:pt x="17" y="38"/>
                  </a:cubicBezTo>
                  <a:cubicBezTo>
                    <a:pt x="17" y="41"/>
                    <a:pt x="17" y="44"/>
                    <a:pt x="15" y="46"/>
                  </a:cubicBezTo>
                  <a:cubicBezTo>
                    <a:pt x="17" y="48"/>
                    <a:pt x="20" y="50"/>
                    <a:pt x="22" y="49"/>
                  </a:cubicBezTo>
                  <a:cubicBezTo>
                    <a:pt x="23" y="49"/>
                    <a:pt x="23" y="49"/>
                    <a:pt x="24" y="4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5" name="Freeform 415"/>
            <p:cNvSpPr/>
            <p:nvPr/>
          </p:nvSpPr>
          <p:spPr bwMode="auto">
            <a:xfrm>
              <a:off x="4614863" y="2252490"/>
              <a:ext cx="11113" cy="23813"/>
            </a:xfrm>
            <a:custGeom>
              <a:avLst/>
              <a:gdLst>
                <a:gd name="T0" fmla="*/ 3 w 4"/>
                <a:gd name="T1" fmla="*/ 0 h 9"/>
                <a:gd name="T2" fmla="*/ 3 w 4"/>
                <a:gd name="T3" fmla="*/ 9 h 9"/>
                <a:gd name="T4" fmla="*/ 0 w 4"/>
                <a:gd name="T5" fmla="*/ 3 h 9"/>
                <a:gd name="T6" fmla="*/ 3 w 4"/>
                <a:gd name="T7" fmla="*/ 0 h 9"/>
              </a:gdLst>
              <a:ahLst/>
              <a:cxnLst>
                <a:cxn ang="0">
                  <a:pos x="T0" y="T1"/>
                </a:cxn>
                <a:cxn ang="0">
                  <a:pos x="T2" y="T3"/>
                </a:cxn>
                <a:cxn ang="0">
                  <a:pos x="T4" y="T5"/>
                </a:cxn>
                <a:cxn ang="0">
                  <a:pos x="T6" y="T7"/>
                </a:cxn>
              </a:cxnLst>
              <a:rect l="0" t="0" r="r" b="b"/>
              <a:pathLst>
                <a:path w="4" h="9">
                  <a:moveTo>
                    <a:pt x="3" y="0"/>
                  </a:moveTo>
                  <a:cubicBezTo>
                    <a:pt x="4" y="4"/>
                    <a:pt x="4" y="5"/>
                    <a:pt x="3" y="9"/>
                  </a:cubicBezTo>
                  <a:cubicBezTo>
                    <a:pt x="2" y="8"/>
                    <a:pt x="0" y="5"/>
                    <a:pt x="0" y="3"/>
                  </a:cubicBezTo>
                  <a:cubicBezTo>
                    <a:pt x="1" y="1"/>
                    <a:pt x="3" y="2"/>
                    <a:pt x="3"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6" name="Freeform 416"/>
            <p:cNvSpPr>
              <a:spLocks noEditPoints="1"/>
            </p:cNvSpPr>
            <p:nvPr/>
          </p:nvSpPr>
          <p:spPr bwMode="auto">
            <a:xfrm>
              <a:off x="4611688" y="2236615"/>
              <a:ext cx="17463" cy="42863"/>
            </a:xfrm>
            <a:custGeom>
              <a:avLst/>
              <a:gdLst>
                <a:gd name="T0" fmla="*/ 5 w 6"/>
                <a:gd name="T1" fmla="*/ 16 h 16"/>
                <a:gd name="T2" fmla="*/ 4 w 6"/>
                <a:gd name="T3" fmla="*/ 16 h 16"/>
                <a:gd name="T4" fmla="*/ 1 w 6"/>
                <a:gd name="T5" fmla="*/ 9 h 16"/>
                <a:gd name="T6" fmla="*/ 3 w 6"/>
                <a:gd name="T7" fmla="*/ 7 h 16"/>
                <a:gd name="T8" fmla="*/ 3 w 6"/>
                <a:gd name="T9" fmla="*/ 6 h 16"/>
                <a:gd name="T10" fmla="*/ 4 w 6"/>
                <a:gd name="T11" fmla="*/ 0 h 16"/>
                <a:gd name="T12" fmla="*/ 5 w 6"/>
                <a:gd name="T13" fmla="*/ 6 h 16"/>
                <a:gd name="T14" fmla="*/ 5 w 6"/>
                <a:gd name="T15" fmla="*/ 15 h 16"/>
                <a:gd name="T16" fmla="*/ 5 w 6"/>
                <a:gd name="T17" fmla="*/ 16 h 16"/>
                <a:gd name="T18" fmla="*/ 4 w 6"/>
                <a:gd name="T19" fmla="*/ 8 h 16"/>
                <a:gd name="T20" fmla="*/ 3 w 6"/>
                <a:gd name="T21" fmla="*/ 9 h 16"/>
                <a:gd name="T22" fmla="*/ 2 w 6"/>
                <a:gd name="T23" fmla="*/ 9 h 16"/>
                <a:gd name="T24" fmla="*/ 4 w 6"/>
                <a:gd name="T25" fmla="*/ 13 h 16"/>
                <a:gd name="T26" fmla="*/ 4 w 6"/>
                <a:gd name="T2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6">
                  <a:moveTo>
                    <a:pt x="5" y="16"/>
                  </a:moveTo>
                  <a:cubicBezTo>
                    <a:pt x="4" y="16"/>
                    <a:pt x="4" y="16"/>
                    <a:pt x="4" y="16"/>
                  </a:cubicBezTo>
                  <a:cubicBezTo>
                    <a:pt x="2" y="14"/>
                    <a:pt x="0" y="11"/>
                    <a:pt x="1" y="9"/>
                  </a:cubicBezTo>
                  <a:cubicBezTo>
                    <a:pt x="1" y="7"/>
                    <a:pt x="2" y="7"/>
                    <a:pt x="3" y="7"/>
                  </a:cubicBezTo>
                  <a:cubicBezTo>
                    <a:pt x="3" y="7"/>
                    <a:pt x="3" y="7"/>
                    <a:pt x="3" y="6"/>
                  </a:cubicBezTo>
                  <a:cubicBezTo>
                    <a:pt x="4" y="0"/>
                    <a:pt x="4" y="0"/>
                    <a:pt x="4" y="0"/>
                  </a:cubicBezTo>
                  <a:cubicBezTo>
                    <a:pt x="5" y="6"/>
                    <a:pt x="5" y="6"/>
                    <a:pt x="5" y="6"/>
                  </a:cubicBezTo>
                  <a:cubicBezTo>
                    <a:pt x="6" y="10"/>
                    <a:pt x="6" y="11"/>
                    <a:pt x="5" y="15"/>
                  </a:cubicBezTo>
                  <a:lnTo>
                    <a:pt x="5" y="16"/>
                  </a:lnTo>
                  <a:close/>
                  <a:moveTo>
                    <a:pt x="4" y="8"/>
                  </a:moveTo>
                  <a:cubicBezTo>
                    <a:pt x="4" y="9"/>
                    <a:pt x="3" y="9"/>
                    <a:pt x="3" y="9"/>
                  </a:cubicBezTo>
                  <a:cubicBezTo>
                    <a:pt x="3" y="9"/>
                    <a:pt x="3" y="9"/>
                    <a:pt x="2" y="9"/>
                  </a:cubicBezTo>
                  <a:cubicBezTo>
                    <a:pt x="2" y="10"/>
                    <a:pt x="3" y="12"/>
                    <a:pt x="4" y="13"/>
                  </a:cubicBezTo>
                  <a:cubicBezTo>
                    <a:pt x="4" y="11"/>
                    <a:pt x="4" y="10"/>
                    <a:pt x="4"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7" name="Freeform 417"/>
            <p:cNvSpPr/>
            <p:nvPr/>
          </p:nvSpPr>
          <p:spPr bwMode="auto">
            <a:xfrm>
              <a:off x="5173663" y="2312815"/>
              <a:ext cx="155575" cy="122238"/>
            </a:xfrm>
            <a:custGeom>
              <a:avLst/>
              <a:gdLst>
                <a:gd name="T0" fmla="*/ 24 w 57"/>
                <a:gd name="T1" fmla="*/ 7 h 45"/>
                <a:gd name="T2" fmla="*/ 30 w 57"/>
                <a:gd name="T3" fmla="*/ 9 h 45"/>
                <a:gd name="T4" fmla="*/ 35 w 57"/>
                <a:gd name="T5" fmla="*/ 9 h 45"/>
                <a:gd name="T6" fmla="*/ 36 w 57"/>
                <a:gd name="T7" fmla="*/ 6 h 45"/>
                <a:gd name="T8" fmla="*/ 42 w 57"/>
                <a:gd name="T9" fmla="*/ 2 h 45"/>
                <a:gd name="T10" fmla="*/ 44 w 57"/>
                <a:gd name="T11" fmla="*/ 11 h 45"/>
                <a:gd name="T12" fmla="*/ 57 w 57"/>
                <a:gd name="T13" fmla="*/ 7 h 45"/>
                <a:gd name="T14" fmla="*/ 55 w 57"/>
                <a:gd name="T15" fmla="*/ 9 h 45"/>
                <a:gd name="T16" fmla="*/ 56 w 57"/>
                <a:gd name="T17" fmla="*/ 9 h 45"/>
                <a:gd name="T18" fmla="*/ 42 w 57"/>
                <a:gd name="T19" fmla="*/ 14 h 45"/>
                <a:gd name="T20" fmla="*/ 44 w 57"/>
                <a:gd name="T21" fmla="*/ 17 h 45"/>
                <a:gd name="T22" fmla="*/ 42 w 57"/>
                <a:gd name="T23" fmla="*/ 21 h 45"/>
                <a:gd name="T24" fmla="*/ 37 w 57"/>
                <a:gd name="T25" fmla="*/ 23 h 45"/>
                <a:gd name="T26" fmla="*/ 39 w 57"/>
                <a:gd name="T27" fmla="*/ 26 h 45"/>
                <a:gd name="T28" fmla="*/ 35 w 57"/>
                <a:gd name="T29" fmla="*/ 28 h 45"/>
                <a:gd name="T30" fmla="*/ 35 w 57"/>
                <a:gd name="T31" fmla="*/ 33 h 45"/>
                <a:gd name="T32" fmla="*/ 29 w 57"/>
                <a:gd name="T33" fmla="*/ 36 h 45"/>
                <a:gd name="T34" fmla="*/ 23 w 57"/>
                <a:gd name="T35" fmla="*/ 40 h 45"/>
                <a:gd name="T36" fmla="*/ 18 w 57"/>
                <a:gd name="T37" fmla="*/ 44 h 45"/>
                <a:gd name="T38" fmla="*/ 2 w 57"/>
                <a:gd name="T39" fmla="*/ 43 h 45"/>
                <a:gd name="T40" fmla="*/ 5 w 57"/>
                <a:gd name="T41" fmla="*/ 36 h 45"/>
                <a:gd name="T42" fmla="*/ 1 w 57"/>
                <a:gd name="T43" fmla="*/ 34 h 45"/>
                <a:gd name="T44" fmla="*/ 0 w 57"/>
                <a:gd name="T45" fmla="*/ 29 h 45"/>
                <a:gd name="T46" fmla="*/ 1 w 57"/>
                <a:gd name="T47" fmla="*/ 25 h 45"/>
                <a:gd name="T48" fmla="*/ 0 w 57"/>
                <a:gd name="T49" fmla="*/ 23 h 45"/>
                <a:gd name="T50" fmla="*/ 3 w 57"/>
                <a:gd name="T51" fmla="*/ 19 h 45"/>
                <a:gd name="T52" fmla="*/ 3 w 57"/>
                <a:gd name="T53" fmla="*/ 15 h 45"/>
                <a:gd name="T54" fmla="*/ 11 w 57"/>
                <a:gd name="T55" fmla="*/ 15 h 45"/>
                <a:gd name="T56" fmla="*/ 17 w 57"/>
                <a:gd name="T57" fmla="*/ 9 h 45"/>
                <a:gd name="T58" fmla="*/ 24 w 57"/>
                <a:gd name="T59"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 h="45">
                  <a:moveTo>
                    <a:pt x="24" y="7"/>
                  </a:moveTo>
                  <a:cubicBezTo>
                    <a:pt x="26" y="7"/>
                    <a:pt x="28" y="7"/>
                    <a:pt x="30" y="9"/>
                  </a:cubicBezTo>
                  <a:cubicBezTo>
                    <a:pt x="31" y="10"/>
                    <a:pt x="33" y="6"/>
                    <a:pt x="35" y="9"/>
                  </a:cubicBezTo>
                  <a:cubicBezTo>
                    <a:pt x="35" y="8"/>
                    <a:pt x="36" y="7"/>
                    <a:pt x="36" y="6"/>
                  </a:cubicBezTo>
                  <a:cubicBezTo>
                    <a:pt x="40" y="8"/>
                    <a:pt x="39" y="0"/>
                    <a:pt x="42" y="2"/>
                  </a:cubicBezTo>
                  <a:cubicBezTo>
                    <a:pt x="44" y="4"/>
                    <a:pt x="42" y="8"/>
                    <a:pt x="44" y="11"/>
                  </a:cubicBezTo>
                  <a:cubicBezTo>
                    <a:pt x="50" y="8"/>
                    <a:pt x="51" y="7"/>
                    <a:pt x="57" y="7"/>
                  </a:cubicBezTo>
                  <a:cubicBezTo>
                    <a:pt x="56" y="8"/>
                    <a:pt x="56" y="8"/>
                    <a:pt x="55" y="9"/>
                  </a:cubicBezTo>
                  <a:cubicBezTo>
                    <a:pt x="55" y="9"/>
                    <a:pt x="56" y="9"/>
                    <a:pt x="56" y="9"/>
                  </a:cubicBezTo>
                  <a:cubicBezTo>
                    <a:pt x="53" y="10"/>
                    <a:pt x="43" y="10"/>
                    <a:pt x="42" y="14"/>
                  </a:cubicBezTo>
                  <a:cubicBezTo>
                    <a:pt x="42" y="14"/>
                    <a:pt x="44" y="16"/>
                    <a:pt x="44" y="17"/>
                  </a:cubicBezTo>
                  <a:cubicBezTo>
                    <a:pt x="44" y="18"/>
                    <a:pt x="43" y="19"/>
                    <a:pt x="42" y="21"/>
                  </a:cubicBezTo>
                  <a:cubicBezTo>
                    <a:pt x="40" y="23"/>
                    <a:pt x="42" y="23"/>
                    <a:pt x="37" y="23"/>
                  </a:cubicBezTo>
                  <a:cubicBezTo>
                    <a:pt x="38" y="24"/>
                    <a:pt x="38" y="26"/>
                    <a:pt x="39" y="26"/>
                  </a:cubicBezTo>
                  <a:cubicBezTo>
                    <a:pt x="38" y="27"/>
                    <a:pt x="36" y="27"/>
                    <a:pt x="35" y="28"/>
                  </a:cubicBezTo>
                  <a:cubicBezTo>
                    <a:pt x="35" y="29"/>
                    <a:pt x="35" y="33"/>
                    <a:pt x="35" y="33"/>
                  </a:cubicBezTo>
                  <a:cubicBezTo>
                    <a:pt x="34" y="35"/>
                    <a:pt x="28" y="33"/>
                    <a:pt x="29" y="36"/>
                  </a:cubicBezTo>
                  <a:cubicBezTo>
                    <a:pt x="26" y="36"/>
                    <a:pt x="24" y="36"/>
                    <a:pt x="23" y="40"/>
                  </a:cubicBezTo>
                  <a:cubicBezTo>
                    <a:pt x="23" y="43"/>
                    <a:pt x="22" y="43"/>
                    <a:pt x="18" y="44"/>
                  </a:cubicBezTo>
                  <a:cubicBezTo>
                    <a:pt x="13" y="45"/>
                    <a:pt x="7" y="45"/>
                    <a:pt x="2" y="43"/>
                  </a:cubicBezTo>
                  <a:cubicBezTo>
                    <a:pt x="3" y="41"/>
                    <a:pt x="6" y="38"/>
                    <a:pt x="5" y="36"/>
                  </a:cubicBezTo>
                  <a:cubicBezTo>
                    <a:pt x="4" y="35"/>
                    <a:pt x="2" y="35"/>
                    <a:pt x="1" y="34"/>
                  </a:cubicBezTo>
                  <a:cubicBezTo>
                    <a:pt x="0" y="33"/>
                    <a:pt x="1" y="30"/>
                    <a:pt x="0" y="29"/>
                  </a:cubicBezTo>
                  <a:cubicBezTo>
                    <a:pt x="0" y="27"/>
                    <a:pt x="2" y="26"/>
                    <a:pt x="1" y="25"/>
                  </a:cubicBezTo>
                  <a:cubicBezTo>
                    <a:pt x="0" y="25"/>
                    <a:pt x="0" y="24"/>
                    <a:pt x="0" y="23"/>
                  </a:cubicBezTo>
                  <a:cubicBezTo>
                    <a:pt x="0" y="23"/>
                    <a:pt x="2" y="20"/>
                    <a:pt x="3" y="19"/>
                  </a:cubicBezTo>
                  <a:cubicBezTo>
                    <a:pt x="3" y="18"/>
                    <a:pt x="3" y="16"/>
                    <a:pt x="3" y="15"/>
                  </a:cubicBezTo>
                  <a:cubicBezTo>
                    <a:pt x="3" y="18"/>
                    <a:pt x="13" y="18"/>
                    <a:pt x="11" y="15"/>
                  </a:cubicBezTo>
                  <a:cubicBezTo>
                    <a:pt x="14" y="13"/>
                    <a:pt x="16" y="13"/>
                    <a:pt x="17" y="9"/>
                  </a:cubicBezTo>
                  <a:cubicBezTo>
                    <a:pt x="18" y="7"/>
                    <a:pt x="22" y="6"/>
                    <a:pt x="24" y="7"/>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8" name="Freeform 418"/>
            <p:cNvSpPr>
              <a:spLocks noEditPoints="1"/>
            </p:cNvSpPr>
            <p:nvPr/>
          </p:nvSpPr>
          <p:spPr bwMode="auto">
            <a:xfrm>
              <a:off x="5170488" y="2315990"/>
              <a:ext cx="163513" cy="122238"/>
            </a:xfrm>
            <a:custGeom>
              <a:avLst/>
              <a:gdLst>
                <a:gd name="T0" fmla="*/ 1 w 60"/>
                <a:gd name="T1" fmla="*/ 42 h 45"/>
                <a:gd name="T2" fmla="*/ 5 w 60"/>
                <a:gd name="T3" fmla="*/ 36 h 45"/>
                <a:gd name="T4" fmla="*/ 1 w 60"/>
                <a:gd name="T5" fmla="*/ 29 h 45"/>
                <a:gd name="T6" fmla="*/ 1 w 60"/>
                <a:gd name="T7" fmla="*/ 25 h 45"/>
                <a:gd name="T8" fmla="*/ 3 w 60"/>
                <a:gd name="T9" fmla="*/ 18 h 45"/>
                <a:gd name="T10" fmla="*/ 5 w 60"/>
                <a:gd name="T11" fmla="*/ 14 h 45"/>
                <a:gd name="T12" fmla="*/ 11 w 60"/>
                <a:gd name="T13" fmla="*/ 15 h 45"/>
                <a:gd name="T14" fmla="*/ 11 w 60"/>
                <a:gd name="T15" fmla="*/ 13 h 45"/>
                <a:gd name="T16" fmla="*/ 26 w 60"/>
                <a:gd name="T17" fmla="*/ 5 h 45"/>
                <a:gd name="T18" fmla="*/ 32 w 60"/>
                <a:gd name="T19" fmla="*/ 7 h 45"/>
                <a:gd name="T20" fmla="*/ 36 w 60"/>
                <a:gd name="T21" fmla="*/ 5 h 45"/>
                <a:gd name="T22" fmla="*/ 38 w 60"/>
                <a:gd name="T23" fmla="*/ 4 h 45"/>
                <a:gd name="T24" fmla="*/ 44 w 60"/>
                <a:gd name="T25" fmla="*/ 0 h 45"/>
                <a:gd name="T26" fmla="*/ 58 w 60"/>
                <a:gd name="T27" fmla="*/ 5 h 45"/>
                <a:gd name="T28" fmla="*/ 58 w 60"/>
                <a:gd name="T29" fmla="*/ 7 h 45"/>
                <a:gd name="T30" fmla="*/ 54 w 60"/>
                <a:gd name="T31" fmla="*/ 9 h 45"/>
                <a:gd name="T32" fmla="*/ 46 w 60"/>
                <a:gd name="T33" fmla="*/ 16 h 45"/>
                <a:gd name="T34" fmla="*/ 43 w 60"/>
                <a:gd name="T35" fmla="*/ 22 h 45"/>
                <a:gd name="T36" fmla="*/ 41 w 60"/>
                <a:gd name="T37" fmla="*/ 25 h 45"/>
                <a:gd name="T38" fmla="*/ 37 w 60"/>
                <a:gd name="T39" fmla="*/ 28 h 45"/>
                <a:gd name="T40" fmla="*/ 33 w 60"/>
                <a:gd name="T41" fmla="*/ 34 h 45"/>
                <a:gd name="T42" fmla="*/ 31 w 60"/>
                <a:gd name="T43" fmla="*/ 36 h 45"/>
                <a:gd name="T44" fmla="*/ 21 w 60"/>
                <a:gd name="T45" fmla="*/ 44 h 45"/>
                <a:gd name="T46" fmla="*/ 4 w 60"/>
                <a:gd name="T47" fmla="*/ 41 h 45"/>
                <a:gd name="T48" fmla="*/ 23 w 60"/>
                <a:gd name="T49" fmla="*/ 38 h 45"/>
                <a:gd name="T50" fmla="*/ 33 w 60"/>
                <a:gd name="T51" fmla="*/ 32 h 45"/>
                <a:gd name="T52" fmla="*/ 35 w 60"/>
                <a:gd name="T53" fmla="*/ 27 h 45"/>
                <a:gd name="T54" fmla="*/ 38 w 60"/>
                <a:gd name="T55" fmla="*/ 23 h 45"/>
                <a:gd name="T56" fmla="*/ 41 w 60"/>
                <a:gd name="T57" fmla="*/ 21 h 45"/>
                <a:gd name="T58" fmla="*/ 43 w 60"/>
                <a:gd name="T59" fmla="*/ 18 h 45"/>
                <a:gd name="T60" fmla="*/ 42 w 60"/>
                <a:gd name="T61" fmla="*/ 13 h 45"/>
                <a:gd name="T62" fmla="*/ 42 w 60"/>
                <a:gd name="T63" fmla="*/ 2 h 45"/>
                <a:gd name="T64" fmla="*/ 38 w 60"/>
                <a:gd name="T65" fmla="*/ 6 h 45"/>
                <a:gd name="T66" fmla="*/ 37 w 60"/>
                <a:gd name="T67" fmla="*/ 7 h 45"/>
                <a:gd name="T68" fmla="*/ 35 w 60"/>
                <a:gd name="T69" fmla="*/ 8 h 45"/>
                <a:gd name="T70" fmla="*/ 26 w 60"/>
                <a:gd name="T71" fmla="*/ 7 h 45"/>
                <a:gd name="T72" fmla="*/ 19 w 60"/>
                <a:gd name="T73" fmla="*/ 9 h 45"/>
                <a:gd name="T74" fmla="*/ 13 w 60"/>
                <a:gd name="T75" fmla="*/ 16 h 45"/>
                <a:gd name="T76" fmla="*/ 5 w 60"/>
                <a:gd name="T77" fmla="*/ 16 h 45"/>
                <a:gd name="T78" fmla="*/ 2 w 60"/>
                <a:gd name="T79" fmla="*/ 22 h 45"/>
                <a:gd name="T80" fmla="*/ 2 w 60"/>
                <a:gd name="T81" fmla="*/ 28 h 45"/>
                <a:gd name="T82" fmla="*/ 4 w 60"/>
                <a:gd name="T83" fmla="*/ 3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 h="45">
                  <a:moveTo>
                    <a:pt x="13" y="45"/>
                  </a:moveTo>
                  <a:cubicBezTo>
                    <a:pt x="10" y="45"/>
                    <a:pt x="6" y="44"/>
                    <a:pt x="2" y="43"/>
                  </a:cubicBezTo>
                  <a:cubicBezTo>
                    <a:pt x="1" y="42"/>
                    <a:pt x="1" y="42"/>
                    <a:pt x="1" y="42"/>
                  </a:cubicBezTo>
                  <a:cubicBezTo>
                    <a:pt x="2" y="41"/>
                    <a:pt x="2" y="41"/>
                    <a:pt x="2" y="41"/>
                  </a:cubicBezTo>
                  <a:cubicBezTo>
                    <a:pt x="2" y="41"/>
                    <a:pt x="2" y="41"/>
                    <a:pt x="3" y="40"/>
                  </a:cubicBezTo>
                  <a:cubicBezTo>
                    <a:pt x="4" y="39"/>
                    <a:pt x="5" y="37"/>
                    <a:pt x="5" y="36"/>
                  </a:cubicBezTo>
                  <a:cubicBezTo>
                    <a:pt x="4" y="35"/>
                    <a:pt x="4" y="35"/>
                    <a:pt x="3" y="35"/>
                  </a:cubicBezTo>
                  <a:cubicBezTo>
                    <a:pt x="2" y="34"/>
                    <a:pt x="2" y="34"/>
                    <a:pt x="1" y="33"/>
                  </a:cubicBezTo>
                  <a:cubicBezTo>
                    <a:pt x="1" y="32"/>
                    <a:pt x="1" y="31"/>
                    <a:pt x="1" y="29"/>
                  </a:cubicBezTo>
                  <a:cubicBezTo>
                    <a:pt x="1" y="29"/>
                    <a:pt x="1" y="28"/>
                    <a:pt x="0" y="28"/>
                  </a:cubicBezTo>
                  <a:cubicBezTo>
                    <a:pt x="0" y="27"/>
                    <a:pt x="1" y="26"/>
                    <a:pt x="1" y="26"/>
                  </a:cubicBezTo>
                  <a:cubicBezTo>
                    <a:pt x="1" y="26"/>
                    <a:pt x="1" y="25"/>
                    <a:pt x="1" y="25"/>
                  </a:cubicBezTo>
                  <a:cubicBezTo>
                    <a:pt x="0" y="24"/>
                    <a:pt x="0" y="23"/>
                    <a:pt x="0" y="21"/>
                  </a:cubicBezTo>
                  <a:cubicBezTo>
                    <a:pt x="0" y="21"/>
                    <a:pt x="0" y="21"/>
                    <a:pt x="1" y="20"/>
                  </a:cubicBezTo>
                  <a:cubicBezTo>
                    <a:pt x="2" y="20"/>
                    <a:pt x="3" y="18"/>
                    <a:pt x="3" y="18"/>
                  </a:cubicBezTo>
                  <a:cubicBezTo>
                    <a:pt x="3" y="17"/>
                    <a:pt x="3" y="16"/>
                    <a:pt x="3" y="15"/>
                  </a:cubicBezTo>
                  <a:cubicBezTo>
                    <a:pt x="3" y="15"/>
                    <a:pt x="3" y="14"/>
                    <a:pt x="3" y="14"/>
                  </a:cubicBezTo>
                  <a:cubicBezTo>
                    <a:pt x="5" y="14"/>
                    <a:pt x="5" y="14"/>
                    <a:pt x="5" y="14"/>
                  </a:cubicBezTo>
                  <a:cubicBezTo>
                    <a:pt x="5" y="14"/>
                    <a:pt x="5" y="14"/>
                    <a:pt x="6" y="14"/>
                  </a:cubicBezTo>
                  <a:cubicBezTo>
                    <a:pt x="6" y="15"/>
                    <a:pt x="7" y="15"/>
                    <a:pt x="9" y="15"/>
                  </a:cubicBezTo>
                  <a:cubicBezTo>
                    <a:pt x="10" y="15"/>
                    <a:pt x="11" y="15"/>
                    <a:pt x="11" y="15"/>
                  </a:cubicBezTo>
                  <a:cubicBezTo>
                    <a:pt x="11" y="15"/>
                    <a:pt x="11" y="14"/>
                    <a:pt x="11" y="14"/>
                  </a:cubicBezTo>
                  <a:cubicBezTo>
                    <a:pt x="10" y="13"/>
                    <a:pt x="10" y="13"/>
                    <a:pt x="10" y="13"/>
                  </a:cubicBezTo>
                  <a:cubicBezTo>
                    <a:pt x="11" y="13"/>
                    <a:pt x="11" y="13"/>
                    <a:pt x="11" y="13"/>
                  </a:cubicBezTo>
                  <a:cubicBezTo>
                    <a:pt x="12" y="13"/>
                    <a:pt x="12" y="12"/>
                    <a:pt x="13" y="12"/>
                  </a:cubicBezTo>
                  <a:cubicBezTo>
                    <a:pt x="15" y="11"/>
                    <a:pt x="16" y="11"/>
                    <a:pt x="17" y="8"/>
                  </a:cubicBezTo>
                  <a:cubicBezTo>
                    <a:pt x="18" y="5"/>
                    <a:pt x="23" y="4"/>
                    <a:pt x="26" y="5"/>
                  </a:cubicBezTo>
                  <a:cubicBezTo>
                    <a:pt x="26" y="5"/>
                    <a:pt x="26" y="5"/>
                    <a:pt x="27" y="5"/>
                  </a:cubicBezTo>
                  <a:cubicBezTo>
                    <a:pt x="28" y="5"/>
                    <a:pt x="30" y="6"/>
                    <a:pt x="31" y="7"/>
                  </a:cubicBezTo>
                  <a:cubicBezTo>
                    <a:pt x="31" y="7"/>
                    <a:pt x="32" y="7"/>
                    <a:pt x="32" y="7"/>
                  </a:cubicBezTo>
                  <a:cubicBezTo>
                    <a:pt x="33" y="6"/>
                    <a:pt x="34" y="6"/>
                    <a:pt x="35" y="6"/>
                  </a:cubicBezTo>
                  <a:cubicBezTo>
                    <a:pt x="35" y="6"/>
                    <a:pt x="35" y="6"/>
                    <a:pt x="35" y="6"/>
                  </a:cubicBezTo>
                  <a:cubicBezTo>
                    <a:pt x="36" y="6"/>
                    <a:pt x="36" y="5"/>
                    <a:pt x="36" y="5"/>
                  </a:cubicBezTo>
                  <a:cubicBezTo>
                    <a:pt x="36" y="3"/>
                    <a:pt x="36" y="3"/>
                    <a:pt x="36" y="3"/>
                  </a:cubicBezTo>
                  <a:cubicBezTo>
                    <a:pt x="37" y="4"/>
                    <a:pt x="37" y="4"/>
                    <a:pt x="37" y="4"/>
                  </a:cubicBezTo>
                  <a:cubicBezTo>
                    <a:pt x="38" y="4"/>
                    <a:pt x="38" y="4"/>
                    <a:pt x="38" y="4"/>
                  </a:cubicBezTo>
                  <a:cubicBezTo>
                    <a:pt x="39" y="4"/>
                    <a:pt x="39" y="4"/>
                    <a:pt x="39" y="3"/>
                  </a:cubicBezTo>
                  <a:cubicBezTo>
                    <a:pt x="40" y="1"/>
                    <a:pt x="41" y="0"/>
                    <a:pt x="42" y="0"/>
                  </a:cubicBezTo>
                  <a:cubicBezTo>
                    <a:pt x="43" y="0"/>
                    <a:pt x="43" y="0"/>
                    <a:pt x="44" y="0"/>
                  </a:cubicBezTo>
                  <a:cubicBezTo>
                    <a:pt x="45" y="1"/>
                    <a:pt x="45" y="4"/>
                    <a:pt x="45" y="5"/>
                  </a:cubicBezTo>
                  <a:cubicBezTo>
                    <a:pt x="45" y="6"/>
                    <a:pt x="45" y="7"/>
                    <a:pt x="46" y="8"/>
                  </a:cubicBezTo>
                  <a:cubicBezTo>
                    <a:pt x="51" y="6"/>
                    <a:pt x="52" y="5"/>
                    <a:pt x="58" y="5"/>
                  </a:cubicBezTo>
                  <a:cubicBezTo>
                    <a:pt x="59" y="5"/>
                    <a:pt x="59" y="5"/>
                    <a:pt x="59" y="5"/>
                  </a:cubicBezTo>
                  <a:cubicBezTo>
                    <a:pt x="59" y="7"/>
                    <a:pt x="59" y="7"/>
                    <a:pt x="59" y="7"/>
                  </a:cubicBezTo>
                  <a:cubicBezTo>
                    <a:pt x="58" y="7"/>
                    <a:pt x="58" y="7"/>
                    <a:pt x="58" y="7"/>
                  </a:cubicBezTo>
                  <a:cubicBezTo>
                    <a:pt x="60" y="8"/>
                    <a:pt x="60" y="8"/>
                    <a:pt x="60" y="8"/>
                  </a:cubicBezTo>
                  <a:cubicBezTo>
                    <a:pt x="57" y="9"/>
                    <a:pt x="57" y="9"/>
                    <a:pt x="57" y="9"/>
                  </a:cubicBezTo>
                  <a:cubicBezTo>
                    <a:pt x="56" y="9"/>
                    <a:pt x="55" y="9"/>
                    <a:pt x="54" y="9"/>
                  </a:cubicBezTo>
                  <a:cubicBezTo>
                    <a:pt x="51" y="10"/>
                    <a:pt x="45" y="10"/>
                    <a:pt x="44" y="13"/>
                  </a:cubicBezTo>
                  <a:cubicBezTo>
                    <a:pt x="44" y="13"/>
                    <a:pt x="45" y="13"/>
                    <a:pt x="45" y="13"/>
                  </a:cubicBezTo>
                  <a:cubicBezTo>
                    <a:pt x="46" y="14"/>
                    <a:pt x="46" y="15"/>
                    <a:pt x="46" y="16"/>
                  </a:cubicBezTo>
                  <a:cubicBezTo>
                    <a:pt x="46" y="17"/>
                    <a:pt x="45" y="19"/>
                    <a:pt x="44" y="20"/>
                  </a:cubicBezTo>
                  <a:cubicBezTo>
                    <a:pt x="44" y="20"/>
                    <a:pt x="44" y="20"/>
                    <a:pt x="44" y="20"/>
                  </a:cubicBezTo>
                  <a:cubicBezTo>
                    <a:pt x="43" y="21"/>
                    <a:pt x="43" y="21"/>
                    <a:pt x="43" y="22"/>
                  </a:cubicBezTo>
                  <a:cubicBezTo>
                    <a:pt x="43" y="23"/>
                    <a:pt x="42" y="23"/>
                    <a:pt x="40" y="23"/>
                  </a:cubicBezTo>
                  <a:cubicBezTo>
                    <a:pt x="40" y="23"/>
                    <a:pt x="40" y="24"/>
                    <a:pt x="40" y="24"/>
                  </a:cubicBezTo>
                  <a:cubicBezTo>
                    <a:pt x="40" y="24"/>
                    <a:pt x="41" y="25"/>
                    <a:pt x="41" y="25"/>
                  </a:cubicBezTo>
                  <a:cubicBezTo>
                    <a:pt x="42" y="26"/>
                    <a:pt x="42" y="26"/>
                    <a:pt x="42" y="26"/>
                  </a:cubicBezTo>
                  <a:cubicBezTo>
                    <a:pt x="40" y="26"/>
                    <a:pt x="40" y="26"/>
                    <a:pt x="40" y="26"/>
                  </a:cubicBezTo>
                  <a:cubicBezTo>
                    <a:pt x="39" y="27"/>
                    <a:pt x="37" y="27"/>
                    <a:pt x="37" y="28"/>
                  </a:cubicBezTo>
                  <a:cubicBezTo>
                    <a:pt x="37" y="28"/>
                    <a:pt x="37" y="30"/>
                    <a:pt x="37" y="31"/>
                  </a:cubicBezTo>
                  <a:cubicBezTo>
                    <a:pt x="37" y="33"/>
                    <a:pt x="37" y="33"/>
                    <a:pt x="37" y="33"/>
                  </a:cubicBezTo>
                  <a:cubicBezTo>
                    <a:pt x="36" y="34"/>
                    <a:pt x="34" y="34"/>
                    <a:pt x="33" y="34"/>
                  </a:cubicBezTo>
                  <a:cubicBezTo>
                    <a:pt x="32" y="34"/>
                    <a:pt x="31" y="34"/>
                    <a:pt x="31" y="34"/>
                  </a:cubicBezTo>
                  <a:cubicBezTo>
                    <a:pt x="31" y="34"/>
                    <a:pt x="31" y="34"/>
                    <a:pt x="31" y="35"/>
                  </a:cubicBezTo>
                  <a:cubicBezTo>
                    <a:pt x="31" y="36"/>
                    <a:pt x="31" y="36"/>
                    <a:pt x="31" y="36"/>
                  </a:cubicBezTo>
                  <a:cubicBezTo>
                    <a:pt x="29" y="36"/>
                    <a:pt x="29" y="36"/>
                    <a:pt x="29" y="36"/>
                  </a:cubicBezTo>
                  <a:cubicBezTo>
                    <a:pt x="26" y="36"/>
                    <a:pt x="25" y="37"/>
                    <a:pt x="25" y="39"/>
                  </a:cubicBezTo>
                  <a:cubicBezTo>
                    <a:pt x="25" y="43"/>
                    <a:pt x="24" y="43"/>
                    <a:pt x="21" y="44"/>
                  </a:cubicBezTo>
                  <a:cubicBezTo>
                    <a:pt x="21" y="44"/>
                    <a:pt x="20" y="44"/>
                    <a:pt x="20" y="44"/>
                  </a:cubicBezTo>
                  <a:cubicBezTo>
                    <a:pt x="18" y="44"/>
                    <a:pt x="16" y="45"/>
                    <a:pt x="13" y="45"/>
                  </a:cubicBezTo>
                  <a:close/>
                  <a:moveTo>
                    <a:pt x="4" y="41"/>
                  </a:moveTo>
                  <a:cubicBezTo>
                    <a:pt x="10" y="43"/>
                    <a:pt x="15" y="43"/>
                    <a:pt x="19" y="42"/>
                  </a:cubicBezTo>
                  <a:cubicBezTo>
                    <a:pt x="20" y="42"/>
                    <a:pt x="20" y="42"/>
                    <a:pt x="21" y="42"/>
                  </a:cubicBezTo>
                  <a:cubicBezTo>
                    <a:pt x="23" y="41"/>
                    <a:pt x="23" y="41"/>
                    <a:pt x="23" y="38"/>
                  </a:cubicBezTo>
                  <a:cubicBezTo>
                    <a:pt x="24" y="35"/>
                    <a:pt x="26" y="34"/>
                    <a:pt x="29" y="34"/>
                  </a:cubicBezTo>
                  <a:cubicBezTo>
                    <a:pt x="29" y="34"/>
                    <a:pt x="29" y="33"/>
                    <a:pt x="29" y="33"/>
                  </a:cubicBezTo>
                  <a:cubicBezTo>
                    <a:pt x="30" y="32"/>
                    <a:pt x="31" y="32"/>
                    <a:pt x="33" y="32"/>
                  </a:cubicBezTo>
                  <a:cubicBezTo>
                    <a:pt x="33" y="32"/>
                    <a:pt x="34" y="32"/>
                    <a:pt x="35" y="32"/>
                  </a:cubicBezTo>
                  <a:cubicBezTo>
                    <a:pt x="35" y="32"/>
                    <a:pt x="35" y="31"/>
                    <a:pt x="35" y="31"/>
                  </a:cubicBezTo>
                  <a:cubicBezTo>
                    <a:pt x="35" y="28"/>
                    <a:pt x="35" y="27"/>
                    <a:pt x="35" y="27"/>
                  </a:cubicBezTo>
                  <a:cubicBezTo>
                    <a:pt x="36" y="26"/>
                    <a:pt x="37" y="25"/>
                    <a:pt x="39" y="25"/>
                  </a:cubicBezTo>
                  <a:cubicBezTo>
                    <a:pt x="38" y="25"/>
                    <a:pt x="38" y="25"/>
                    <a:pt x="38" y="24"/>
                  </a:cubicBezTo>
                  <a:cubicBezTo>
                    <a:pt x="38" y="24"/>
                    <a:pt x="38" y="23"/>
                    <a:pt x="38" y="23"/>
                  </a:cubicBezTo>
                  <a:cubicBezTo>
                    <a:pt x="36" y="21"/>
                    <a:pt x="36" y="21"/>
                    <a:pt x="36" y="21"/>
                  </a:cubicBezTo>
                  <a:cubicBezTo>
                    <a:pt x="38" y="21"/>
                    <a:pt x="38" y="21"/>
                    <a:pt x="38" y="21"/>
                  </a:cubicBezTo>
                  <a:cubicBezTo>
                    <a:pt x="40" y="21"/>
                    <a:pt x="41" y="21"/>
                    <a:pt x="41" y="21"/>
                  </a:cubicBezTo>
                  <a:cubicBezTo>
                    <a:pt x="41" y="21"/>
                    <a:pt x="41" y="21"/>
                    <a:pt x="41" y="21"/>
                  </a:cubicBezTo>
                  <a:cubicBezTo>
                    <a:pt x="41" y="21"/>
                    <a:pt x="42" y="20"/>
                    <a:pt x="42" y="19"/>
                  </a:cubicBezTo>
                  <a:cubicBezTo>
                    <a:pt x="42" y="19"/>
                    <a:pt x="43" y="19"/>
                    <a:pt x="43" y="18"/>
                  </a:cubicBezTo>
                  <a:cubicBezTo>
                    <a:pt x="44" y="17"/>
                    <a:pt x="44" y="17"/>
                    <a:pt x="44" y="15"/>
                  </a:cubicBezTo>
                  <a:cubicBezTo>
                    <a:pt x="44" y="15"/>
                    <a:pt x="44" y="15"/>
                    <a:pt x="44" y="15"/>
                  </a:cubicBezTo>
                  <a:cubicBezTo>
                    <a:pt x="43" y="14"/>
                    <a:pt x="42" y="13"/>
                    <a:pt x="42" y="13"/>
                  </a:cubicBezTo>
                  <a:cubicBezTo>
                    <a:pt x="43" y="11"/>
                    <a:pt x="43" y="11"/>
                    <a:pt x="44" y="10"/>
                  </a:cubicBezTo>
                  <a:cubicBezTo>
                    <a:pt x="43" y="8"/>
                    <a:pt x="43" y="7"/>
                    <a:pt x="43" y="5"/>
                  </a:cubicBezTo>
                  <a:cubicBezTo>
                    <a:pt x="43" y="4"/>
                    <a:pt x="43" y="3"/>
                    <a:pt x="42" y="2"/>
                  </a:cubicBezTo>
                  <a:cubicBezTo>
                    <a:pt x="42" y="2"/>
                    <a:pt x="42" y="2"/>
                    <a:pt x="42" y="2"/>
                  </a:cubicBezTo>
                  <a:cubicBezTo>
                    <a:pt x="42" y="2"/>
                    <a:pt x="41" y="3"/>
                    <a:pt x="41" y="3"/>
                  </a:cubicBezTo>
                  <a:cubicBezTo>
                    <a:pt x="41" y="5"/>
                    <a:pt x="40" y="6"/>
                    <a:pt x="38" y="6"/>
                  </a:cubicBezTo>
                  <a:cubicBezTo>
                    <a:pt x="38" y="6"/>
                    <a:pt x="38" y="6"/>
                    <a:pt x="37" y="6"/>
                  </a:cubicBezTo>
                  <a:cubicBezTo>
                    <a:pt x="37" y="6"/>
                    <a:pt x="37" y="6"/>
                    <a:pt x="37" y="7"/>
                  </a:cubicBezTo>
                  <a:cubicBezTo>
                    <a:pt x="37" y="7"/>
                    <a:pt x="37" y="7"/>
                    <a:pt x="37" y="7"/>
                  </a:cubicBezTo>
                  <a:cubicBezTo>
                    <a:pt x="37" y="10"/>
                    <a:pt x="37" y="10"/>
                    <a:pt x="37" y="10"/>
                  </a:cubicBezTo>
                  <a:cubicBezTo>
                    <a:pt x="35" y="8"/>
                    <a:pt x="35" y="8"/>
                    <a:pt x="35" y="8"/>
                  </a:cubicBezTo>
                  <a:cubicBezTo>
                    <a:pt x="35" y="8"/>
                    <a:pt x="35" y="8"/>
                    <a:pt x="35" y="8"/>
                  </a:cubicBezTo>
                  <a:cubicBezTo>
                    <a:pt x="34" y="8"/>
                    <a:pt x="34" y="8"/>
                    <a:pt x="33" y="8"/>
                  </a:cubicBezTo>
                  <a:cubicBezTo>
                    <a:pt x="32" y="9"/>
                    <a:pt x="31" y="9"/>
                    <a:pt x="30" y="9"/>
                  </a:cubicBezTo>
                  <a:cubicBezTo>
                    <a:pt x="29" y="8"/>
                    <a:pt x="28" y="7"/>
                    <a:pt x="26" y="7"/>
                  </a:cubicBezTo>
                  <a:cubicBezTo>
                    <a:pt x="26" y="7"/>
                    <a:pt x="25" y="7"/>
                    <a:pt x="25" y="7"/>
                  </a:cubicBezTo>
                  <a:cubicBezTo>
                    <a:pt x="24" y="7"/>
                    <a:pt x="24" y="7"/>
                    <a:pt x="23" y="7"/>
                  </a:cubicBezTo>
                  <a:cubicBezTo>
                    <a:pt x="21" y="7"/>
                    <a:pt x="19" y="8"/>
                    <a:pt x="19" y="9"/>
                  </a:cubicBezTo>
                  <a:cubicBezTo>
                    <a:pt x="18" y="12"/>
                    <a:pt x="16" y="13"/>
                    <a:pt x="13" y="14"/>
                  </a:cubicBezTo>
                  <a:cubicBezTo>
                    <a:pt x="13" y="14"/>
                    <a:pt x="13" y="14"/>
                    <a:pt x="13" y="14"/>
                  </a:cubicBezTo>
                  <a:cubicBezTo>
                    <a:pt x="13" y="15"/>
                    <a:pt x="13" y="15"/>
                    <a:pt x="13" y="16"/>
                  </a:cubicBezTo>
                  <a:cubicBezTo>
                    <a:pt x="12" y="17"/>
                    <a:pt x="11" y="17"/>
                    <a:pt x="9" y="17"/>
                  </a:cubicBezTo>
                  <a:cubicBezTo>
                    <a:pt x="9" y="17"/>
                    <a:pt x="9" y="17"/>
                    <a:pt x="9" y="17"/>
                  </a:cubicBezTo>
                  <a:cubicBezTo>
                    <a:pt x="8" y="17"/>
                    <a:pt x="6" y="17"/>
                    <a:pt x="5" y="16"/>
                  </a:cubicBezTo>
                  <a:cubicBezTo>
                    <a:pt x="5" y="17"/>
                    <a:pt x="5" y="18"/>
                    <a:pt x="4" y="19"/>
                  </a:cubicBezTo>
                  <a:cubicBezTo>
                    <a:pt x="4" y="19"/>
                    <a:pt x="4" y="20"/>
                    <a:pt x="3" y="21"/>
                  </a:cubicBezTo>
                  <a:cubicBezTo>
                    <a:pt x="2" y="22"/>
                    <a:pt x="2" y="22"/>
                    <a:pt x="2" y="22"/>
                  </a:cubicBezTo>
                  <a:cubicBezTo>
                    <a:pt x="2" y="23"/>
                    <a:pt x="2" y="23"/>
                    <a:pt x="2" y="23"/>
                  </a:cubicBezTo>
                  <a:cubicBezTo>
                    <a:pt x="4" y="25"/>
                    <a:pt x="3" y="26"/>
                    <a:pt x="3" y="27"/>
                  </a:cubicBezTo>
                  <a:cubicBezTo>
                    <a:pt x="3" y="27"/>
                    <a:pt x="2" y="27"/>
                    <a:pt x="2" y="28"/>
                  </a:cubicBezTo>
                  <a:cubicBezTo>
                    <a:pt x="2" y="28"/>
                    <a:pt x="2" y="29"/>
                    <a:pt x="3" y="29"/>
                  </a:cubicBezTo>
                  <a:cubicBezTo>
                    <a:pt x="3" y="30"/>
                    <a:pt x="3" y="32"/>
                    <a:pt x="3" y="32"/>
                  </a:cubicBezTo>
                  <a:cubicBezTo>
                    <a:pt x="3" y="32"/>
                    <a:pt x="4" y="33"/>
                    <a:pt x="4" y="33"/>
                  </a:cubicBezTo>
                  <a:cubicBezTo>
                    <a:pt x="5" y="33"/>
                    <a:pt x="6" y="34"/>
                    <a:pt x="6" y="35"/>
                  </a:cubicBezTo>
                  <a:cubicBezTo>
                    <a:pt x="8" y="37"/>
                    <a:pt x="6" y="39"/>
                    <a:pt x="4" y="4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09" name="Freeform 419"/>
            <p:cNvSpPr/>
            <p:nvPr/>
          </p:nvSpPr>
          <p:spPr bwMode="auto">
            <a:xfrm>
              <a:off x="5064126" y="2471565"/>
              <a:ext cx="1588" cy="4763"/>
            </a:xfrm>
            <a:custGeom>
              <a:avLst/>
              <a:gdLst>
                <a:gd name="T0" fmla="*/ 1 w 1"/>
                <a:gd name="T1" fmla="*/ 1 h 2"/>
                <a:gd name="T2" fmla="*/ 1 w 1"/>
                <a:gd name="T3" fmla="*/ 2 h 2"/>
                <a:gd name="T4" fmla="*/ 1 w 1"/>
                <a:gd name="T5" fmla="*/ 1 h 2"/>
              </a:gdLst>
              <a:ahLst/>
              <a:cxnLst>
                <a:cxn ang="0">
                  <a:pos x="T0" y="T1"/>
                </a:cxn>
                <a:cxn ang="0">
                  <a:pos x="T2" y="T3"/>
                </a:cxn>
                <a:cxn ang="0">
                  <a:pos x="T4" y="T5"/>
                </a:cxn>
              </a:cxnLst>
              <a:rect l="0" t="0" r="r" b="b"/>
              <a:pathLst>
                <a:path w="1" h="2">
                  <a:moveTo>
                    <a:pt x="1" y="1"/>
                  </a:moveTo>
                  <a:cubicBezTo>
                    <a:pt x="1" y="1"/>
                    <a:pt x="0" y="0"/>
                    <a:pt x="1" y="2"/>
                  </a:cubicBezTo>
                  <a:cubicBezTo>
                    <a:pt x="1" y="2"/>
                    <a:pt x="1" y="1"/>
                    <a:pt x="1"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0" name="Freeform 420"/>
            <p:cNvSpPr/>
            <p:nvPr/>
          </p:nvSpPr>
          <p:spPr bwMode="auto">
            <a:xfrm>
              <a:off x="5060951" y="2463627"/>
              <a:ext cx="14288" cy="19050"/>
            </a:xfrm>
            <a:custGeom>
              <a:avLst/>
              <a:gdLst>
                <a:gd name="T0" fmla="*/ 2 w 5"/>
                <a:gd name="T1" fmla="*/ 7 h 7"/>
                <a:gd name="T2" fmla="*/ 1 w 5"/>
                <a:gd name="T3" fmla="*/ 5 h 7"/>
                <a:gd name="T4" fmla="*/ 1 w 5"/>
                <a:gd name="T5" fmla="*/ 3 h 7"/>
                <a:gd name="T6" fmla="*/ 2 w 5"/>
                <a:gd name="T7" fmla="*/ 3 h 7"/>
                <a:gd name="T8" fmla="*/ 2 w 5"/>
                <a:gd name="T9" fmla="*/ 3 h 7"/>
                <a:gd name="T10" fmla="*/ 5 w 5"/>
                <a:gd name="T11" fmla="*/ 0 h 7"/>
                <a:gd name="T12" fmla="*/ 3 w 5"/>
                <a:gd name="T13" fmla="*/ 4 h 7"/>
                <a:gd name="T14" fmla="*/ 3 w 5"/>
                <a:gd name="T15" fmla="*/ 5 h 7"/>
                <a:gd name="T16" fmla="*/ 2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2" y="7"/>
                  </a:moveTo>
                  <a:cubicBezTo>
                    <a:pt x="1" y="5"/>
                    <a:pt x="1" y="5"/>
                    <a:pt x="1" y="5"/>
                  </a:cubicBezTo>
                  <a:cubicBezTo>
                    <a:pt x="1" y="5"/>
                    <a:pt x="0" y="4"/>
                    <a:pt x="1" y="3"/>
                  </a:cubicBezTo>
                  <a:cubicBezTo>
                    <a:pt x="1" y="3"/>
                    <a:pt x="1" y="3"/>
                    <a:pt x="2" y="3"/>
                  </a:cubicBezTo>
                  <a:cubicBezTo>
                    <a:pt x="2" y="3"/>
                    <a:pt x="2" y="3"/>
                    <a:pt x="2" y="3"/>
                  </a:cubicBezTo>
                  <a:cubicBezTo>
                    <a:pt x="5" y="0"/>
                    <a:pt x="5" y="0"/>
                    <a:pt x="5" y="0"/>
                  </a:cubicBezTo>
                  <a:cubicBezTo>
                    <a:pt x="3" y="4"/>
                    <a:pt x="3" y="4"/>
                    <a:pt x="3" y="4"/>
                  </a:cubicBezTo>
                  <a:cubicBezTo>
                    <a:pt x="3" y="5"/>
                    <a:pt x="3" y="5"/>
                    <a:pt x="3" y="5"/>
                  </a:cubicBezTo>
                  <a:lnTo>
                    <a:pt x="2"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1" name="Freeform 421"/>
            <p:cNvSpPr/>
            <p:nvPr/>
          </p:nvSpPr>
          <p:spPr bwMode="auto">
            <a:xfrm>
              <a:off x="4938713" y="2328690"/>
              <a:ext cx="107950" cy="112713"/>
            </a:xfrm>
            <a:custGeom>
              <a:avLst/>
              <a:gdLst>
                <a:gd name="T0" fmla="*/ 2 w 40"/>
                <a:gd name="T1" fmla="*/ 26 h 41"/>
                <a:gd name="T2" fmla="*/ 13 w 40"/>
                <a:gd name="T3" fmla="*/ 31 h 41"/>
                <a:gd name="T4" fmla="*/ 17 w 40"/>
                <a:gd name="T5" fmla="*/ 33 h 41"/>
                <a:gd name="T6" fmla="*/ 20 w 40"/>
                <a:gd name="T7" fmla="*/ 34 h 41"/>
                <a:gd name="T8" fmla="*/ 20 w 40"/>
                <a:gd name="T9" fmla="*/ 38 h 41"/>
                <a:gd name="T10" fmla="*/ 31 w 40"/>
                <a:gd name="T11" fmla="*/ 40 h 41"/>
                <a:gd name="T12" fmla="*/ 34 w 40"/>
                <a:gd name="T13" fmla="*/ 36 h 41"/>
                <a:gd name="T14" fmla="*/ 40 w 40"/>
                <a:gd name="T15" fmla="*/ 36 h 41"/>
                <a:gd name="T16" fmla="*/ 32 w 40"/>
                <a:gd name="T17" fmla="*/ 23 h 41"/>
                <a:gd name="T18" fmla="*/ 27 w 40"/>
                <a:gd name="T19" fmla="*/ 17 h 41"/>
                <a:gd name="T20" fmla="*/ 30 w 40"/>
                <a:gd name="T21" fmla="*/ 9 h 41"/>
                <a:gd name="T22" fmla="*/ 25 w 40"/>
                <a:gd name="T23" fmla="*/ 2 h 41"/>
                <a:gd name="T24" fmla="*/ 16 w 40"/>
                <a:gd name="T25" fmla="*/ 2 h 41"/>
                <a:gd name="T26" fmla="*/ 11 w 40"/>
                <a:gd name="T27" fmla="*/ 10 h 41"/>
                <a:gd name="T28" fmla="*/ 6 w 40"/>
                <a:gd name="T29" fmla="*/ 18 h 41"/>
                <a:gd name="T30" fmla="*/ 2 w 40"/>
                <a:gd name="T31"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41">
                  <a:moveTo>
                    <a:pt x="2" y="26"/>
                  </a:moveTo>
                  <a:cubicBezTo>
                    <a:pt x="6" y="27"/>
                    <a:pt x="9" y="29"/>
                    <a:pt x="13" y="31"/>
                  </a:cubicBezTo>
                  <a:cubicBezTo>
                    <a:pt x="14" y="32"/>
                    <a:pt x="16" y="32"/>
                    <a:pt x="17" y="33"/>
                  </a:cubicBezTo>
                  <a:cubicBezTo>
                    <a:pt x="18" y="34"/>
                    <a:pt x="19" y="34"/>
                    <a:pt x="20" y="34"/>
                  </a:cubicBezTo>
                  <a:cubicBezTo>
                    <a:pt x="20" y="35"/>
                    <a:pt x="19" y="37"/>
                    <a:pt x="20" y="38"/>
                  </a:cubicBezTo>
                  <a:cubicBezTo>
                    <a:pt x="23" y="41"/>
                    <a:pt x="27" y="38"/>
                    <a:pt x="31" y="40"/>
                  </a:cubicBezTo>
                  <a:cubicBezTo>
                    <a:pt x="33" y="40"/>
                    <a:pt x="33" y="36"/>
                    <a:pt x="34" y="36"/>
                  </a:cubicBezTo>
                  <a:cubicBezTo>
                    <a:pt x="36" y="35"/>
                    <a:pt x="38" y="36"/>
                    <a:pt x="40" y="36"/>
                  </a:cubicBezTo>
                  <a:cubicBezTo>
                    <a:pt x="34" y="33"/>
                    <a:pt x="37" y="27"/>
                    <a:pt x="32" y="23"/>
                  </a:cubicBezTo>
                  <a:cubicBezTo>
                    <a:pt x="30" y="22"/>
                    <a:pt x="26" y="19"/>
                    <a:pt x="27" y="17"/>
                  </a:cubicBezTo>
                  <a:cubicBezTo>
                    <a:pt x="28" y="14"/>
                    <a:pt x="30" y="12"/>
                    <a:pt x="30" y="9"/>
                  </a:cubicBezTo>
                  <a:cubicBezTo>
                    <a:pt x="27" y="8"/>
                    <a:pt x="25" y="5"/>
                    <a:pt x="25" y="2"/>
                  </a:cubicBezTo>
                  <a:cubicBezTo>
                    <a:pt x="22" y="2"/>
                    <a:pt x="19" y="0"/>
                    <a:pt x="16" y="2"/>
                  </a:cubicBezTo>
                  <a:cubicBezTo>
                    <a:pt x="13" y="4"/>
                    <a:pt x="11" y="6"/>
                    <a:pt x="11" y="10"/>
                  </a:cubicBezTo>
                  <a:cubicBezTo>
                    <a:pt x="10" y="14"/>
                    <a:pt x="10" y="15"/>
                    <a:pt x="6" y="18"/>
                  </a:cubicBezTo>
                  <a:cubicBezTo>
                    <a:pt x="1" y="21"/>
                    <a:pt x="0" y="20"/>
                    <a:pt x="2" y="2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2" name="Freeform 422"/>
            <p:cNvSpPr>
              <a:spLocks noEditPoints="1"/>
            </p:cNvSpPr>
            <p:nvPr/>
          </p:nvSpPr>
          <p:spPr bwMode="auto">
            <a:xfrm>
              <a:off x="4935538" y="2328690"/>
              <a:ext cx="117475" cy="112713"/>
            </a:xfrm>
            <a:custGeom>
              <a:avLst/>
              <a:gdLst>
                <a:gd name="T0" fmla="*/ 32 w 43"/>
                <a:gd name="T1" fmla="*/ 41 h 41"/>
                <a:gd name="T2" fmla="*/ 28 w 43"/>
                <a:gd name="T3" fmla="*/ 40 h 41"/>
                <a:gd name="T4" fmla="*/ 20 w 43"/>
                <a:gd name="T5" fmla="*/ 38 h 41"/>
                <a:gd name="T6" fmla="*/ 20 w 43"/>
                <a:gd name="T7" fmla="*/ 35 h 41"/>
                <a:gd name="T8" fmla="*/ 17 w 43"/>
                <a:gd name="T9" fmla="*/ 34 h 41"/>
                <a:gd name="T10" fmla="*/ 13 w 43"/>
                <a:gd name="T11" fmla="*/ 32 h 41"/>
                <a:gd name="T12" fmla="*/ 3 w 43"/>
                <a:gd name="T13" fmla="*/ 27 h 41"/>
                <a:gd name="T14" fmla="*/ 2 w 43"/>
                <a:gd name="T15" fmla="*/ 26 h 41"/>
                <a:gd name="T16" fmla="*/ 6 w 43"/>
                <a:gd name="T17" fmla="*/ 17 h 41"/>
                <a:gd name="T18" fmla="*/ 16 w 43"/>
                <a:gd name="T19" fmla="*/ 2 h 41"/>
                <a:gd name="T20" fmla="*/ 23 w 43"/>
                <a:gd name="T21" fmla="*/ 0 h 41"/>
                <a:gd name="T22" fmla="*/ 26 w 43"/>
                <a:gd name="T23" fmla="*/ 1 h 41"/>
                <a:gd name="T24" fmla="*/ 32 w 43"/>
                <a:gd name="T25" fmla="*/ 8 h 41"/>
                <a:gd name="T26" fmla="*/ 32 w 43"/>
                <a:gd name="T27" fmla="*/ 9 h 41"/>
                <a:gd name="T28" fmla="*/ 29 w 43"/>
                <a:gd name="T29" fmla="*/ 17 h 41"/>
                <a:gd name="T30" fmla="*/ 38 w 43"/>
                <a:gd name="T31" fmla="*/ 29 h 41"/>
                <a:gd name="T32" fmla="*/ 43 w 43"/>
                <a:gd name="T33" fmla="*/ 36 h 41"/>
                <a:gd name="T34" fmla="*/ 38 w 43"/>
                <a:gd name="T35" fmla="*/ 37 h 41"/>
                <a:gd name="T36" fmla="*/ 35 w 43"/>
                <a:gd name="T37" fmla="*/ 38 h 41"/>
                <a:gd name="T38" fmla="*/ 29 w 43"/>
                <a:gd name="T39" fmla="*/ 38 h 41"/>
                <a:gd name="T40" fmla="*/ 33 w 43"/>
                <a:gd name="T41" fmla="*/ 37 h 41"/>
                <a:gd name="T42" fmla="*/ 38 w 43"/>
                <a:gd name="T43" fmla="*/ 35 h 41"/>
                <a:gd name="T44" fmla="*/ 32 w 43"/>
                <a:gd name="T45" fmla="*/ 24 h 41"/>
                <a:gd name="T46" fmla="*/ 29 w 43"/>
                <a:gd name="T47" fmla="*/ 12 h 41"/>
                <a:gd name="T48" fmla="*/ 25 w 43"/>
                <a:gd name="T49" fmla="*/ 3 h 41"/>
                <a:gd name="T50" fmla="*/ 18 w 43"/>
                <a:gd name="T51" fmla="*/ 3 h 41"/>
                <a:gd name="T52" fmla="*/ 13 w 43"/>
                <a:gd name="T53" fmla="*/ 10 h 41"/>
                <a:gd name="T54" fmla="*/ 6 w 43"/>
                <a:gd name="T55" fmla="*/ 19 h 41"/>
                <a:gd name="T56" fmla="*/ 12 w 43"/>
                <a:gd name="T57" fmla="*/ 29 h 41"/>
                <a:gd name="T58" fmla="*/ 16 w 43"/>
                <a:gd name="T59" fmla="*/ 31 h 41"/>
                <a:gd name="T60" fmla="*/ 20 w 43"/>
                <a:gd name="T61" fmla="*/ 33 h 41"/>
                <a:gd name="T62" fmla="*/ 22 w 43"/>
                <a:gd name="T63" fmla="*/ 36 h 41"/>
                <a:gd name="T64" fmla="*/ 27 w 43"/>
                <a:gd name="T65"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41">
                  <a:moveTo>
                    <a:pt x="32" y="41"/>
                  </a:moveTo>
                  <a:cubicBezTo>
                    <a:pt x="32" y="41"/>
                    <a:pt x="32" y="41"/>
                    <a:pt x="32" y="41"/>
                  </a:cubicBezTo>
                  <a:cubicBezTo>
                    <a:pt x="31" y="40"/>
                    <a:pt x="30" y="40"/>
                    <a:pt x="29" y="40"/>
                  </a:cubicBezTo>
                  <a:cubicBezTo>
                    <a:pt x="29" y="40"/>
                    <a:pt x="28" y="40"/>
                    <a:pt x="28" y="40"/>
                  </a:cubicBezTo>
                  <a:cubicBezTo>
                    <a:pt x="27" y="40"/>
                    <a:pt x="27" y="40"/>
                    <a:pt x="26" y="40"/>
                  </a:cubicBezTo>
                  <a:cubicBezTo>
                    <a:pt x="24" y="40"/>
                    <a:pt x="22" y="40"/>
                    <a:pt x="20" y="38"/>
                  </a:cubicBezTo>
                  <a:cubicBezTo>
                    <a:pt x="20" y="38"/>
                    <a:pt x="20" y="37"/>
                    <a:pt x="20" y="36"/>
                  </a:cubicBezTo>
                  <a:cubicBezTo>
                    <a:pt x="20" y="36"/>
                    <a:pt x="20" y="35"/>
                    <a:pt x="20" y="35"/>
                  </a:cubicBezTo>
                  <a:cubicBezTo>
                    <a:pt x="20" y="35"/>
                    <a:pt x="20" y="35"/>
                    <a:pt x="20" y="35"/>
                  </a:cubicBezTo>
                  <a:cubicBezTo>
                    <a:pt x="19" y="35"/>
                    <a:pt x="18" y="35"/>
                    <a:pt x="17" y="34"/>
                  </a:cubicBezTo>
                  <a:cubicBezTo>
                    <a:pt x="17" y="33"/>
                    <a:pt x="16" y="33"/>
                    <a:pt x="15" y="32"/>
                  </a:cubicBezTo>
                  <a:cubicBezTo>
                    <a:pt x="14" y="32"/>
                    <a:pt x="14" y="32"/>
                    <a:pt x="13" y="32"/>
                  </a:cubicBezTo>
                  <a:cubicBezTo>
                    <a:pt x="12" y="31"/>
                    <a:pt x="12" y="31"/>
                    <a:pt x="11" y="30"/>
                  </a:cubicBezTo>
                  <a:cubicBezTo>
                    <a:pt x="8" y="29"/>
                    <a:pt x="6" y="28"/>
                    <a:pt x="3" y="27"/>
                  </a:cubicBezTo>
                  <a:cubicBezTo>
                    <a:pt x="2" y="27"/>
                    <a:pt x="2" y="27"/>
                    <a:pt x="2" y="27"/>
                  </a:cubicBezTo>
                  <a:cubicBezTo>
                    <a:pt x="2" y="26"/>
                    <a:pt x="2" y="26"/>
                    <a:pt x="2" y="26"/>
                  </a:cubicBezTo>
                  <a:cubicBezTo>
                    <a:pt x="0" y="21"/>
                    <a:pt x="1" y="20"/>
                    <a:pt x="5" y="18"/>
                  </a:cubicBezTo>
                  <a:cubicBezTo>
                    <a:pt x="5" y="17"/>
                    <a:pt x="6" y="17"/>
                    <a:pt x="6" y="17"/>
                  </a:cubicBezTo>
                  <a:cubicBezTo>
                    <a:pt x="10" y="15"/>
                    <a:pt x="10" y="14"/>
                    <a:pt x="11" y="10"/>
                  </a:cubicBezTo>
                  <a:cubicBezTo>
                    <a:pt x="11" y="5"/>
                    <a:pt x="13" y="4"/>
                    <a:pt x="16" y="2"/>
                  </a:cubicBezTo>
                  <a:cubicBezTo>
                    <a:pt x="17" y="1"/>
                    <a:pt x="17" y="1"/>
                    <a:pt x="17" y="1"/>
                  </a:cubicBezTo>
                  <a:cubicBezTo>
                    <a:pt x="18" y="0"/>
                    <a:pt x="21" y="0"/>
                    <a:pt x="23" y="0"/>
                  </a:cubicBezTo>
                  <a:cubicBezTo>
                    <a:pt x="24" y="1"/>
                    <a:pt x="25" y="1"/>
                    <a:pt x="25" y="1"/>
                  </a:cubicBezTo>
                  <a:cubicBezTo>
                    <a:pt x="26" y="1"/>
                    <a:pt x="26" y="1"/>
                    <a:pt x="26" y="1"/>
                  </a:cubicBezTo>
                  <a:cubicBezTo>
                    <a:pt x="27" y="2"/>
                    <a:pt x="27" y="2"/>
                    <a:pt x="27" y="2"/>
                  </a:cubicBezTo>
                  <a:cubicBezTo>
                    <a:pt x="27" y="5"/>
                    <a:pt x="29" y="7"/>
                    <a:pt x="32" y="8"/>
                  </a:cubicBezTo>
                  <a:cubicBezTo>
                    <a:pt x="33" y="8"/>
                    <a:pt x="33" y="8"/>
                    <a:pt x="33" y="8"/>
                  </a:cubicBezTo>
                  <a:cubicBezTo>
                    <a:pt x="32" y="9"/>
                    <a:pt x="32" y="9"/>
                    <a:pt x="32" y="9"/>
                  </a:cubicBezTo>
                  <a:cubicBezTo>
                    <a:pt x="32" y="11"/>
                    <a:pt x="31" y="12"/>
                    <a:pt x="31" y="13"/>
                  </a:cubicBezTo>
                  <a:cubicBezTo>
                    <a:pt x="30" y="15"/>
                    <a:pt x="29" y="16"/>
                    <a:pt x="29" y="17"/>
                  </a:cubicBezTo>
                  <a:cubicBezTo>
                    <a:pt x="29" y="18"/>
                    <a:pt x="30" y="20"/>
                    <a:pt x="33" y="22"/>
                  </a:cubicBezTo>
                  <a:cubicBezTo>
                    <a:pt x="36" y="24"/>
                    <a:pt x="37" y="27"/>
                    <a:pt x="38" y="29"/>
                  </a:cubicBezTo>
                  <a:cubicBezTo>
                    <a:pt x="38" y="32"/>
                    <a:pt x="39" y="34"/>
                    <a:pt x="41" y="35"/>
                  </a:cubicBezTo>
                  <a:cubicBezTo>
                    <a:pt x="43" y="36"/>
                    <a:pt x="43" y="36"/>
                    <a:pt x="43" y="36"/>
                  </a:cubicBezTo>
                  <a:cubicBezTo>
                    <a:pt x="41" y="37"/>
                    <a:pt x="41" y="37"/>
                    <a:pt x="41" y="37"/>
                  </a:cubicBezTo>
                  <a:cubicBezTo>
                    <a:pt x="40" y="37"/>
                    <a:pt x="39" y="37"/>
                    <a:pt x="38" y="37"/>
                  </a:cubicBezTo>
                  <a:cubicBezTo>
                    <a:pt x="37" y="37"/>
                    <a:pt x="36" y="37"/>
                    <a:pt x="36" y="37"/>
                  </a:cubicBezTo>
                  <a:cubicBezTo>
                    <a:pt x="36" y="37"/>
                    <a:pt x="35" y="38"/>
                    <a:pt x="35" y="38"/>
                  </a:cubicBezTo>
                  <a:cubicBezTo>
                    <a:pt x="34" y="39"/>
                    <a:pt x="34" y="41"/>
                    <a:pt x="32" y="41"/>
                  </a:cubicBezTo>
                  <a:close/>
                  <a:moveTo>
                    <a:pt x="29" y="38"/>
                  </a:moveTo>
                  <a:cubicBezTo>
                    <a:pt x="30" y="38"/>
                    <a:pt x="31" y="38"/>
                    <a:pt x="32" y="39"/>
                  </a:cubicBezTo>
                  <a:cubicBezTo>
                    <a:pt x="33" y="38"/>
                    <a:pt x="33" y="38"/>
                    <a:pt x="33" y="37"/>
                  </a:cubicBezTo>
                  <a:cubicBezTo>
                    <a:pt x="34" y="36"/>
                    <a:pt x="34" y="35"/>
                    <a:pt x="35" y="35"/>
                  </a:cubicBezTo>
                  <a:cubicBezTo>
                    <a:pt x="36" y="35"/>
                    <a:pt x="37" y="35"/>
                    <a:pt x="38" y="35"/>
                  </a:cubicBezTo>
                  <a:cubicBezTo>
                    <a:pt x="37" y="33"/>
                    <a:pt x="36" y="31"/>
                    <a:pt x="36" y="30"/>
                  </a:cubicBezTo>
                  <a:cubicBezTo>
                    <a:pt x="35" y="28"/>
                    <a:pt x="35" y="26"/>
                    <a:pt x="32" y="24"/>
                  </a:cubicBezTo>
                  <a:cubicBezTo>
                    <a:pt x="30" y="23"/>
                    <a:pt x="26" y="20"/>
                    <a:pt x="27" y="17"/>
                  </a:cubicBezTo>
                  <a:cubicBezTo>
                    <a:pt x="28" y="15"/>
                    <a:pt x="28" y="14"/>
                    <a:pt x="29" y="12"/>
                  </a:cubicBezTo>
                  <a:cubicBezTo>
                    <a:pt x="29" y="11"/>
                    <a:pt x="30" y="10"/>
                    <a:pt x="30" y="9"/>
                  </a:cubicBezTo>
                  <a:cubicBezTo>
                    <a:pt x="27" y="8"/>
                    <a:pt x="25" y="6"/>
                    <a:pt x="25" y="3"/>
                  </a:cubicBezTo>
                  <a:cubicBezTo>
                    <a:pt x="24" y="3"/>
                    <a:pt x="23" y="2"/>
                    <a:pt x="22" y="2"/>
                  </a:cubicBezTo>
                  <a:cubicBezTo>
                    <a:pt x="21" y="2"/>
                    <a:pt x="19" y="2"/>
                    <a:pt x="18" y="3"/>
                  </a:cubicBezTo>
                  <a:cubicBezTo>
                    <a:pt x="17" y="3"/>
                    <a:pt x="17" y="3"/>
                    <a:pt x="17" y="3"/>
                  </a:cubicBezTo>
                  <a:cubicBezTo>
                    <a:pt x="14" y="5"/>
                    <a:pt x="13" y="6"/>
                    <a:pt x="13" y="10"/>
                  </a:cubicBezTo>
                  <a:cubicBezTo>
                    <a:pt x="12" y="15"/>
                    <a:pt x="12" y="16"/>
                    <a:pt x="7" y="19"/>
                  </a:cubicBezTo>
                  <a:cubicBezTo>
                    <a:pt x="7" y="19"/>
                    <a:pt x="6" y="19"/>
                    <a:pt x="6" y="19"/>
                  </a:cubicBezTo>
                  <a:cubicBezTo>
                    <a:pt x="3" y="21"/>
                    <a:pt x="3" y="21"/>
                    <a:pt x="4" y="25"/>
                  </a:cubicBezTo>
                  <a:cubicBezTo>
                    <a:pt x="7" y="26"/>
                    <a:pt x="9" y="27"/>
                    <a:pt x="12" y="29"/>
                  </a:cubicBezTo>
                  <a:cubicBezTo>
                    <a:pt x="13" y="29"/>
                    <a:pt x="13" y="29"/>
                    <a:pt x="14" y="30"/>
                  </a:cubicBezTo>
                  <a:cubicBezTo>
                    <a:pt x="15" y="30"/>
                    <a:pt x="15" y="30"/>
                    <a:pt x="16" y="31"/>
                  </a:cubicBezTo>
                  <a:cubicBezTo>
                    <a:pt x="17" y="31"/>
                    <a:pt x="18" y="31"/>
                    <a:pt x="19" y="33"/>
                  </a:cubicBezTo>
                  <a:cubicBezTo>
                    <a:pt x="19" y="33"/>
                    <a:pt x="19" y="33"/>
                    <a:pt x="20" y="33"/>
                  </a:cubicBezTo>
                  <a:cubicBezTo>
                    <a:pt x="20" y="33"/>
                    <a:pt x="21" y="33"/>
                    <a:pt x="21" y="34"/>
                  </a:cubicBezTo>
                  <a:cubicBezTo>
                    <a:pt x="22" y="34"/>
                    <a:pt x="22" y="35"/>
                    <a:pt x="22" y="36"/>
                  </a:cubicBezTo>
                  <a:cubicBezTo>
                    <a:pt x="22" y="36"/>
                    <a:pt x="22" y="37"/>
                    <a:pt x="22" y="37"/>
                  </a:cubicBezTo>
                  <a:cubicBezTo>
                    <a:pt x="23" y="38"/>
                    <a:pt x="25" y="38"/>
                    <a:pt x="27" y="38"/>
                  </a:cubicBezTo>
                  <a:cubicBezTo>
                    <a:pt x="28" y="38"/>
                    <a:pt x="29" y="38"/>
                    <a:pt x="29" y="3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3" name="Freeform 423"/>
            <p:cNvSpPr/>
            <p:nvPr/>
          </p:nvSpPr>
          <p:spPr bwMode="auto">
            <a:xfrm>
              <a:off x="5006976" y="2433465"/>
              <a:ext cx="19050" cy="11113"/>
            </a:xfrm>
            <a:custGeom>
              <a:avLst/>
              <a:gdLst>
                <a:gd name="T0" fmla="*/ 0 w 7"/>
                <a:gd name="T1" fmla="*/ 2 h 4"/>
                <a:gd name="T2" fmla="*/ 7 w 7"/>
                <a:gd name="T3" fmla="*/ 2 h 4"/>
                <a:gd name="T4" fmla="*/ 0 w 7"/>
                <a:gd name="T5" fmla="*/ 2 h 4"/>
              </a:gdLst>
              <a:ahLst/>
              <a:cxnLst>
                <a:cxn ang="0">
                  <a:pos x="T0" y="T1"/>
                </a:cxn>
                <a:cxn ang="0">
                  <a:pos x="T2" y="T3"/>
                </a:cxn>
                <a:cxn ang="0">
                  <a:pos x="T4" y="T5"/>
                </a:cxn>
              </a:cxnLst>
              <a:rect l="0" t="0" r="r" b="b"/>
              <a:pathLst>
                <a:path w="7" h="4">
                  <a:moveTo>
                    <a:pt x="0" y="2"/>
                  </a:moveTo>
                  <a:cubicBezTo>
                    <a:pt x="2" y="4"/>
                    <a:pt x="4" y="3"/>
                    <a:pt x="7" y="2"/>
                  </a:cubicBezTo>
                  <a:cubicBezTo>
                    <a:pt x="4" y="1"/>
                    <a:pt x="2" y="0"/>
                    <a:pt x="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4" name="Freeform 424"/>
            <p:cNvSpPr>
              <a:spLocks noEditPoints="1"/>
            </p:cNvSpPr>
            <p:nvPr/>
          </p:nvSpPr>
          <p:spPr bwMode="auto">
            <a:xfrm>
              <a:off x="5000626" y="2430290"/>
              <a:ext cx="30163" cy="14288"/>
            </a:xfrm>
            <a:custGeom>
              <a:avLst/>
              <a:gdLst>
                <a:gd name="T0" fmla="*/ 5 w 11"/>
                <a:gd name="T1" fmla="*/ 5 h 5"/>
                <a:gd name="T2" fmla="*/ 5 w 11"/>
                <a:gd name="T3" fmla="*/ 5 h 5"/>
                <a:gd name="T4" fmla="*/ 1 w 11"/>
                <a:gd name="T5" fmla="*/ 3 h 5"/>
                <a:gd name="T6" fmla="*/ 0 w 11"/>
                <a:gd name="T7" fmla="*/ 2 h 5"/>
                <a:gd name="T8" fmla="*/ 1 w 11"/>
                <a:gd name="T9" fmla="*/ 2 h 5"/>
                <a:gd name="T10" fmla="*/ 8 w 11"/>
                <a:gd name="T11" fmla="*/ 2 h 5"/>
                <a:gd name="T12" fmla="*/ 11 w 11"/>
                <a:gd name="T13" fmla="*/ 3 h 5"/>
                <a:gd name="T14" fmla="*/ 8 w 11"/>
                <a:gd name="T15" fmla="*/ 4 h 5"/>
                <a:gd name="T16" fmla="*/ 5 w 11"/>
                <a:gd name="T17" fmla="*/ 5 h 5"/>
                <a:gd name="T18" fmla="*/ 3 w 11"/>
                <a:gd name="T19" fmla="*/ 3 h 5"/>
                <a:gd name="T20" fmla="*/ 6 w 11"/>
                <a:gd name="T21" fmla="*/ 3 h 5"/>
                <a:gd name="T22" fmla="*/ 3 w 11"/>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5">
                  <a:moveTo>
                    <a:pt x="5" y="5"/>
                  </a:moveTo>
                  <a:cubicBezTo>
                    <a:pt x="5" y="5"/>
                    <a:pt x="5" y="5"/>
                    <a:pt x="5" y="5"/>
                  </a:cubicBezTo>
                  <a:cubicBezTo>
                    <a:pt x="3" y="5"/>
                    <a:pt x="2" y="5"/>
                    <a:pt x="1" y="3"/>
                  </a:cubicBezTo>
                  <a:cubicBezTo>
                    <a:pt x="0" y="2"/>
                    <a:pt x="0" y="2"/>
                    <a:pt x="0" y="2"/>
                  </a:cubicBezTo>
                  <a:cubicBezTo>
                    <a:pt x="1" y="2"/>
                    <a:pt x="1" y="2"/>
                    <a:pt x="1" y="2"/>
                  </a:cubicBezTo>
                  <a:cubicBezTo>
                    <a:pt x="3" y="0"/>
                    <a:pt x="6" y="1"/>
                    <a:pt x="8" y="2"/>
                  </a:cubicBezTo>
                  <a:cubicBezTo>
                    <a:pt x="11" y="3"/>
                    <a:pt x="11" y="3"/>
                    <a:pt x="11" y="3"/>
                  </a:cubicBezTo>
                  <a:cubicBezTo>
                    <a:pt x="8" y="4"/>
                    <a:pt x="8" y="4"/>
                    <a:pt x="8" y="4"/>
                  </a:cubicBezTo>
                  <a:cubicBezTo>
                    <a:pt x="7" y="5"/>
                    <a:pt x="6" y="5"/>
                    <a:pt x="5" y="5"/>
                  </a:cubicBezTo>
                  <a:close/>
                  <a:moveTo>
                    <a:pt x="3" y="3"/>
                  </a:moveTo>
                  <a:cubicBezTo>
                    <a:pt x="5" y="4"/>
                    <a:pt x="5" y="3"/>
                    <a:pt x="6" y="3"/>
                  </a:cubicBezTo>
                  <a:cubicBezTo>
                    <a:pt x="5" y="3"/>
                    <a:pt x="4" y="2"/>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5" name="Freeform 425"/>
            <p:cNvSpPr/>
            <p:nvPr/>
          </p:nvSpPr>
          <p:spPr bwMode="auto">
            <a:xfrm>
              <a:off x="4887913" y="2385840"/>
              <a:ext cx="17463" cy="49213"/>
            </a:xfrm>
            <a:custGeom>
              <a:avLst/>
              <a:gdLst>
                <a:gd name="T0" fmla="*/ 4 w 6"/>
                <a:gd name="T1" fmla="*/ 18 h 18"/>
                <a:gd name="T2" fmla="*/ 6 w 6"/>
                <a:gd name="T3" fmla="*/ 8 h 18"/>
                <a:gd name="T4" fmla="*/ 3 w 6"/>
                <a:gd name="T5" fmla="*/ 9 h 18"/>
                <a:gd name="T6" fmla="*/ 5 w 6"/>
                <a:gd name="T7" fmla="*/ 7 h 18"/>
                <a:gd name="T8" fmla="*/ 6 w 6"/>
                <a:gd name="T9" fmla="*/ 4 h 18"/>
                <a:gd name="T10" fmla="*/ 6 w 6"/>
                <a:gd name="T11" fmla="*/ 0 h 18"/>
                <a:gd name="T12" fmla="*/ 2 w 6"/>
                <a:gd name="T13" fmla="*/ 8 h 18"/>
                <a:gd name="T14" fmla="*/ 4 w 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8">
                  <a:moveTo>
                    <a:pt x="4" y="18"/>
                  </a:moveTo>
                  <a:cubicBezTo>
                    <a:pt x="4" y="15"/>
                    <a:pt x="5" y="11"/>
                    <a:pt x="6" y="8"/>
                  </a:cubicBezTo>
                  <a:cubicBezTo>
                    <a:pt x="5" y="9"/>
                    <a:pt x="4" y="9"/>
                    <a:pt x="3" y="9"/>
                  </a:cubicBezTo>
                  <a:cubicBezTo>
                    <a:pt x="4" y="8"/>
                    <a:pt x="4" y="7"/>
                    <a:pt x="5" y="7"/>
                  </a:cubicBezTo>
                  <a:cubicBezTo>
                    <a:pt x="3" y="6"/>
                    <a:pt x="4" y="3"/>
                    <a:pt x="6" y="4"/>
                  </a:cubicBezTo>
                  <a:cubicBezTo>
                    <a:pt x="6" y="3"/>
                    <a:pt x="6" y="2"/>
                    <a:pt x="6" y="0"/>
                  </a:cubicBezTo>
                  <a:cubicBezTo>
                    <a:pt x="2" y="0"/>
                    <a:pt x="4" y="5"/>
                    <a:pt x="2" y="8"/>
                  </a:cubicBezTo>
                  <a:cubicBezTo>
                    <a:pt x="0" y="10"/>
                    <a:pt x="3" y="18"/>
                    <a:pt x="4"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6" name="Freeform 426"/>
            <p:cNvSpPr>
              <a:spLocks noEditPoints="1"/>
            </p:cNvSpPr>
            <p:nvPr/>
          </p:nvSpPr>
          <p:spPr bwMode="auto">
            <a:xfrm>
              <a:off x="4887913" y="2384252"/>
              <a:ext cx="20638" cy="53975"/>
            </a:xfrm>
            <a:custGeom>
              <a:avLst/>
              <a:gdLst>
                <a:gd name="T0" fmla="*/ 4 w 7"/>
                <a:gd name="T1" fmla="*/ 20 h 20"/>
                <a:gd name="T2" fmla="*/ 2 w 7"/>
                <a:gd name="T3" fmla="*/ 18 h 20"/>
                <a:gd name="T4" fmla="*/ 0 w 7"/>
                <a:gd name="T5" fmla="*/ 12 h 20"/>
                <a:gd name="T6" fmla="*/ 0 w 7"/>
                <a:gd name="T7" fmla="*/ 12 h 20"/>
                <a:gd name="T8" fmla="*/ 0 w 7"/>
                <a:gd name="T9" fmla="*/ 12 h 20"/>
                <a:gd name="T10" fmla="*/ 1 w 7"/>
                <a:gd name="T11" fmla="*/ 8 h 20"/>
                <a:gd name="T12" fmla="*/ 2 w 7"/>
                <a:gd name="T13" fmla="*/ 5 h 20"/>
                <a:gd name="T14" fmla="*/ 6 w 7"/>
                <a:gd name="T15" fmla="*/ 0 h 20"/>
                <a:gd name="T16" fmla="*/ 7 w 7"/>
                <a:gd name="T17" fmla="*/ 0 h 20"/>
                <a:gd name="T18" fmla="*/ 7 w 7"/>
                <a:gd name="T19" fmla="*/ 1 h 20"/>
                <a:gd name="T20" fmla="*/ 7 w 7"/>
                <a:gd name="T21" fmla="*/ 5 h 20"/>
                <a:gd name="T22" fmla="*/ 7 w 7"/>
                <a:gd name="T23" fmla="*/ 7 h 20"/>
                <a:gd name="T24" fmla="*/ 5 w 7"/>
                <a:gd name="T25" fmla="*/ 6 h 20"/>
                <a:gd name="T26" fmla="*/ 5 w 7"/>
                <a:gd name="T27" fmla="*/ 6 h 20"/>
                <a:gd name="T28" fmla="*/ 5 w 7"/>
                <a:gd name="T29" fmla="*/ 6 h 20"/>
                <a:gd name="T30" fmla="*/ 5 w 7"/>
                <a:gd name="T31" fmla="*/ 7 h 20"/>
                <a:gd name="T32" fmla="*/ 6 w 7"/>
                <a:gd name="T33" fmla="*/ 8 h 20"/>
                <a:gd name="T34" fmla="*/ 5 w 7"/>
                <a:gd name="T35" fmla="*/ 8 h 20"/>
                <a:gd name="T36" fmla="*/ 7 w 7"/>
                <a:gd name="T37" fmla="*/ 8 h 20"/>
                <a:gd name="T38" fmla="*/ 5 w 7"/>
                <a:gd name="T39" fmla="*/ 19 h 20"/>
                <a:gd name="T40" fmla="*/ 4 w 7"/>
                <a:gd name="T41" fmla="*/ 20 h 20"/>
                <a:gd name="T42" fmla="*/ 2 w 7"/>
                <a:gd name="T43" fmla="*/ 11 h 20"/>
                <a:gd name="T44" fmla="*/ 3 w 7"/>
                <a:gd name="T45" fmla="*/ 16 h 20"/>
                <a:gd name="T46" fmla="*/ 4 w 7"/>
                <a:gd name="T47" fmla="*/ 11 h 20"/>
                <a:gd name="T48" fmla="*/ 4 w 7"/>
                <a:gd name="T49" fmla="*/ 11 h 20"/>
                <a:gd name="T50" fmla="*/ 2 w 7"/>
                <a:gd name="T51"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 h="20">
                  <a:moveTo>
                    <a:pt x="4" y="20"/>
                  </a:moveTo>
                  <a:cubicBezTo>
                    <a:pt x="3" y="20"/>
                    <a:pt x="3" y="19"/>
                    <a:pt x="2" y="18"/>
                  </a:cubicBezTo>
                  <a:cubicBezTo>
                    <a:pt x="2" y="17"/>
                    <a:pt x="1" y="15"/>
                    <a:pt x="0" y="12"/>
                  </a:cubicBezTo>
                  <a:cubicBezTo>
                    <a:pt x="0" y="12"/>
                    <a:pt x="0" y="12"/>
                    <a:pt x="0" y="12"/>
                  </a:cubicBezTo>
                  <a:cubicBezTo>
                    <a:pt x="0" y="12"/>
                    <a:pt x="0" y="12"/>
                    <a:pt x="0" y="12"/>
                  </a:cubicBezTo>
                  <a:cubicBezTo>
                    <a:pt x="0" y="11"/>
                    <a:pt x="0" y="9"/>
                    <a:pt x="1" y="8"/>
                  </a:cubicBezTo>
                  <a:cubicBezTo>
                    <a:pt x="2" y="7"/>
                    <a:pt x="2" y="6"/>
                    <a:pt x="2" y="5"/>
                  </a:cubicBezTo>
                  <a:cubicBezTo>
                    <a:pt x="2" y="3"/>
                    <a:pt x="3" y="0"/>
                    <a:pt x="6" y="0"/>
                  </a:cubicBezTo>
                  <a:cubicBezTo>
                    <a:pt x="7" y="0"/>
                    <a:pt x="7" y="0"/>
                    <a:pt x="7" y="0"/>
                  </a:cubicBezTo>
                  <a:cubicBezTo>
                    <a:pt x="7" y="1"/>
                    <a:pt x="7" y="1"/>
                    <a:pt x="7" y="1"/>
                  </a:cubicBezTo>
                  <a:cubicBezTo>
                    <a:pt x="7" y="3"/>
                    <a:pt x="7" y="4"/>
                    <a:pt x="7" y="5"/>
                  </a:cubicBezTo>
                  <a:cubicBezTo>
                    <a:pt x="7" y="7"/>
                    <a:pt x="7" y="7"/>
                    <a:pt x="7" y="7"/>
                  </a:cubicBezTo>
                  <a:cubicBezTo>
                    <a:pt x="5" y="6"/>
                    <a:pt x="5" y="6"/>
                    <a:pt x="5" y="6"/>
                  </a:cubicBezTo>
                  <a:cubicBezTo>
                    <a:pt x="5" y="6"/>
                    <a:pt x="5" y="6"/>
                    <a:pt x="5" y="6"/>
                  </a:cubicBezTo>
                  <a:cubicBezTo>
                    <a:pt x="5" y="6"/>
                    <a:pt x="5" y="6"/>
                    <a:pt x="5" y="6"/>
                  </a:cubicBezTo>
                  <a:cubicBezTo>
                    <a:pt x="5" y="6"/>
                    <a:pt x="5" y="7"/>
                    <a:pt x="5" y="7"/>
                  </a:cubicBezTo>
                  <a:cubicBezTo>
                    <a:pt x="6" y="8"/>
                    <a:pt x="6" y="8"/>
                    <a:pt x="6" y="8"/>
                  </a:cubicBezTo>
                  <a:cubicBezTo>
                    <a:pt x="5" y="8"/>
                    <a:pt x="5" y="8"/>
                    <a:pt x="5" y="8"/>
                  </a:cubicBezTo>
                  <a:cubicBezTo>
                    <a:pt x="7" y="8"/>
                    <a:pt x="7" y="8"/>
                    <a:pt x="7" y="8"/>
                  </a:cubicBezTo>
                  <a:cubicBezTo>
                    <a:pt x="5" y="19"/>
                    <a:pt x="5" y="19"/>
                    <a:pt x="5" y="19"/>
                  </a:cubicBezTo>
                  <a:lnTo>
                    <a:pt x="4" y="20"/>
                  </a:lnTo>
                  <a:close/>
                  <a:moveTo>
                    <a:pt x="2" y="11"/>
                  </a:moveTo>
                  <a:cubicBezTo>
                    <a:pt x="2" y="13"/>
                    <a:pt x="3" y="15"/>
                    <a:pt x="3" y="16"/>
                  </a:cubicBezTo>
                  <a:cubicBezTo>
                    <a:pt x="4" y="11"/>
                    <a:pt x="4" y="11"/>
                    <a:pt x="4" y="11"/>
                  </a:cubicBezTo>
                  <a:cubicBezTo>
                    <a:pt x="4" y="11"/>
                    <a:pt x="4" y="11"/>
                    <a:pt x="4" y="11"/>
                  </a:cubicBezTo>
                  <a:lnTo>
                    <a:pt x="2" y="11"/>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7" name="Freeform 427"/>
            <p:cNvSpPr/>
            <p:nvPr/>
          </p:nvSpPr>
          <p:spPr bwMode="auto">
            <a:xfrm>
              <a:off x="4894263" y="2385840"/>
              <a:ext cx="52388" cy="52388"/>
            </a:xfrm>
            <a:custGeom>
              <a:avLst/>
              <a:gdLst>
                <a:gd name="T0" fmla="*/ 17 w 19"/>
                <a:gd name="T1" fmla="*/ 0 h 19"/>
                <a:gd name="T2" fmla="*/ 8 w 19"/>
                <a:gd name="T3" fmla="*/ 4 h 19"/>
                <a:gd name="T4" fmla="*/ 4 w 19"/>
                <a:gd name="T5" fmla="*/ 4 h 19"/>
                <a:gd name="T6" fmla="*/ 3 w 19"/>
                <a:gd name="T7" fmla="*/ 7 h 19"/>
                <a:gd name="T8" fmla="*/ 1 w 19"/>
                <a:gd name="T9" fmla="*/ 9 h 19"/>
                <a:gd name="T10" fmla="*/ 4 w 19"/>
                <a:gd name="T11" fmla="*/ 8 h 19"/>
                <a:gd name="T12" fmla="*/ 3 w 19"/>
                <a:gd name="T13" fmla="*/ 19 h 19"/>
                <a:gd name="T14" fmla="*/ 9 w 19"/>
                <a:gd name="T15" fmla="*/ 16 h 19"/>
                <a:gd name="T16" fmla="*/ 12 w 19"/>
                <a:gd name="T17" fmla="*/ 15 h 19"/>
                <a:gd name="T18" fmla="*/ 14 w 19"/>
                <a:gd name="T19" fmla="*/ 12 h 19"/>
                <a:gd name="T20" fmla="*/ 10 w 19"/>
                <a:gd name="T21" fmla="*/ 8 h 19"/>
                <a:gd name="T22" fmla="*/ 17 w 19"/>
                <a:gd name="T23" fmla="*/ 6 h 19"/>
                <a:gd name="T24" fmla="*/ 17 w 1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9">
                  <a:moveTo>
                    <a:pt x="17" y="0"/>
                  </a:moveTo>
                  <a:cubicBezTo>
                    <a:pt x="14" y="1"/>
                    <a:pt x="11" y="3"/>
                    <a:pt x="8" y="4"/>
                  </a:cubicBezTo>
                  <a:cubicBezTo>
                    <a:pt x="7" y="5"/>
                    <a:pt x="4" y="0"/>
                    <a:pt x="4" y="4"/>
                  </a:cubicBezTo>
                  <a:cubicBezTo>
                    <a:pt x="2" y="3"/>
                    <a:pt x="1" y="6"/>
                    <a:pt x="3" y="7"/>
                  </a:cubicBezTo>
                  <a:cubicBezTo>
                    <a:pt x="2" y="7"/>
                    <a:pt x="2" y="8"/>
                    <a:pt x="1" y="9"/>
                  </a:cubicBezTo>
                  <a:cubicBezTo>
                    <a:pt x="2" y="9"/>
                    <a:pt x="3" y="9"/>
                    <a:pt x="4" y="8"/>
                  </a:cubicBezTo>
                  <a:cubicBezTo>
                    <a:pt x="3" y="11"/>
                    <a:pt x="0" y="18"/>
                    <a:pt x="3" y="19"/>
                  </a:cubicBezTo>
                  <a:cubicBezTo>
                    <a:pt x="7" y="19"/>
                    <a:pt x="6" y="18"/>
                    <a:pt x="9" y="16"/>
                  </a:cubicBezTo>
                  <a:cubicBezTo>
                    <a:pt x="9" y="15"/>
                    <a:pt x="11" y="16"/>
                    <a:pt x="12" y="15"/>
                  </a:cubicBezTo>
                  <a:cubicBezTo>
                    <a:pt x="12" y="14"/>
                    <a:pt x="13" y="13"/>
                    <a:pt x="14" y="12"/>
                  </a:cubicBezTo>
                  <a:cubicBezTo>
                    <a:pt x="12" y="11"/>
                    <a:pt x="11" y="9"/>
                    <a:pt x="10" y="8"/>
                  </a:cubicBezTo>
                  <a:cubicBezTo>
                    <a:pt x="11" y="8"/>
                    <a:pt x="16" y="7"/>
                    <a:pt x="17" y="6"/>
                  </a:cubicBezTo>
                  <a:cubicBezTo>
                    <a:pt x="19" y="4"/>
                    <a:pt x="17" y="2"/>
                    <a:pt x="17"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8" name="Freeform 428"/>
            <p:cNvSpPr>
              <a:spLocks noEditPoints="1"/>
            </p:cNvSpPr>
            <p:nvPr/>
          </p:nvSpPr>
          <p:spPr bwMode="auto">
            <a:xfrm>
              <a:off x="4887913" y="2381077"/>
              <a:ext cx="60325" cy="60325"/>
            </a:xfrm>
            <a:custGeom>
              <a:avLst/>
              <a:gdLst>
                <a:gd name="T0" fmla="*/ 7 w 22"/>
                <a:gd name="T1" fmla="*/ 22 h 22"/>
                <a:gd name="T2" fmla="*/ 7 w 22"/>
                <a:gd name="T3" fmla="*/ 22 h 22"/>
                <a:gd name="T4" fmla="*/ 5 w 22"/>
                <a:gd name="T5" fmla="*/ 21 h 22"/>
                <a:gd name="T6" fmla="*/ 3 w 22"/>
                <a:gd name="T7" fmla="*/ 20 h 22"/>
                <a:gd name="T8" fmla="*/ 4 w 22"/>
                <a:gd name="T9" fmla="*/ 12 h 22"/>
                <a:gd name="T10" fmla="*/ 4 w 22"/>
                <a:gd name="T11" fmla="*/ 12 h 22"/>
                <a:gd name="T12" fmla="*/ 4 w 22"/>
                <a:gd name="T13" fmla="*/ 12 h 22"/>
                <a:gd name="T14" fmla="*/ 0 w 22"/>
                <a:gd name="T15" fmla="*/ 13 h 22"/>
                <a:gd name="T16" fmla="*/ 3 w 22"/>
                <a:gd name="T17" fmla="*/ 10 h 22"/>
                <a:gd name="T18" fmla="*/ 3 w 22"/>
                <a:gd name="T19" fmla="*/ 9 h 22"/>
                <a:gd name="T20" fmla="*/ 3 w 22"/>
                <a:gd name="T21" fmla="*/ 9 h 22"/>
                <a:gd name="T22" fmla="*/ 3 w 22"/>
                <a:gd name="T23" fmla="*/ 7 h 22"/>
                <a:gd name="T24" fmla="*/ 5 w 22"/>
                <a:gd name="T25" fmla="*/ 5 h 22"/>
                <a:gd name="T26" fmla="*/ 6 w 22"/>
                <a:gd name="T27" fmla="*/ 4 h 22"/>
                <a:gd name="T28" fmla="*/ 7 w 22"/>
                <a:gd name="T29" fmla="*/ 4 h 22"/>
                <a:gd name="T30" fmla="*/ 9 w 22"/>
                <a:gd name="T31" fmla="*/ 5 h 22"/>
                <a:gd name="T32" fmla="*/ 10 w 22"/>
                <a:gd name="T33" fmla="*/ 5 h 22"/>
                <a:gd name="T34" fmla="*/ 19 w 22"/>
                <a:gd name="T35" fmla="*/ 0 h 22"/>
                <a:gd name="T36" fmla="*/ 19 w 22"/>
                <a:gd name="T37" fmla="*/ 2 h 22"/>
                <a:gd name="T38" fmla="*/ 20 w 22"/>
                <a:gd name="T39" fmla="*/ 3 h 22"/>
                <a:gd name="T40" fmla="*/ 20 w 22"/>
                <a:gd name="T41" fmla="*/ 9 h 22"/>
                <a:gd name="T42" fmla="*/ 14 w 22"/>
                <a:gd name="T43" fmla="*/ 11 h 22"/>
                <a:gd name="T44" fmla="*/ 14 w 22"/>
                <a:gd name="T45" fmla="*/ 11 h 22"/>
                <a:gd name="T46" fmla="*/ 17 w 22"/>
                <a:gd name="T47" fmla="*/ 15 h 22"/>
                <a:gd name="T48" fmla="*/ 16 w 22"/>
                <a:gd name="T49" fmla="*/ 15 h 22"/>
                <a:gd name="T50" fmla="*/ 15 w 22"/>
                <a:gd name="T51" fmla="*/ 16 h 22"/>
                <a:gd name="T52" fmla="*/ 14 w 22"/>
                <a:gd name="T53" fmla="*/ 18 h 22"/>
                <a:gd name="T54" fmla="*/ 12 w 22"/>
                <a:gd name="T55" fmla="*/ 18 h 22"/>
                <a:gd name="T56" fmla="*/ 11 w 22"/>
                <a:gd name="T57" fmla="*/ 18 h 22"/>
                <a:gd name="T58" fmla="*/ 10 w 22"/>
                <a:gd name="T59" fmla="*/ 20 h 22"/>
                <a:gd name="T60" fmla="*/ 7 w 22"/>
                <a:gd name="T61" fmla="*/ 22 h 22"/>
                <a:gd name="T62" fmla="*/ 7 w 22"/>
                <a:gd name="T63" fmla="*/ 9 h 22"/>
                <a:gd name="T64" fmla="*/ 7 w 22"/>
                <a:gd name="T65" fmla="*/ 11 h 22"/>
                <a:gd name="T66" fmla="*/ 6 w 22"/>
                <a:gd name="T67" fmla="*/ 13 h 22"/>
                <a:gd name="T68" fmla="*/ 5 w 22"/>
                <a:gd name="T69" fmla="*/ 19 h 22"/>
                <a:gd name="T70" fmla="*/ 5 w 22"/>
                <a:gd name="T71" fmla="*/ 20 h 22"/>
                <a:gd name="T72" fmla="*/ 7 w 22"/>
                <a:gd name="T73" fmla="*/ 20 h 22"/>
                <a:gd name="T74" fmla="*/ 7 w 22"/>
                <a:gd name="T75" fmla="*/ 20 h 22"/>
                <a:gd name="T76" fmla="*/ 8 w 22"/>
                <a:gd name="T77" fmla="*/ 19 h 22"/>
                <a:gd name="T78" fmla="*/ 10 w 22"/>
                <a:gd name="T79" fmla="*/ 17 h 22"/>
                <a:gd name="T80" fmla="*/ 12 w 22"/>
                <a:gd name="T81" fmla="*/ 16 h 22"/>
                <a:gd name="T82" fmla="*/ 13 w 22"/>
                <a:gd name="T83" fmla="*/ 16 h 22"/>
                <a:gd name="T84" fmla="*/ 14 w 22"/>
                <a:gd name="T85" fmla="*/ 15 h 22"/>
                <a:gd name="T86" fmla="*/ 14 w 22"/>
                <a:gd name="T87" fmla="*/ 14 h 22"/>
                <a:gd name="T88" fmla="*/ 10 w 22"/>
                <a:gd name="T89" fmla="*/ 9 h 22"/>
                <a:gd name="T90" fmla="*/ 11 w 22"/>
                <a:gd name="T91" fmla="*/ 9 h 22"/>
                <a:gd name="T92" fmla="*/ 14 w 22"/>
                <a:gd name="T93" fmla="*/ 9 h 22"/>
                <a:gd name="T94" fmla="*/ 18 w 22"/>
                <a:gd name="T95" fmla="*/ 8 h 22"/>
                <a:gd name="T96" fmla="*/ 18 w 22"/>
                <a:gd name="T97" fmla="*/ 4 h 22"/>
                <a:gd name="T98" fmla="*/ 18 w 22"/>
                <a:gd name="T99" fmla="*/ 3 h 22"/>
                <a:gd name="T100" fmla="*/ 11 w 22"/>
                <a:gd name="T101" fmla="*/ 7 h 22"/>
                <a:gd name="T102" fmla="*/ 7 w 22"/>
                <a:gd name="T103" fmla="*/ 6 h 22"/>
                <a:gd name="T104" fmla="*/ 7 w 22"/>
                <a:gd name="T105" fmla="*/ 6 h 22"/>
                <a:gd name="T106" fmla="*/ 7 w 22"/>
                <a:gd name="T107" fmla="*/ 6 h 22"/>
                <a:gd name="T108" fmla="*/ 7 w 22"/>
                <a:gd name="T109" fmla="*/ 8 h 22"/>
                <a:gd name="T110" fmla="*/ 5 w 22"/>
                <a:gd name="T111" fmla="*/ 7 h 22"/>
                <a:gd name="T112" fmla="*/ 5 w 22"/>
                <a:gd name="T113" fmla="*/ 7 h 22"/>
                <a:gd name="T114" fmla="*/ 5 w 22"/>
                <a:gd name="T115" fmla="*/ 7 h 22"/>
                <a:gd name="T116" fmla="*/ 5 w 22"/>
                <a:gd name="T117" fmla="*/ 8 h 22"/>
                <a:gd name="T118" fmla="*/ 6 w 22"/>
                <a:gd name="T119" fmla="*/ 9 h 22"/>
                <a:gd name="T120" fmla="*/ 5 w 22"/>
                <a:gd name="T121" fmla="*/ 9 h 22"/>
                <a:gd name="T122" fmla="*/ 7 w 22"/>
                <a:gd name="T123"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 h="22">
                  <a:moveTo>
                    <a:pt x="7" y="22"/>
                  </a:moveTo>
                  <a:cubicBezTo>
                    <a:pt x="7" y="22"/>
                    <a:pt x="7" y="22"/>
                    <a:pt x="7" y="22"/>
                  </a:cubicBezTo>
                  <a:cubicBezTo>
                    <a:pt x="6" y="22"/>
                    <a:pt x="6" y="22"/>
                    <a:pt x="5" y="21"/>
                  </a:cubicBezTo>
                  <a:cubicBezTo>
                    <a:pt x="4" y="21"/>
                    <a:pt x="4" y="21"/>
                    <a:pt x="3" y="20"/>
                  </a:cubicBezTo>
                  <a:cubicBezTo>
                    <a:pt x="2" y="19"/>
                    <a:pt x="3" y="16"/>
                    <a:pt x="4" y="12"/>
                  </a:cubicBezTo>
                  <a:cubicBezTo>
                    <a:pt x="4" y="12"/>
                    <a:pt x="4" y="12"/>
                    <a:pt x="4" y="12"/>
                  </a:cubicBezTo>
                  <a:cubicBezTo>
                    <a:pt x="4" y="12"/>
                    <a:pt x="4" y="12"/>
                    <a:pt x="4" y="12"/>
                  </a:cubicBezTo>
                  <a:cubicBezTo>
                    <a:pt x="0" y="13"/>
                    <a:pt x="0" y="13"/>
                    <a:pt x="0" y="13"/>
                  </a:cubicBezTo>
                  <a:cubicBezTo>
                    <a:pt x="3" y="10"/>
                    <a:pt x="3" y="10"/>
                    <a:pt x="3" y="10"/>
                  </a:cubicBezTo>
                  <a:cubicBezTo>
                    <a:pt x="3" y="10"/>
                    <a:pt x="3" y="10"/>
                    <a:pt x="3" y="9"/>
                  </a:cubicBezTo>
                  <a:cubicBezTo>
                    <a:pt x="3" y="9"/>
                    <a:pt x="3" y="9"/>
                    <a:pt x="3" y="9"/>
                  </a:cubicBezTo>
                  <a:cubicBezTo>
                    <a:pt x="3" y="8"/>
                    <a:pt x="2" y="8"/>
                    <a:pt x="3" y="7"/>
                  </a:cubicBezTo>
                  <a:cubicBezTo>
                    <a:pt x="3" y="5"/>
                    <a:pt x="4" y="5"/>
                    <a:pt x="5" y="5"/>
                  </a:cubicBezTo>
                  <a:cubicBezTo>
                    <a:pt x="5" y="4"/>
                    <a:pt x="5" y="4"/>
                    <a:pt x="6" y="4"/>
                  </a:cubicBezTo>
                  <a:cubicBezTo>
                    <a:pt x="6" y="4"/>
                    <a:pt x="6" y="4"/>
                    <a:pt x="7" y="4"/>
                  </a:cubicBezTo>
                  <a:cubicBezTo>
                    <a:pt x="7" y="4"/>
                    <a:pt x="8" y="4"/>
                    <a:pt x="9" y="5"/>
                  </a:cubicBezTo>
                  <a:cubicBezTo>
                    <a:pt x="9" y="5"/>
                    <a:pt x="10" y="5"/>
                    <a:pt x="10" y="5"/>
                  </a:cubicBezTo>
                  <a:cubicBezTo>
                    <a:pt x="19" y="0"/>
                    <a:pt x="19" y="0"/>
                    <a:pt x="19" y="0"/>
                  </a:cubicBezTo>
                  <a:cubicBezTo>
                    <a:pt x="19" y="2"/>
                    <a:pt x="19" y="2"/>
                    <a:pt x="19" y="2"/>
                  </a:cubicBezTo>
                  <a:cubicBezTo>
                    <a:pt x="20" y="2"/>
                    <a:pt x="20" y="3"/>
                    <a:pt x="20" y="3"/>
                  </a:cubicBezTo>
                  <a:cubicBezTo>
                    <a:pt x="21" y="5"/>
                    <a:pt x="22" y="7"/>
                    <a:pt x="20" y="9"/>
                  </a:cubicBezTo>
                  <a:cubicBezTo>
                    <a:pt x="19" y="10"/>
                    <a:pt x="17" y="10"/>
                    <a:pt x="14" y="11"/>
                  </a:cubicBezTo>
                  <a:cubicBezTo>
                    <a:pt x="14" y="11"/>
                    <a:pt x="14" y="11"/>
                    <a:pt x="14" y="11"/>
                  </a:cubicBezTo>
                  <a:cubicBezTo>
                    <a:pt x="17" y="15"/>
                    <a:pt x="17" y="15"/>
                    <a:pt x="17" y="15"/>
                  </a:cubicBezTo>
                  <a:cubicBezTo>
                    <a:pt x="16" y="15"/>
                    <a:pt x="16" y="15"/>
                    <a:pt x="16" y="15"/>
                  </a:cubicBezTo>
                  <a:cubicBezTo>
                    <a:pt x="16" y="16"/>
                    <a:pt x="16" y="16"/>
                    <a:pt x="15" y="16"/>
                  </a:cubicBezTo>
                  <a:cubicBezTo>
                    <a:pt x="15" y="17"/>
                    <a:pt x="15" y="17"/>
                    <a:pt x="14" y="18"/>
                  </a:cubicBezTo>
                  <a:cubicBezTo>
                    <a:pt x="14" y="18"/>
                    <a:pt x="13" y="18"/>
                    <a:pt x="12" y="18"/>
                  </a:cubicBezTo>
                  <a:cubicBezTo>
                    <a:pt x="12" y="18"/>
                    <a:pt x="11" y="18"/>
                    <a:pt x="11" y="18"/>
                  </a:cubicBezTo>
                  <a:cubicBezTo>
                    <a:pt x="10" y="19"/>
                    <a:pt x="10" y="20"/>
                    <a:pt x="10" y="20"/>
                  </a:cubicBezTo>
                  <a:cubicBezTo>
                    <a:pt x="9" y="21"/>
                    <a:pt x="8" y="22"/>
                    <a:pt x="7" y="22"/>
                  </a:cubicBezTo>
                  <a:close/>
                  <a:moveTo>
                    <a:pt x="7" y="9"/>
                  </a:moveTo>
                  <a:cubicBezTo>
                    <a:pt x="7" y="11"/>
                    <a:pt x="7" y="11"/>
                    <a:pt x="7" y="11"/>
                  </a:cubicBezTo>
                  <a:cubicBezTo>
                    <a:pt x="6" y="11"/>
                    <a:pt x="6" y="12"/>
                    <a:pt x="6" y="13"/>
                  </a:cubicBezTo>
                  <a:cubicBezTo>
                    <a:pt x="5" y="15"/>
                    <a:pt x="4" y="18"/>
                    <a:pt x="5" y="19"/>
                  </a:cubicBezTo>
                  <a:cubicBezTo>
                    <a:pt x="5" y="19"/>
                    <a:pt x="5" y="20"/>
                    <a:pt x="5" y="20"/>
                  </a:cubicBezTo>
                  <a:cubicBezTo>
                    <a:pt x="6" y="20"/>
                    <a:pt x="6" y="20"/>
                    <a:pt x="7" y="20"/>
                  </a:cubicBezTo>
                  <a:cubicBezTo>
                    <a:pt x="7" y="20"/>
                    <a:pt x="7" y="20"/>
                    <a:pt x="7" y="20"/>
                  </a:cubicBezTo>
                  <a:cubicBezTo>
                    <a:pt x="7" y="20"/>
                    <a:pt x="8" y="20"/>
                    <a:pt x="8" y="19"/>
                  </a:cubicBezTo>
                  <a:cubicBezTo>
                    <a:pt x="8" y="18"/>
                    <a:pt x="9" y="18"/>
                    <a:pt x="10" y="17"/>
                  </a:cubicBezTo>
                  <a:cubicBezTo>
                    <a:pt x="11" y="16"/>
                    <a:pt x="11" y="16"/>
                    <a:pt x="12" y="16"/>
                  </a:cubicBezTo>
                  <a:cubicBezTo>
                    <a:pt x="12" y="16"/>
                    <a:pt x="13" y="16"/>
                    <a:pt x="13" y="16"/>
                  </a:cubicBezTo>
                  <a:cubicBezTo>
                    <a:pt x="13" y="16"/>
                    <a:pt x="13" y="16"/>
                    <a:pt x="14" y="15"/>
                  </a:cubicBezTo>
                  <a:cubicBezTo>
                    <a:pt x="14" y="15"/>
                    <a:pt x="14" y="15"/>
                    <a:pt x="14" y="14"/>
                  </a:cubicBezTo>
                  <a:cubicBezTo>
                    <a:pt x="10" y="9"/>
                    <a:pt x="10" y="9"/>
                    <a:pt x="10" y="9"/>
                  </a:cubicBezTo>
                  <a:cubicBezTo>
                    <a:pt x="11" y="9"/>
                    <a:pt x="11" y="9"/>
                    <a:pt x="11" y="9"/>
                  </a:cubicBezTo>
                  <a:cubicBezTo>
                    <a:pt x="12" y="9"/>
                    <a:pt x="13" y="9"/>
                    <a:pt x="14" y="9"/>
                  </a:cubicBezTo>
                  <a:cubicBezTo>
                    <a:pt x="15" y="8"/>
                    <a:pt x="18" y="8"/>
                    <a:pt x="18" y="8"/>
                  </a:cubicBezTo>
                  <a:cubicBezTo>
                    <a:pt x="19" y="7"/>
                    <a:pt x="19" y="6"/>
                    <a:pt x="18" y="4"/>
                  </a:cubicBezTo>
                  <a:cubicBezTo>
                    <a:pt x="18" y="4"/>
                    <a:pt x="18" y="3"/>
                    <a:pt x="18" y="3"/>
                  </a:cubicBezTo>
                  <a:cubicBezTo>
                    <a:pt x="11" y="7"/>
                    <a:pt x="11" y="7"/>
                    <a:pt x="11" y="7"/>
                  </a:cubicBezTo>
                  <a:cubicBezTo>
                    <a:pt x="10" y="8"/>
                    <a:pt x="8" y="7"/>
                    <a:pt x="7" y="6"/>
                  </a:cubicBezTo>
                  <a:cubicBezTo>
                    <a:pt x="7" y="6"/>
                    <a:pt x="7" y="6"/>
                    <a:pt x="7" y="6"/>
                  </a:cubicBezTo>
                  <a:cubicBezTo>
                    <a:pt x="7" y="6"/>
                    <a:pt x="7" y="6"/>
                    <a:pt x="7" y="6"/>
                  </a:cubicBezTo>
                  <a:cubicBezTo>
                    <a:pt x="7" y="8"/>
                    <a:pt x="7" y="8"/>
                    <a:pt x="7" y="8"/>
                  </a:cubicBezTo>
                  <a:cubicBezTo>
                    <a:pt x="5" y="7"/>
                    <a:pt x="5" y="7"/>
                    <a:pt x="5" y="7"/>
                  </a:cubicBezTo>
                  <a:cubicBezTo>
                    <a:pt x="5" y="7"/>
                    <a:pt x="5" y="7"/>
                    <a:pt x="5" y="7"/>
                  </a:cubicBezTo>
                  <a:cubicBezTo>
                    <a:pt x="5" y="7"/>
                    <a:pt x="5" y="7"/>
                    <a:pt x="5" y="7"/>
                  </a:cubicBezTo>
                  <a:cubicBezTo>
                    <a:pt x="5" y="7"/>
                    <a:pt x="5" y="8"/>
                    <a:pt x="5" y="8"/>
                  </a:cubicBezTo>
                  <a:cubicBezTo>
                    <a:pt x="6" y="9"/>
                    <a:pt x="6" y="9"/>
                    <a:pt x="6" y="9"/>
                  </a:cubicBezTo>
                  <a:cubicBezTo>
                    <a:pt x="5" y="9"/>
                    <a:pt x="5" y="9"/>
                    <a:pt x="5" y="9"/>
                  </a:cubicBezTo>
                  <a:lnTo>
                    <a:pt x="7"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19" name="Freeform 429"/>
            <p:cNvSpPr/>
            <p:nvPr/>
          </p:nvSpPr>
          <p:spPr bwMode="auto">
            <a:xfrm>
              <a:off x="5026026" y="2427115"/>
              <a:ext cx="19050" cy="19050"/>
            </a:xfrm>
            <a:custGeom>
              <a:avLst/>
              <a:gdLst>
                <a:gd name="T0" fmla="*/ 6 w 7"/>
                <a:gd name="T1" fmla="*/ 7 h 7"/>
                <a:gd name="T2" fmla="*/ 0 w 7"/>
                <a:gd name="T3" fmla="*/ 4 h 7"/>
                <a:gd name="T4" fmla="*/ 3 w 7"/>
                <a:gd name="T5" fmla="*/ 0 h 7"/>
                <a:gd name="T6" fmla="*/ 4 w 7"/>
                <a:gd name="T7" fmla="*/ 3 h 7"/>
                <a:gd name="T8" fmla="*/ 6 w 7"/>
                <a:gd name="T9" fmla="*/ 7 h 7"/>
              </a:gdLst>
              <a:ahLst/>
              <a:cxnLst>
                <a:cxn ang="0">
                  <a:pos x="T0" y="T1"/>
                </a:cxn>
                <a:cxn ang="0">
                  <a:pos x="T2" y="T3"/>
                </a:cxn>
                <a:cxn ang="0">
                  <a:pos x="T4" y="T5"/>
                </a:cxn>
                <a:cxn ang="0">
                  <a:pos x="T6" y="T7"/>
                </a:cxn>
                <a:cxn ang="0">
                  <a:pos x="T8" y="T9"/>
                </a:cxn>
              </a:cxnLst>
              <a:rect l="0" t="0" r="r" b="b"/>
              <a:pathLst>
                <a:path w="7" h="7">
                  <a:moveTo>
                    <a:pt x="6" y="7"/>
                  </a:moveTo>
                  <a:cubicBezTo>
                    <a:pt x="4" y="7"/>
                    <a:pt x="2" y="4"/>
                    <a:pt x="0" y="4"/>
                  </a:cubicBezTo>
                  <a:cubicBezTo>
                    <a:pt x="0" y="3"/>
                    <a:pt x="2" y="0"/>
                    <a:pt x="3" y="0"/>
                  </a:cubicBezTo>
                  <a:cubicBezTo>
                    <a:pt x="6" y="0"/>
                    <a:pt x="7" y="2"/>
                    <a:pt x="4" y="3"/>
                  </a:cubicBezTo>
                  <a:cubicBezTo>
                    <a:pt x="6" y="3"/>
                    <a:pt x="6" y="5"/>
                    <a:pt x="6"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0" name="Freeform 430"/>
            <p:cNvSpPr>
              <a:spLocks noEditPoints="1"/>
            </p:cNvSpPr>
            <p:nvPr/>
          </p:nvSpPr>
          <p:spPr bwMode="auto">
            <a:xfrm>
              <a:off x="5019676" y="2423940"/>
              <a:ext cx="25400" cy="25400"/>
            </a:xfrm>
            <a:custGeom>
              <a:avLst/>
              <a:gdLst>
                <a:gd name="T0" fmla="*/ 8 w 9"/>
                <a:gd name="T1" fmla="*/ 9 h 9"/>
                <a:gd name="T2" fmla="*/ 4 w 9"/>
                <a:gd name="T3" fmla="*/ 7 h 9"/>
                <a:gd name="T4" fmla="*/ 1 w 9"/>
                <a:gd name="T5" fmla="*/ 6 h 9"/>
                <a:gd name="T6" fmla="*/ 0 w 9"/>
                <a:gd name="T7" fmla="*/ 6 h 9"/>
                <a:gd name="T8" fmla="*/ 1 w 9"/>
                <a:gd name="T9" fmla="*/ 4 h 9"/>
                <a:gd name="T10" fmla="*/ 1 w 9"/>
                <a:gd name="T11" fmla="*/ 3 h 9"/>
                <a:gd name="T12" fmla="*/ 5 w 9"/>
                <a:gd name="T13" fmla="*/ 0 h 9"/>
                <a:gd name="T14" fmla="*/ 9 w 9"/>
                <a:gd name="T15" fmla="*/ 2 h 9"/>
                <a:gd name="T16" fmla="*/ 8 w 9"/>
                <a:gd name="T17" fmla="*/ 4 h 9"/>
                <a:gd name="T18" fmla="*/ 9 w 9"/>
                <a:gd name="T19" fmla="*/ 7 h 9"/>
                <a:gd name="T20" fmla="*/ 9 w 9"/>
                <a:gd name="T21" fmla="*/ 8 h 9"/>
                <a:gd name="T22" fmla="*/ 9 w 9"/>
                <a:gd name="T23" fmla="*/ 8 h 9"/>
                <a:gd name="T24" fmla="*/ 8 w 9"/>
                <a:gd name="T25" fmla="*/ 9 h 9"/>
                <a:gd name="T26" fmla="*/ 5 w 9"/>
                <a:gd name="T27" fmla="*/ 5 h 9"/>
                <a:gd name="T28" fmla="*/ 5 w 9"/>
                <a:gd name="T29" fmla="*/ 6 h 9"/>
                <a:gd name="T30" fmla="*/ 7 w 9"/>
                <a:gd name="T31" fmla="*/ 7 h 9"/>
                <a:gd name="T32" fmla="*/ 6 w 9"/>
                <a:gd name="T33" fmla="*/ 5 h 9"/>
                <a:gd name="T34" fmla="*/ 5 w 9"/>
                <a:gd name="T35" fmla="*/ 5 h 9"/>
                <a:gd name="T36" fmla="*/ 3 w 9"/>
                <a:gd name="T37" fmla="*/ 4 h 9"/>
                <a:gd name="T38" fmla="*/ 3 w 9"/>
                <a:gd name="T39" fmla="*/ 4 h 9"/>
                <a:gd name="T40" fmla="*/ 6 w 9"/>
                <a:gd name="T41" fmla="*/ 3 h 9"/>
                <a:gd name="T42" fmla="*/ 7 w 9"/>
                <a:gd name="T43" fmla="*/ 2 h 9"/>
                <a:gd name="T44" fmla="*/ 5 w 9"/>
                <a:gd name="T45" fmla="*/ 2 h 9"/>
                <a:gd name="T46" fmla="*/ 3 w 9"/>
                <a:gd name="T4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9">
                  <a:moveTo>
                    <a:pt x="8" y="9"/>
                  </a:moveTo>
                  <a:cubicBezTo>
                    <a:pt x="6" y="9"/>
                    <a:pt x="5" y="8"/>
                    <a:pt x="4" y="7"/>
                  </a:cubicBezTo>
                  <a:cubicBezTo>
                    <a:pt x="3" y="6"/>
                    <a:pt x="2" y="6"/>
                    <a:pt x="1" y="6"/>
                  </a:cubicBezTo>
                  <a:cubicBezTo>
                    <a:pt x="0" y="6"/>
                    <a:pt x="0" y="6"/>
                    <a:pt x="0" y="6"/>
                  </a:cubicBezTo>
                  <a:cubicBezTo>
                    <a:pt x="1" y="4"/>
                    <a:pt x="1" y="4"/>
                    <a:pt x="1" y="4"/>
                  </a:cubicBezTo>
                  <a:cubicBezTo>
                    <a:pt x="1" y="4"/>
                    <a:pt x="1" y="4"/>
                    <a:pt x="1" y="3"/>
                  </a:cubicBezTo>
                  <a:cubicBezTo>
                    <a:pt x="2" y="2"/>
                    <a:pt x="3" y="0"/>
                    <a:pt x="5" y="0"/>
                  </a:cubicBezTo>
                  <a:cubicBezTo>
                    <a:pt x="7" y="0"/>
                    <a:pt x="8" y="1"/>
                    <a:pt x="9" y="2"/>
                  </a:cubicBezTo>
                  <a:cubicBezTo>
                    <a:pt x="9" y="2"/>
                    <a:pt x="9" y="3"/>
                    <a:pt x="8" y="4"/>
                  </a:cubicBezTo>
                  <a:cubicBezTo>
                    <a:pt x="9" y="5"/>
                    <a:pt x="9" y="6"/>
                    <a:pt x="9" y="7"/>
                  </a:cubicBezTo>
                  <a:cubicBezTo>
                    <a:pt x="9" y="8"/>
                    <a:pt x="9" y="8"/>
                    <a:pt x="9" y="8"/>
                  </a:cubicBezTo>
                  <a:cubicBezTo>
                    <a:pt x="9" y="8"/>
                    <a:pt x="9" y="8"/>
                    <a:pt x="9" y="8"/>
                  </a:cubicBezTo>
                  <a:cubicBezTo>
                    <a:pt x="8" y="9"/>
                    <a:pt x="8" y="9"/>
                    <a:pt x="8" y="9"/>
                  </a:cubicBezTo>
                  <a:close/>
                  <a:moveTo>
                    <a:pt x="5" y="5"/>
                  </a:moveTo>
                  <a:cubicBezTo>
                    <a:pt x="5" y="5"/>
                    <a:pt x="5" y="5"/>
                    <a:pt x="5" y="6"/>
                  </a:cubicBezTo>
                  <a:cubicBezTo>
                    <a:pt x="6" y="6"/>
                    <a:pt x="7" y="7"/>
                    <a:pt x="7" y="7"/>
                  </a:cubicBezTo>
                  <a:cubicBezTo>
                    <a:pt x="7" y="5"/>
                    <a:pt x="6" y="5"/>
                    <a:pt x="6" y="5"/>
                  </a:cubicBezTo>
                  <a:lnTo>
                    <a:pt x="5" y="5"/>
                  </a:lnTo>
                  <a:close/>
                  <a:moveTo>
                    <a:pt x="3" y="4"/>
                  </a:moveTo>
                  <a:cubicBezTo>
                    <a:pt x="3" y="4"/>
                    <a:pt x="3" y="4"/>
                    <a:pt x="3" y="4"/>
                  </a:cubicBezTo>
                  <a:cubicBezTo>
                    <a:pt x="6" y="3"/>
                    <a:pt x="6" y="3"/>
                    <a:pt x="6" y="3"/>
                  </a:cubicBezTo>
                  <a:cubicBezTo>
                    <a:pt x="6" y="3"/>
                    <a:pt x="7" y="3"/>
                    <a:pt x="7" y="2"/>
                  </a:cubicBezTo>
                  <a:cubicBezTo>
                    <a:pt x="7" y="2"/>
                    <a:pt x="6" y="2"/>
                    <a:pt x="5" y="2"/>
                  </a:cubicBezTo>
                  <a:cubicBezTo>
                    <a:pt x="5" y="2"/>
                    <a:pt x="4" y="3"/>
                    <a:pt x="3"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1" name="Freeform 431"/>
            <p:cNvSpPr/>
            <p:nvPr/>
          </p:nvSpPr>
          <p:spPr bwMode="auto">
            <a:xfrm>
              <a:off x="4899026" y="2365202"/>
              <a:ext cx="19050" cy="23813"/>
            </a:xfrm>
            <a:custGeom>
              <a:avLst/>
              <a:gdLst>
                <a:gd name="T0" fmla="*/ 2 w 7"/>
                <a:gd name="T1" fmla="*/ 8 h 9"/>
                <a:gd name="T2" fmla="*/ 0 w 7"/>
                <a:gd name="T3" fmla="*/ 9 h 9"/>
                <a:gd name="T4" fmla="*/ 6 w 7"/>
                <a:gd name="T5" fmla="*/ 1 h 9"/>
                <a:gd name="T6" fmla="*/ 2 w 7"/>
                <a:gd name="T7" fmla="*/ 8 h 9"/>
              </a:gdLst>
              <a:ahLst/>
              <a:cxnLst>
                <a:cxn ang="0">
                  <a:pos x="T0" y="T1"/>
                </a:cxn>
                <a:cxn ang="0">
                  <a:pos x="T2" y="T3"/>
                </a:cxn>
                <a:cxn ang="0">
                  <a:pos x="T4" y="T5"/>
                </a:cxn>
                <a:cxn ang="0">
                  <a:pos x="T6" y="T7"/>
                </a:cxn>
              </a:cxnLst>
              <a:rect l="0" t="0" r="r" b="b"/>
              <a:pathLst>
                <a:path w="7" h="9">
                  <a:moveTo>
                    <a:pt x="2" y="8"/>
                  </a:moveTo>
                  <a:cubicBezTo>
                    <a:pt x="1" y="9"/>
                    <a:pt x="1" y="9"/>
                    <a:pt x="0" y="9"/>
                  </a:cubicBezTo>
                  <a:cubicBezTo>
                    <a:pt x="1" y="6"/>
                    <a:pt x="3" y="0"/>
                    <a:pt x="6" y="1"/>
                  </a:cubicBezTo>
                  <a:cubicBezTo>
                    <a:pt x="7" y="4"/>
                    <a:pt x="5" y="6"/>
                    <a:pt x="2"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2" name="Freeform 432"/>
            <p:cNvSpPr>
              <a:spLocks noEditPoints="1"/>
            </p:cNvSpPr>
            <p:nvPr/>
          </p:nvSpPr>
          <p:spPr bwMode="auto">
            <a:xfrm>
              <a:off x="4897438" y="2365202"/>
              <a:ext cx="23813" cy="26988"/>
            </a:xfrm>
            <a:custGeom>
              <a:avLst/>
              <a:gdLst>
                <a:gd name="T0" fmla="*/ 2 w 9"/>
                <a:gd name="T1" fmla="*/ 10 h 10"/>
                <a:gd name="T2" fmla="*/ 1 w 9"/>
                <a:gd name="T3" fmla="*/ 10 h 10"/>
                <a:gd name="T4" fmla="*/ 0 w 9"/>
                <a:gd name="T5" fmla="*/ 9 h 10"/>
                <a:gd name="T6" fmla="*/ 0 w 9"/>
                <a:gd name="T7" fmla="*/ 8 h 10"/>
                <a:gd name="T8" fmla="*/ 1 w 9"/>
                <a:gd name="T9" fmla="*/ 6 h 10"/>
                <a:gd name="T10" fmla="*/ 6 w 9"/>
                <a:gd name="T11" fmla="*/ 0 h 10"/>
                <a:gd name="T12" fmla="*/ 7 w 9"/>
                <a:gd name="T13" fmla="*/ 0 h 10"/>
                <a:gd name="T14" fmla="*/ 8 w 9"/>
                <a:gd name="T15" fmla="*/ 0 h 10"/>
                <a:gd name="T16" fmla="*/ 8 w 9"/>
                <a:gd name="T17" fmla="*/ 1 h 10"/>
                <a:gd name="T18" fmla="*/ 4 w 9"/>
                <a:gd name="T19" fmla="*/ 9 h 10"/>
                <a:gd name="T20" fmla="*/ 3 w 9"/>
                <a:gd name="T21" fmla="*/ 9 h 10"/>
                <a:gd name="T22" fmla="*/ 2 w 9"/>
                <a:gd name="T23" fmla="*/ 10 h 10"/>
                <a:gd name="T24" fmla="*/ 6 w 9"/>
                <a:gd name="T25" fmla="*/ 2 h 10"/>
                <a:gd name="T26" fmla="*/ 3 w 9"/>
                <a:gd name="T27" fmla="*/ 7 h 10"/>
                <a:gd name="T28" fmla="*/ 3 w 9"/>
                <a:gd name="T29" fmla="*/ 7 h 10"/>
                <a:gd name="T30" fmla="*/ 3 w 9"/>
                <a:gd name="T31" fmla="*/ 7 h 10"/>
                <a:gd name="T32" fmla="*/ 6 w 9"/>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0">
                  <a:moveTo>
                    <a:pt x="2" y="10"/>
                  </a:moveTo>
                  <a:cubicBezTo>
                    <a:pt x="1" y="10"/>
                    <a:pt x="1" y="10"/>
                    <a:pt x="1" y="10"/>
                  </a:cubicBezTo>
                  <a:cubicBezTo>
                    <a:pt x="0" y="9"/>
                    <a:pt x="0" y="9"/>
                    <a:pt x="0" y="9"/>
                  </a:cubicBezTo>
                  <a:cubicBezTo>
                    <a:pt x="0" y="8"/>
                    <a:pt x="0" y="8"/>
                    <a:pt x="0" y="8"/>
                  </a:cubicBezTo>
                  <a:cubicBezTo>
                    <a:pt x="0" y="8"/>
                    <a:pt x="1" y="7"/>
                    <a:pt x="1" y="6"/>
                  </a:cubicBezTo>
                  <a:cubicBezTo>
                    <a:pt x="2" y="4"/>
                    <a:pt x="4" y="0"/>
                    <a:pt x="6" y="0"/>
                  </a:cubicBezTo>
                  <a:cubicBezTo>
                    <a:pt x="7" y="0"/>
                    <a:pt x="7" y="0"/>
                    <a:pt x="7" y="0"/>
                  </a:cubicBezTo>
                  <a:cubicBezTo>
                    <a:pt x="8" y="0"/>
                    <a:pt x="8" y="0"/>
                    <a:pt x="8" y="0"/>
                  </a:cubicBezTo>
                  <a:cubicBezTo>
                    <a:pt x="8" y="1"/>
                    <a:pt x="8" y="1"/>
                    <a:pt x="8" y="1"/>
                  </a:cubicBezTo>
                  <a:cubicBezTo>
                    <a:pt x="9" y="5"/>
                    <a:pt x="7" y="7"/>
                    <a:pt x="4" y="9"/>
                  </a:cubicBezTo>
                  <a:cubicBezTo>
                    <a:pt x="4" y="9"/>
                    <a:pt x="3" y="9"/>
                    <a:pt x="3" y="9"/>
                  </a:cubicBezTo>
                  <a:cubicBezTo>
                    <a:pt x="3" y="10"/>
                    <a:pt x="3" y="10"/>
                    <a:pt x="2" y="10"/>
                  </a:cubicBezTo>
                  <a:close/>
                  <a:moveTo>
                    <a:pt x="6" y="2"/>
                  </a:moveTo>
                  <a:cubicBezTo>
                    <a:pt x="5" y="2"/>
                    <a:pt x="4" y="5"/>
                    <a:pt x="3" y="7"/>
                  </a:cubicBezTo>
                  <a:cubicBezTo>
                    <a:pt x="3" y="7"/>
                    <a:pt x="3" y="7"/>
                    <a:pt x="3" y="7"/>
                  </a:cubicBezTo>
                  <a:cubicBezTo>
                    <a:pt x="3" y="7"/>
                    <a:pt x="3" y="7"/>
                    <a:pt x="3" y="7"/>
                  </a:cubicBezTo>
                  <a:cubicBezTo>
                    <a:pt x="5" y="5"/>
                    <a:pt x="6" y="4"/>
                    <a:pt x="6"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3" name="Freeform 433"/>
            <p:cNvSpPr/>
            <p:nvPr/>
          </p:nvSpPr>
          <p:spPr bwMode="auto">
            <a:xfrm>
              <a:off x="5083176" y="2487440"/>
              <a:ext cx="82550" cy="95250"/>
            </a:xfrm>
            <a:custGeom>
              <a:avLst/>
              <a:gdLst>
                <a:gd name="T0" fmla="*/ 4 w 30"/>
                <a:gd name="T1" fmla="*/ 35 h 35"/>
                <a:gd name="T2" fmla="*/ 11 w 30"/>
                <a:gd name="T3" fmla="*/ 34 h 35"/>
                <a:gd name="T4" fmla="*/ 14 w 30"/>
                <a:gd name="T5" fmla="*/ 30 h 35"/>
                <a:gd name="T6" fmla="*/ 17 w 30"/>
                <a:gd name="T7" fmla="*/ 29 h 35"/>
                <a:gd name="T8" fmla="*/ 22 w 30"/>
                <a:gd name="T9" fmla="*/ 24 h 35"/>
                <a:gd name="T10" fmla="*/ 25 w 30"/>
                <a:gd name="T11" fmla="*/ 19 h 35"/>
                <a:gd name="T12" fmla="*/ 30 w 30"/>
                <a:gd name="T13" fmla="*/ 13 h 35"/>
                <a:gd name="T14" fmla="*/ 27 w 30"/>
                <a:gd name="T15" fmla="*/ 8 h 35"/>
                <a:gd name="T16" fmla="*/ 20 w 30"/>
                <a:gd name="T17" fmla="*/ 4 h 35"/>
                <a:gd name="T18" fmla="*/ 14 w 30"/>
                <a:gd name="T19" fmla="*/ 1 h 35"/>
                <a:gd name="T20" fmla="*/ 13 w 30"/>
                <a:gd name="T21" fmla="*/ 6 h 35"/>
                <a:gd name="T22" fmla="*/ 13 w 30"/>
                <a:gd name="T23" fmla="*/ 10 h 35"/>
                <a:gd name="T24" fmla="*/ 14 w 30"/>
                <a:gd name="T25" fmla="*/ 14 h 35"/>
                <a:gd name="T26" fmla="*/ 11 w 30"/>
                <a:gd name="T27" fmla="*/ 22 h 35"/>
                <a:gd name="T28" fmla="*/ 0 w 30"/>
                <a:gd name="T29" fmla="*/ 25 h 35"/>
                <a:gd name="T30" fmla="*/ 4 w 30"/>
                <a:gd name="T3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4" y="35"/>
                  </a:moveTo>
                  <a:cubicBezTo>
                    <a:pt x="5" y="35"/>
                    <a:pt x="10" y="34"/>
                    <a:pt x="11" y="34"/>
                  </a:cubicBezTo>
                  <a:cubicBezTo>
                    <a:pt x="12" y="33"/>
                    <a:pt x="13" y="31"/>
                    <a:pt x="14" y="30"/>
                  </a:cubicBezTo>
                  <a:cubicBezTo>
                    <a:pt x="15" y="30"/>
                    <a:pt x="16" y="30"/>
                    <a:pt x="17" y="29"/>
                  </a:cubicBezTo>
                  <a:cubicBezTo>
                    <a:pt x="18" y="26"/>
                    <a:pt x="22" y="26"/>
                    <a:pt x="22" y="24"/>
                  </a:cubicBezTo>
                  <a:cubicBezTo>
                    <a:pt x="22" y="22"/>
                    <a:pt x="23" y="18"/>
                    <a:pt x="25" y="19"/>
                  </a:cubicBezTo>
                  <a:cubicBezTo>
                    <a:pt x="26" y="18"/>
                    <a:pt x="29" y="15"/>
                    <a:pt x="30" y="13"/>
                  </a:cubicBezTo>
                  <a:cubicBezTo>
                    <a:pt x="30" y="10"/>
                    <a:pt x="29" y="11"/>
                    <a:pt x="27" y="8"/>
                  </a:cubicBezTo>
                  <a:cubicBezTo>
                    <a:pt x="25" y="5"/>
                    <a:pt x="23" y="5"/>
                    <a:pt x="20" y="4"/>
                  </a:cubicBezTo>
                  <a:cubicBezTo>
                    <a:pt x="18" y="3"/>
                    <a:pt x="17" y="0"/>
                    <a:pt x="14" y="1"/>
                  </a:cubicBezTo>
                  <a:cubicBezTo>
                    <a:pt x="17" y="5"/>
                    <a:pt x="13" y="3"/>
                    <a:pt x="13" y="6"/>
                  </a:cubicBezTo>
                  <a:cubicBezTo>
                    <a:pt x="13" y="7"/>
                    <a:pt x="12" y="9"/>
                    <a:pt x="13" y="10"/>
                  </a:cubicBezTo>
                  <a:cubicBezTo>
                    <a:pt x="14" y="12"/>
                    <a:pt x="15" y="12"/>
                    <a:pt x="14" y="14"/>
                  </a:cubicBezTo>
                  <a:cubicBezTo>
                    <a:pt x="13" y="16"/>
                    <a:pt x="13" y="21"/>
                    <a:pt x="11" y="22"/>
                  </a:cubicBezTo>
                  <a:cubicBezTo>
                    <a:pt x="7" y="23"/>
                    <a:pt x="3" y="24"/>
                    <a:pt x="0" y="25"/>
                  </a:cubicBezTo>
                  <a:cubicBezTo>
                    <a:pt x="1" y="29"/>
                    <a:pt x="2" y="32"/>
                    <a:pt x="4" y="3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4" name="Freeform 434"/>
            <p:cNvSpPr>
              <a:spLocks noEditPoints="1"/>
            </p:cNvSpPr>
            <p:nvPr/>
          </p:nvSpPr>
          <p:spPr bwMode="auto">
            <a:xfrm>
              <a:off x="5076826" y="2484265"/>
              <a:ext cx="90488" cy="101600"/>
            </a:xfrm>
            <a:custGeom>
              <a:avLst/>
              <a:gdLst>
                <a:gd name="T0" fmla="*/ 4 w 33"/>
                <a:gd name="T1" fmla="*/ 35 h 37"/>
                <a:gd name="T2" fmla="*/ 0 w 33"/>
                <a:gd name="T3" fmla="*/ 26 h 37"/>
                <a:gd name="T4" fmla="*/ 12 w 33"/>
                <a:gd name="T5" fmla="*/ 22 h 37"/>
                <a:gd name="T6" fmla="*/ 15 w 33"/>
                <a:gd name="T7" fmla="*/ 15 h 37"/>
                <a:gd name="T8" fmla="*/ 14 w 33"/>
                <a:gd name="T9" fmla="*/ 12 h 37"/>
                <a:gd name="T10" fmla="*/ 14 w 33"/>
                <a:gd name="T11" fmla="*/ 7 h 37"/>
                <a:gd name="T12" fmla="*/ 16 w 33"/>
                <a:gd name="T13" fmla="*/ 2 h 37"/>
                <a:gd name="T14" fmla="*/ 16 w 33"/>
                <a:gd name="T15" fmla="*/ 1 h 37"/>
                <a:gd name="T16" fmla="*/ 21 w 33"/>
                <a:gd name="T17" fmla="*/ 2 h 37"/>
                <a:gd name="T18" fmla="*/ 24 w 33"/>
                <a:gd name="T19" fmla="*/ 5 h 37"/>
                <a:gd name="T20" fmla="*/ 31 w 33"/>
                <a:gd name="T21" fmla="*/ 10 h 37"/>
                <a:gd name="T22" fmla="*/ 29 w 33"/>
                <a:gd name="T23" fmla="*/ 19 h 37"/>
                <a:gd name="T24" fmla="*/ 27 w 33"/>
                <a:gd name="T25" fmla="*/ 22 h 37"/>
                <a:gd name="T26" fmla="*/ 26 w 33"/>
                <a:gd name="T27" fmla="*/ 21 h 37"/>
                <a:gd name="T28" fmla="*/ 23 w 33"/>
                <a:gd name="T29" fmla="*/ 28 h 37"/>
                <a:gd name="T30" fmla="*/ 17 w 33"/>
                <a:gd name="T31" fmla="*/ 32 h 37"/>
                <a:gd name="T32" fmla="*/ 15 w 33"/>
                <a:gd name="T33" fmla="*/ 33 h 37"/>
                <a:gd name="T34" fmla="*/ 9 w 33"/>
                <a:gd name="T35" fmla="*/ 37 h 37"/>
                <a:gd name="T36" fmla="*/ 5 w 33"/>
                <a:gd name="T37" fmla="*/ 37 h 37"/>
                <a:gd name="T38" fmla="*/ 6 w 33"/>
                <a:gd name="T39" fmla="*/ 34 h 37"/>
                <a:gd name="T40" fmla="*/ 9 w 33"/>
                <a:gd name="T41" fmla="*/ 35 h 37"/>
                <a:gd name="T42" fmla="*/ 14 w 33"/>
                <a:gd name="T43" fmla="*/ 33 h 37"/>
                <a:gd name="T44" fmla="*/ 17 w 33"/>
                <a:gd name="T45" fmla="*/ 30 h 37"/>
                <a:gd name="T46" fmla="*/ 22 w 33"/>
                <a:gd name="T47" fmla="*/ 26 h 37"/>
                <a:gd name="T48" fmla="*/ 25 w 33"/>
                <a:gd name="T49" fmla="*/ 20 h 37"/>
                <a:gd name="T50" fmla="*/ 28 w 33"/>
                <a:gd name="T51" fmla="*/ 18 h 37"/>
                <a:gd name="T52" fmla="*/ 30 w 33"/>
                <a:gd name="T53" fmla="*/ 11 h 37"/>
                <a:gd name="T54" fmla="*/ 23 w 33"/>
                <a:gd name="T55" fmla="*/ 6 h 37"/>
                <a:gd name="T56" fmla="*/ 19 w 33"/>
                <a:gd name="T57" fmla="*/ 4 h 37"/>
                <a:gd name="T58" fmla="*/ 17 w 33"/>
                <a:gd name="T59" fmla="*/ 6 h 37"/>
                <a:gd name="T60" fmla="*/ 16 w 33"/>
                <a:gd name="T61" fmla="*/ 8 h 37"/>
                <a:gd name="T62" fmla="*/ 16 w 33"/>
                <a:gd name="T63" fmla="*/ 12 h 37"/>
                <a:gd name="T64" fmla="*/ 16 w 33"/>
                <a:gd name="T65" fmla="*/ 17 h 37"/>
                <a:gd name="T66" fmla="*/ 3 w 33"/>
                <a:gd name="T67"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37">
                  <a:moveTo>
                    <a:pt x="5" y="37"/>
                  </a:moveTo>
                  <a:cubicBezTo>
                    <a:pt x="4" y="35"/>
                    <a:pt x="4" y="35"/>
                    <a:pt x="4" y="35"/>
                  </a:cubicBezTo>
                  <a:cubicBezTo>
                    <a:pt x="3" y="32"/>
                    <a:pt x="2" y="29"/>
                    <a:pt x="1" y="27"/>
                  </a:cubicBezTo>
                  <a:cubicBezTo>
                    <a:pt x="0" y="26"/>
                    <a:pt x="0" y="26"/>
                    <a:pt x="0" y="26"/>
                  </a:cubicBezTo>
                  <a:cubicBezTo>
                    <a:pt x="1" y="25"/>
                    <a:pt x="1" y="25"/>
                    <a:pt x="1" y="25"/>
                  </a:cubicBezTo>
                  <a:cubicBezTo>
                    <a:pt x="5" y="24"/>
                    <a:pt x="9" y="23"/>
                    <a:pt x="12" y="22"/>
                  </a:cubicBezTo>
                  <a:cubicBezTo>
                    <a:pt x="13" y="21"/>
                    <a:pt x="14" y="18"/>
                    <a:pt x="15" y="17"/>
                  </a:cubicBezTo>
                  <a:cubicBezTo>
                    <a:pt x="15" y="16"/>
                    <a:pt x="15" y="15"/>
                    <a:pt x="15" y="15"/>
                  </a:cubicBezTo>
                  <a:cubicBezTo>
                    <a:pt x="15" y="14"/>
                    <a:pt x="15" y="14"/>
                    <a:pt x="15" y="13"/>
                  </a:cubicBezTo>
                  <a:cubicBezTo>
                    <a:pt x="14" y="12"/>
                    <a:pt x="14" y="12"/>
                    <a:pt x="14" y="12"/>
                  </a:cubicBezTo>
                  <a:cubicBezTo>
                    <a:pt x="13" y="11"/>
                    <a:pt x="14" y="9"/>
                    <a:pt x="14" y="8"/>
                  </a:cubicBezTo>
                  <a:cubicBezTo>
                    <a:pt x="14" y="7"/>
                    <a:pt x="14" y="7"/>
                    <a:pt x="14" y="7"/>
                  </a:cubicBezTo>
                  <a:cubicBezTo>
                    <a:pt x="14" y="5"/>
                    <a:pt x="15" y="5"/>
                    <a:pt x="16" y="4"/>
                  </a:cubicBezTo>
                  <a:cubicBezTo>
                    <a:pt x="16" y="4"/>
                    <a:pt x="16" y="4"/>
                    <a:pt x="16" y="2"/>
                  </a:cubicBezTo>
                  <a:cubicBezTo>
                    <a:pt x="15" y="1"/>
                    <a:pt x="15" y="1"/>
                    <a:pt x="15" y="1"/>
                  </a:cubicBezTo>
                  <a:cubicBezTo>
                    <a:pt x="16" y="1"/>
                    <a:pt x="16" y="1"/>
                    <a:pt x="16" y="1"/>
                  </a:cubicBezTo>
                  <a:cubicBezTo>
                    <a:pt x="17" y="1"/>
                    <a:pt x="17" y="0"/>
                    <a:pt x="18" y="0"/>
                  </a:cubicBezTo>
                  <a:cubicBezTo>
                    <a:pt x="19" y="0"/>
                    <a:pt x="20" y="2"/>
                    <a:pt x="21" y="2"/>
                  </a:cubicBezTo>
                  <a:cubicBezTo>
                    <a:pt x="21" y="3"/>
                    <a:pt x="22" y="4"/>
                    <a:pt x="22" y="4"/>
                  </a:cubicBezTo>
                  <a:cubicBezTo>
                    <a:pt x="23" y="4"/>
                    <a:pt x="23" y="4"/>
                    <a:pt x="24" y="5"/>
                  </a:cubicBezTo>
                  <a:cubicBezTo>
                    <a:pt x="26" y="5"/>
                    <a:pt x="28" y="6"/>
                    <a:pt x="30" y="8"/>
                  </a:cubicBezTo>
                  <a:cubicBezTo>
                    <a:pt x="30" y="9"/>
                    <a:pt x="31" y="10"/>
                    <a:pt x="31" y="10"/>
                  </a:cubicBezTo>
                  <a:cubicBezTo>
                    <a:pt x="33" y="11"/>
                    <a:pt x="33" y="12"/>
                    <a:pt x="33" y="15"/>
                  </a:cubicBezTo>
                  <a:cubicBezTo>
                    <a:pt x="32" y="16"/>
                    <a:pt x="31" y="18"/>
                    <a:pt x="29" y="19"/>
                  </a:cubicBezTo>
                  <a:cubicBezTo>
                    <a:pt x="29" y="20"/>
                    <a:pt x="28" y="21"/>
                    <a:pt x="28" y="21"/>
                  </a:cubicBezTo>
                  <a:cubicBezTo>
                    <a:pt x="27" y="22"/>
                    <a:pt x="27" y="22"/>
                    <a:pt x="27" y="22"/>
                  </a:cubicBezTo>
                  <a:cubicBezTo>
                    <a:pt x="27" y="21"/>
                    <a:pt x="27" y="21"/>
                    <a:pt x="27" y="21"/>
                  </a:cubicBezTo>
                  <a:cubicBezTo>
                    <a:pt x="26" y="21"/>
                    <a:pt x="26" y="21"/>
                    <a:pt x="26" y="21"/>
                  </a:cubicBezTo>
                  <a:cubicBezTo>
                    <a:pt x="26" y="21"/>
                    <a:pt x="25" y="23"/>
                    <a:pt x="25" y="25"/>
                  </a:cubicBezTo>
                  <a:cubicBezTo>
                    <a:pt x="25" y="26"/>
                    <a:pt x="24" y="27"/>
                    <a:pt x="23" y="28"/>
                  </a:cubicBezTo>
                  <a:cubicBezTo>
                    <a:pt x="22" y="29"/>
                    <a:pt x="20" y="29"/>
                    <a:pt x="20" y="31"/>
                  </a:cubicBezTo>
                  <a:cubicBezTo>
                    <a:pt x="19" y="32"/>
                    <a:pt x="18" y="32"/>
                    <a:pt x="17" y="32"/>
                  </a:cubicBezTo>
                  <a:cubicBezTo>
                    <a:pt x="17" y="32"/>
                    <a:pt x="16" y="32"/>
                    <a:pt x="16" y="32"/>
                  </a:cubicBezTo>
                  <a:cubicBezTo>
                    <a:pt x="16" y="32"/>
                    <a:pt x="16" y="33"/>
                    <a:pt x="15" y="33"/>
                  </a:cubicBezTo>
                  <a:cubicBezTo>
                    <a:pt x="15" y="34"/>
                    <a:pt x="15" y="35"/>
                    <a:pt x="14" y="36"/>
                  </a:cubicBezTo>
                  <a:cubicBezTo>
                    <a:pt x="13" y="36"/>
                    <a:pt x="12" y="36"/>
                    <a:pt x="9" y="37"/>
                  </a:cubicBezTo>
                  <a:cubicBezTo>
                    <a:pt x="8" y="37"/>
                    <a:pt x="7" y="37"/>
                    <a:pt x="6" y="37"/>
                  </a:cubicBezTo>
                  <a:lnTo>
                    <a:pt x="5" y="37"/>
                  </a:lnTo>
                  <a:close/>
                  <a:moveTo>
                    <a:pt x="3" y="27"/>
                  </a:moveTo>
                  <a:cubicBezTo>
                    <a:pt x="4" y="29"/>
                    <a:pt x="5" y="32"/>
                    <a:pt x="6" y="34"/>
                  </a:cubicBezTo>
                  <a:cubicBezTo>
                    <a:pt x="6" y="35"/>
                    <a:pt x="6" y="35"/>
                    <a:pt x="6" y="35"/>
                  </a:cubicBezTo>
                  <a:cubicBezTo>
                    <a:pt x="7" y="35"/>
                    <a:pt x="8" y="35"/>
                    <a:pt x="9" y="35"/>
                  </a:cubicBezTo>
                  <a:cubicBezTo>
                    <a:pt x="10" y="34"/>
                    <a:pt x="12" y="34"/>
                    <a:pt x="13" y="34"/>
                  </a:cubicBezTo>
                  <a:cubicBezTo>
                    <a:pt x="13" y="34"/>
                    <a:pt x="13" y="33"/>
                    <a:pt x="14" y="33"/>
                  </a:cubicBezTo>
                  <a:cubicBezTo>
                    <a:pt x="14" y="32"/>
                    <a:pt x="14" y="31"/>
                    <a:pt x="15" y="31"/>
                  </a:cubicBezTo>
                  <a:cubicBezTo>
                    <a:pt x="16" y="30"/>
                    <a:pt x="17" y="30"/>
                    <a:pt x="17" y="30"/>
                  </a:cubicBezTo>
                  <a:cubicBezTo>
                    <a:pt x="18" y="30"/>
                    <a:pt x="18" y="30"/>
                    <a:pt x="18" y="30"/>
                  </a:cubicBezTo>
                  <a:cubicBezTo>
                    <a:pt x="19" y="28"/>
                    <a:pt x="20" y="27"/>
                    <a:pt x="22" y="26"/>
                  </a:cubicBezTo>
                  <a:cubicBezTo>
                    <a:pt x="23" y="26"/>
                    <a:pt x="23" y="25"/>
                    <a:pt x="23" y="25"/>
                  </a:cubicBezTo>
                  <a:cubicBezTo>
                    <a:pt x="23" y="24"/>
                    <a:pt x="23" y="21"/>
                    <a:pt x="25" y="20"/>
                  </a:cubicBezTo>
                  <a:cubicBezTo>
                    <a:pt x="25" y="19"/>
                    <a:pt x="26" y="19"/>
                    <a:pt x="27" y="19"/>
                  </a:cubicBezTo>
                  <a:cubicBezTo>
                    <a:pt x="27" y="19"/>
                    <a:pt x="28" y="18"/>
                    <a:pt x="28" y="18"/>
                  </a:cubicBezTo>
                  <a:cubicBezTo>
                    <a:pt x="29" y="17"/>
                    <a:pt x="30" y="15"/>
                    <a:pt x="31" y="14"/>
                  </a:cubicBezTo>
                  <a:cubicBezTo>
                    <a:pt x="31" y="12"/>
                    <a:pt x="31" y="12"/>
                    <a:pt x="30" y="11"/>
                  </a:cubicBezTo>
                  <a:cubicBezTo>
                    <a:pt x="30" y="11"/>
                    <a:pt x="29" y="10"/>
                    <a:pt x="28" y="9"/>
                  </a:cubicBezTo>
                  <a:cubicBezTo>
                    <a:pt x="27" y="8"/>
                    <a:pt x="25" y="7"/>
                    <a:pt x="23" y="6"/>
                  </a:cubicBezTo>
                  <a:cubicBezTo>
                    <a:pt x="23" y="6"/>
                    <a:pt x="22" y="6"/>
                    <a:pt x="22" y="6"/>
                  </a:cubicBezTo>
                  <a:cubicBezTo>
                    <a:pt x="20" y="5"/>
                    <a:pt x="20" y="4"/>
                    <a:pt x="19" y="4"/>
                  </a:cubicBezTo>
                  <a:cubicBezTo>
                    <a:pt x="19" y="3"/>
                    <a:pt x="18" y="3"/>
                    <a:pt x="18" y="3"/>
                  </a:cubicBezTo>
                  <a:cubicBezTo>
                    <a:pt x="19" y="4"/>
                    <a:pt x="18" y="5"/>
                    <a:pt x="17" y="6"/>
                  </a:cubicBezTo>
                  <a:cubicBezTo>
                    <a:pt x="16" y="6"/>
                    <a:pt x="16" y="6"/>
                    <a:pt x="16" y="7"/>
                  </a:cubicBezTo>
                  <a:cubicBezTo>
                    <a:pt x="16" y="7"/>
                    <a:pt x="16" y="8"/>
                    <a:pt x="16" y="8"/>
                  </a:cubicBezTo>
                  <a:cubicBezTo>
                    <a:pt x="16" y="9"/>
                    <a:pt x="15" y="10"/>
                    <a:pt x="16" y="11"/>
                  </a:cubicBezTo>
                  <a:cubicBezTo>
                    <a:pt x="16" y="11"/>
                    <a:pt x="16" y="11"/>
                    <a:pt x="16" y="12"/>
                  </a:cubicBezTo>
                  <a:cubicBezTo>
                    <a:pt x="17" y="13"/>
                    <a:pt x="18" y="14"/>
                    <a:pt x="17" y="15"/>
                  </a:cubicBezTo>
                  <a:cubicBezTo>
                    <a:pt x="17" y="16"/>
                    <a:pt x="17" y="16"/>
                    <a:pt x="16" y="17"/>
                  </a:cubicBezTo>
                  <a:cubicBezTo>
                    <a:pt x="16" y="20"/>
                    <a:pt x="15" y="23"/>
                    <a:pt x="13" y="23"/>
                  </a:cubicBezTo>
                  <a:cubicBezTo>
                    <a:pt x="10" y="25"/>
                    <a:pt x="6" y="26"/>
                    <a:pt x="3" y="2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5" name="Freeform 435"/>
            <p:cNvSpPr/>
            <p:nvPr/>
          </p:nvSpPr>
          <p:spPr bwMode="auto">
            <a:xfrm>
              <a:off x="5124451" y="2473152"/>
              <a:ext cx="4763" cy="6350"/>
            </a:xfrm>
            <a:custGeom>
              <a:avLst/>
              <a:gdLst>
                <a:gd name="T0" fmla="*/ 1 w 2"/>
                <a:gd name="T1" fmla="*/ 2 h 2"/>
                <a:gd name="T2" fmla="*/ 2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2" y="0"/>
                  </a:cubicBezTo>
                  <a:cubicBezTo>
                    <a:pt x="0" y="0"/>
                    <a:pt x="0" y="2"/>
                    <a:pt x="1"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6" name="Freeform 436"/>
            <p:cNvSpPr/>
            <p:nvPr/>
          </p:nvSpPr>
          <p:spPr bwMode="auto">
            <a:xfrm>
              <a:off x="5124451" y="2465215"/>
              <a:ext cx="7938" cy="19050"/>
            </a:xfrm>
            <a:custGeom>
              <a:avLst/>
              <a:gdLst>
                <a:gd name="T0" fmla="*/ 2 w 3"/>
                <a:gd name="T1" fmla="*/ 7 h 7"/>
                <a:gd name="T2" fmla="*/ 1 w 3"/>
                <a:gd name="T3" fmla="*/ 6 h 7"/>
                <a:gd name="T4" fmla="*/ 0 w 3"/>
                <a:gd name="T5" fmla="*/ 4 h 7"/>
                <a:gd name="T6" fmla="*/ 1 w 3"/>
                <a:gd name="T7" fmla="*/ 2 h 7"/>
                <a:gd name="T8" fmla="*/ 3 w 3"/>
                <a:gd name="T9" fmla="*/ 0 h 7"/>
                <a:gd name="T10" fmla="*/ 3 w 3"/>
                <a:gd name="T11" fmla="*/ 3 h 7"/>
                <a:gd name="T12" fmla="*/ 3 w 3"/>
                <a:gd name="T13" fmla="*/ 4 h 7"/>
                <a:gd name="T14" fmla="*/ 2 w 3"/>
                <a:gd name="T15" fmla="*/ 6 h 7"/>
                <a:gd name="T16" fmla="*/ 2 w 3"/>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2" y="7"/>
                  </a:moveTo>
                  <a:cubicBezTo>
                    <a:pt x="1" y="6"/>
                    <a:pt x="1" y="6"/>
                    <a:pt x="1" y="6"/>
                  </a:cubicBezTo>
                  <a:cubicBezTo>
                    <a:pt x="0" y="6"/>
                    <a:pt x="0" y="5"/>
                    <a:pt x="0" y="4"/>
                  </a:cubicBezTo>
                  <a:cubicBezTo>
                    <a:pt x="0" y="3"/>
                    <a:pt x="0" y="2"/>
                    <a:pt x="1" y="2"/>
                  </a:cubicBezTo>
                  <a:cubicBezTo>
                    <a:pt x="3" y="0"/>
                    <a:pt x="3" y="0"/>
                    <a:pt x="3" y="0"/>
                  </a:cubicBezTo>
                  <a:cubicBezTo>
                    <a:pt x="3" y="3"/>
                    <a:pt x="3" y="3"/>
                    <a:pt x="3" y="3"/>
                  </a:cubicBezTo>
                  <a:cubicBezTo>
                    <a:pt x="3" y="3"/>
                    <a:pt x="3" y="3"/>
                    <a:pt x="3" y="4"/>
                  </a:cubicBezTo>
                  <a:cubicBezTo>
                    <a:pt x="3" y="4"/>
                    <a:pt x="3" y="5"/>
                    <a:pt x="2" y="6"/>
                  </a:cubicBezTo>
                  <a:lnTo>
                    <a:pt x="2"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7" name="Freeform 437"/>
            <p:cNvSpPr/>
            <p:nvPr/>
          </p:nvSpPr>
          <p:spPr bwMode="auto">
            <a:xfrm>
              <a:off x="5178426" y="2335040"/>
              <a:ext cx="177800" cy="168275"/>
            </a:xfrm>
            <a:custGeom>
              <a:avLst/>
              <a:gdLst>
                <a:gd name="T0" fmla="*/ 28 w 65"/>
                <a:gd name="T1" fmla="*/ 61 h 62"/>
                <a:gd name="T2" fmla="*/ 21 w 65"/>
                <a:gd name="T3" fmla="*/ 55 h 62"/>
                <a:gd name="T4" fmla="*/ 15 w 65"/>
                <a:gd name="T5" fmla="*/ 55 h 62"/>
                <a:gd name="T6" fmla="*/ 14 w 65"/>
                <a:gd name="T7" fmla="*/ 55 h 62"/>
                <a:gd name="T8" fmla="*/ 11 w 65"/>
                <a:gd name="T9" fmla="*/ 55 h 62"/>
                <a:gd name="T10" fmla="*/ 3 w 65"/>
                <a:gd name="T11" fmla="*/ 54 h 62"/>
                <a:gd name="T12" fmla="*/ 9 w 65"/>
                <a:gd name="T13" fmla="*/ 47 h 62"/>
                <a:gd name="T14" fmla="*/ 5 w 65"/>
                <a:gd name="T15" fmla="*/ 41 h 62"/>
                <a:gd name="T16" fmla="*/ 0 w 65"/>
                <a:gd name="T17" fmla="*/ 35 h 62"/>
                <a:gd name="T18" fmla="*/ 16 w 65"/>
                <a:gd name="T19" fmla="*/ 36 h 62"/>
                <a:gd name="T20" fmla="*/ 21 w 65"/>
                <a:gd name="T21" fmla="*/ 33 h 62"/>
                <a:gd name="T22" fmla="*/ 27 w 65"/>
                <a:gd name="T23" fmla="*/ 28 h 62"/>
                <a:gd name="T24" fmla="*/ 32 w 65"/>
                <a:gd name="T25" fmla="*/ 26 h 62"/>
                <a:gd name="T26" fmla="*/ 33 w 65"/>
                <a:gd name="T27" fmla="*/ 22 h 62"/>
                <a:gd name="T28" fmla="*/ 37 w 65"/>
                <a:gd name="T29" fmla="*/ 18 h 62"/>
                <a:gd name="T30" fmla="*/ 35 w 65"/>
                <a:gd name="T31" fmla="*/ 15 h 62"/>
                <a:gd name="T32" fmla="*/ 40 w 65"/>
                <a:gd name="T33" fmla="*/ 14 h 62"/>
                <a:gd name="T34" fmla="*/ 42 w 65"/>
                <a:gd name="T35" fmla="*/ 9 h 62"/>
                <a:gd name="T36" fmla="*/ 41 w 65"/>
                <a:gd name="T37" fmla="*/ 5 h 62"/>
                <a:gd name="T38" fmla="*/ 47 w 65"/>
                <a:gd name="T39" fmla="*/ 2 h 62"/>
                <a:gd name="T40" fmla="*/ 58 w 65"/>
                <a:gd name="T41" fmla="*/ 3 h 62"/>
                <a:gd name="T42" fmla="*/ 61 w 65"/>
                <a:gd name="T43" fmla="*/ 7 h 62"/>
                <a:gd name="T44" fmla="*/ 65 w 65"/>
                <a:gd name="T45" fmla="*/ 9 h 62"/>
                <a:gd name="T46" fmla="*/ 61 w 65"/>
                <a:gd name="T47" fmla="*/ 12 h 62"/>
                <a:gd name="T48" fmla="*/ 56 w 65"/>
                <a:gd name="T49" fmla="*/ 12 h 62"/>
                <a:gd name="T50" fmla="*/ 52 w 65"/>
                <a:gd name="T51" fmla="*/ 16 h 62"/>
                <a:gd name="T52" fmla="*/ 54 w 65"/>
                <a:gd name="T53" fmla="*/ 23 h 62"/>
                <a:gd name="T54" fmla="*/ 55 w 65"/>
                <a:gd name="T55" fmla="*/ 25 h 62"/>
                <a:gd name="T56" fmla="*/ 53 w 65"/>
                <a:gd name="T57" fmla="*/ 29 h 62"/>
                <a:gd name="T58" fmla="*/ 55 w 65"/>
                <a:gd name="T59" fmla="*/ 29 h 62"/>
                <a:gd name="T60" fmla="*/ 37 w 65"/>
                <a:gd name="T61" fmla="*/ 43 h 62"/>
                <a:gd name="T62" fmla="*/ 34 w 65"/>
                <a:gd name="T63" fmla="*/ 49 h 62"/>
                <a:gd name="T64" fmla="*/ 36 w 65"/>
                <a:gd name="T65" fmla="*/ 50 h 62"/>
                <a:gd name="T66" fmla="*/ 38 w 65"/>
                <a:gd name="T67" fmla="*/ 53 h 62"/>
                <a:gd name="T68" fmla="*/ 38 w 65"/>
                <a:gd name="T69" fmla="*/ 59 h 62"/>
                <a:gd name="T70" fmla="*/ 31 w 65"/>
                <a:gd name="T71" fmla="*/ 59 h 62"/>
                <a:gd name="T72" fmla="*/ 28 w 65"/>
                <a:gd name="T73"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62">
                  <a:moveTo>
                    <a:pt x="28" y="61"/>
                  </a:moveTo>
                  <a:cubicBezTo>
                    <a:pt x="24" y="61"/>
                    <a:pt x="24" y="54"/>
                    <a:pt x="21" y="55"/>
                  </a:cubicBezTo>
                  <a:cubicBezTo>
                    <a:pt x="19" y="55"/>
                    <a:pt x="17" y="55"/>
                    <a:pt x="15" y="55"/>
                  </a:cubicBezTo>
                  <a:cubicBezTo>
                    <a:pt x="14" y="54"/>
                    <a:pt x="15" y="55"/>
                    <a:pt x="14" y="55"/>
                  </a:cubicBezTo>
                  <a:cubicBezTo>
                    <a:pt x="13" y="55"/>
                    <a:pt x="13" y="54"/>
                    <a:pt x="11" y="55"/>
                  </a:cubicBezTo>
                  <a:cubicBezTo>
                    <a:pt x="9" y="55"/>
                    <a:pt x="2" y="57"/>
                    <a:pt x="3" y="54"/>
                  </a:cubicBezTo>
                  <a:cubicBezTo>
                    <a:pt x="4" y="50"/>
                    <a:pt x="8" y="50"/>
                    <a:pt x="9" y="47"/>
                  </a:cubicBezTo>
                  <a:cubicBezTo>
                    <a:pt x="6" y="46"/>
                    <a:pt x="8" y="43"/>
                    <a:pt x="5" y="41"/>
                  </a:cubicBezTo>
                  <a:cubicBezTo>
                    <a:pt x="2" y="39"/>
                    <a:pt x="1" y="38"/>
                    <a:pt x="0" y="35"/>
                  </a:cubicBezTo>
                  <a:cubicBezTo>
                    <a:pt x="5" y="37"/>
                    <a:pt x="11" y="37"/>
                    <a:pt x="16" y="36"/>
                  </a:cubicBezTo>
                  <a:cubicBezTo>
                    <a:pt x="19" y="35"/>
                    <a:pt x="21" y="36"/>
                    <a:pt x="21" y="33"/>
                  </a:cubicBezTo>
                  <a:cubicBezTo>
                    <a:pt x="22" y="29"/>
                    <a:pt x="23" y="28"/>
                    <a:pt x="27" y="28"/>
                  </a:cubicBezTo>
                  <a:cubicBezTo>
                    <a:pt x="26" y="25"/>
                    <a:pt x="31" y="27"/>
                    <a:pt x="32" y="26"/>
                  </a:cubicBezTo>
                  <a:cubicBezTo>
                    <a:pt x="33" y="25"/>
                    <a:pt x="33" y="23"/>
                    <a:pt x="33" y="22"/>
                  </a:cubicBezTo>
                  <a:cubicBezTo>
                    <a:pt x="34" y="20"/>
                    <a:pt x="35" y="19"/>
                    <a:pt x="37" y="18"/>
                  </a:cubicBezTo>
                  <a:cubicBezTo>
                    <a:pt x="36" y="18"/>
                    <a:pt x="36" y="16"/>
                    <a:pt x="35" y="15"/>
                  </a:cubicBezTo>
                  <a:cubicBezTo>
                    <a:pt x="36" y="15"/>
                    <a:pt x="42" y="16"/>
                    <a:pt x="40" y="14"/>
                  </a:cubicBezTo>
                  <a:cubicBezTo>
                    <a:pt x="39" y="13"/>
                    <a:pt x="42" y="10"/>
                    <a:pt x="42" y="9"/>
                  </a:cubicBezTo>
                  <a:cubicBezTo>
                    <a:pt x="42" y="7"/>
                    <a:pt x="39" y="6"/>
                    <a:pt x="41" y="5"/>
                  </a:cubicBezTo>
                  <a:cubicBezTo>
                    <a:pt x="43" y="4"/>
                    <a:pt x="45" y="2"/>
                    <a:pt x="47" y="2"/>
                  </a:cubicBezTo>
                  <a:cubicBezTo>
                    <a:pt x="51" y="2"/>
                    <a:pt x="56" y="0"/>
                    <a:pt x="58" y="3"/>
                  </a:cubicBezTo>
                  <a:cubicBezTo>
                    <a:pt x="59" y="4"/>
                    <a:pt x="58" y="7"/>
                    <a:pt x="61" y="7"/>
                  </a:cubicBezTo>
                  <a:cubicBezTo>
                    <a:pt x="62" y="6"/>
                    <a:pt x="64" y="8"/>
                    <a:pt x="65" y="9"/>
                  </a:cubicBezTo>
                  <a:cubicBezTo>
                    <a:pt x="64" y="9"/>
                    <a:pt x="63" y="12"/>
                    <a:pt x="61" y="12"/>
                  </a:cubicBezTo>
                  <a:cubicBezTo>
                    <a:pt x="59" y="12"/>
                    <a:pt x="58" y="13"/>
                    <a:pt x="56" y="12"/>
                  </a:cubicBezTo>
                  <a:cubicBezTo>
                    <a:pt x="52" y="11"/>
                    <a:pt x="48" y="14"/>
                    <a:pt x="52" y="16"/>
                  </a:cubicBezTo>
                  <a:cubicBezTo>
                    <a:pt x="50" y="18"/>
                    <a:pt x="52" y="20"/>
                    <a:pt x="54" y="23"/>
                  </a:cubicBezTo>
                  <a:cubicBezTo>
                    <a:pt x="55" y="24"/>
                    <a:pt x="59" y="23"/>
                    <a:pt x="55" y="25"/>
                  </a:cubicBezTo>
                  <a:cubicBezTo>
                    <a:pt x="53" y="26"/>
                    <a:pt x="54" y="27"/>
                    <a:pt x="53" y="29"/>
                  </a:cubicBezTo>
                  <a:cubicBezTo>
                    <a:pt x="54" y="29"/>
                    <a:pt x="54" y="29"/>
                    <a:pt x="55" y="29"/>
                  </a:cubicBezTo>
                  <a:cubicBezTo>
                    <a:pt x="51" y="30"/>
                    <a:pt x="41" y="49"/>
                    <a:pt x="37" y="43"/>
                  </a:cubicBezTo>
                  <a:cubicBezTo>
                    <a:pt x="36" y="44"/>
                    <a:pt x="33" y="47"/>
                    <a:pt x="34" y="49"/>
                  </a:cubicBezTo>
                  <a:cubicBezTo>
                    <a:pt x="34" y="50"/>
                    <a:pt x="37" y="49"/>
                    <a:pt x="36" y="50"/>
                  </a:cubicBezTo>
                  <a:cubicBezTo>
                    <a:pt x="36" y="54"/>
                    <a:pt x="37" y="51"/>
                    <a:pt x="38" y="53"/>
                  </a:cubicBezTo>
                  <a:cubicBezTo>
                    <a:pt x="38" y="54"/>
                    <a:pt x="41" y="62"/>
                    <a:pt x="38" y="59"/>
                  </a:cubicBezTo>
                  <a:cubicBezTo>
                    <a:pt x="38" y="59"/>
                    <a:pt x="32" y="59"/>
                    <a:pt x="31" y="59"/>
                  </a:cubicBezTo>
                  <a:cubicBezTo>
                    <a:pt x="31" y="61"/>
                    <a:pt x="29" y="61"/>
                    <a:pt x="28" y="6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8" name="Freeform 438"/>
            <p:cNvSpPr>
              <a:spLocks noEditPoints="1"/>
            </p:cNvSpPr>
            <p:nvPr/>
          </p:nvSpPr>
          <p:spPr bwMode="auto">
            <a:xfrm>
              <a:off x="5173663" y="2335040"/>
              <a:ext cx="190500" cy="168275"/>
            </a:xfrm>
            <a:custGeom>
              <a:avLst/>
              <a:gdLst>
                <a:gd name="T0" fmla="*/ 25 w 70"/>
                <a:gd name="T1" fmla="*/ 58 h 62"/>
                <a:gd name="T2" fmla="*/ 17 w 70"/>
                <a:gd name="T3" fmla="*/ 56 h 62"/>
                <a:gd name="T4" fmla="*/ 13 w 70"/>
                <a:gd name="T5" fmla="*/ 56 h 62"/>
                <a:gd name="T6" fmla="*/ 4 w 70"/>
                <a:gd name="T7" fmla="*/ 56 h 62"/>
                <a:gd name="T8" fmla="*/ 10 w 70"/>
                <a:gd name="T9" fmla="*/ 47 h 62"/>
                <a:gd name="T10" fmla="*/ 1 w 70"/>
                <a:gd name="T11" fmla="*/ 36 h 62"/>
                <a:gd name="T12" fmla="*/ 18 w 70"/>
                <a:gd name="T13" fmla="*/ 35 h 62"/>
                <a:gd name="T14" fmla="*/ 28 w 70"/>
                <a:gd name="T15" fmla="*/ 27 h 62"/>
                <a:gd name="T16" fmla="*/ 33 w 70"/>
                <a:gd name="T17" fmla="*/ 25 h 62"/>
                <a:gd name="T18" fmla="*/ 34 w 70"/>
                <a:gd name="T19" fmla="*/ 21 h 62"/>
                <a:gd name="T20" fmla="*/ 37 w 70"/>
                <a:gd name="T21" fmla="*/ 16 h 62"/>
                <a:gd name="T22" fmla="*/ 41 w 70"/>
                <a:gd name="T23" fmla="*/ 14 h 62"/>
                <a:gd name="T24" fmla="*/ 43 w 70"/>
                <a:gd name="T25" fmla="*/ 8 h 62"/>
                <a:gd name="T26" fmla="*/ 44 w 70"/>
                <a:gd name="T27" fmla="*/ 3 h 62"/>
                <a:gd name="T28" fmla="*/ 56 w 70"/>
                <a:gd name="T29" fmla="*/ 0 h 62"/>
                <a:gd name="T30" fmla="*/ 62 w 70"/>
                <a:gd name="T31" fmla="*/ 6 h 62"/>
                <a:gd name="T32" fmla="*/ 68 w 70"/>
                <a:gd name="T33" fmla="*/ 8 h 62"/>
                <a:gd name="T34" fmla="*/ 66 w 70"/>
                <a:gd name="T35" fmla="*/ 11 h 62"/>
                <a:gd name="T36" fmla="*/ 61 w 70"/>
                <a:gd name="T37" fmla="*/ 13 h 62"/>
                <a:gd name="T38" fmla="*/ 53 w 70"/>
                <a:gd name="T39" fmla="*/ 14 h 62"/>
                <a:gd name="T40" fmla="*/ 55 w 70"/>
                <a:gd name="T41" fmla="*/ 16 h 62"/>
                <a:gd name="T42" fmla="*/ 60 w 70"/>
                <a:gd name="T43" fmla="*/ 24 h 62"/>
                <a:gd name="T44" fmla="*/ 56 w 70"/>
                <a:gd name="T45" fmla="*/ 28 h 62"/>
                <a:gd name="T46" fmla="*/ 57 w 70"/>
                <a:gd name="T47" fmla="*/ 30 h 62"/>
                <a:gd name="T48" fmla="*/ 39 w 70"/>
                <a:gd name="T49" fmla="*/ 44 h 62"/>
                <a:gd name="T50" fmla="*/ 39 w 70"/>
                <a:gd name="T51" fmla="*/ 49 h 62"/>
                <a:gd name="T52" fmla="*/ 41 w 70"/>
                <a:gd name="T53" fmla="*/ 53 h 62"/>
                <a:gd name="T54" fmla="*/ 41 w 70"/>
                <a:gd name="T55" fmla="*/ 61 h 62"/>
                <a:gd name="T56" fmla="*/ 31 w 70"/>
                <a:gd name="T57" fmla="*/ 62 h 62"/>
                <a:gd name="T58" fmla="*/ 27 w 70"/>
                <a:gd name="T59" fmla="*/ 57 h 62"/>
                <a:gd name="T60" fmla="*/ 32 w 70"/>
                <a:gd name="T61" fmla="*/ 59 h 62"/>
                <a:gd name="T62" fmla="*/ 40 w 70"/>
                <a:gd name="T63" fmla="*/ 58 h 62"/>
                <a:gd name="T64" fmla="*/ 39 w 70"/>
                <a:gd name="T65" fmla="*/ 53 h 62"/>
                <a:gd name="T66" fmla="*/ 37 w 70"/>
                <a:gd name="T67" fmla="*/ 50 h 62"/>
                <a:gd name="T68" fmla="*/ 39 w 70"/>
                <a:gd name="T69" fmla="*/ 42 h 62"/>
                <a:gd name="T70" fmla="*/ 41 w 70"/>
                <a:gd name="T71" fmla="*/ 43 h 62"/>
                <a:gd name="T72" fmla="*/ 55 w 70"/>
                <a:gd name="T73" fmla="*/ 29 h 62"/>
                <a:gd name="T74" fmla="*/ 55 w 70"/>
                <a:gd name="T75" fmla="*/ 27 h 62"/>
                <a:gd name="T76" fmla="*/ 55 w 70"/>
                <a:gd name="T77" fmla="*/ 23 h 62"/>
                <a:gd name="T78" fmla="*/ 58 w 70"/>
                <a:gd name="T79" fmla="*/ 11 h 62"/>
                <a:gd name="T80" fmla="*/ 65 w 70"/>
                <a:gd name="T81" fmla="*/ 10 h 62"/>
                <a:gd name="T82" fmla="*/ 63 w 70"/>
                <a:gd name="T83" fmla="*/ 8 h 62"/>
                <a:gd name="T84" fmla="*/ 56 w 70"/>
                <a:gd name="T85" fmla="*/ 2 h 62"/>
                <a:gd name="T86" fmla="*/ 45 w 70"/>
                <a:gd name="T87" fmla="*/ 5 h 62"/>
                <a:gd name="T88" fmla="*/ 44 w 70"/>
                <a:gd name="T89" fmla="*/ 6 h 62"/>
                <a:gd name="T90" fmla="*/ 43 w 70"/>
                <a:gd name="T91" fmla="*/ 13 h 62"/>
                <a:gd name="T92" fmla="*/ 39 w 70"/>
                <a:gd name="T93" fmla="*/ 17 h 62"/>
                <a:gd name="T94" fmla="*/ 39 w 70"/>
                <a:gd name="T95" fmla="*/ 19 h 62"/>
                <a:gd name="T96" fmla="*/ 35 w 70"/>
                <a:gd name="T97" fmla="*/ 27 h 62"/>
                <a:gd name="T98" fmla="*/ 30 w 70"/>
                <a:gd name="T99" fmla="*/ 27 h 62"/>
                <a:gd name="T100" fmla="*/ 29 w 70"/>
                <a:gd name="T101" fmla="*/ 29 h 62"/>
                <a:gd name="T102" fmla="*/ 19 w 70"/>
                <a:gd name="T103" fmla="*/ 37 h 62"/>
                <a:gd name="T104" fmla="*/ 10 w 70"/>
                <a:gd name="T105" fmla="*/ 44 h 62"/>
                <a:gd name="T106" fmla="*/ 12 w 70"/>
                <a:gd name="T107" fmla="*/ 47 h 62"/>
                <a:gd name="T108" fmla="*/ 6 w 70"/>
                <a:gd name="T109" fmla="*/ 55 h 62"/>
                <a:gd name="T110" fmla="*/ 11 w 70"/>
                <a:gd name="T111" fmla="*/ 54 h 62"/>
                <a:gd name="T112" fmla="*/ 15 w 70"/>
                <a:gd name="T113" fmla="*/ 54 h 62"/>
                <a:gd name="T114" fmla="*/ 18 w 70"/>
                <a:gd name="T115"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62">
                  <a:moveTo>
                    <a:pt x="30" y="62"/>
                  </a:moveTo>
                  <a:cubicBezTo>
                    <a:pt x="30" y="62"/>
                    <a:pt x="30" y="62"/>
                    <a:pt x="30" y="62"/>
                  </a:cubicBezTo>
                  <a:cubicBezTo>
                    <a:pt x="27" y="62"/>
                    <a:pt x="26" y="60"/>
                    <a:pt x="25" y="58"/>
                  </a:cubicBezTo>
                  <a:cubicBezTo>
                    <a:pt x="25" y="57"/>
                    <a:pt x="24" y="55"/>
                    <a:pt x="23" y="55"/>
                  </a:cubicBezTo>
                  <a:cubicBezTo>
                    <a:pt x="23" y="56"/>
                    <a:pt x="22" y="56"/>
                    <a:pt x="22" y="56"/>
                  </a:cubicBezTo>
                  <a:cubicBezTo>
                    <a:pt x="20" y="56"/>
                    <a:pt x="19" y="56"/>
                    <a:pt x="17" y="56"/>
                  </a:cubicBezTo>
                  <a:cubicBezTo>
                    <a:pt x="17" y="56"/>
                    <a:pt x="17" y="56"/>
                    <a:pt x="16" y="56"/>
                  </a:cubicBezTo>
                  <a:cubicBezTo>
                    <a:pt x="16" y="56"/>
                    <a:pt x="15" y="56"/>
                    <a:pt x="15" y="56"/>
                  </a:cubicBezTo>
                  <a:cubicBezTo>
                    <a:pt x="14" y="56"/>
                    <a:pt x="14" y="56"/>
                    <a:pt x="13" y="56"/>
                  </a:cubicBezTo>
                  <a:cubicBezTo>
                    <a:pt x="13" y="56"/>
                    <a:pt x="12" y="56"/>
                    <a:pt x="11" y="56"/>
                  </a:cubicBezTo>
                  <a:cubicBezTo>
                    <a:pt x="10" y="56"/>
                    <a:pt x="8" y="57"/>
                    <a:pt x="7" y="57"/>
                  </a:cubicBezTo>
                  <a:cubicBezTo>
                    <a:pt x="6" y="57"/>
                    <a:pt x="5" y="56"/>
                    <a:pt x="4" y="56"/>
                  </a:cubicBezTo>
                  <a:cubicBezTo>
                    <a:pt x="4" y="55"/>
                    <a:pt x="4" y="55"/>
                    <a:pt x="4" y="54"/>
                  </a:cubicBezTo>
                  <a:cubicBezTo>
                    <a:pt x="5" y="51"/>
                    <a:pt x="6" y="50"/>
                    <a:pt x="8" y="49"/>
                  </a:cubicBezTo>
                  <a:cubicBezTo>
                    <a:pt x="9" y="48"/>
                    <a:pt x="9" y="48"/>
                    <a:pt x="10" y="47"/>
                  </a:cubicBezTo>
                  <a:cubicBezTo>
                    <a:pt x="9" y="47"/>
                    <a:pt x="8" y="45"/>
                    <a:pt x="8" y="44"/>
                  </a:cubicBezTo>
                  <a:cubicBezTo>
                    <a:pt x="8" y="43"/>
                    <a:pt x="7" y="43"/>
                    <a:pt x="6" y="42"/>
                  </a:cubicBezTo>
                  <a:cubicBezTo>
                    <a:pt x="4" y="40"/>
                    <a:pt x="3" y="39"/>
                    <a:pt x="1" y="36"/>
                  </a:cubicBezTo>
                  <a:cubicBezTo>
                    <a:pt x="0" y="33"/>
                    <a:pt x="0" y="33"/>
                    <a:pt x="0" y="33"/>
                  </a:cubicBezTo>
                  <a:cubicBezTo>
                    <a:pt x="2" y="34"/>
                    <a:pt x="2" y="34"/>
                    <a:pt x="2" y="34"/>
                  </a:cubicBezTo>
                  <a:cubicBezTo>
                    <a:pt x="8" y="36"/>
                    <a:pt x="13" y="36"/>
                    <a:pt x="18" y="35"/>
                  </a:cubicBezTo>
                  <a:cubicBezTo>
                    <a:pt x="19" y="35"/>
                    <a:pt x="19" y="35"/>
                    <a:pt x="20" y="35"/>
                  </a:cubicBezTo>
                  <a:cubicBezTo>
                    <a:pt x="22" y="34"/>
                    <a:pt x="22" y="34"/>
                    <a:pt x="22" y="33"/>
                  </a:cubicBezTo>
                  <a:cubicBezTo>
                    <a:pt x="23" y="28"/>
                    <a:pt x="24" y="28"/>
                    <a:pt x="28" y="27"/>
                  </a:cubicBezTo>
                  <a:cubicBezTo>
                    <a:pt x="28" y="27"/>
                    <a:pt x="28" y="26"/>
                    <a:pt x="28" y="26"/>
                  </a:cubicBezTo>
                  <a:cubicBezTo>
                    <a:pt x="29" y="25"/>
                    <a:pt x="30" y="25"/>
                    <a:pt x="31" y="25"/>
                  </a:cubicBezTo>
                  <a:cubicBezTo>
                    <a:pt x="33" y="25"/>
                    <a:pt x="33" y="25"/>
                    <a:pt x="33" y="25"/>
                  </a:cubicBezTo>
                  <a:cubicBezTo>
                    <a:pt x="33" y="25"/>
                    <a:pt x="34" y="25"/>
                    <a:pt x="34" y="25"/>
                  </a:cubicBezTo>
                  <a:cubicBezTo>
                    <a:pt x="34" y="25"/>
                    <a:pt x="34" y="24"/>
                    <a:pt x="34" y="23"/>
                  </a:cubicBezTo>
                  <a:cubicBezTo>
                    <a:pt x="34" y="23"/>
                    <a:pt x="34" y="22"/>
                    <a:pt x="34" y="21"/>
                  </a:cubicBezTo>
                  <a:cubicBezTo>
                    <a:pt x="35" y="19"/>
                    <a:pt x="36" y="18"/>
                    <a:pt x="38" y="18"/>
                  </a:cubicBezTo>
                  <a:cubicBezTo>
                    <a:pt x="37" y="18"/>
                    <a:pt x="37" y="18"/>
                    <a:pt x="37" y="17"/>
                  </a:cubicBezTo>
                  <a:cubicBezTo>
                    <a:pt x="37" y="17"/>
                    <a:pt x="37" y="16"/>
                    <a:pt x="37" y="16"/>
                  </a:cubicBezTo>
                  <a:cubicBezTo>
                    <a:pt x="35" y="14"/>
                    <a:pt x="35" y="14"/>
                    <a:pt x="35" y="14"/>
                  </a:cubicBezTo>
                  <a:cubicBezTo>
                    <a:pt x="38" y="14"/>
                    <a:pt x="38" y="14"/>
                    <a:pt x="38" y="14"/>
                  </a:cubicBezTo>
                  <a:cubicBezTo>
                    <a:pt x="40" y="14"/>
                    <a:pt x="41" y="14"/>
                    <a:pt x="41" y="14"/>
                  </a:cubicBezTo>
                  <a:cubicBezTo>
                    <a:pt x="40" y="13"/>
                    <a:pt x="41" y="12"/>
                    <a:pt x="42" y="11"/>
                  </a:cubicBezTo>
                  <a:cubicBezTo>
                    <a:pt x="42" y="10"/>
                    <a:pt x="43" y="9"/>
                    <a:pt x="43" y="8"/>
                  </a:cubicBezTo>
                  <a:cubicBezTo>
                    <a:pt x="43" y="8"/>
                    <a:pt x="43" y="8"/>
                    <a:pt x="43" y="8"/>
                  </a:cubicBezTo>
                  <a:cubicBezTo>
                    <a:pt x="42" y="7"/>
                    <a:pt x="41" y="7"/>
                    <a:pt x="42" y="6"/>
                  </a:cubicBezTo>
                  <a:cubicBezTo>
                    <a:pt x="42" y="5"/>
                    <a:pt x="42" y="5"/>
                    <a:pt x="43" y="4"/>
                  </a:cubicBezTo>
                  <a:cubicBezTo>
                    <a:pt x="43" y="4"/>
                    <a:pt x="43" y="4"/>
                    <a:pt x="44" y="3"/>
                  </a:cubicBezTo>
                  <a:cubicBezTo>
                    <a:pt x="46" y="2"/>
                    <a:pt x="47" y="1"/>
                    <a:pt x="49" y="1"/>
                  </a:cubicBezTo>
                  <a:cubicBezTo>
                    <a:pt x="50" y="1"/>
                    <a:pt x="51" y="1"/>
                    <a:pt x="52" y="1"/>
                  </a:cubicBezTo>
                  <a:cubicBezTo>
                    <a:pt x="54" y="0"/>
                    <a:pt x="55" y="0"/>
                    <a:pt x="56" y="0"/>
                  </a:cubicBezTo>
                  <a:cubicBezTo>
                    <a:pt x="58" y="0"/>
                    <a:pt x="60" y="1"/>
                    <a:pt x="61" y="2"/>
                  </a:cubicBezTo>
                  <a:cubicBezTo>
                    <a:pt x="62" y="3"/>
                    <a:pt x="62" y="4"/>
                    <a:pt x="62" y="4"/>
                  </a:cubicBezTo>
                  <a:cubicBezTo>
                    <a:pt x="62" y="5"/>
                    <a:pt x="62" y="6"/>
                    <a:pt x="62" y="6"/>
                  </a:cubicBezTo>
                  <a:cubicBezTo>
                    <a:pt x="63" y="6"/>
                    <a:pt x="63" y="6"/>
                    <a:pt x="63" y="6"/>
                  </a:cubicBezTo>
                  <a:cubicBezTo>
                    <a:pt x="64" y="6"/>
                    <a:pt x="65" y="6"/>
                    <a:pt x="66" y="7"/>
                  </a:cubicBezTo>
                  <a:cubicBezTo>
                    <a:pt x="66" y="7"/>
                    <a:pt x="67" y="8"/>
                    <a:pt x="68" y="8"/>
                  </a:cubicBezTo>
                  <a:cubicBezTo>
                    <a:pt x="70" y="8"/>
                    <a:pt x="70" y="8"/>
                    <a:pt x="70" y="8"/>
                  </a:cubicBezTo>
                  <a:cubicBezTo>
                    <a:pt x="68" y="10"/>
                    <a:pt x="68" y="10"/>
                    <a:pt x="68" y="10"/>
                  </a:cubicBezTo>
                  <a:cubicBezTo>
                    <a:pt x="68" y="10"/>
                    <a:pt x="67" y="10"/>
                    <a:pt x="66" y="11"/>
                  </a:cubicBezTo>
                  <a:cubicBezTo>
                    <a:pt x="66" y="12"/>
                    <a:pt x="65" y="13"/>
                    <a:pt x="64" y="13"/>
                  </a:cubicBezTo>
                  <a:cubicBezTo>
                    <a:pt x="63" y="13"/>
                    <a:pt x="63" y="13"/>
                    <a:pt x="63" y="13"/>
                  </a:cubicBezTo>
                  <a:cubicBezTo>
                    <a:pt x="62" y="13"/>
                    <a:pt x="62" y="13"/>
                    <a:pt x="61" y="13"/>
                  </a:cubicBezTo>
                  <a:cubicBezTo>
                    <a:pt x="60" y="13"/>
                    <a:pt x="59" y="14"/>
                    <a:pt x="57" y="13"/>
                  </a:cubicBezTo>
                  <a:cubicBezTo>
                    <a:pt x="57" y="13"/>
                    <a:pt x="56" y="13"/>
                    <a:pt x="56" y="13"/>
                  </a:cubicBezTo>
                  <a:cubicBezTo>
                    <a:pt x="54" y="13"/>
                    <a:pt x="54" y="14"/>
                    <a:pt x="53" y="14"/>
                  </a:cubicBezTo>
                  <a:cubicBezTo>
                    <a:pt x="53" y="14"/>
                    <a:pt x="54" y="14"/>
                    <a:pt x="55" y="15"/>
                  </a:cubicBezTo>
                  <a:cubicBezTo>
                    <a:pt x="56" y="15"/>
                    <a:pt x="56" y="15"/>
                    <a:pt x="56" y="15"/>
                  </a:cubicBezTo>
                  <a:cubicBezTo>
                    <a:pt x="55" y="16"/>
                    <a:pt x="55" y="16"/>
                    <a:pt x="55" y="16"/>
                  </a:cubicBezTo>
                  <a:cubicBezTo>
                    <a:pt x="54" y="18"/>
                    <a:pt x="55" y="20"/>
                    <a:pt x="57" y="22"/>
                  </a:cubicBezTo>
                  <a:cubicBezTo>
                    <a:pt x="57" y="22"/>
                    <a:pt x="58" y="22"/>
                    <a:pt x="58" y="22"/>
                  </a:cubicBezTo>
                  <a:cubicBezTo>
                    <a:pt x="59" y="23"/>
                    <a:pt x="59" y="23"/>
                    <a:pt x="60" y="24"/>
                  </a:cubicBezTo>
                  <a:cubicBezTo>
                    <a:pt x="60" y="25"/>
                    <a:pt x="59" y="25"/>
                    <a:pt x="57" y="26"/>
                  </a:cubicBezTo>
                  <a:cubicBezTo>
                    <a:pt x="57" y="26"/>
                    <a:pt x="57" y="26"/>
                    <a:pt x="56" y="27"/>
                  </a:cubicBezTo>
                  <a:cubicBezTo>
                    <a:pt x="56" y="28"/>
                    <a:pt x="56" y="28"/>
                    <a:pt x="56" y="28"/>
                  </a:cubicBezTo>
                  <a:cubicBezTo>
                    <a:pt x="57" y="28"/>
                    <a:pt x="57" y="28"/>
                    <a:pt x="57" y="29"/>
                  </a:cubicBezTo>
                  <a:cubicBezTo>
                    <a:pt x="59" y="30"/>
                    <a:pt x="59" y="30"/>
                    <a:pt x="59" y="30"/>
                  </a:cubicBezTo>
                  <a:cubicBezTo>
                    <a:pt x="57" y="30"/>
                    <a:pt x="57" y="30"/>
                    <a:pt x="57" y="30"/>
                  </a:cubicBezTo>
                  <a:cubicBezTo>
                    <a:pt x="56" y="31"/>
                    <a:pt x="53" y="34"/>
                    <a:pt x="51" y="36"/>
                  </a:cubicBezTo>
                  <a:cubicBezTo>
                    <a:pt x="48" y="41"/>
                    <a:pt x="44" y="45"/>
                    <a:pt x="41" y="45"/>
                  </a:cubicBezTo>
                  <a:cubicBezTo>
                    <a:pt x="41" y="45"/>
                    <a:pt x="40" y="45"/>
                    <a:pt x="39" y="44"/>
                  </a:cubicBezTo>
                  <a:cubicBezTo>
                    <a:pt x="39" y="44"/>
                    <a:pt x="39" y="45"/>
                    <a:pt x="39" y="45"/>
                  </a:cubicBezTo>
                  <a:cubicBezTo>
                    <a:pt x="38" y="46"/>
                    <a:pt x="37" y="47"/>
                    <a:pt x="37" y="48"/>
                  </a:cubicBezTo>
                  <a:cubicBezTo>
                    <a:pt x="37" y="48"/>
                    <a:pt x="38" y="48"/>
                    <a:pt x="39" y="49"/>
                  </a:cubicBezTo>
                  <a:cubicBezTo>
                    <a:pt x="39" y="49"/>
                    <a:pt x="39" y="50"/>
                    <a:pt x="39" y="51"/>
                  </a:cubicBezTo>
                  <a:cubicBezTo>
                    <a:pt x="39" y="51"/>
                    <a:pt x="39" y="51"/>
                    <a:pt x="39" y="51"/>
                  </a:cubicBezTo>
                  <a:cubicBezTo>
                    <a:pt x="40" y="52"/>
                    <a:pt x="40" y="52"/>
                    <a:pt x="41" y="53"/>
                  </a:cubicBezTo>
                  <a:cubicBezTo>
                    <a:pt x="41" y="53"/>
                    <a:pt x="43" y="58"/>
                    <a:pt x="42" y="60"/>
                  </a:cubicBezTo>
                  <a:cubicBezTo>
                    <a:pt x="42" y="60"/>
                    <a:pt x="41" y="61"/>
                    <a:pt x="41" y="61"/>
                  </a:cubicBezTo>
                  <a:cubicBezTo>
                    <a:pt x="41" y="61"/>
                    <a:pt x="41" y="61"/>
                    <a:pt x="41" y="61"/>
                  </a:cubicBezTo>
                  <a:cubicBezTo>
                    <a:pt x="40" y="61"/>
                    <a:pt x="40" y="60"/>
                    <a:pt x="39" y="60"/>
                  </a:cubicBezTo>
                  <a:cubicBezTo>
                    <a:pt x="38" y="60"/>
                    <a:pt x="36" y="60"/>
                    <a:pt x="34" y="60"/>
                  </a:cubicBezTo>
                  <a:cubicBezTo>
                    <a:pt x="34" y="61"/>
                    <a:pt x="32" y="62"/>
                    <a:pt x="31" y="62"/>
                  </a:cubicBezTo>
                  <a:cubicBezTo>
                    <a:pt x="30" y="62"/>
                    <a:pt x="30" y="62"/>
                    <a:pt x="30" y="62"/>
                  </a:cubicBezTo>
                  <a:close/>
                  <a:moveTo>
                    <a:pt x="23" y="54"/>
                  </a:moveTo>
                  <a:cubicBezTo>
                    <a:pt x="25" y="54"/>
                    <a:pt x="26" y="55"/>
                    <a:pt x="27" y="57"/>
                  </a:cubicBezTo>
                  <a:cubicBezTo>
                    <a:pt x="28" y="59"/>
                    <a:pt x="29" y="60"/>
                    <a:pt x="30" y="60"/>
                  </a:cubicBezTo>
                  <a:cubicBezTo>
                    <a:pt x="30" y="60"/>
                    <a:pt x="30" y="60"/>
                    <a:pt x="30" y="60"/>
                  </a:cubicBezTo>
                  <a:cubicBezTo>
                    <a:pt x="32" y="60"/>
                    <a:pt x="32" y="59"/>
                    <a:pt x="32" y="59"/>
                  </a:cubicBezTo>
                  <a:cubicBezTo>
                    <a:pt x="32" y="57"/>
                    <a:pt x="32" y="57"/>
                    <a:pt x="32" y="57"/>
                  </a:cubicBezTo>
                  <a:cubicBezTo>
                    <a:pt x="33" y="58"/>
                    <a:pt x="33" y="58"/>
                    <a:pt x="33" y="58"/>
                  </a:cubicBezTo>
                  <a:cubicBezTo>
                    <a:pt x="34" y="58"/>
                    <a:pt x="38" y="58"/>
                    <a:pt x="40" y="58"/>
                  </a:cubicBezTo>
                  <a:cubicBezTo>
                    <a:pt x="40" y="58"/>
                    <a:pt x="40" y="58"/>
                    <a:pt x="40" y="58"/>
                  </a:cubicBezTo>
                  <a:cubicBezTo>
                    <a:pt x="40" y="57"/>
                    <a:pt x="39" y="54"/>
                    <a:pt x="39" y="54"/>
                  </a:cubicBezTo>
                  <a:cubicBezTo>
                    <a:pt x="39" y="53"/>
                    <a:pt x="39" y="53"/>
                    <a:pt x="39" y="53"/>
                  </a:cubicBezTo>
                  <a:cubicBezTo>
                    <a:pt x="38" y="53"/>
                    <a:pt x="38" y="53"/>
                    <a:pt x="38" y="53"/>
                  </a:cubicBezTo>
                  <a:cubicBezTo>
                    <a:pt x="37" y="52"/>
                    <a:pt x="37" y="51"/>
                    <a:pt x="37" y="50"/>
                  </a:cubicBezTo>
                  <a:cubicBezTo>
                    <a:pt x="37" y="50"/>
                    <a:pt x="37" y="50"/>
                    <a:pt x="37" y="50"/>
                  </a:cubicBezTo>
                  <a:cubicBezTo>
                    <a:pt x="36" y="50"/>
                    <a:pt x="35" y="50"/>
                    <a:pt x="35" y="49"/>
                  </a:cubicBezTo>
                  <a:cubicBezTo>
                    <a:pt x="34" y="47"/>
                    <a:pt x="36" y="45"/>
                    <a:pt x="38" y="43"/>
                  </a:cubicBezTo>
                  <a:cubicBezTo>
                    <a:pt x="38" y="43"/>
                    <a:pt x="38" y="43"/>
                    <a:pt x="39" y="42"/>
                  </a:cubicBezTo>
                  <a:cubicBezTo>
                    <a:pt x="40" y="41"/>
                    <a:pt x="40" y="41"/>
                    <a:pt x="40" y="41"/>
                  </a:cubicBezTo>
                  <a:cubicBezTo>
                    <a:pt x="40" y="42"/>
                    <a:pt x="40" y="42"/>
                    <a:pt x="40" y="42"/>
                  </a:cubicBezTo>
                  <a:cubicBezTo>
                    <a:pt x="41" y="43"/>
                    <a:pt x="41" y="43"/>
                    <a:pt x="41" y="43"/>
                  </a:cubicBezTo>
                  <a:cubicBezTo>
                    <a:pt x="41" y="43"/>
                    <a:pt x="41" y="43"/>
                    <a:pt x="41" y="43"/>
                  </a:cubicBezTo>
                  <a:cubicBezTo>
                    <a:pt x="44" y="43"/>
                    <a:pt x="47" y="38"/>
                    <a:pt x="50" y="35"/>
                  </a:cubicBezTo>
                  <a:cubicBezTo>
                    <a:pt x="52" y="32"/>
                    <a:pt x="53" y="31"/>
                    <a:pt x="55" y="29"/>
                  </a:cubicBezTo>
                  <a:cubicBezTo>
                    <a:pt x="54" y="29"/>
                    <a:pt x="54" y="29"/>
                    <a:pt x="54" y="29"/>
                  </a:cubicBezTo>
                  <a:cubicBezTo>
                    <a:pt x="54" y="28"/>
                    <a:pt x="54" y="28"/>
                    <a:pt x="54" y="28"/>
                  </a:cubicBezTo>
                  <a:cubicBezTo>
                    <a:pt x="54" y="28"/>
                    <a:pt x="55" y="28"/>
                    <a:pt x="55" y="27"/>
                  </a:cubicBezTo>
                  <a:cubicBezTo>
                    <a:pt x="55" y="26"/>
                    <a:pt x="55" y="25"/>
                    <a:pt x="56" y="24"/>
                  </a:cubicBezTo>
                  <a:cubicBezTo>
                    <a:pt x="56" y="24"/>
                    <a:pt x="56" y="24"/>
                    <a:pt x="57" y="24"/>
                  </a:cubicBezTo>
                  <a:cubicBezTo>
                    <a:pt x="56" y="24"/>
                    <a:pt x="56" y="24"/>
                    <a:pt x="55" y="23"/>
                  </a:cubicBezTo>
                  <a:cubicBezTo>
                    <a:pt x="54" y="22"/>
                    <a:pt x="51" y="19"/>
                    <a:pt x="53" y="16"/>
                  </a:cubicBezTo>
                  <a:cubicBezTo>
                    <a:pt x="51" y="15"/>
                    <a:pt x="51" y="14"/>
                    <a:pt x="52" y="13"/>
                  </a:cubicBezTo>
                  <a:cubicBezTo>
                    <a:pt x="52" y="11"/>
                    <a:pt x="55" y="11"/>
                    <a:pt x="58" y="11"/>
                  </a:cubicBezTo>
                  <a:cubicBezTo>
                    <a:pt x="59" y="12"/>
                    <a:pt x="60" y="12"/>
                    <a:pt x="61" y="11"/>
                  </a:cubicBezTo>
                  <a:cubicBezTo>
                    <a:pt x="61" y="11"/>
                    <a:pt x="62" y="11"/>
                    <a:pt x="64" y="11"/>
                  </a:cubicBezTo>
                  <a:cubicBezTo>
                    <a:pt x="64" y="11"/>
                    <a:pt x="65" y="10"/>
                    <a:pt x="65" y="10"/>
                  </a:cubicBezTo>
                  <a:cubicBezTo>
                    <a:pt x="65" y="9"/>
                    <a:pt x="65" y="9"/>
                    <a:pt x="66" y="9"/>
                  </a:cubicBezTo>
                  <a:cubicBezTo>
                    <a:pt x="65" y="9"/>
                    <a:pt x="65" y="9"/>
                    <a:pt x="65" y="8"/>
                  </a:cubicBezTo>
                  <a:cubicBezTo>
                    <a:pt x="64" y="8"/>
                    <a:pt x="63" y="8"/>
                    <a:pt x="63" y="8"/>
                  </a:cubicBezTo>
                  <a:cubicBezTo>
                    <a:pt x="60" y="8"/>
                    <a:pt x="60" y="6"/>
                    <a:pt x="60" y="5"/>
                  </a:cubicBezTo>
                  <a:cubicBezTo>
                    <a:pt x="60" y="4"/>
                    <a:pt x="60" y="4"/>
                    <a:pt x="60" y="3"/>
                  </a:cubicBezTo>
                  <a:cubicBezTo>
                    <a:pt x="59" y="3"/>
                    <a:pt x="58" y="2"/>
                    <a:pt x="56" y="2"/>
                  </a:cubicBezTo>
                  <a:cubicBezTo>
                    <a:pt x="55" y="2"/>
                    <a:pt x="54" y="2"/>
                    <a:pt x="52" y="3"/>
                  </a:cubicBezTo>
                  <a:cubicBezTo>
                    <a:pt x="51" y="3"/>
                    <a:pt x="50" y="3"/>
                    <a:pt x="49" y="3"/>
                  </a:cubicBezTo>
                  <a:cubicBezTo>
                    <a:pt x="48" y="3"/>
                    <a:pt x="47" y="4"/>
                    <a:pt x="45" y="5"/>
                  </a:cubicBezTo>
                  <a:cubicBezTo>
                    <a:pt x="45" y="5"/>
                    <a:pt x="44" y="6"/>
                    <a:pt x="44" y="6"/>
                  </a:cubicBezTo>
                  <a:cubicBezTo>
                    <a:pt x="44" y="6"/>
                    <a:pt x="44" y="6"/>
                    <a:pt x="44" y="6"/>
                  </a:cubicBezTo>
                  <a:cubicBezTo>
                    <a:pt x="44" y="6"/>
                    <a:pt x="44" y="6"/>
                    <a:pt x="44" y="6"/>
                  </a:cubicBezTo>
                  <a:cubicBezTo>
                    <a:pt x="44" y="7"/>
                    <a:pt x="45" y="7"/>
                    <a:pt x="45" y="9"/>
                  </a:cubicBezTo>
                  <a:cubicBezTo>
                    <a:pt x="45" y="10"/>
                    <a:pt x="44" y="11"/>
                    <a:pt x="44" y="12"/>
                  </a:cubicBezTo>
                  <a:cubicBezTo>
                    <a:pt x="43" y="12"/>
                    <a:pt x="43" y="13"/>
                    <a:pt x="43" y="13"/>
                  </a:cubicBezTo>
                  <a:cubicBezTo>
                    <a:pt x="43" y="14"/>
                    <a:pt x="43" y="15"/>
                    <a:pt x="43" y="15"/>
                  </a:cubicBezTo>
                  <a:cubicBezTo>
                    <a:pt x="43" y="16"/>
                    <a:pt x="42" y="16"/>
                    <a:pt x="39" y="16"/>
                  </a:cubicBezTo>
                  <a:cubicBezTo>
                    <a:pt x="39" y="16"/>
                    <a:pt x="39" y="17"/>
                    <a:pt x="39" y="17"/>
                  </a:cubicBezTo>
                  <a:cubicBezTo>
                    <a:pt x="39" y="17"/>
                    <a:pt x="40" y="18"/>
                    <a:pt x="40" y="18"/>
                  </a:cubicBezTo>
                  <a:cubicBezTo>
                    <a:pt x="41" y="19"/>
                    <a:pt x="41" y="19"/>
                    <a:pt x="41" y="19"/>
                  </a:cubicBezTo>
                  <a:cubicBezTo>
                    <a:pt x="39" y="19"/>
                    <a:pt x="39" y="19"/>
                    <a:pt x="39" y="19"/>
                  </a:cubicBezTo>
                  <a:cubicBezTo>
                    <a:pt x="37" y="20"/>
                    <a:pt x="36" y="20"/>
                    <a:pt x="36" y="22"/>
                  </a:cubicBezTo>
                  <a:cubicBezTo>
                    <a:pt x="36" y="22"/>
                    <a:pt x="36" y="23"/>
                    <a:pt x="36" y="24"/>
                  </a:cubicBezTo>
                  <a:cubicBezTo>
                    <a:pt x="36" y="25"/>
                    <a:pt x="36" y="26"/>
                    <a:pt x="35" y="27"/>
                  </a:cubicBezTo>
                  <a:cubicBezTo>
                    <a:pt x="35" y="27"/>
                    <a:pt x="34" y="27"/>
                    <a:pt x="33" y="27"/>
                  </a:cubicBezTo>
                  <a:cubicBezTo>
                    <a:pt x="31" y="27"/>
                    <a:pt x="31" y="27"/>
                    <a:pt x="31" y="27"/>
                  </a:cubicBezTo>
                  <a:cubicBezTo>
                    <a:pt x="30" y="27"/>
                    <a:pt x="30" y="27"/>
                    <a:pt x="30" y="27"/>
                  </a:cubicBezTo>
                  <a:cubicBezTo>
                    <a:pt x="30" y="27"/>
                    <a:pt x="30" y="27"/>
                    <a:pt x="30" y="28"/>
                  </a:cubicBezTo>
                  <a:cubicBezTo>
                    <a:pt x="30" y="29"/>
                    <a:pt x="30" y="29"/>
                    <a:pt x="30" y="29"/>
                  </a:cubicBezTo>
                  <a:cubicBezTo>
                    <a:pt x="29" y="29"/>
                    <a:pt x="29" y="29"/>
                    <a:pt x="29" y="29"/>
                  </a:cubicBezTo>
                  <a:cubicBezTo>
                    <a:pt x="25" y="29"/>
                    <a:pt x="24" y="29"/>
                    <a:pt x="24" y="33"/>
                  </a:cubicBezTo>
                  <a:cubicBezTo>
                    <a:pt x="24" y="36"/>
                    <a:pt x="22" y="36"/>
                    <a:pt x="20" y="37"/>
                  </a:cubicBezTo>
                  <a:cubicBezTo>
                    <a:pt x="19" y="37"/>
                    <a:pt x="19" y="37"/>
                    <a:pt x="19" y="37"/>
                  </a:cubicBezTo>
                  <a:cubicBezTo>
                    <a:pt x="14" y="38"/>
                    <a:pt x="9" y="38"/>
                    <a:pt x="4" y="36"/>
                  </a:cubicBezTo>
                  <a:cubicBezTo>
                    <a:pt x="5" y="38"/>
                    <a:pt x="6" y="39"/>
                    <a:pt x="7" y="40"/>
                  </a:cubicBezTo>
                  <a:cubicBezTo>
                    <a:pt x="9" y="41"/>
                    <a:pt x="10" y="43"/>
                    <a:pt x="10" y="44"/>
                  </a:cubicBezTo>
                  <a:cubicBezTo>
                    <a:pt x="10" y="45"/>
                    <a:pt x="10" y="46"/>
                    <a:pt x="11" y="46"/>
                  </a:cubicBezTo>
                  <a:cubicBezTo>
                    <a:pt x="12" y="46"/>
                    <a:pt x="12" y="46"/>
                    <a:pt x="12" y="46"/>
                  </a:cubicBezTo>
                  <a:cubicBezTo>
                    <a:pt x="12" y="47"/>
                    <a:pt x="12" y="47"/>
                    <a:pt x="12" y="47"/>
                  </a:cubicBezTo>
                  <a:cubicBezTo>
                    <a:pt x="12" y="49"/>
                    <a:pt x="10" y="50"/>
                    <a:pt x="9" y="51"/>
                  </a:cubicBezTo>
                  <a:cubicBezTo>
                    <a:pt x="7" y="52"/>
                    <a:pt x="6" y="52"/>
                    <a:pt x="6" y="54"/>
                  </a:cubicBezTo>
                  <a:cubicBezTo>
                    <a:pt x="6" y="54"/>
                    <a:pt x="6" y="55"/>
                    <a:pt x="6" y="55"/>
                  </a:cubicBezTo>
                  <a:cubicBezTo>
                    <a:pt x="6" y="55"/>
                    <a:pt x="6" y="55"/>
                    <a:pt x="6" y="55"/>
                  </a:cubicBezTo>
                  <a:cubicBezTo>
                    <a:pt x="6" y="55"/>
                    <a:pt x="6" y="55"/>
                    <a:pt x="7" y="55"/>
                  </a:cubicBezTo>
                  <a:cubicBezTo>
                    <a:pt x="8" y="55"/>
                    <a:pt x="9" y="54"/>
                    <a:pt x="11" y="54"/>
                  </a:cubicBezTo>
                  <a:cubicBezTo>
                    <a:pt x="12" y="54"/>
                    <a:pt x="13" y="54"/>
                    <a:pt x="13" y="54"/>
                  </a:cubicBezTo>
                  <a:cubicBezTo>
                    <a:pt x="13" y="54"/>
                    <a:pt x="13" y="54"/>
                    <a:pt x="13" y="54"/>
                  </a:cubicBezTo>
                  <a:cubicBezTo>
                    <a:pt x="14" y="54"/>
                    <a:pt x="15" y="54"/>
                    <a:pt x="15" y="54"/>
                  </a:cubicBezTo>
                  <a:cubicBezTo>
                    <a:pt x="16" y="54"/>
                    <a:pt x="16" y="54"/>
                    <a:pt x="16" y="54"/>
                  </a:cubicBezTo>
                  <a:cubicBezTo>
                    <a:pt x="16" y="54"/>
                    <a:pt x="17" y="54"/>
                    <a:pt x="17" y="54"/>
                  </a:cubicBezTo>
                  <a:cubicBezTo>
                    <a:pt x="18" y="54"/>
                    <a:pt x="18" y="54"/>
                    <a:pt x="18" y="54"/>
                  </a:cubicBezTo>
                  <a:cubicBezTo>
                    <a:pt x="19" y="54"/>
                    <a:pt x="20" y="54"/>
                    <a:pt x="21" y="54"/>
                  </a:cubicBezTo>
                  <a:cubicBezTo>
                    <a:pt x="22" y="54"/>
                    <a:pt x="23" y="54"/>
                    <a:pt x="23" y="5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29" name="Freeform 439"/>
            <p:cNvSpPr/>
            <p:nvPr/>
          </p:nvSpPr>
          <p:spPr bwMode="auto">
            <a:xfrm>
              <a:off x="5064126" y="2473152"/>
              <a:ext cx="15875" cy="22225"/>
            </a:xfrm>
            <a:custGeom>
              <a:avLst/>
              <a:gdLst>
                <a:gd name="T0" fmla="*/ 5 w 6"/>
                <a:gd name="T1" fmla="*/ 6 h 8"/>
                <a:gd name="T2" fmla="*/ 4 w 6"/>
                <a:gd name="T3" fmla="*/ 0 h 8"/>
                <a:gd name="T4" fmla="*/ 5 w 6"/>
                <a:gd name="T5" fmla="*/ 6 h 8"/>
              </a:gdLst>
              <a:ahLst/>
              <a:cxnLst>
                <a:cxn ang="0">
                  <a:pos x="T0" y="T1"/>
                </a:cxn>
                <a:cxn ang="0">
                  <a:pos x="T2" y="T3"/>
                </a:cxn>
                <a:cxn ang="0">
                  <a:pos x="T4" y="T5"/>
                </a:cxn>
              </a:cxnLst>
              <a:rect l="0" t="0" r="r" b="b"/>
              <a:pathLst>
                <a:path w="6" h="8">
                  <a:moveTo>
                    <a:pt x="5" y="6"/>
                  </a:moveTo>
                  <a:cubicBezTo>
                    <a:pt x="5" y="4"/>
                    <a:pt x="6" y="1"/>
                    <a:pt x="4" y="0"/>
                  </a:cubicBezTo>
                  <a:cubicBezTo>
                    <a:pt x="2" y="2"/>
                    <a:pt x="0" y="8"/>
                    <a:pt x="5"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0" name="Freeform 440"/>
            <p:cNvSpPr>
              <a:spLocks noEditPoints="1"/>
            </p:cNvSpPr>
            <p:nvPr/>
          </p:nvSpPr>
          <p:spPr bwMode="auto">
            <a:xfrm>
              <a:off x="5064126" y="2471565"/>
              <a:ext cx="19050" cy="23813"/>
            </a:xfrm>
            <a:custGeom>
              <a:avLst/>
              <a:gdLst>
                <a:gd name="T0" fmla="*/ 3 w 7"/>
                <a:gd name="T1" fmla="*/ 9 h 9"/>
                <a:gd name="T2" fmla="*/ 3 w 7"/>
                <a:gd name="T3" fmla="*/ 9 h 9"/>
                <a:gd name="T4" fmla="*/ 1 w 7"/>
                <a:gd name="T5" fmla="*/ 7 h 9"/>
                <a:gd name="T6" fmla="*/ 3 w 7"/>
                <a:gd name="T7" fmla="*/ 0 h 9"/>
                <a:gd name="T8" fmla="*/ 3 w 7"/>
                <a:gd name="T9" fmla="*/ 0 h 9"/>
                <a:gd name="T10" fmla="*/ 4 w 7"/>
                <a:gd name="T11" fmla="*/ 0 h 9"/>
                <a:gd name="T12" fmla="*/ 6 w 7"/>
                <a:gd name="T13" fmla="*/ 6 h 9"/>
                <a:gd name="T14" fmla="*/ 6 w 7"/>
                <a:gd name="T15" fmla="*/ 8 h 9"/>
                <a:gd name="T16" fmla="*/ 5 w 7"/>
                <a:gd name="T17" fmla="*/ 8 h 9"/>
                <a:gd name="T18" fmla="*/ 5 w 7"/>
                <a:gd name="T19" fmla="*/ 8 h 9"/>
                <a:gd name="T20" fmla="*/ 3 w 7"/>
                <a:gd name="T21" fmla="*/ 9 h 9"/>
                <a:gd name="T22" fmla="*/ 4 w 7"/>
                <a:gd name="T23" fmla="*/ 3 h 9"/>
                <a:gd name="T24" fmla="*/ 3 w 7"/>
                <a:gd name="T25" fmla="*/ 7 h 9"/>
                <a:gd name="T26" fmla="*/ 3 w 7"/>
                <a:gd name="T27" fmla="*/ 7 h 9"/>
                <a:gd name="T28" fmla="*/ 3 w 7"/>
                <a:gd name="T29" fmla="*/ 7 h 9"/>
                <a:gd name="T30" fmla="*/ 4 w 7"/>
                <a:gd name="T31" fmla="*/ 7 h 9"/>
                <a:gd name="T32" fmla="*/ 4 w 7"/>
                <a:gd name="T33" fmla="*/ 6 h 9"/>
                <a:gd name="T34" fmla="*/ 4 w 7"/>
                <a:gd name="T3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9">
                  <a:moveTo>
                    <a:pt x="3" y="9"/>
                  </a:moveTo>
                  <a:cubicBezTo>
                    <a:pt x="3" y="9"/>
                    <a:pt x="3" y="9"/>
                    <a:pt x="3" y="9"/>
                  </a:cubicBezTo>
                  <a:cubicBezTo>
                    <a:pt x="2" y="9"/>
                    <a:pt x="2" y="8"/>
                    <a:pt x="1" y="7"/>
                  </a:cubicBezTo>
                  <a:cubicBezTo>
                    <a:pt x="0" y="5"/>
                    <a:pt x="2" y="2"/>
                    <a:pt x="3" y="0"/>
                  </a:cubicBezTo>
                  <a:cubicBezTo>
                    <a:pt x="3" y="0"/>
                    <a:pt x="3" y="0"/>
                    <a:pt x="3" y="0"/>
                  </a:cubicBezTo>
                  <a:cubicBezTo>
                    <a:pt x="4" y="0"/>
                    <a:pt x="4" y="0"/>
                    <a:pt x="4" y="0"/>
                  </a:cubicBezTo>
                  <a:cubicBezTo>
                    <a:pt x="7" y="2"/>
                    <a:pt x="6" y="4"/>
                    <a:pt x="6" y="6"/>
                  </a:cubicBezTo>
                  <a:cubicBezTo>
                    <a:pt x="6" y="7"/>
                    <a:pt x="6" y="7"/>
                    <a:pt x="6" y="8"/>
                  </a:cubicBezTo>
                  <a:cubicBezTo>
                    <a:pt x="5" y="8"/>
                    <a:pt x="5" y="8"/>
                    <a:pt x="5" y="8"/>
                  </a:cubicBezTo>
                  <a:cubicBezTo>
                    <a:pt x="5" y="8"/>
                    <a:pt x="5" y="8"/>
                    <a:pt x="5" y="8"/>
                  </a:cubicBezTo>
                  <a:cubicBezTo>
                    <a:pt x="4" y="9"/>
                    <a:pt x="4" y="9"/>
                    <a:pt x="3" y="9"/>
                  </a:cubicBezTo>
                  <a:close/>
                  <a:moveTo>
                    <a:pt x="4" y="3"/>
                  </a:moveTo>
                  <a:cubicBezTo>
                    <a:pt x="3" y="4"/>
                    <a:pt x="3" y="6"/>
                    <a:pt x="3" y="7"/>
                  </a:cubicBezTo>
                  <a:cubicBezTo>
                    <a:pt x="3" y="7"/>
                    <a:pt x="3" y="7"/>
                    <a:pt x="3" y="7"/>
                  </a:cubicBezTo>
                  <a:cubicBezTo>
                    <a:pt x="3" y="7"/>
                    <a:pt x="3" y="7"/>
                    <a:pt x="3" y="7"/>
                  </a:cubicBezTo>
                  <a:cubicBezTo>
                    <a:pt x="3" y="7"/>
                    <a:pt x="4" y="7"/>
                    <a:pt x="4" y="7"/>
                  </a:cubicBezTo>
                  <a:cubicBezTo>
                    <a:pt x="4" y="6"/>
                    <a:pt x="4" y="6"/>
                    <a:pt x="4" y="6"/>
                  </a:cubicBezTo>
                  <a:cubicBezTo>
                    <a:pt x="4" y="4"/>
                    <a:pt x="4" y="3"/>
                    <a:pt x="4"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1" name="Freeform 441"/>
            <p:cNvSpPr/>
            <p:nvPr/>
          </p:nvSpPr>
          <p:spPr bwMode="auto">
            <a:xfrm>
              <a:off x="4897438" y="2400127"/>
              <a:ext cx="227013" cy="193675"/>
            </a:xfrm>
            <a:custGeom>
              <a:avLst/>
              <a:gdLst>
                <a:gd name="T0" fmla="*/ 31 w 83"/>
                <a:gd name="T1" fmla="*/ 68 h 71"/>
                <a:gd name="T2" fmla="*/ 27 w 83"/>
                <a:gd name="T3" fmla="*/ 62 h 71"/>
                <a:gd name="T4" fmla="*/ 24 w 83"/>
                <a:gd name="T5" fmla="*/ 55 h 71"/>
                <a:gd name="T6" fmla="*/ 18 w 83"/>
                <a:gd name="T7" fmla="*/ 50 h 71"/>
                <a:gd name="T8" fmla="*/ 17 w 83"/>
                <a:gd name="T9" fmla="*/ 43 h 71"/>
                <a:gd name="T10" fmla="*/ 9 w 83"/>
                <a:gd name="T11" fmla="*/ 31 h 71"/>
                <a:gd name="T12" fmla="*/ 0 w 83"/>
                <a:gd name="T13" fmla="*/ 19 h 71"/>
                <a:gd name="T14" fmla="*/ 1 w 83"/>
                <a:gd name="T15" fmla="*/ 13 h 71"/>
                <a:gd name="T16" fmla="*/ 13 w 83"/>
                <a:gd name="T17" fmla="*/ 7 h 71"/>
                <a:gd name="T18" fmla="*/ 9 w 83"/>
                <a:gd name="T19" fmla="*/ 3 h 71"/>
                <a:gd name="T20" fmla="*/ 20 w 83"/>
                <a:gd name="T21" fmla="*/ 1 h 71"/>
                <a:gd name="T22" fmla="*/ 31 w 83"/>
                <a:gd name="T23" fmla="*/ 6 h 71"/>
                <a:gd name="T24" fmla="*/ 35 w 83"/>
                <a:gd name="T25" fmla="*/ 9 h 71"/>
                <a:gd name="T26" fmla="*/ 39 w 83"/>
                <a:gd name="T27" fmla="*/ 13 h 71"/>
                <a:gd name="T28" fmla="*/ 44 w 83"/>
                <a:gd name="T29" fmla="*/ 15 h 71"/>
                <a:gd name="T30" fmla="*/ 50 w 83"/>
                <a:gd name="T31" fmla="*/ 15 h 71"/>
                <a:gd name="T32" fmla="*/ 51 w 83"/>
                <a:gd name="T33" fmla="*/ 17 h 71"/>
                <a:gd name="T34" fmla="*/ 53 w 83"/>
                <a:gd name="T35" fmla="*/ 17 h 71"/>
                <a:gd name="T36" fmla="*/ 57 w 83"/>
                <a:gd name="T37" fmla="*/ 21 h 71"/>
                <a:gd name="T38" fmla="*/ 60 w 83"/>
                <a:gd name="T39" fmla="*/ 25 h 71"/>
                <a:gd name="T40" fmla="*/ 62 w 83"/>
                <a:gd name="T41" fmla="*/ 31 h 71"/>
                <a:gd name="T42" fmla="*/ 65 w 83"/>
                <a:gd name="T43" fmla="*/ 34 h 71"/>
                <a:gd name="T44" fmla="*/ 68 w 83"/>
                <a:gd name="T45" fmla="*/ 41 h 71"/>
                <a:gd name="T46" fmla="*/ 80 w 83"/>
                <a:gd name="T47" fmla="*/ 42 h 71"/>
                <a:gd name="T48" fmla="*/ 79 w 83"/>
                <a:gd name="T49" fmla="*/ 53 h 71"/>
                <a:gd name="T50" fmla="*/ 68 w 83"/>
                <a:gd name="T51" fmla="*/ 57 h 71"/>
                <a:gd name="T52" fmla="*/ 55 w 83"/>
                <a:gd name="T53" fmla="*/ 61 h 71"/>
                <a:gd name="T54" fmla="*/ 45 w 83"/>
                <a:gd name="T55" fmla="*/ 71 h 71"/>
                <a:gd name="T56" fmla="*/ 39 w 83"/>
                <a:gd name="T57" fmla="*/ 65 h 71"/>
                <a:gd name="T58" fmla="*/ 31 w 83"/>
                <a:gd name="T59"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71">
                  <a:moveTo>
                    <a:pt x="31" y="68"/>
                  </a:moveTo>
                  <a:cubicBezTo>
                    <a:pt x="30" y="65"/>
                    <a:pt x="29" y="64"/>
                    <a:pt x="27" y="62"/>
                  </a:cubicBezTo>
                  <a:cubicBezTo>
                    <a:pt x="26" y="60"/>
                    <a:pt x="25" y="56"/>
                    <a:pt x="24" y="55"/>
                  </a:cubicBezTo>
                  <a:cubicBezTo>
                    <a:pt x="22" y="53"/>
                    <a:pt x="19" y="52"/>
                    <a:pt x="18" y="50"/>
                  </a:cubicBezTo>
                  <a:cubicBezTo>
                    <a:pt x="17" y="48"/>
                    <a:pt x="17" y="45"/>
                    <a:pt x="17" y="43"/>
                  </a:cubicBezTo>
                  <a:cubicBezTo>
                    <a:pt x="15" y="37"/>
                    <a:pt x="11" y="36"/>
                    <a:pt x="9" y="31"/>
                  </a:cubicBezTo>
                  <a:cubicBezTo>
                    <a:pt x="8" y="28"/>
                    <a:pt x="3" y="18"/>
                    <a:pt x="0" y="19"/>
                  </a:cubicBezTo>
                  <a:cubicBezTo>
                    <a:pt x="0" y="17"/>
                    <a:pt x="0" y="15"/>
                    <a:pt x="1" y="13"/>
                  </a:cubicBezTo>
                  <a:cubicBezTo>
                    <a:pt x="3" y="17"/>
                    <a:pt x="11" y="9"/>
                    <a:pt x="13" y="7"/>
                  </a:cubicBezTo>
                  <a:cubicBezTo>
                    <a:pt x="11" y="6"/>
                    <a:pt x="10" y="4"/>
                    <a:pt x="9" y="3"/>
                  </a:cubicBezTo>
                  <a:cubicBezTo>
                    <a:pt x="13" y="2"/>
                    <a:pt x="17" y="0"/>
                    <a:pt x="20" y="1"/>
                  </a:cubicBezTo>
                  <a:cubicBezTo>
                    <a:pt x="24" y="2"/>
                    <a:pt x="27" y="5"/>
                    <a:pt x="31" y="6"/>
                  </a:cubicBezTo>
                  <a:cubicBezTo>
                    <a:pt x="32" y="6"/>
                    <a:pt x="35" y="9"/>
                    <a:pt x="35" y="9"/>
                  </a:cubicBezTo>
                  <a:cubicBezTo>
                    <a:pt x="35" y="12"/>
                    <a:pt x="36" y="12"/>
                    <a:pt x="39" y="13"/>
                  </a:cubicBezTo>
                  <a:cubicBezTo>
                    <a:pt x="41" y="14"/>
                    <a:pt x="42" y="16"/>
                    <a:pt x="44" y="15"/>
                  </a:cubicBezTo>
                  <a:cubicBezTo>
                    <a:pt x="46" y="14"/>
                    <a:pt x="47" y="14"/>
                    <a:pt x="50" y="15"/>
                  </a:cubicBezTo>
                  <a:cubicBezTo>
                    <a:pt x="50" y="15"/>
                    <a:pt x="50" y="16"/>
                    <a:pt x="51" y="17"/>
                  </a:cubicBezTo>
                  <a:cubicBezTo>
                    <a:pt x="52" y="17"/>
                    <a:pt x="53" y="16"/>
                    <a:pt x="53" y="17"/>
                  </a:cubicBezTo>
                  <a:cubicBezTo>
                    <a:pt x="55" y="18"/>
                    <a:pt x="56" y="20"/>
                    <a:pt x="57" y="21"/>
                  </a:cubicBezTo>
                  <a:cubicBezTo>
                    <a:pt x="58" y="22"/>
                    <a:pt x="60" y="24"/>
                    <a:pt x="60" y="25"/>
                  </a:cubicBezTo>
                  <a:cubicBezTo>
                    <a:pt x="61" y="27"/>
                    <a:pt x="60" y="29"/>
                    <a:pt x="62" y="31"/>
                  </a:cubicBezTo>
                  <a:cubicBezTo>
                    <a:pt x="63" y="32"/>
                    <a:pt x="64" y="33"/>
                    <a:pt x="65" y="34"/>
                  </a:cubicBezTo>
                  <a:cubicBezTo>
                    <a:pt x="65" y="36"/>
                    <a:pt x="67" y="40"/>
                    <a:pt x="68" y="41"/>
                  </a:cubicBezTo>
                  <a:cubicBezTo>
                    <a:pt x="69" y="42"/>
                    <a:pt x="79" y="43"/>
                    <a:pt x="80" y="42"/>
                  </a:cubicBezTo>
                  <a:cubicBezTo>
                    <a:pt x="83" y="45"/>
                    <a:pt x="82" y="50"/>
                    <a:pt x="79" y="53"/>
                  </a:cubicBezTo>
                  <a:cubicBezTo>
                    <a:pt x="77" y="55"/>
                    <a:pt x="70" y="57"/>
                    <a:pt x="68" y="57"/>
                  </a:cubicBezTo>
                  <a:cubicBezTo>
                    <a:pt x="65" y="58"/>
                    <a:pt x="57" y="58"/>
                    <a:pt x="55" y="61"/>
                  </a:cubicBezTo>
                  <a:cubicBezTo>
                    <a:pt x="52" y="64"/>
                    <a:pt x="49" y="68"/>
                    <a:pt x="45" y="71"/>
                  </a:cubicBezTo>
                  <a:cubicBezTo>
                    <a:pt x="45" y="66"/>
                    <a:pt x="44" y="67"/>
                    <a:pt x="39" y="65"/>
                  </a:cubicBezTo>
                  <a:cubicBezTo>
                    <a:pt x="36" y="64"/>
                    <a:pt x="33" y="66"/>
                    <a:pt x="31" y="6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2" name="Freeform 442"/>
            <p:cNvSpPr>
              <a:spLocks noEditPoints="1"/>
            </p:cNvSpPr>
            <p:nvPr/>
          </p:nvSpPr>
          <p:spPr bwMode="auto">
            <a:xfrm>
              <a:off x="4894263" y="2396952"/>
              <a:ext cx="231775" cy="204788"/>
            </a:xfrm>
            <a:custGeom>
              <a:avLst/>
              <a:gdLst>
                <a:gd name="T0" fmla="*/ 45 w 85"/>
                <a:gd name="T1" fmla="*/ 72 h 75"/>
                <a:gd name="T2" fmla="*/ 40 w 85"/>
                <a:gd name="T3" fmla="*/ 67 h 75"/>
                <a:gd name="T4" fmla="*/ 32 w 85"/>
                <a:gd name="T5" fmla="*/ 71 h 75"/>
                <a:gd name="T6" fmla="*/ 29 w 85"/>
                <a:gd name="T7" fmla="*/ 65 h 75"/>
                <a:gd name="T8" fmla="*/ 26 w 85"/>
                <a:gd name="T9" fmla="*/ 60 h 75"/>
                <a:gd name="T10" fmla="*/ 22 w 85"/>
                <a:gd name="T11" fmla="*/ 55 h 75"/>
                <a:gd name="T12" fmla="*/ 17 w 85"/>
                <a:gd name="T13" fmla="*/ 47 h 75"/>
                <a:gd name="T14" fmla="*/ 13 w 85"/>
                <a:gd name="T15" fmla="*/ 38 h 75"/>
                <a:gd name="T16" fmla="*/ 1 w 85"/>
                <a:gd name="T17" fmla="*/ 21 h 75"/>
                <a:gd name="T18" fmla="*/ 0 w 85"/>
                <a:gd name="T19" fmla="*/ 19 h 75"/>
                <a:gd name="T20" fmla="*/ 3 w 85"/>
                <a:gd name="T21" fmla="*/ 13 h 75"/>
                <a:gd name="T22" fmla="*/ 12 w 85"/>
                <a:gd name="T23" fmla="*/ 9 h 75"/>
                <a:gd name="T24" fmla="*/ 8 w 85"/>
                <a:gd name="T25" fmla="*/ 3 h 75"/>
                <a:gd name="T26" fmla="*/ 13 w 85"/>
                <a:gd name="T27" fmla="*/ 2 h 75"/>
                <a:gd name="T28" fmla="*/ 28 w 85"/>
                <a:gd name="T29" fmla="*/ 4 h 75"/>
                <a:gd name="T30" fmla="*/ 35 w 85"/>
                <a:gd name="T31" fmla="*/ 8 h 75"/>
                <a:gd name="T32" fmla="*/ 37 w 85"/>
                <a:gd name="T33" fmla="*/ 9 h 75"/>
                <a:gd name="T34" fmla="*/ 39 w 85"/>
                <a:gd name="T35" fmla="*/ 13 h 75"/>
                <a:gd name="T36" fmla="*/ 42 w 85"/>
                <a:gd name="T37" fmla="*/ 15 h 75"/>
                <a:gd name="T38" fmla="*/ 51 w 85"/>
                <a:gd name="T39" fmla="*/ 15 h 75"/>
                <a:gd name="T40" fmla="*/ 53 w 85"/>
                <a:gd name="T41" fmla="*/ 17 h 75"/>
                <a:gd name="T42" fmla="*/ 55 w 85"/>
                <a:gd name="T43" fmla="*/ 17 h 75"/>
                <a:gd name="T44" fmla="*/ 59 w 85"/>
                <a:gd name="T45" fmla="*/ 22 h 75"/>
                <a:gd name="T46" fmla="*/ 62 w 85"/>
                <a:gd name="T47" fmla="*/ 26 h 75"/>
                <a:gd name="T48" fmla="*/ 63 w 85"/>
                <a:gd name="T49" fmla="*/ 31 h 75"/>
                <a:gd name="T50" fmla="*/ 66 w 85"/>
                <a:gd name="T51" fmla="*/ 35 h 75"/>
                <a:gd name="T52" fmla="*/ 69 w 85"/>
                <a:gd name="T53" fmla="*/ 41 h 75"/>
                <a:gd name="T54" fmla="*/ 81 w 85"/>
                <a:gd name="T55" fmla="*/ 42 h 75"/>
                <a:gd name="T56" fmla="*/ 82 w 85"/>
                <a:gd name="T57" fmla="*/ 42 h 75"/>
                <a:gd name="T58" fmla="*/ 70 w 85"/>
                <a:gd name="T59" fmla="*/ 59 h 75"/>
                <a:gd name="T60" fmla="*/ 65 w 85"/>
                <a:gd name="T61" fmla="*/ 60 h 75"/>
                <a:gd name="T62" fmla="*/ 45 w 85"/>
                <a:gd name="T63" fmla="*/ 75 h 75"/>
                <a:gd name="T64" fmla="*/ 41 w 85"/>
                <a:gd name="T65" fmla="*/ 65 h 75"/>
                <a:gd name="T66" fmla="*/ 47 w 85"/>
                <a:gd name="T67" fmla="*/ 70 h 75"/>
                <a:gd name="T68" fmla="*/ 65 w 85"/>
                <a:gd name="T69" fmla="*/ 58 h 75"/>
                <a:gd name="T70" fmla="*/ 69 w 85"/>
                <a:gd name="T71" fmla="*/ 57 h 75"/>
                <a:gd name="T72" fmla="*/ 81 w 85"/>
                <a:gd name="T73" fmla="*/ 44 h 75"/>
                <a:gd name="T74" fmla="*/ 68 w 85"/>
                <a:gd name="T75" fmla="*/ 42 h 75"/>
                <a:gd name="T76" fmla="*/ 65 w 85"/>
                <a:gd name="T77" fmla="*/ 36 h 75"/>
                <a:gd name="T78" fmla="*/ 62 w 85"/>
                <a:gd name="T79" fmla="*/ 32 h 75"/>
                <a:gd name="T80" fmla="*/ 60 w 85"/>
                <a:gd name="T81" fmla="*/ 26 h 75"/>
                <a:gd name="T82" fmla="*/ 57 w 85"/>
                <a:gd name="T83" fmla="*/ 23 h 75"/>
                <a:gd name="T84" fmla="*/ 54 w 85"/>
                <a:gd name="T85" fmla="*/ 18 h 75"/>
                <a:gd name="T86" fmla="*/ 51 w 85"/>
                <a:gd name="T87" fmla="*/ 18 h 75"/>
                <a:gd name="T88" fmla="*/ 50 w 85"/>
                <a:gd name="T89" fmla="*/ 17 h 75"/>
                <a:gd name="T90" fmla="*/ 41 w 85"/>
                <a:gd name="T91" fmla="*/ 16 h 75"/>
                <a:gd name="T92" fmla="*/ 38 w 85"/>
                <a:gd name="T93" fmla="*/ 15 h 75"/>
                <a:gd name="T94" fmla="*/ 34 w 85"/>
                <a:gd name="T95" fmla="*/ 10 h 75"/>
                <a:gd name="T96" fmla="*/ 27 w 85"/>
                <a:gd name="T97" fmla="*/ 6 h 75"/>
                <a:gd name="T98" fmla="*/ 14 w 85"/>
                <a:gd name="T99" fmla="*/ 4 h 75"/>
                <a:gd name="T100" fmla="*/ 15 w 85"/>
                <a:gd name="T101" fmla="*/ 9 h 75"/>
                <a:gd name="T102" fmla="*/ 13 w 85"/>
                <a:gd name="T103" fmla="*/ 10 h 75"/>
                <a:gd name="T104" fmla="*/ 2 w 85"/>
                <a:gd name="T105" fmla="*/ 16 h 75"/>
                <a:gd name="T106" fmla="*/ 11 w 85"/>
                <a:gd name="T107" fmla="*/ 31 h 75"/>
                <a:gd name="T108" fmla="*/ 19 w 85"/>
                <a:gd name="T109" fmla="*/ 44 h 75"/>
                <a:gd name="T110" fmla="*/ 20 w 85"/>
                <a:gd name="T111" fmla="*/ 51 h 75"/>
                <a:gd name="T112" fmla="*/ 26 w 85"/>
                <a:gd name="T113" fmla="*/ 55 h 75"/>
                <a:gd name="T114" fmla="*/ 29 w 85"/>
                <a:gd name="T115" fmla="*/ 62 h 75"/>
                <a:gd name="T116" fmla="*/ 33 w 85"/>
                <a:gd name="T117" fmla="*/ 6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75">
                  <a:moveTo>
                    <a:pt x="45" y="75"/>
                  </a:moveTo>
                  <a:cubicBezTo>
                    <a:pt x="45" y="72"/>
                    <a:pt x="45" y="72"/>
                    <a:pt x="45" y="72"/>
                  </a:cubicBezTo>
                  <a:cubicBezTo>
                    <a:pt x="45" y="68"/>
                    <a:pt x="45" y="68"/>
                    <a:pt x="42" y="67"/>
                  </a:cubicBezTo>
                  <a:cubicBezTo>
                    <a:pt x="42" y="67"/>
                    <a:pt x="41" y="67"/>
                    <a:pt x="40" y="67"/>
                  </a:cubicBezTo>
                  <a:cubicBezTo>
                    <a:pt x="38" y="66"/>
                    <a:pt x="35" y="68"/>
                    <a:pt x="33" y="70"/>
                  </a:cubicBezTo>
                  <a:cubicBezTo>
                    <a:pt x="32" y="71"/>
                    <a:pt x="32" y="71"/>
                    <a:pt x="32" y="71"/>
                  </a:cubicBezTo>
                  <a:cubicBezTo>
                    <a:pt x="31" y="69"/>
                    <a:pt x="31" y="69"/>
                    <a:pt x="31" y="69"/>
                  </a:cubicBezTo>
                  <a:cubicBezTo>
                    <a:pt x="30" y="67"/>
                    <a:pt x="30" y="66"/>
                    <a:pt x="29" y="65"/>
                  </a:cubicBezTo>
                  <a:cubicBezTo>
                    <a:pt x="28" y="64"/>
                    <a:pt x="28" y="64"/>
                    <a:pt x="27" y="63"/>
                  </a:cubicBezTo>
                  <a:cubicBezTo>
                    <a:pt x="27" y="62"/>
                    <a:pt x="26" y="61"/>
                    <a:pt x="26" y="60"/>
                  </a:cubicBezTo>
                  <a:cubicBezTo>
                    <a:pt x="25" y="59"/>
                    <a:pt x="25" y="57"/>
                    <a:pt x="24" y="57"/>
                  </a:cubicBezTo>
                  <a:cubicBezTo>
                    <a:pt x="24" y="56"/>
                    <a:pt x="23" y="55"/>
                    <a:pt x="22" y="55"/>
                  </a:cubicBezTo>
                  <a:cubicBezTo>
                    <a:pt x="20" y="54"/>
                    <a:pt x="19" y="53"/>
                    <a:pt x="18" y="52"/>
                  </a:cubicBezTo>
                  <a:cubicBezTo>
                    <a:pt x="17" y="50"/>
                    <a:pt x="17" y="49"/>
                    <a:pt x="17" y="47"/>
                  </a:cubicBezTo>
                  <a:cubicBezTo>
                    <a:pt x="17" y="46"/>
                    <a:pt x="17" y="45"/>
                    <a:pt x="17" y="44"/>
                  </a:cubicBezTo>
                  <a:cubicBezTo>
                    <a:pt x="16" y="42"/>
                    <a:pt x="15" y="40"/>
                    <a:pt x="13" y="38"/>
                  </a:cubicBezTo>
                  <a:cubicBezTo>
                    <a:pt x="12" y="36"/>
                    <a:pt x="10" y="35"/>
                    <a:pt x="9" y="32"/>
                  </a:cubicBezTo>
                  <a:cubicBezTo>
                    <a:pt x="8" y="28"/>
                    <a:pt x="3" y="21"/>
                    <a:pt x="1" y="21"/>
                  </a:cubicBezTo>
                  <a:cubicBezTo>
                    <a:pt x="0" y="21"/>
                    <a:pt x="0" y="21"/>
                    <a:pt x="0" y="21"/>
                  </a:cubicBezTo>
                  <a:cubicBezTo>
                    <a:pt x="0" y="19"/>
                    <a:pt x="0" y="19"/>
                    <a:pt x="0" y="19"/>
                  </a:cubicBezTo>
                  <a:cubicBezTo>
                    <a:pt x="1" y="10"/>
                    <a:pt x="1" y="10"/>
                    <a:pt x="1" y="10"/>
                  </a:cubicBezTo>
                  <a:cubicBezTo>
                    <a:pt x="3" y="13"/>
                    <a:pt x="3" y="13"/>
                    <a:pt x="3" y="13"/>
                  </a:cubicBezTo>
                  <a:cubicBezTo>
                    <a:pt x="3" y="14"/>
                    <a:pt x="3" y="14"/>
                    <a:pt x="4" y="14"/>
                  </a:cubicBezTo>
                  <a:cubicBezTo>
                    <a:pt x="6" y="14"/>
                    <a:pt x="10" y="10"/>
                    <a:pt x="12" y="9"/>
                  </a:cubicBezTo>
                  <a:cubicBezTo>
                    <a:pt x="12" y="8"/>
                    <a:pt x="12" y="8"/>
                    <a:pt x="12" y="8"/>
                  </a:cubicBezTo>
                  <a:cubicBezTo>
                    <a:pt x="8" y="3"/>
                    <a:pt x="8" y="3"/>
                    <a:pt x="8" y="3"/>
                  </a:cubicBezTo>
                  <a:cubicBezTo>
                    <a:pt x="9" y="3"/>
                    <a:pt x="9" y="3"/>
                    <a:pt x="9" y="3"/>
                  </a:cubicBezTo>
                  <a:cubicBezTo>
                    <a:pt x="11" y="3"/>
                    <a:pt x="12" y="2"/>
                    <a:pt x="13" y="2"/>
                  </a:cubicBezTo>
                  <a:cubicBezTo>
                    <a:pt x="16" y="1"/>
                    <a:pt x="19" y="0"/>
                    <a:pt x="21" y="1"/>
                  </a:cubicBezTo>
                  <a:cubicBezTo>
                    <a:pt x="24" y="1"/>
                    <a:pt x="26" y="3"/>
                    <a:pt x="28" y="4"/>
                  </a:cubicBezTo>
                  <a:cubicBezTo>
                    <a:pt x="29" y="5"/>
                    <a:pt x="31" y="6"/>
                    <a:pt x="33" y="6"/>
                  </a:cubicBezTo>
                  <a:cubicBezTo>
                    <a:pt x="33" y="6"/>
                    <a:pt x="33" y="7"/>
                    <a:pt x="35" y="8"/>
                  </a:cubicBezTo>
                  <a:cubicBezTo>
                    <a:pt x="35" y="8"/>
                    <a:pt x="36" y="9"/>
                    <a:pt x="36" y="9"/>
                  </a:cubicBezTo>
                  <a:cubicBezTo>
                    <a:pt x="37" y="9"/>
                    <a:pt x="37" y="9"/>
                    <a:pt x="37" y="9"/>
                  </a:cubicBezTo>
                  <a:cubicBezTo>
                    <a:pt x="37" y="10"/>
                    <a:pt x="37" y="10"/>
                    <a:pt x="37" y="10"/>
                  </a:cubicBezTo>
                  <a:cubicBezTo>
                    <a:pt x="37" y="12"/>
                    <a:pt x="37" y="12"/>
                    <a:pt x="39" y="13"/>
                  </a:cubicBezTo>
                  <a:cubicBezTo>
                    <a:pt x="40" y="13"/>
                    <a:pt x="40" y="13"/>
                    <a:pt x="41" y="13"/>
                  </a:cubicBezTo>
                  <a:cubicBezTo>
                    <a:pt x="41" y="14"/>
                    <a:pt x="42" y="14"/>
                    <a:pt x="42" y="15"/>
                  </a:cubicBezTo>
                  <a:cubicBezTo>
                    <a:pt x="43" y="15"/>
                    <a:pt x="44" y="15"/>
                    <a:pt x="45" y="15"/>
                  </a:cubicBezTo>
                  <a:cubicBezTo>
                    <a:pt x="47" y="14"/>
                    <a:pt x="49" y="14"/>
                    <a:pt x="51" y="15"/>
                  </a:cubicBezTo>
                  <a:cubicBezTo>
                    <a:pt x="52" y="15"/>
                    <a:pt x="52" y="16"/>
                    <a:pt x="52" y="16"/>
                  </a:cubicBezTo>
                  <a:cubicBezTo>
                    <a:pt x="52" y="16"/>
                    <a:pt x="52" y="17"/>
                    <a:pt x="53" y="17"/>
                  </a:cubicBezTo>
                  <a:cubicBezTo>
                    <a:pt x="53" y="17"/>
                    <a:pt x="53" y="17"/>
                    <a:pt x="53" y="17"/>
                  </a:cubicBezTo>
                  <a:cubicBezTo>
                    <a:pt x="54" y="16"/>
                    <a:pt x="55" y="16"/>
                    <a:pt x="55" y="17"/>
                  </a:cubicBezTo>
                  <a:cubicBezTo>
                    <a:pt x="56" y="17"/>
                    <a:pt x="56" y="19"/>
                    <a:pt x="57" y="20"/>
                  </a:cubicBezTo>
                  <a:cubicBezTo>
                    <a:pt x="58" y="20"/>
                    <a:pt x="58" y="21"/>
                    <a:pt x="59" y="22"/>
                  </a:cubicBezTo>
                  <a:cubicBezTo>
                    <a:pt x="59" y="22"/>
                    <a:pt x="59" y="22"/>
                    <a:pt x="60" y="23"/>
                  </a:cubicBezTo>
                  <a:cubicBezTo>
                    <a:pt x="61" y="24"/>
                    <a:pt x="62" y="25"/>
                    <a:pt x="62" y="26"/>
                  </a:cubicBezTo>
                  <a:cubicBezTo>
                    <a:pt x="63" y="27"/>
                    <a:pt x="63" y="28"/>
                    <a:pt x="63" y="28"/>
                  </a:cubicBezTo>
                  <a:cubicBezTo>
                    <a:pt x="63" y="29"/>
                    <a:pt x="63" y="30"/>
                    <a:pt x="63" y="31"/>
                  </a:cubicBezTo>
                  <a:cubicBezTo>
                    <a:pt x="64" y="32"/>
                    <a:pt x="64" y="33"/>
                    <a:pt x="65" y="33"/>
                  </a:cubicBezTo>
                  <a:cubicBezTo>
                    <a:pt x="65" y="34"/>
                    <a:pt x="66" y="34"/>
                    <a:pt x="66" y="35"/>
                  </a:cubicBezTo>
                  <a:cubicBezTo>
                    <a:pt x="67" y="35"/>
                    <a:pt x="67" y="36"/>
                    <a:pt x="68" y="38"/>
                  </a:cubicBezTo>
                  <a:cubicBezTo>
                    <a:pt x="68" y="39"/>
                    <a:pt x="69" y="41"/>
                    <a:pt x="69" y="41"/>
                  </a:cubicBezTo>
                  <a:cubicBezTo>
                    <a:pt x="70" y="42"/>
                    <a:pt x="75" y="42"/>
                    <a:pt x="78" y="42"/>
                  </a:cubicBezTo>
                  <a:cubicBezTo>
                    <a:pt x="80" y="42"/>
                    <a:pt x="81" y="42"/>
                    <a:pt x="81" y="42"/>
                  </a:cubicBezTo>
                  <a:cubicBezTo>
                    <a:pt x="82" y="42"/>
                    <a:pt x="82" y="42"/>
                    <a:pt x="82" y="42"/>
                  </a:cubicBezTo>
                  <a:cubicBezTo>
                    <a:pt x="82" y="42"/>
                    <a:pt x="82" y="42"/>
                    <a:pt x="82" y="42"/>
                  </a:cubicBezTo>
                  <a:cubicBezTo>
                    <a:pt x="85" y="46"/>
                    <a:pt x="84" y="52"/>
                    <a:pt x="81" y="55"/>
                  </a:cubicBezTo>
                  <a:cubicBezTo>
                    <a:pt x="79" y="57"/>
                    <a:pt x="73" y="58"/>
                    <a:pt x="70" y="59"/>
                  </a:cubicBezTo>
                  <a:cubicBezTo>
                    <a:pt x="69" y="59"/>
                    <a:pt x="69" y="59"/>
                    <a:pt x="69" y="59"/>
                  </a:cubicBezTo>
                  <a:cubicBezTo>
                    <a:pt x="68" y="60"/>
                    <a:pt x="67" y="60"/>
                    <a:pt x="65" y="60"/>
                  </a:cubicBezTo>
                  <a:cubicBezTo>
                    <a:pt x="62" y="60"/>
                    <a:pt x="58" y="61"/>
                    <a:pt x="57" y="62"/>
                  </a:cubicBezTo>
                  <a:lnTo>
                    <a:pt x="45" y="75"/>
                  </a:lnTo>
                  <a:close/>
                  <a:moveTo>
                    <a:pt x="39" y="64"/>
                  </a:moveTo>
                  <a:cubicBezTo>
                    <a:pt x="39" y="64"/>
                    <a:pt x="40" y="65"/>
                    <a:pt x="41" y="65"/>
                  </a:cubicBezTo>
                  <a:cubicBezTo>
                    <a:pt x="41" y="65"/>
                    <a:pt x="42" y="65"/>
                    <a:pt x="43" y="66"/>
                  </a:cubicBezTo>
                  <a:cubicBezTo>
                    <a:pt x="46" y="66"/>
                    <a:pt x="47" y="67"/>
                    <a:pt x="47" y="70"/>
                  </a:cubicBezTo>
                  <a:cubicBezTo>
                    <a:pt x="56" y="61"/>
                    <a:pt x="56" y="61"/>
                    <a:pt x="56" y="61"/>
                  </a:cubicBezTo>
                  <a:cubicBezTo>
                    <a:pt x="57" y="59"/>
                    <a:pt x="61" y="59"/>
                    <a:pt x="65" y="58"/>
                  </a:cubicBezTo>
                  <a:cubicBezTo>
                    <a:pt x="66" y="58"/>
                    <a:pt x="68" y="58"/>
                    <a:pt x="68" y="57"/>
                  </a:cubicBezTo>
                  <a:cubicBezTo>
                    <a:pt x="69" y="57"/>
                    <a:pt x="69" y="57"/>
                    <a:pt x="69" y="57"/>
                  </a:cubicBezTo>
                  <a:cubicBezTo>
                    <a:pt x="72" y="57"/>
                    <a:pt x="78" y="55"/>
                    <a:pt x="80" y="53"/>
                  </a:cubicBezTo>
                  <a:cubicBezTo>
                    <a:pt x="82" y="51"/>
                    <a:pt x="83" y="47"/>
                    <a:pt x="81" y="44"/>
                  </a:cubicBezTo>
                  <a:cubicBezTo>
                    <a:pt x="81" y="44"/>
                    <a:pt x="80" y="44"/>
                    <a:pt x="78" y="44"/>
                  </a:cubicBezTo>
                  <a:cubicBezTo>
                    <a:pt x="75" y="44"/>
                    <a:pt x="70" y="44"/>
                    <a:pt x="68" y="42"/>
                  </a:cubicBezTo>
                  <a:cubicBezTo>
                    <a:pt x="67" y="42"/>
                    <a:pt x="67" y="41"/>
                    <a:pt x="66" y="38"/>
                  </a:cubicBezTo>
                  <a:cubicBezTo>
                    <a:pt x="65" y="37"/>
                    <a:pt x="65" y="36"/>
                    <a:pt x="65" y="36"/>
                  </a:cubicBezTo>
                  <a:cubicBezTo>
                    <a:pt x="64" y="35"/>
                    <a:pt x="64" y="35"/>
                    <a:pt x="64" y="35"/>
                  </a:cubicBezTo>
                  <a:cubicBezTo>
                    <a:pt x="63" y="34"/>
                    <a:pt x="62" y="33"/>
                    <a:pt x="62" y="32"/>
                  </a:cubicBezTo>
                  <a:cubicBezTo>
                    <a:pt x="61" y="31"/>
                    <a:pt x="61" y="30"/>
                    <a:pt x="61" y="28"/>
                  </a:cubicBezTo>
                  <a:cubicBezTo>
                    <a:pt x="61" y="28"/>
                    <a:pt x="61" y="27"/>
                    <a:pt x="60" y="26"/>
                  </a:cubicBezTo>
                  <a:cubicBezTo>
                    <a:pt x="60" y="26"/>
                    <a:pt x="59" y="25"/>
                    <a:pt x="58" y="24"/>
                  </a:cubicBezTo>
                  <a:cubicBezTo>
                    <a:pt x="58" y="24"/>
                    <a:pt x="57" y="23"/>
                    <a:pt x="57" y="23"/>
                  </a:cubicBezTo>
                  <a:cubicBezTo>
                    <a:pt x="57" y="22"/>
                    <a:pt x="56" y="22"/>
                    <a:pt x="56" y="21"/>
                  </a:cubicBezTo>
                  <a:cubicBezTo>
                    <a:pt x="55" y="20"/>
                    <a:pt x="54" y="19"/>
                    <a:pt x="54" y="18"/>
                  </a:cubicBezTo>
                  <a:cubicBezTo>
                    <a:pt x="54" y="18"/>
                    <a:pt x="54" y="18"/>
                    <a:pt x="53" y="19"/>
                  </a:cubicBezTo>
                  <a:cubicBezTo>
                    <a:pt x="53" y="19"/>
                    <a:pt x="52" y="19"/>
                    <a:pt x="51" y="18"/>
                  </a:cubicBezTo>
                  <a:cubicBezTo>
                    <a:pt x="51" y="18"/>
                    <a:pt x="51" y="18"/>
                    <a:pt x="51" y="17"/>
                  </a:cubicBezTo>
                  <a:cubicBezTo>
                    <a:pt x="50" y="17"/>
                    <a:pt x="50" y="17"/>
                    <a:pt x="50" y="17"/>
                  </a:cubicBezTo>
                  <a:cubicBezTo>
                    <a:pt x="48" y="16"/>
                    <a:pt x="48" y="16"/>
                    <a:pt x="45" y="17"/>
                  </a:cubicBezTo>
                  <a:cubicBezTo>
                    <a:pt x="44" y="18"/>
                    <a:pt x="42" y="17"/>
                    <a:pt x="41" y="16"/>
                  </a:cubicBezTo>
                  <a:cubicBezTo>
                    <a:pt x="41" y="16"/>
                    <a:pt x="40" y="16"/>
                    <a:pt x="40" y="15"/>
                  </a:cubicBezTo>
                  <a:cubicBezTo>
                    <a:pt x="39" y="15"/>
                    <a:pt x="39" y="15"/>
                    <a:pt x="38" y="15"/>
                  </a:cubicBezTo>
                  <a:cubicBezTo>
                    <a:pt x="36" y="14"/>
                    <a:pt x="35" y="13"/>
                    <a:pt x="35" y="10"/>
                  </a:cubicBezTo>
                  <a:cubicBezTo>
                    <a:pt x="35" y="10"/>
                    <a:pt x="34" y="10"/>
                    <a:pt x="34" y="10"/>
                  </a:cubicBezTo>
                  <a:cubicBezTo>
                    <a:pt x="33" y="9"/>
                    <a:pt x="32" y="8"/>
                    <a:pt x="32" y="8"/>
                  </a:cubicBezTo>
                  <a:cubicBezTo>
                    <a:pt x="30" y="7"/>
                    <a:pt x="28" y="6"/>
                    <a:pt x="27" y="6"/>
                  </a:cubicBezTo>
                  <a:cubicBezTo>
                    <a:pt x="25" y="4"/>
                    <a:pt x="23" y="3"/>
                    <a:pt x="21" y="3"/>
                  </a:cubicBezTo>
                  <a:cubicBezTo>
                    <a:pt x="19" y="2"/>
                    <a:pt x="17" y="3"/>
                    <a:pt x="14" y="4"/>
                  </a:cubicBezTo>
                  <a:cubicBezTo>
                    <a:pt x="13" y="4"/>
                    <a:pt x="12" y="4"/>
                    <a:pt x="11" y="4"/>
                  </a:cubicBezTo>
                  <a:cubicBezTo>
                    <a:pt x="15" y="9"/>
                    <a:pt x="15" y="9"/>
                    <a:pt x="15" y="9"/>
                  </a:cubicBezTo>
                  <a:cubicBezTo>
                    <a:pt x="14" y="9"/>
                    <a:pt x="14" y="9"/>
                    <a:pt x="14" y="9"/>
                  </a:cubicBezTo>
                  <a:cubicBezTo>
                    <a:pt x="14" y="9"/>
                    <a:pt x="14" y="10"/>
                    <a:pt x="13" y="10"/>
                  </a:cubicBezTo>
                  <a:cubicBezTo>
                    <a:pt x="10" y="13"/>
                    <a:pt x="7" y="16"/>
                    <a:pt x="4" y="16"/>
                  </a:cubicBezTo>
                  <a:cubicBezTo>
                    <a:pt x="3" y="16"/>
                    <a:pt x="3" y="16"/>
                    <a:pt x="2" y="16"/>
                  </a:cubicBezTo>
                  <a:cubicBezTo>
                    <a:pt x="2" y="19"/>
                    <a:pt x="2" y="19"/>
                    <a:pt x="2" y="19"/>
                  </a:cubicBezTo>
                  <a:cubicBezTo>
                    <a:pt x="6" y="20"/>
                    <a:pt x="11" y="30"/>
                    <a:pt x="11" y="31"/>
                  </a:cubicBezTo>
                  <a:cubicBezTo>
                    <a:pt x="12" y="34"/>
                    <a:pt x="13" y="35"/>
                    <a:pt x="15" y="37"/>
                  </a:cubicBezTo>
                  <a:cubicBezTo>
                    <a:pt x="16" y="39"/>
                    <a:pt x="18" y="41"/>
                    <a:pt x="19" y="44"/>
                  </a:cubicBezTo>
                  <a:cubicBezTo>
                    <a:pt x="19" y="45"/>
                    <a:pt x="19" y="46"/>
                    <a:pt x="19" y="47"/>
                  </a:cubicBezTo>
                  <a:cubicBezTo>
                    <a:pt x="19" y="48"/>
                    <a:pt x="19" y="50"/>
                    <a:pt x="20" y="51"/>
                  </a:cubicBezTo>
                  <a:cubicBezTo>
                    <a:pt x="20" y="52"/>
                    <a:pt x="22" y="52"/>
                    <a:pt x="23" y="53"/>
                  </a:cubicBezTo>
                  <a:cubicBezTo>
                    <a:pt x="24" y="54"/>
                    <a:pt x="25" y="55"/>
                    <a:pt x="26" y="55"/>
                  </a:cubicBezTo>
                  <a:cubicBezTo>
                    <a:pt x="27" y="56"/>
                    <a:pt x="27" y="58"/>
                    <a:pt x="28" y="59"/>
                  </a:cubicBezTo>
                  <a:cubicBezTo>
                    <a:pt x="28" y="60"/>
                    <a:pt x="28" y="61"/>
                    <a:pt x="29" y="62"/>
                  </a:cubicBezTo>
                  <a:cubicBezTo>
                    <a:pt x="29" y="63"/>
                    <a:pt x="30" y="63"/>
                    <a:pt x="30" y="63"/>
                  </a:cubicBezTo>
                  <a:cubicBezTo>
                    <a:pt x="31" y="65"/>
                    <a:pt x="32" y="66"/>
                    <a:pt x="33" y="67"/>
                  </a:cubicBezTo>
                  <a:cubicBezTo>
                    <a:pt x="34" y="66"/>
                    <a:pt x="36" y="64"/>
                    <a:pt x="39" y="6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3" name="Freeform 443"/>
            <p:cNvSpPr/>
            <p:nvPr/>
          </p:nvSpPr>
          <p:spPr bwMode="auto">
            <a:xfrm>
              <a:off x="4905376" y="2335040"/>
              <a:ext cx="76200" cy="65088"/>
            </a:xfrm>
            <a:custGeom>
              <a:avLst/>
              <a:gdLst>
                <a:gd name="T0" fmla="*/ 13 w 28"/>
                <a:gd name="T1" fmla="*/ 19 h 24"/>
                <a:gd name="T2" fmla="*/ 5 w 28"/>
                <a:gd name="T3" fmla="*/ 23 h 24"/>
                <a:gd name="T4" fmla="*/ 0 w 28"/>
                <a:gd name="T5" fmla="*/ 22 h 24"/>
                <a:gd name="T6" fmla="*/ 2 w 28"/>
                <a:gd name="T7" fmla="*/ 16 h 24"/>
                <a:gd name="T8" fmla="*/ 4 w 28"/>
                <a:gd name="T9" fmla="*/ 12 h 24"/>
                <a:gd name="T10" fmla="*/ 2 w 28"/>
                <a:gd name="T11" fmla="*/ 6 h 24"/>
                <a:gd name="T12" fmla="*/ 3 w 28"/>
                <a:gd name="T13" fmla="*/ 7 h 24"/>
                <a:gd name="T14" fmla="*/ 5 w 28"/>
                <a:gd name="T15" fmla="*/ 5 h 24"/>
                <a:gd name="T16" fmla="*/ 7 w 28"/>
                <a:gd name="T17" fmla="*/ 3 h 24"/>
                <a:gd name="T18" fmla="*/ 14 w 28"/>
                <a:gd name="T19" fmla="*/ 2 h 24"/>
                <a:gd name="T20" fmla="*/ 21 w 28"/>
                <a:gd name="T21" fmla="*/ 0 h 24"/>
                <a:gd name="T22" fmla="*/ 28 w 28"/>
                <a:gd name="T23" fmla="*/ 0 h 24"/>
                <a:gd name="T24" fmla="*/ 23 w 28"/>
                <a:gd name="T25" fmla="*/ 4 h 24"/>
                <a:gd name="T26" fmla="*/ 23 w 28"/>
                <a:gd name="T27" fmla="*/ 11 h 24"/>
                <a:gd name="T28" fmla="*/ 13 w 28"/>
                <a:gd name="T29"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4">
                  <a:moveTo>
                    <a:pt x="13" y="19"/>
                  </a:moveTo>
                  <a:cubicBezTo>
                    <a:pt x="10" y="20"/>
                    <a:pt x="7" y="22"/>
                    <a:pt x="5" y="23"/>
                  </a:cubicBezTo>
                  <a:cubicBezTo>
                    <a:pt x="3" y="24"/>
                    <a:pt x="2" y="22"/>
                    <a:pt x="0" y="22"/>
                  </a:cubicBezTo>
                  <a:cubicBezTo>
                    <a:pt x="0" y="20"/>
                    <a:pt x="1" y="18"/>
                    <a:pt x="2" y="16"/>
                  </a:cubicBezTo>
                  <a:cubicBezTo>
                    <a:pt x="4" y="14"/>
                    <a:pt x="5" y="15"/>
                    <a:pt x="4" y="12"/>
                  </a:cubicBezTo>
                  <a:cubicBezTo>
                    <a:pt x="1" y="13"/>
                    <a:pt x="2" y="8"/>
                    <a:pt x="2" y="6"/>
                  </a:cubicBezTo>
                  <a:cubicBezTo>
                    <a:pt x="2" y="6"/>
                    <a:pt x="2" y="6"/>
                    <a:pt x="3" y="7"/>
                  </a:cubicBezTo>
                  <a:cubicBezTo>
                    <a:pt x="4" y="5"/>
                    <a:pt x="3" y="5"/>
                    <a:pt x="5" y="5"/>
                  </a:cubicBezTo>
                  <a:cubicBezTo>
                    <a:pt x="4" y="2"/>
                    <a:pt x="5" y="2"/>
                    <a:pt x="7" y="3"/>
                  </a:cubicBezTo>
                  <a:cubicBezTo>
                    <a:pt x="10" y="3"/>
                    <a:pt x="11" y="1"/>
                    <a:pt x="14" y="2"/>
                  </a:cubicBezTo>
                  <a:cubicBezTo>
                    <a:pt x="16" y="3"/>
                    <a:pt x="19" y="0"/>
                    <a:pt x="21" y="0"/>
                  </a:cubicBezTo>
                  <a:cubicBezTo>
                    <a:pt x="22" y="0"/>
                    <a:pt x="27" y="0"/>
                    <a:pt x="28" y="0"/>
                  </a:cubicBezTo>
                  <a:cubicBezTo>
                    <a:pt x="27" y="2"/>
                    <a:pt x="23" y="3"/>
                    <a:pt x="23" y="4"/>
                  </a:cubicBezTo>
                  <a:cubicBezTo>
                    <a:pt x="22" y="5"/>
                    <a:pt x="23" y="9"/>
                    <a:pt x="23" y="11"/>
                  </a:cubicBezTo>
                  <a:cubicBezTo>
                    <a:pt x="22" y="15"/>
                    <a:pt x="15" y="17"/>
                    <a:pt x="13"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4" name="Freeform 444"/>
            <p:cNvSpPr>
              <a:spLocks noEditPoints="1"/>
            </p:cNvSpPr>
            <p:nvPr/>
          </p:nvSpPr>
          <p:spPr bwMode="auto">
            <a:xfrm>
              <a:off x="4902201" y="2331865"/>
              <a:ext cx="82550" cy="68263"/>
            </a:xfrm>
            <a:custGeom>
              <a:avLst/>
              <a:gdLst>
                <a:gd name="T0" fmla="*/ 5 w 30"/>
                <a:gd name="T1" fmla="*/ 25 h 25"/>
                <a:gd name="T2" fmla="*/ 3 w 30"/>
                <a:gd name="T3" fmla="*/ 24 h 25"/>
                <a:gd name="T4" fmla="*/ 1 w 30"/>
                <a:gd name="T5" fmla="*/ 24 h 25"/>
                <a:gd name="T6" fmla="*/ 0 w 30"/>
                <a:gd name="T7" fmla="*/ 24 h 25"/>
                <a:gd name="T8" fmla="*/ 0 w 30"/>
                <a:gd name="T9" fmla="*/ 23 h 25"/>
                <a:gd name="T10" fmla="*/ 2 w 30"/>
                <a:gd name="T11" fmla="*/ 17 h 25"/>
                <a:gd name="T12" fmla="*/ 2 w 30"/>
                <a:gd name="T13" fmla="*/ 17 h 25"/>
                <a:gd name="T14" fmla="*/ 4 w 30"/>
                <a:gd name="T15" fmla="*/ 15 h 25"/>
                <a:gd name="T16" fmla="*/ 4 w 30"/>
                <a:gd name="T17" fmla="*/ 14 h 25"/>
                <a:gd name="T18" fmla="*/ 3 w 30"/>
                <a:gd name="T19" fmla="*/ 13 h 25"/>
                <a:gd name="T20" fmla="*/ 2 w 30"/>
                <a:gd name="T21" fmla="*/ 8 h 25"/>
                <a:gd name="T22" fmla="*/ 2 w 30"/>
                <a:gd name="T23" fmla="*/ 7 h 25"/>
                <a:gd name="T24" fmla="*/ 2 w 30"/>
                <a:gd name="T25" fmla="*/ 5 h 25"/>
                <a:gd name="T26" fmla="*/ 4 w 30"/>
                <a:gd name="T27" fmla="*/ 6 h 25"/>
                <a:gd name="T28" fmla="*/ 5 w 30"/>
                <a:gd name="T29" fmla="*/ 5 h 25"/>
                <a:gd name="T30" fmla="*/ 5 w 30"/>
                <a:gd name="T31" fmla="*/ 3 h 25"/>
                <a:gd name="T32" fmla="*/ 9 w 30"/>
                <a:gd name="T33" fmla="*/ 3 h 25"/>
                <a:gd name="T34" fmla="*/ 11 w 30"/>
                <a:gd name="T35" fmla="*/ 2 h 25"/>
                <a:gd name="T36" fmla="*/ 16 w 30"/>
                <a:gd name="T37" fmla="*/ 2 h 25"/>
                <a:gd name="T38" fmla="*/ 19 w 30"/>
                <a:gd name="T39" fmla="*/ 1 h 25"/>
                <a:gd name="T40" fmla="*/ 22 w 30"/>
                <a:gd name="T41" fmla="*/ 0 h 25"/>
                <a:gd name="T42" fmla="*/ 26 w 30"/>
                <a:gd name="T43" fmla="*/ 0 h 25"/>
                <a:gd name="T44" fmla="*/ 29 w 30"/>
                <a:gd name="T45" fmla="*/ 0 h 25"/>
                <a:gd name="T46" fmla="*/ 30 w 30"/>
                <a:gd name="T47" fmla="*/ 1 h 25"/>
                <a:gd name="T48" fmla="*/ 30 w 30"/>
                <a:gd name="T49" fmla="*/ 2 h 25"/>
                <a:gd name="T50" fmla="*/ 26 w 30"/>
                <a:gd name="T51" fmla="*/ 4 h 25"/>
                <a:gd name="T52" fmla="*/ 25 w 30"/>
                <a:gd name="T53" fmla="*/ 5 h 25"/>
                <a:gd name="T54" fmla="*/ 24 w 30"/>
                <a:gd name="T55" fmla="*/ 10 h 25"/>
                <a:gd name="T56" fmla="*/ 24 w 30"/>
                <a:gd name="T57" fmla="*/ 12 h 25"/>
                <a:gd name="T58" fmla="*/ 16 w 30"/>
                <a:gd name="T59" fmla="*/ 19 h 25"/>
                <a:gd name="T60" fmla="*/ 14 w 30"/>
                <a:gd name="T61" fmla="*/ 21 h 25"/>
                <a:gd name="T62" fmla="*/ 6 w 30"/>
                <a:gd name="T63" fmla="*/ 25 h 25"/>
                <a:gd name="T64" fmla="*/ 5 w 30"/>
                <a:gd name="T65" fmla="*/ 25 h 25"/>
                <a:gd name="T66" fmla="*/ 2 w 30"/>
                <a:gd name="T67" fmla="*/ 22 h 25"/>
                <a:gd name="T68" fmla="*/ 4 w 30"/>
                <a:gd name="T69" fmla="*/ 23 h 25"/>
                <a:gd name="T70" fmla="*/ 5 w 30"/>
                <a:gd name="T71" fmla="*/ 23 h 25"/>
                <a:gd name="T72" fmla="*/ 13 w 30"/>
                <a:gd name="T73" fmla="*/ 19 h 25"/>
                <a:gd name="T74" fmla="*/ 16 w 30"/>
                <a:gd name="T75" fmla="*/ 18 h 25"/>
                <a:gd name="T76" fmla="*/ 23 w 30"/>
                <a:gd name="T77" fmla="*/ 12 h 25"/>
                <a:gd name="T78" fmla="*/ 22 w 30"/>
                <a:gd name="T79" fmla="*/ 10 h 25"/>
                <a:gd name="T80" fmla="*/ 23 w 30"/>
                <a:gd name="T81" fmla="*/ 4 h 25"/>
                <a:gd name="T82" fmla="*/ 25 w 30"/>
                <a:gd name="T83" fmla="*/ 2 h 25"/>
                <a:gd name="T84" fmla="*/ 26 w 30"/>
                <a:gd name="T85" fmla="*/ 2 h 25"/>
                <a:gd name="T86" fmla="*/ 22 w 30"/>
                <a:gd name="T87" fmla="*/ 2 h 25"/>
                <a:gd name="T88" fmla="*/ 20 w 30"/>
                <a:gd name="T89" fmla="*/ 3 h 25"/>
                <a:gd name="T90" fmla="*/ 15 w 30"/>
                <a:gd name="T91" fmla="*/ 4 h 25"/>
                <a:gd name="T92" fmla="*/ 12 w 30"/>
                <a:gd name="T93" fmla="*/ 4 h 25"/>
                <a:gd name="T94" fmla="*/ 8 w 30"/>
                <a:gd name="T95" fmla="*/ 5 h 25"/>
                <a:gd name="T96" fmla="*/ 6 w 30"/>
                <a:gd name="T97" fmla="*/ 4 h 25"/>
                <a:gd name="T98" fmla="*/ 7 w 30"/>
                <a:gd name="T99" fmla="*/ 5 h 25"/>
                <a:gd name="T100" fmla="*/ 7 w 30"/>
                <a:gd name="T101" fmla="*/ 6 h 25"/>
                <a:gd name="T102" fmla="*/ 6 w 30"/>
                <a:gd name="T103" fmla="*/ 7 h 25"/>
                <a:gd name="T104" fmla="*/ 5 w 30"/>
                <a:gd name="T105" fmla="*/ 8 h 25"/>
                <a:gd name="T106" fmla="*/ 4 w 30"/>
                <a:gd name="T107" fmla="*/ 9 h 25"/>
                <a:gd name="T108" fmla="*/ 4 w 30"/>
                <a:gd name="T109" fmla="*/ 9 h 25"/>
                <a:gd name="T110" fmla="*/ 4 w 30"/>
                <a:gd name="T111" fmla="*/ 12 h 25"/>
                <a:gd name="T112" fmla="*/ 5 w 30"/>
                <a:gd name="T113" fmla="*/ 12 h 25"/>
                <a:gd name="T114" fmla="*/ 6 w 30"/>
                <a:gd name="T115" fmla="*/ 12 h 25"/>
                <a:gd name="T116" fmla="*/ 6 w 30"/>
                <a:gd name="T117" fmla="*/ 13 h 25"/>
                <a:gd name="T118" fmla="*/ 5 w 30"/>
                <a:gd name="T119" fmla="*/ 17 h 25"/>
                <a:gd name="T120" fmla="*/ 4 w 30"/>
                <a:gd name="T121" fmla="*/ 18 h 25"/>
                <a:gd name="T122" fmla="*/ 4 w 30"/>
                <a:gd name="T123" fmla="*/ 19 h 25"/>
                <a:gd name="T124" fmla="*/ 2 w 30"/>
                <a:gd name="T125"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 h="25">
                  <a:moveTo>
                    <a:pt x="5" y="25"/>
                  </a:moveTo>
                  <a:cubicBezTo>
                    <a:pt x="4" y="25"/>
                    <a:pt x="3" y="25"/>
                    <a:pt x="3" y="24"/>
                  </a:cubicBezTo>
                  <a:cubicBezTo>
                    <a:pt x="2" y="24"/>
                    <a:pt x="2" y="24"/>
                    <a:pt x="1" y="24"/>
                  </a:cubicBezTo>
                  <a:cubicBezTo>
                    <a:pt x="0" y="24"/>
                    <a:pt x="0" y="24"/>
                    <a:pt x="0" y="24"/>
                  </a:cubicBezTo>
                  <a:cubicBezTo>
                    <a:pt x="0" y="23"/>
                    <a:pt x="0" y="23"/>
                    <a:pt x="0" y="23"/>
                  </a:cubicBezTo>
                  <a:cubicBezTo>
                    <a:pt x="0" y="21"/>
                    <a:pt x="1" y="19"/>
                    <a:pt x="2" y="17"/>
                  </a:cubicBezTo>
                  <a:cubicBezTo>
                    <a:pt x="2" y="17"/>
                    <a:pt x="2" y="17"/>
                    <a:pt x="2" y="17"/>
                  </a:cubicBezTo>
                  <a:cubicBezTo>
                    <a:pt x="3" y="16"/>
                    <a:pt x="3" y="16"/>
                    <a:pt x="4" y="15"/>
                  </a:cubicBezTo>
                  <a:cubicBezTo>
                    <a:pt x="4" y="15"/>
                    <a:pt x="4" y="15"/>
                    <a:pt x="4" y="14"/>
                  </a:cubicBezTo>
                  <a:cubicBezTo>
                    <a:pt x="3" y="14"/>
                    <a:pt x="3" y="14"/>
                    <a:pt x="3" y="13"/>
                  </a:cubicBezTo>
                  <a:cubicBezTo>
                    <a:pt x="1" y="12"/>
                    <a:pt x="2" y="10"/>
                    <a:pt x="2" y="8"/>
                  </a:cubicBezTo>
                  <a:cubicBezTo>
                    <a:pt x="2" y="8"/>
                    <a:pt x="2" y="7"/>
                    <a:pt x="2" y="7"/>
                  </a:cubicBezTo>
                  <a:cubicBezTo>
                    <a:pt x="2" y="5"/>
                    <a:pt x="2" y="5"/>
                    <a:pt x="2" y="5"/>
                  </a:cubicBezTo>
                  <a:cubicBezTo>
                    <a:pt x="4" y="6"/>
                    <a:pt x="4" y="6"/>
                    <a:pt x="4" y="6"/>
                  </a:cubicBezTo>
                  <a:cubicBezTo>
                    <a:pt x="4" y="6"/>
                    <a:pt x="4" y="6"/>
                    <a:pt x="5" y="5"/>
                  </a:cubicBezTo>
                  <a:cubicBezTo>
                    <a:pt x="4" y="4"/>
                    <a:pt x="4" y="4"/>
                    <a:pt x="5" y="3"/>
                  </a:cubicBezTo>
                  <a:cubicBezTo>
                    <a:pt x="5" y="2"/>
                    <a:pt x="6" y="2"/>
                    <a:pt x="9" y="3"/>
                  </a:cubicBezTo>
                  <a:cubicBezTo>
                    <a:pt x="9" y="3"/>
                    <a:pt x="10" y="3"/>
                    <a:pt x="11" y="2"/>
                  </a:cubicBezTo>
                  <a:cubicBezTo>
                    <a:pt x="12" y="2"/>
                    <a:pt x="14" y="2"/>
                    <a:pt x="16" y="2"/>
                  </a:cubicBezTo>
                  <a:cubicBezTo>
                    <a:pt x="16" y="3"/>
                    <a:pt x="17" y="2"/>
                    <a:pt x="19" y="1"/>
                  </a:cubicBezTo>
                  <a:cubicBezTo>
                    <a:pt x="20" y="1"/>
                    <a:pt x="21" y="0"/>
                    <a:pt x="22" y="0"/>
                  </a:cubicBezTo>
                  <a:cubicBezTo>
                    <a:pt x="23" y="0"/>
                    <a:pt x="24" y="0"/>
                    <a:pt x="26" y="0"/>
                  </a:cubicBezTo>
                  <a:cubicBezTo>
                    <a:pt x="28" y="0"/>
                    <a:pt x="29" y="0"/>
                    <a:pt x="29" y="0"/>
                  </a:cubicBezTo>
                  <a:cubicBezTo>
                    <a:pt x="30" y="1"/>
                    <a:pt x="30" y="1"/>
                    <a:pt x="30" y="1"/>
                  </a:cubicBezTo>
                  <a:cubicBezTo>
                    <a:pt x="30" y="2"/>
                    <a:pt x="30" y="2"/>
                    <a:pt x="30" y="2"/>
                  </a:cubicBezTo>
                  <a:cubicBezTo>
                    <a:pt x="29" y="3"/>
                    <a:pt x="28" y="3"/>
                    <a:pt x="26" y="4"/>
                  </a:cubicBezTo>
                  <a:cubicBezTo>
                    <a:pt x="26" y="4"/>
                    <a:pt x="25" y="5"/>
                    <a:pt x="25" y="5"/>
                  </a:cubicBezTo>
                  <a:cubicBezTo>
                    <a:pt x="24" y="6"/>
                    <a:pt x="24" y="8"/>
                    <a:pt x="24" y="10"/>
                  </a:cubicBezTo>
                  <a:cubicBezTo>
                    <a:pt x="24" y="11"/>
                    <a:pt x="25" y="12"/>
                    <a:pt x="24" y="12"/>
                  </a:cubicBezTo>
                  <a:cubicBezTo>
                    <a:pt x="24" y="16"/>
                    <a:pt x="20" y="18"/>
                    <a:pt x="16" y="19"/>
                  </a:cubicBezTo>
                  <a:cubicBezTo>
                    <a:pt x="16" y="20"/>
                    <a:pt x="15" y="20"/>
                    <a:pt x="14" y="21"/>
                  </a:cubicBezTo>
                  <a:cubicBezTo>
                    <a:pt x="6" y="25"/>
                    <a:pt x="6" y="25"/>
                    <a:pt x="6" y="25"/>
                  </a:cubicBezTo>
                  <a:cubicBezTo>
                    <a:pt x="6" y="25"/>
                    <a:pt x="5" y="25"/>
                    <a:pt x="5" y="25"/>
                  </a:cubicBezTo>
                  <a:close/>
                  <a:moveTo>
                    <a:pt x="2" y="22"/>
                  </a:moveTo>
                  <a:cubicBezTo>
                    <a:pt x="3" y="22"/>
                    <a:pt x="3" y="22"/>
                    <a:pt x="4" y="23"/>
                  </a:cubicBezTo>
                  <a:cubicBezTo>
                    <a:pt x="4" y="23"/>
                    <a:pt x="5" y="23"/>
                    <a:pt x="5" y="23"/>
                  </a:cubicBezTo>
                  <a:cubicBezTo>
                    <a:pt x="13" y="19"/>
                    <a:pt x="13" y="19"/>
                    <a:pt x="13" y="19"/>
                  </a:cubicBezTo>
                  <a:cubicBezTo>
                    <a:pt x="14" y="19"/>
                    <a:pt x="15" y="18"/>
                    <a:pt x="16" y="18"/>
                  </a:cubicBezTo>
                  <a:cubicBezTo>
                    <a:pt x="18" y="16"/>
                    <a:pt x="22" y="14"/>
                    <a:pt x="23" y="12"/>
                  </a:cubicBezTo>
                  <a:cubicBezTo>
                    <a:pt x="23" y="12"/>
                    <a:pt x="23" y="11"/>
                    <a:pt x="22" y="10"/>
                  </a:cubicBezTo>
                  <a:cubicBezTo>
                    <a:pt x="22" y="8"/>
                    <a:pt x="22" y="6"/>
                    <a:pt x="23" y="4"/>
                  </a:cubicBezTo>
                  <a:cubicBezTo>
                    <a:pt x="23" y="4"/>
                    <a:pt x="24" y="3"/>
                    <a:pt x="25" y="2"/>
                  </a:cubicBezTo>
                  <a:cubicBezTo>
                    <a:pt x="26" y="2"/>
                    <a:pt x="26" y="2"/>
                    <a:pt x="26" y="2"/>
                  </a:cubicBezTo>
                  <a:cubicBezTo>
                    <a:pt x="25" y="2"/>
                    <a:pt x="23" y="2"/>
                    <a:pt x="22" y="2"/>
                  </a:cubicBezTo>
                  <a:cubicBezTo>
                    <a:pt x="21" y="2"/>
                    <a:pt x="20" y="3"/>
                    <a:pt x="20" y="3"/>
                  </a:cubicBezTo>
                  <a:cubicBezTo>
                    <a:pt x="18" y="4"/>
                    <a:pt x="16" y="5"/>
                    <a:pt x="15" y="4"/>
                  </a:cubicBezTo>
                  <a:cubicBezTo>
                    <a:pt x="14" y="4"/>
                    <a:pt x="13" y="4"/>
                    <a:pt x="12" y="4"/>
                  </a:cubicBezTo>
                  <a:cubicBezTo>
                    <a:pt x="11" y="5"/>
                    <a:pt x="9" y="5"/>
                    <a:pt x="8" y="5"/>
                  </a:cubicBezTo>
                  <a:cubicBezTo>
                    <a:pt x="7" y="4"/>
                    <a:pt x="7" y="4"/>
                    <a:pt x="6" y="4"/>
                  </a:cubicBezTo>
                  <a:cubicBezTo>
                    <a:pt x="6" y="4"/>
                    <a:pt x="6" y="4"/>
                    <a:pt x="7" y="5"/>
                  </a:cubicBezTo>
                  <a:cubicBezTo>
                    <a:pt x="7" y="6"/>
                    <a:pt x="7" y="6"/>
                    <a:pt x="7" y="6"/>
                  </a:cubicBezTo>
                  <a:cubicBezTo>
                    <a:pt x="6" y="7"/>
                    <a:pt x="6" y="7"/>
                    <a:pt x="6" y="7"/>
                  </a:cubicBezTo>
                  <a:cubicBezTo>
                    <a:pt x="5" y="7"/>
                    <a:pt x="5" y="7"/>
                    <a:pt x="5" y="8"/>
                  </a:cubicBezTo>
                  <a:cubicBezTo>
                    <a:pt x="4" y="9"/>
                    <a:pt x="4" y="9"/>
                    <a:pt x="4" y="9"/>
                  </a:cubicBezTo>
                  <a:cubicBezTo>
                    <a:pt x="4" y="9"/>
                    <a:pt x="4" y="9"/>
                    <a:pt x="4" y="9"/>
                  </a:cubicBezTo>
                  <a:cubicBezTo>
                    <a:pt x="4" y="10"/>
                    <a:pt x="4" y="12"/>
                    <a:pt x="4" y="12"/>
                  </a:cubicBezTo>
                  <a:cubicBezTo>
                    <a:pt x="4" y="12"/>
                    <a:pt x="4" y="12"/>
                    <a:pt x="5" y="12"/>
                  </a:cubicBezTo>
                  <a:cubicBezTo>
                    <a:pt x="6" y="12"/>
                    <a:pt x="6" y="12"/>
                    <a:pt x="6" y="12"/>
                  </a:cubicBezTo>
                  <a:cubicBezTo>
                    <a:pt x="6" y="13"/>
                    <a:pt x="6" y="13"/>
                    <a:pt x="6" y="13"/>
                  </a:cubicBezTo>
                  <a:cubicBezTo>
                    <a:pt x="6" y="15"/>
                    <a:pt x="6" y="16"/>
                    <a:pt x="5" y="17"/>
                  </a:cubicBezTo>
                  <a:cubicBezTo>
                    <a:pt x="5" y="17"/>
                    <a:pt x="4" y="17"/>
                    <a:pt x="4" y="18"/>
                  </a:cubicBezTo>
                  <a:cubicBezTo>
                    <a:pt x="4" y="19"/>
                    <a:pt x="4" y="19"/>
                    <a:pt x="4" y="19"/>
                  </a:cubicBezTo>
                  <a:cubicBezTo>
                    <a:pt x="3" y="20"/>
                    <a:pt x="2" y="21"/>
                    <a:pt x="2" y="2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5" name="Freeform 445"/>
            <p:cNvSpPr/>
            <p:nvPr/>
          </p:nvSpPr>
          <p:spPr bwMode="auto">
            <a:xfrm>
              <a:off x="5072063" y="2476327"/>
              <a:ext cx="57150" cy="41275"/>
            </a:xfrm>
            <a:custGeom>
              <a:avLst/>
              <a:gdLst>
                <a:gd name="T0" fmla="*/ 21 w 21"/>
                <a:gd name="T1" fmla="*/ 4 h 15"/>
                <a:gd name="T2" fmla="*/ 20 w 21"/>
                <a:gd name="T3" fmla="*/ 0 h 15"/>
                <a:gd name="T4" fmla="*/ 11 w 21"/>
                <a:gd name="T5" fmla="*/ 8 h 15"/>
                <a:gd name="T6" fmla="*/ 2 w 21"/>
                <a:gd name="T7" fmla="*/ 5 h 15"/>
                <a:gd name="T8" fmla="*/ 0 w 21"/>
                <a:gd name="T9" fmla="*/ 6 h 15"/>
                <a:gd name="T10" fmla="*/ 4 w 21"/>
                <a:gd name="T11" fmla="*/ 13 h 15"/>
                <a:gd name="T12" fmla="*/ 14 w 21"/>
                <a:gd name="T13" fmla="*/ 14 h 15"/>
                <a:gd name="T14" fmla="*/ 17 w 21"/>
                <a:gd name="T15" fmla="*/ 10 h 15"/>
                <a:gd name="T16" fmla="*/ 18 w 21"/>
                <a:gd name="T17" fmla="*/ 5 h 15"/>
                <a:gd name="T18" fmla="*/ 21 w 21"/>
                <a:gd name="T1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5">
                  <a:moveTo>
                    <a:pt x="21" y="4"/>
                  </a:moveTo>
                  <a:cubicBezTo>
                    <a:pt x="21" y="2"/>
                    <a:pt x="20" y="1"/>
                    <a:pt x="20" y="0"/>
                  </a:cubicBezTo>
                  <a:cubicBezTo>
                    <a:pt x="18" y="1"/>
                    <a:pt x="14" y="8"/>
                    <a:pt x="11" y="8"/>
                  </a:cubicBezTo>
                  <a:cubicBezTo>
                    <a:pt x="8" y="8"/>
                    <a:pt x="2" y="10"/>
                    <a:pt x="2" y="5"/>
                  </a:cubicBezTo>
                  <a:cubicBezTo>
                    <a:pt x="1" y="6"/>
                    <a:pt x="1" y="6"/>
                    <a:pt x="0" y="6"/>
                  </a:cubicBezTo>
                  <a:cubicBezTo>
                    <a:pt x="1" y="7"/>
                    <a:pt x="3" y="12"/>
                    <a:pt x="4" y="13"/>
                  </a:cubicBezTo>
                  <a:cubicBezTo>
                    <a:pt x="5" y="14"/>
                    <a:pt x="12" y="14"/>
                    <a:pt x="14" y="14"/>
                  </a:cubicBezTo>
                  <a:cubicBezTo>
                    <a:pt x="17" y="15"/>
                    <a:pt x="17" y="13"/>
                    <a:pt x="17" y="10"/>
                  </a:cubicBezTo>
                  <a:cubicBezTo>
                    <a:pt x="17" y="7"/>
                    <a:pt x="21" y="9"/>
                    <a:pt x="18" y="5"/>
                  </a:cubicBezTo>
                  <a:cubicBezTo>
                    <a:pt x="19" y="5"/>
                    <a:pt x="20" y="4"/>
                    <a:pt x="21"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6" name="Freeform 446"/>
            <p:cNvSpPr>
              <a:spLocks noEditPoints="1"/>
            </p:cNvSpPr>
            <p:nvPr/>
          </p:nvSpPr>
          <p:spPr bwMode="auto">
            <a:xfrm>
              <a:off x="5068888" y="2471565"/>
              <a:ext cx="63500" cy="46038"/>
            </a:xfrm>
            <a:custGeom>
              <a:avLst/>
              <a:gdLst>
                <a:gd name="T0" fmla="*/ 16 w 23"/>
                <a:gd name="T1" fmla="*/ 17 h 17"/>
                <a:gd name="T2" fmla="*/ 16 w 23"/>
                <a:gd name="T3" fmla="*/ 17 h 17"/>
                <a:gd name="T4" fmla="*/ 15 w 23"/>
                <a:gd name="T5" fmla="*/ 17 h 17"/>
                <a:gd name="T6" fmla="*/ 12 w 23"/>
                <a:gd name="T7" fmla="*/ 17 h 17"/>
                <a:gd name="T8" fmla="*/ 4 w 23"/>
                <a:gd name="T9" fmla="*/ 15 h 17"/>
                <a:gd name="T10" fmla="*/ 2 w 23"/>
                <a:gd name="T11" fmla="*/ 11 h 17"/>
                <a:gd name="T12" fmla="*/ 0 w 23"/>
                <a:gd name="T13" fmla="*/ 8 h 17"/>
                <a:gd name="T14" fmla="*/ 0 w 23"/>
                <a:gd name="T15" fmla="*/ 7 h 17"/>
                <a:gd name="T16" fmla="*/ 1 w 23"/>
                <a:gd name="T17" fmla="*/ 7 h 17"/>
                <a:gd name="T18" fmla="*/ 2 w 23"/>
                <a:gd name="T19" fmla="*/ 7 h 17"/>
                <a:gd name="T20" fmla="*/ 3 w 23"/>
                <a:gd name="T21" fmla="*/ 6 h 17"/>
                <a:gd name="T22" fmla="*/ 4 w 23"/>
                <a:gd name="T23" fmla="*/ 7 h 17"/>
                <a:gd name="T24" fmla="*/ 6 w 23"/>
                <a:gd name="T25" fmla="*/ 9 h 17"/>
                <a:gd name="T26" fmla="*/ 9 w 23"/>
                <a:gd name="T27" fmla="*/ 9 h 17"/>
                <a:gd name="T28" fmla="*/ 12 w 23"/>
                <a:gd name="T29" fmla="*/ 9 h 17"/>
                <a:gd name="T30" fmla="*/ 12 w 23"/>
                <a:gd name="T31" fmla="*/ 9 h 17"/>
                <a:gd name="T32" fmla="*/ 18 w 23"/>
                <a:gd name="T33" fmla="*/ 3 h 17"/>
                <a:gd name="T34" fmla="*/ 20 w 23"/>
                <a:gd name="T35" fmla="*/ 1 h 17"/>
                <a:gd name="T36" fmla="*/ 21 w 23"/>
                <a:gd name="T37" fmla="*/ 0 h 17"/>
                <a:gd name="T38" fmla="*/ 22 w 23"/>
                <a:gd name="T39" fmla="*/ 1 h 17"/>
                <a:gd name="T40" fmla="*/ 22 w 23"/>
                <a:gd name="T41" fmla="*/ 3 h 17"/>
                <a:gd name="T42" fmla="*/ 23 w 23"/>
                <a:gd name="T43" fmla="*/ 7 h 17"/>
                <a:gd name="T44" fmla="*/ 22 w 23"/>
                <a:gd name="T45" fmla="*/ 8 h 17"/>
                <a:gd name="T46" fmla="*/ 21 w 23"/>
                <a:gd name="T47" fmla="*/ 7 h 17"/>
                <a:gd name="T48" fmla="*/ 21 w 23"/>
                <a:gd name="T49" fmla="*/ 7 h 17"/>
                <a:gd name="T50" fmla="*/ 20 w 23"/>
                <a:gd name="T51" fmla="*/ 11 h 17"/>
                <a:gd name="T52" fmla="*/ 19 w 23"/>
                <a:gd name="T53" fmla="*/ 12 h 17"/>
                <a:gd name="T54" fmla="*/ 19 w 23"/>
                <a:gd name="T55" fmla="*/ 13 h 17"/>
                <a:gd name="T56" fmla="*/ 16 w 23"/>
                <a:gd name="T57" fmla="*/ 17 h 17"/>
                <a:gd name="T58" fmla="*/ 4 w 23"/>
                <a:gd name="T59" fmla="*/ 11 h 17"/>
                <a:gd name="T60" fmla="*/ 5 w 23"/>
                <a:gd name="T61" fmla="*/ 14 h 17"/>
                <a:gd name="T62" fmla="*/ 12 w 23"/>
                <a:gd name="T63" fmla="*/ 15 h 17"/>
                <a:gd name="T64" fmla="*/ 15 w 23"/>
                <a:gd name="T65" fmla="*/ 15 h 17"/>
                <a:gd name="T66" fmla="*/ 16 w 23"/>
                <a:gd name="T67" fmla="*/ 15 h 17"/>
                <a:gd name="T68" fmla="*/ 16 w 23"/>
                <a:gd name="T69" fmla="*/ 15 h 17"/>
                <a:gd name="T70" fmla="*/ 17 w 23"/>
                <a:gd name="T71" fmla="*/ 13 h 17"/>
                <a:gd name="T72" fmla="*/ 17 w 23"/>
                <a:gd name="T73" fmla="*/ 12 h 17"/>
                <a:gd name="T74" fmla="*/ 19 w 23"/>
                <a:gd name="T75" fmla="*/ 9 h 17"/>
                <a:gd name="T76" fmla="*/ 19 w 23"/>
                <a:gd name="T77" fmla="*/ 7 h 17"/>
                <a:gd name="T78" fmla="*/ 18 w 23"/>
                <a:gd name="T79" fmla="*/ 6 h 17"/>
                <a:gd name="T80" fmla="*/ 12 w 23"/>
                <a:gd name="T81" fmla="*/ 11 h 17"/>
                <a:gd name="T82" fmla="*/ 11 w 23"/>
                <a:gd name="T83" fmla="*/ 11 h 17"/>
                <a:gd name="T84" fmla="*/ 9 w 23"/>
                <a:gd name="T85" fmla="*/ 11 h 17"/>
                <a:gd name="T86" fmla="*/ 4 w 23"/>
                <a:gd name="T87" fmla="*/ 11 h 17"/>
                <a:gd name="T88" fmla="*/ 20 w 23"/>
                <a:gd name="T89" fmla="*/ 3 h 17"/>
                <a:gd name="T90" fmla="*/ 20 w 23"/>
                <a:gd name="T91" fmla="*/ 4 h 17"/>
                <a:gd name="T92" fmla="*/ 18 w 23"/>
                <a:gd name="T93" fmla="*/ 6 h 17"/>
                <a:gd name="T94" fmla="*/ 19 w 23"/>
                <a:gd name="T95" fmla="*/ 6 h 17"/>
                <a:gd name="T96" fmla="*/ 20 w 23"/>
                <a:gd name="T97" fmla="*/ 6 h 17"/>
                <a:gd name="T98" fmla="*/ 21 w 23"/>
                <a:gd name="T99" fmla="*/ 6 h 17"/>
                <a:gd name="T100" fmla="*/ 20 w 23"/>
                <a:gd name="T10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 h="17">
                  <a:moveTo>
                    <a:pt x="16" y="17"/>
                  </a:moveTo>
                  <a:cubicBezTo>
                    <a:pt x="16" y="17"/>
                    <a:pt x="16" y="17"/>
                    <a:pt x="16" y="17"/>
                  </a:cubicBezTo>
                  <a:cubicBezTo>
                    <a:pt x="15" y="17"/>
                    <a:pt x="15" y="17"/>
                    <a:pt x="15" y="17"/>
                  </a:cubicBezTo>
                  <a:cubicBezTo>
                    <a:pt x="14" y="17"/>
                    <a:pt x="13" y="17"/>
                    <a:pt x="12" y="17"/>
                  </a:cubicBezTo>
                  <a:cubicBezTo>
                    <a:pt x="9" y="17"/>
                    <a:pt x="6" y="17"/>
                    <a:pt x="4" y="15"/>
                  </a:cubicBezTo>
                  <a:cubicBezTo>
                    <a:pt x="3" y="15"/>
                    <a:pt x="3" y="13"/>
                    <a:pt x="2" y="11"/>
                  </a:cubicBezTo>
                  <a:cubicBezTo>
                    <a:pt x="1" y="10"/>
                    <a:pt x="1" y="9"/>
                    <a:pt x="0" y="8"/>
                  </a:cubicBezTo>
                  <a:cubicBezTo>
                    <a:pt x="0" y="7"/>
                    <a:pt x="0" y="7"/>
                    <a:pt x="0" y="7"/>
                  </a:cubicBezTo>
                  <a:cubicBezTo>
                    <a:pt x="1" y="7"/>
                    <a:pt x="1" y="7"/>
                    <a:pt x="1" y="7"/>
                  </a:cubicBezTo>
                  <a:cubicBezTo>
                    <a:pt x="1" y="7"/>
                    <a:pt x="2" y="7"/>
                    <a:pt x="2" y="7"/>
                  </a:cubicBezTo>
                  <a:cubicBezTo>
                    <a:pt x="3" y="6"/>
                    <a:pt x="3" y="6"/>
                    <a:pt x="3" y="6"/>
                  </a:cubicBezTo>
                  <a:cubicBezTo>
                    <a:pt x="4" y="7"/>
                    <a:pt x="4" y="7"/>
                    <a:pt x="4" y="7"/>
                  </a:cubicBezTo>
                  <a:cubicBezTo>
                    <a:pt x="4" y="8"/>
                    <a:pt x="4" y="9"/>
                    <a:pt x="6" y="9"/>
                  </a:cubicBezTo>
                  <a:cubicBezTo>
                    <a:pt x="7" y="9"/>
                    <a:pt x="8" y="9"/>
                    <a:pt x="9" y="9"/>
                  </a:cubicBezTo>
                  <a:cubicBezTo>
                    <a:pt x="10" y="9"/>
                    <a:pt x="11" y="9"/>
                    <a:pt x="12" y="9"/>
                  </a:cubicBezTo>
                  <a:cubicBezTo>
                    <a:pt x="12" y="9"/>
                    <a:pt x="12" y="9"/>
                    <a:pt x="12" y="9"/>
                  </a:cubicBezTo>
                  <a:cubicBezTo>
                    <a:pt x="14" y="9"/>
                    <a:pt x="17" y="5"/>
                    <a:pt x="18" y="3"/>
                  </a:cubicBezTo>
                  <a:cubicBezTo>
                    <a:pt x="19" y="2"/>
                    <a:pt x="19" y="1"/>
                    <a:pt x="20" y="1"/>
                  </a:cubicBezTo>
                  <a:cubicBezTo>
                    <a:pt x="21" y="0"/>
                    <a:pt x="21" y="0"/>
                    <a:pt x="21" y="0"/>
                  </a:cubicBezTo>
                  <a:cubicBezTo>
                    <a:pt x="22" y="1"/>
                    <a:pt x="22" y="1"/>
                    <a:pt x="22" y="1"/>
                  </a:cubicBezTo>
                  <a:cubicBezTo>
                    <a:pt x="22" y="2"/>
                    <a:pt x="22" y="2"/>
                    <a:pt x="22" y="3"/>
                  </a:cubicBezTo>
                  <a:cubicBezTo>
                    <a:pt x="22" y="4"/>
                    <a:pt x="23" y="5"/>
                    <a:pt x="23" y="7"/>
                  </a:cubicBezTo>
                  <a:cubicBezTo>
                    <a:pt x="22" y="8"/>
                    <a:pt x="22" y="8"/>
                    <a:pt x="22" y="8"/>
                  </a:cubicBezTo>
                  <a:cubicBezTo>
                    <a:pt x="21" y="7"/>
                    <a:pt x="21" y="7"/>
                    <a:pt x="21" y="7"/>
                  </a:cubicBezTo>
                  <a:cubicBezTo>
                    <a:pt x="21" y="7"/>
                    <a:pt x="21" y="7"/>
                    <a:pt x="21" y="7"/>
                  </a:cubicBezTo>
                  <a:cubicBezTo>
                    <a:pt x="22" y="9"/>
                    <a:pt x="21" y="10"/>
                    <a:pt x="20" y="11"/>
                  </a:cubicBezTo>
                  <a:cubicBezTo>
                    <a:pt x="19" y="11"/>
                    <a:pt x="19" y="11"/>
                    <a:pt x="19" y="12"/>
                  </a:cubicBezTo>
                  <a:cubicBezTo>
                    <a:pt x="19" y="13"/>
                    <a:pt x="19" y="13"/>
                    <a:pt x="19" y="13"/>
                  </a:cubicBezTo>
                  <a:cubicBezTo>
                    <a:pt x="19" y="15"/>
                    <a:pt x="18" y="17"/>
                    <a:pt x="16" y="17"/>
                  </a:cubicBezTo>
                  <a:close/>
                  <a:moveTo>
                    <a:pt x="4" y="11"/>
                  </a:moveTo>
                  <a:cubicBezTo>
                    <a:pt x="4" y="12"/>
                    <a:pt x="5" y="14"/>
                    <a:pt x="5" y="14"/>
                  </a:cubicBezTo>
                  <a:cubicBezTo>
                    <a:pt x="6" y="15"/>
                    <a:pt x="10" y="15"/>
                    <a:pt x="12" y="15"/>
                  </a:cubicBezTo>
                  <a:cubicBezTo>
                    <a:pt x="13" y="15"/>
                    <a:pt x="14" y="15"/>
                    <a:pt x="15" y="15"/>
                  </a:cubicBezTo>
                  <a:cubicBezTo>
                    <a:pt x="15" y="15"/>
                    <a:pt x="16" y="15"/>
                    <a:pt x="16" y="15"/>
                  </a:cubicBezTo>
                  <a:cubicBezTo>
                    <a:pt x="16" y="15"/>
                    <a:pt x="16" y="15"/>
                    <a:pt x="16" y="15"/>
                  </a:cubicBezTo>
                  <a:cubicBezTo>
                    <a:pt x="17" y="15"/>
                    <a:pt x="17" y="15"/>
                    <a:pt x="17" y="13"/>
                  </a:cubicBezTo>
                  <a:cubicBezTo>
                    <a:pt x="17" y="13"/>
                    <a:pt x="17" y="12"/>
                    <a:pt x="17" y="12"/>
                  </a:cubicBezTo>
                  <a:cubicBezTo>
                    <a:pt x="17" y="10"/>
                    <a:pt x="18" y="10"/>
                    <a:pt x="19" y="9"/>
                  </a:cubicBezTo>
                  <a:cubicBezTo>
                    <a:pt x="19" y="9"/>
                    <a:pt x="19" y="9"/>
                    <a:pt x="19" y="7"/>
                  </a:cubicBezTo>
                  <a:cubicBezTo>
                    <a:pt x="18" y="6"/>
                    <a:pt x="18" y="6"/>
                    <a:pt x="18" y="6"/>
                  </a:cubicBezTo>
                  <a:cubicBezTo>
                    <a:pt x="16" y="9"/>
                    <a:pt x="14" y="11"/>
                    <a:pt x="12" y="11"/>
                  </a:cubicBezTo>
                  <a:cubicBezTo>
                    <a:pt x="12" y="11"/>
                    <a:pt x="12" y="11"/>
                    <a:pt x="11" y="11"/>
                  </a:cubicBezTo>
                  <a:cubicBezTo>
                    <a:pt x="11" y="11"/>
                    <a:pt x="10" y="11"/>
                    <a:pt x="9" y="11"/>
                  </a:cubicBezTo>
                  <a:cubicBezTo>
                    <a:pt x="7" y="11"/>
                    <a:pt x="5" y="11"/>
                    <a:pt x="4" y="11"/>
                  </a:cubicBezTo>
                  <a:close/>
                  <a:moveTo>
                    <a:pt x="20" y="3"/>
                  </a:moveTo>
                  <a:cubicBezTo>
                    <a:pt x="20" y="4"/>
                    <a:pt x="20" y="4"/>
                    <a:pt x="20" y="4"/>
                  </a:cubicBezTo>
                  <a:cubicBezTo>
                    <a:pt x="19" y="5"/>
                    <a:pt x="19" y="5"/>
                    <a:pt x="18" y="6"/>
                  </a:cubicBezTo>
                  <a:cubicBezTo>
                    <a:pt x="19" y="6"/>
                    <a:pt x="19" y="6"/>
                    <a:pt x="19" y="6"/>
                  </a:cubicBezTo>
                  <a:cubicBezTo>
                    <a:pt x="20" y="6"/>
                    <a:pt x="20" y="6"/>
                    <a:pt x="20" y="6"/>
                  </a:cubicBezTo>
                  <a:cubicBezTo>
                    <a:pt x="20" y="6"/>
                    <a:pt x="20" y="6"/>
                    <a:pt x="21" y="6"/>
                  </a:cubicBezTo>
                  <a:cubicBezTo>
                    <a:pt x="21" y="5"/>
                    <a:pt x="21" y="4"/>
                    <a:pt x="20"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7" name="Freeform 447"/>
            <p:cNvSpPr/>
            <p:nvPr/>
          </p:nvSpPr>
          <p:spPr bwMode="auto">
            <a:xfrm>
              <a:off x="4803776" y="2266777"/>
              <a:ext cx="33338" cy="26988"/>
            </a:xfrm>
            <a:custGeom>
              <a:avLst/>
              <a:gdLst>
                <a:gd name="T0" fmla="*/ 8 w 12"/>
                <a:gd name="T1" fmla="*/ 1 h 10"/>
                <a:gd name="T2" fmla="*/ 1 w 12"/>
                <a:gd name="T3" fmla="*/ 2 h 10"/>
                <a:gd name="T4" fmla="*/ 0 w 12"/>
                <a:gd name="T5" fmla="*/ 7 h 10"/>
                <a:gd name="T6" fmla="*/ 2 w 12"/>
                <a:gd name="T7" fmla="*/ 8 h 10"/>
                <a:gd name="T8" fmla="*/ 1 w 12"/>
                <a:gd name="T9" fmla="*/ 10 h 10"/>
                <a:gd name="T10" fmla="*/ 6 w 12"/>
                <a:gd name="T11" fmla="*/ 6 h 10"/>
                <a:gd name="T12" fmla="*/ 12 w 12"/>
                <a:gd name="T13" fmla="*/ 4 h 10"/>
                <a:gd name="T14" fmla="*/ 8 w 12"/>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8" y="1"/>
                  </a:moveTo>
                  <a:cubicBezTo>
                    <a:pt x="5" y="0"/>
                    <a:pt x="3" y="1"/>
                    <a:pt x="1" y="2"/>
                  </a:cubicBezTo>
                  <a:cubicBezTo>
                    <a:pt x="3" y="4"/>
                    <a:pt x="1" y="5"/>
                    <a:pt x="0" y="7"/>
                  </a:cubicBezTo>
                  <a:cubicBezTo>
                    <a:pt x="1" y="7"/>
                    <a:pt x="2" y="8"/>
                    <a:pt x="2" y="8"/>
                  </a:cubicBezTo>
                  <a:cubicBezTo>
                    <a:pt x="1" y="9"/>
                    <a:pt x="1" y="9"/>
                    <a:pt x="1" y="10"/>
                  </a:cubicBezTo>
                  <a:cubicBezTo>
                    <a:pt x="2" y="9"/>
                    <a:pt x="4" y="7"/>
                    <a:pt x="6" y="6"/>
                  </a:cubicBezTo>
                  <a:cubicBezTo>
                    <a:pt x="8" y="5"/>
                    <a:pt x="10" y="7"/>
                    <a:pt x="12" y="4"/>
                  </a:cubicBezTo>
                  <a:cubicBezTo>
                    <a:pt x="10" y="4"/>
                    <a:pt x="8" y="3"/>
                    <a:pt x="8"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8" name="Freeform 448"/>
            <p:cNvSpPr>
              <a:spLocks noEditPoints="1"/>
            </p:cNvSpPr>
            <p:nvPr/>
          </p:nvSpPr>
          <p:spPr bwMode="auto">
            <a:xfrm>
              <a:off x="4800601" y="2263602"/>
              <a:ext cx="38100" cy="38100"/>
            </a:xfrm>
            <a:custGeom>
              <a:avLst/>
              <a:gdLst>
                <a:gd name="T0" fmla="*/ 0 w 14"/>
                <a:gd name="T1" fmla="*/ 14 h 14"/>
                <a:gd name="T2" fmla="*/ 1 w 14"/>
                <a:gd name="T3" fmla="*/ 11 h 14"/>
                <a:gd name="T4" fmla="*/ 1 w 14"/>
                <a:gd name="T5" fmla="*/ 10 h 14"/>
                <a:gd name="T6" fmla="*/ 2 w 14"/>
                <a:gd name="T7" fmla="*/ 9 h 14"/>
                <a:gd name="T8" fmla="*/ 1 w 14"/>
                <a:gd name="T9" fmla="*/ 9 h 14"/>
                <a:gd name="T10" fmla="*/ 0 w 14"/>
                <a:gd name="T11" fmla="*/ 9 h 14"/>
                <a:gd name="T12" fmla="*/ 0 w 14"/>
                <a:gd name="T13" fmla="*/ 8 h 14"/>
                <a:gd name="T14" fmla="*/ 1 w 14"/>
                <a:gd name="T15" fmla="*/ 6 h 14"/>
                <a:gd name="T16" fmla="*/ 1 w 14"/>
                <a:gd name="T17" fmla="*/ 3 h 14"/>
                <a:gd name="T18" fmla="*/ 1 w 14"/>
                <a:gd name="T19" fmla="*/ 2 h 14"/>
                <a:gd name="T20" fmla="*/ 2 w 14"/>
                <a:gd name="T21" fmla="*/ 2 h 14"/>
                <a:gd name="T22" fmla="*/ 9 w 14"/>
                <a:gd name="T23" fmla="*/ 1 h 14"/>
                <a:gd name="T24" fmla="*/ 10 w 14"/>
                <a:gd name="T25" fmla="*/ 1 h 14"/>
                <a:gd name="T26" fmla="*/ 10 w 14"/>
                <a:gd name="T27" fmla="*/ 2 h 14"/>
                <a:gd name="T28" fmla="*/ 13 w 14"/>
                <a:gd name="T29" fmla="*/ 4 h 14"/>
                <a:gd name="T30" fmla="*/ 14 w 14"/>
                <a:gd name="T31" fmla="*/ 5 h 14"/>
                <a:gd name="T32" fmla="*/ 14 w 14"/>
                <a:gd name="T33" fmla="*/ 6 h 14"/>
                <a:gd name="T34" fmla="*/ 11 w 14"/>
                <a:gd name="T35" fmla="*/ 8 h 14"/>
                <a:gd name="T36" fmla="*/ 11 w 14"/>
                <a:gd name="T37" fmla="*/ 8 h 14"/>
                <a:gd name="T38" fmla="*/ 10 w 14"/>
                <a:gd name="T39" fmla="*/ 8 h 14"/>
                <a:gd name="T40" fmla="*/ 8 w 14"/>
                <a:gd name="T41" fmla="*/ 8 h 14"/>
                <a:gd name="T42" fmla="*/ 4 w 14"/>
                <a:gd name="T43" fmla="*/ 11 h 14"/>
                <a:gd name="T44" fmla="*/ 2 w 14"/>
                <a:gd name="T45" fmla="*/ 12 h 14"/>
                <a:gd name="T46" fmla="*/ 0 w 14"/>
                <a:gd name="T47" fmla="*/ 14 h 14"/>
                <a:gd name="T48" fmla="*/ 3 w 14"/>
                <a:gd name="T49" fmla="*/ 7 h 14"/>
                <a:gd name="T50" fmla="*/ 3 w 14"/>
                <a:gd name="T51" fmla="*/ 7 h 14"/>
                <a:gd name="T52" fmla="*/ 3 w 14"/>
                <a:gd name="T53" fmla="*/ 8 h 14"/>
                <a:gd name="T54" fmla="*/ 4 w 14"/>
                <a:gd name="T55" fmla="*/ 8 h 14"/>
                <a:gd name="T56" fmla="*/ 7 w 14"/>
                <a:gd name="T57" fmla="*/ 6 h 14"/>
                <a:gd name="T58" fmla="*/ 10 w 14"/>
                <a:gd name="T59" fmla="*/ 6 h 14"/>
                <a:gd name="T60" fmla="*/ 11 w 14"/>
                <a:gd name="T61" fmla="*/ 6 h 14"/>
                <a:gd name="T62" fmla="*/ 11 w 14"/>
                <a:gd name="T63" fmla="*/ 6 h 14"/>
                <a:gd name="T64" fmla="*/ 11 w 14"/>
                <a:gd name="T65" fmla="*/ 6 h 14"/>
                <a:gd name="T66" fmla="*/ 8 w 14"/>
                <a:gd name="T67" fmla="*/ 3 h 14"/>
                <a:gd name="T68" fmla="*/ 4 w 14"/>
                <a:gd name="T69" fmla="*/ 3 h 14"/>
                <a:gd name="T70" fmla="*/ 3 w 14"/>
                <a:gd name="T7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4">
                  <a:moveTo>
                    <a:pt x="0" y="14"/>
                  </a:moveTo>
                  <a:cubicBezTo>
                    <a:pt x="1" y="11"/>
                    <a:pt x="1" y="11"/>
                    <a:pt x="1" y="11"/>
                  </a:cubicBezTo>
                  <a:cubicBezTo>
                    <a:pt x="1" y="11"/>
                    <a:pt x="1" y="10"/>
                    <a:pt x="1" y="10"/>
                  </a:cubicBezTo>
                  <a:cubicBezTo>
                    <a:pt x="1" y="10"/>
                    <a:pt x="1" y="9"/>
                    <a:pt x="2" y="9"/>
                  </a:cubicBezTo>
                  <a:cubicBezTo>
                    <a:pt x="1" y="9"/>
                    <a:pt x="1" y="9"/>
                    <a:pt x="1" y="9"/>
                  </a:cubicBezTo>
                  <a:cubicBezTo>
                    <a:pt x="0" y="9"/>
                    <a:pt x="0" y="9"/>
                    <a:pt x="0" y="9"/>
                  </a:cubicBezTo>
                  <a:cubicBezTo>
                    <a:pt x="0" y="8"/>
                    <a:pt x="0" y="8"/>
                    <a:pt x="0" y="8"/>
                  </a:cubicBezTo>
                  <a:cubicBezTo>
                    <a:pt x="0" y="7"/>
                    <a:pt x="1" y="7"/>
                    <a:pt x="1" y="6"/>
                  </a:cubicBezTo>
                  <a:cubicBezTo>
                    <a:pt x="2" y="5"/>
                    <a:pt x="2" y="4"/>
                    <a:pt x="1" y="3"/>
                  </a:cubicBezTo>
                  <a:cubicBezTo>
                    <a:pt x="1" y="2"/>
                    <a:pt x="1" y="2"/>
                    <a:pt x="1" y="2"/>
                  </a:cubicBezTo>
                  <a:cubicBezTo>
                    <a:pt x="2" y="2"/>
                    <a:pt x="2" y="2"/>
                    <a:pt x="2" y="2"/>
                  </a:cubicBezTo>
                  <a:cubicBezTo>
                    <a:pt x="4" y="1"/>
                    <a:pt x="7" y="0"/>
                    <a:pt x="9" y="1"/>
                  </a:cubicBezTo>
                  <a:cubicBezTo>
                    <a:pt x="10" y="1"/>
                    <a:pt x="10" y="1"/>
                    <a:pt x="10" y="1"/>
                  </a:cubicBezTo>
                  <a:cubicBezTo>
                    <a:pt x="10" y="2"/>
                    <a:pt x="10" y="2"/>
                    <a:pt x="10" y="2"/>
                  </a:cubicBezTo>
                  <a:cubicBezTo>
                    <a:pt x="10" y="4"/>
                    <a:pt x="12" y="4"/>
                    <a:pt x="13" y="4"/>
                  </a:cubicBezTo>
                  <a:cubicBezTo>
                    <a:pt x="14" y="5"/>
                    <a:pt x="14" y="5"/>
                    <a:pt x="14" y="5"/>
                  </a:cubicBezTo>
                  <a:cubicBezTo>
                    <a:pt x="14" y="6"/>
                    <a:pt x="14" y="6"/>
                    <a:pt x="14" y="6"/>
                  </a:cubicBezTo>
                  <a:cubicBezTo>
                    <a:pt x="13" y="7"/>
                    <a:pt x="12" y="8"/>
                    <a:pt x="11" y="8"/>
                  </a:cubicBezTo>
                  <a:cubicBezTo>
                    <a:pt x="11" y="8"/>
                    <a:pt x="11" y="8"/>
                    <a:pt x="11" y="8"/>
                  </a:cubicBezTo>
                  <a:cubicBezTo>
                    <a:pt x="10" y="8"/>
                    <a:pt x="10" y="8"/>
                    <a:pt x="10" y="8"/>
                  </a:cubicBezTo>
                  <a:cubicBezTo>
                    <a:pt x="9" y="8"/>
                    <a:pt x="8" y="8"/>
                    <a:pt x="8" y="8"/>
                  </a:cubicBezTo>
                  <a:cubicBezTo>
                    <a:pt x="6" y="8"/>
                    <a:pt x="5" y="9"/>
                    <a:pt x="4" y="11"/>
                  </a:cubicBezTo>
                  <a:cubicBezTo>
                    <a:pt x="3" y="11"/>
                    <a:pt x="3" y="12"/>
                    <a:pt x="2" y="12"/>
                  </a:cubicBezTo>
                  <a:lnTo>
                    <a:pt x="0" y="14"/>
                  </a:lnTo>
                  <a:close/>
                  <a:moveTo>
                    <a:pt x="3" y="7"/>
                  </a:moveTo>
                  <a:cubicBezTo>
                    <a:pt x="3" y="7"/>
                    <a:pt x="3" y="7"/>
                    <a:pt x="3" y="7"/>
                  </a:cubicBezTo>
                  <a:cubicBezTo>
                    <a:pt x="3" y="8"/>
                    <a:pt x="3" y="8"/>
                    <a:pt x="3" y="8"/>
                  </a:cubicBezTo>
                  <a:cubicBezTo>
                    <a:pt x="4" y="8"/>
                    <a:pt x="4" y="8"/>
                    <a:pt x="4" y="8"/>
                  </a:cubicBezTo>
                  <a:cubicBezTo>
                    <a:pt x="5" y="7"/>
                    <a:pt x="6" y="6"/>
                    <a:pt x="7" y="6"/>
                  </a:cubicBezTo>
                  <a:cubicBezTo>
                    <a:pt x="8" y="6"/>
                    <a:pt x="9" y="6"/>
                    <a:pt x="10" y="6"/>
                  </a:cubicBezTo>
                  <a:cubicBezTo>
                    <a:pt x="10" y="6"/>
                    <a:pt x="10" y="6"/>
                    <a:pt x="11" y="6"/>
                  </a:cubicBezTo>
                  <a:cubicBezTo>
                    <a:pt x="11" y="6"/>
                    <a:pt x="11" y="6"/>
                    <a:pt x="11" y="6"/>
                  </a:cubicBezTo>
                  <a:cubicBezTo>
                    <a:pt x="11" y="6"/>
                    <a:pt x="11" y="6"/>
                    <a:pt x="11" y="6"/>
                  </a:cubicBezTo>
                  <a:cubicBezTo>
                    <a:pt x="9" y="5"/>
                    <a:pt x="8" y="4"/>
                    <a:pt x="8" y="3"/>
                  </a:cubicBezTo>
                  <a:cubicBezTo>
                    <a:pt x="6" y="2"/>
                    <a:pt x="5" y="3"/>
                    <a:pt x="4" y="3"/>
                  </a:cubicBezTo>
                  <a:cubicBezTo>
                    <a:pt x="4" y="5"/>
                    <a:pt x="3" y="6"/>
                    <a:pt x="3"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39" name="Freeform 449"/>
            <p:cNvSpPr/>
            <p:nvPr/>
          </p:nvSpPr>
          <p:spPr bwMode="auto">
            <a:xfrm>
              <a:off x="4803776" y="2260427"/>
              <a:ext cx="203200" cy="93663"/>
            </a:xfrm>
            <a:custGeom>
              <a:avLst/>
              <a:gdLst>
                <a:gd name="T0" fmla="*/ 1 w 74"/>
                <a:gd name="T1" fmla="*/ 13 h 34"/>
                <a:gd name="T2" fmla="*/ 7 w 74"/>
                <a:gd name="T3" fmla="*/ 10 h 34"/>
                <a:gd name="T4" fmla="*/ 12 w 74"/>
                <a:gd name="T5" fmla="*/ 11 h 34"/>
                <a:gd name="T6" fmla="*/ 11 w 74"/>
                <a:gd name="T7" fmla="*/ 10 h 34"/>
                <a:gd name="T8" fmla="*/ 15 w 74"/>
                <a:gd name="T9" fmla="*/ 9 h 34"/>
                <a:gd name="T10" fmla="*/ 15 w 74"/>
                <a:gd name="T11" fmla="*/ 7 h 34"/>
                <a:gd name="T12" fmla="*/ 25 w 74"/>
                <a:gd name="T13" fmla="*/ 4 h 34"/>
                <a:gd name="T14" fmla="*/ 33 w 74"/>
                <a:gd name="T15" fmla="*/ 3 h 34"/>
                <a:gd name="T16" fmla="*/ 37 w 74"/>
                <a:gd name="T17" fmla="*/ 4 h 34"/>
                <a:gd name="T18" fmla="*/ 40 w 74"/>
                <a:gd name="T19" fmla="*/ 4 h 34"/>
                <a:gd name="T20" fmla="*/ 41 w 74"/>
                <a:gd name="T21" fmla="*/ 6 h 34"/>
                <a:gd name="T22" fmla="*/ 60 w 74"/>
                <a:gd name="T23" fmla="*/ 5 h 34"/>
                <a:gd name="T24" fmla="*/ 73 w 74"/>
                <a:gd name="T25" fmla="*/ 14 h 34"/>
                <a:gd name="T26" fmla="*/ 72 w 74"/>
                <a:gd name="T27" fmla="*/ 19 h 34"/>
                <a:gd name="T28" fmla="*/ 72 w 74"/>
                <a:gd name="T29" fmla="*/ 23 h 34"/>
                <a:gd name="T30" fmla="*/ 74 w 74"/>
                <a:gd name="T31" fmla="*/ 26 h 34"/>
                <a:gd name="T32" fmla="*/ 71 w 74"/>
                <a:gd name="T33" fmla="*/ 26 h 34"/>
                <a:gd name="T34" fmla="*/ 66 w 74"/>
                <a:gd name="T35" fmla="*/ 26 h 34"/>
                <a:gd name="T36" fmla="*/ 64 w 74"/>
                <a:gd name="T37" fmla="*/ 27 h 34"/>
                <a:gd name="T38" fmla="*/ 58 w 74"/>
                <a:gd name="T39" fmla="*/ 27 h 34"/>
                <a:gd name="T40" fmla="*/ 51 w 74"/>
                <a:gd name="T41" fmla="*/ 29 h 34"/>
                <a:gd name="T42" fmla="*/ 45 w 74"/>
                <a:gd name="T43" fmla="*/ 30 h 34"/>
                <a:gd name="T44" fmla="*/ 42 w 74"/>
                <a:gd name="T45" fmla="*/ 32 h 34"/>
                <a:gd name="T46" fmla="*/ 40 w 74"/>
                <a:gd name="T47" fmla="*/ 34 h 34"/>
                <a:gd name="T48" fmla="*/ 40 w 74"/>
                <a:gd name="T49" fmla="*/ 30 h 34"/>
                <a:gd name="T50" fmla="*/ 35 w 74"/>
                <a:gd name="T51" fmla="*/ 29 h 34"/>
                <a:gd name="T52" fmla="*/ 26 w 74"/>
                <a:gd name="T53" fmla="*/ 32 h 34"/>
                <a:gd name="T54" fmla="*/ 19 w 74"/>
                <a:gd name="T55" fmla="*/ 29 h 34"/>
                <a:gd name="T56" fmla="*/ 16 w 74"/>
                <a:gd name="T57" fmla="*/ 32 h 34"/>
                <a:gd name="T58" fmla="*/ 8 w 74"/>
                <a:gd name="T59" fmla="*/ 30 h 34"/>
                <a:gd name="T60" fmla="*/ 6 w 74"/>
                <a:gd name="T61" fmla="*/ 30 h 34"/>
                <a:gd name="T62" fmla="*/ 9 w 74"/>
                <a:gd name="T63" fmla="*/ 28 h 34"/>
                <a:gd name="T64" fmla="*/ 5 w 74"/>
                <a:gd name="T65" fmla="*/ 28 h 34"/>
                <a:gd name="T66" fmla="*/ 5 w 74"/>
                <a:gd name="T67" fmla="*/ 25 h 34"/>
                <a:gd name="T68" fmla="*/ 4 w 74"/>
                <a:gd name="T69" fmla="*/ 23 h 34"/>
                <a:gd name="T70" fmla="*/ 2 w 74"/>
                <a:gd name="T71" fmla="*/ 20 h 34"/>
                <a:gd name="T72" fmla="*/ 5 w 74"/>
                <a:gd name="T73" fmla="*/ 21 h 34"/>
                <a:gd name="T74" fmla="*/ 3 w 74"/>
                <a:gd name="T75" fmla="*/ 20 h 34"/>
                <a:gd name="T76" fmla="*/ 3 w 74"/>
                <a:gd name="T77" fmla="*/ 15 h 34"/>
                <a:gd name="T78" fmla="*/ 1 w 74"/>
                <a:gd name="T79" fmla="*/ 16 h 34"/>
                <a:gd name="T80" fmla="*/ 1 w 74"/>
                <a:gd name="T81"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 h="34">
                  <a:moveTo>
                    <a:pt x="1" y="13"/>
                  </a:moveTo>
                  <a:cubicBezTo>
                    <a:pt x="3" y="11"/>
                    <a:pt x="7" y="12"/>
                    <a:pt x="7" y="10"/>
                  </a:cubicBezTo>
                  <a:cubicBezTo>
                    <a:pt x="8" y="11"/>
                    <a:pt x="10" y="11"/>
                    <a:pt x="12" y="11"/>
                  </a:cubicBezTo>
                  <a:cubicBezTo>
                    <a:pt x="12" y="10"/>
                    <a:pt x="11" y="10"/>
                    <a:pt x="11" y="10"/>
                  </a:cubicBezTo>
                  <a:cubicBezTo>
                    <a:pt x="12" y="10"/>
                    <a:pt x="14" y="9"/>
                    <a:pt x="15" y="9"/>
                  </a:cubicBezTo>
                  <a:cubicBezTo>
                    <a:pt x="12" y="9"/>
                    <a:pt x="11" y="6"/>
                    <a:pt x="15" y="7"/>
                  </a:cubicBezTo>
                  <a:cubicBezTo>
                    <a:pt x="20" y="8"/>
                    <a:pt x="20" y="8"/>
                    <a:pt x="25" y="4"/>
                  </a:cubicBezTo>
                  <a:cubicBezTo>
                    <a:pt x="27" y="2"/>
                    <a:pt x="30" y="3"/>
                    <a:pt x="33" y="3"/>
                  </a:cubicBezTo>
                  <a:cubicBezTo>
                    <a:pt x="35" y="2"/>
                    <a:pt x="36" y="2"/>
                    <a:pt x="37" y="4"/>
                  </a:cubicBezTo>
                  <a:cubicBezTo>
                    <a:pt x="38" y="5"/>
                    <a:pt x="39" y="4"/>
                    <a:pt x="40" y="4"/>
                  </a:cubicBezTo>
                  <a:cubicBezTo>
                    <a:pt x="40" y="4"/>
                    <a:pt x="40" y="6"/>
                    <a:pt x="41" y="6"/>
                  </a:cubicBezTo>
                  <a:cubicBezTo>
                    <a:pt x="46" y="9"/>
                    <a:pt x="55" y="9"/>
                    <a:pt x="60" y="5"/>
                  </a:cubicBezTo>
                  <a:cubicBezTo>
                    <a:pt x="66" y="0"/>
                    <a:pt x="68" y="12"/>
                    <a:pt x="73" y="14"/>
                  </a:cubicBezTo>
                  <a:cubicBezTo>
                    <a:pt x="70" y="15"/>
                    <a:pt x="72" y="17"/>
                    <a:pt x="72" y="19"/>
                  </a:cubicBezTo>
                  <a:cubicBezTo>
                    <a:pt x="72" y="21"/>
                    <a:pt x="72" y="22"/>
                    <a:pt x="72" y="23"/>
                  </a:cubicBezTo>
                  <a:cubicBezTo>
                    <a:pt x="72" y="24"/>
                    <a:pt x="74" y="25"/>
                    <a:pt x="74" y="26"/>
                  </a:cubicBezTo>
                  <a:cubicBezTo>
                    <a:pt x="73" y="28"/>
                    <a:pt x="72" y="26"/>
                    <a:pt x="71" y="26"/>
                  </a:cubicBezTo>
                  <a:cubicBezTo>
                    <a:pt x="70" y="26"/>
                    <a:pt x="68" y="26"/>
                    <a:pt x="66" y="26"/>
                  </a:cubicBezTo>
                  <a:cubicBezTo>
                    <a:pt x="65" y="26"/>
                    <a:pt x="65" y="27"/>
                    <a:pt x="64" y="27"/>
                  </a:cubicBezTo>
                  <a:cubicBezTo>
                    <a:pt x="64" y="27"/>
                    <a:pt x="58" y="27"/>
                    <a:pt x="58" y="27"/>
                  </a:cubicBezTo>
                  <a:cubicBezTo>
                    <a:pt x="56" y="27"/>
                    <a:pt x="53" y="30"/>
                    <a:pt x="51" y="29"/>
                  </a:cubicBezTo>
                  <a:cubicBezTo>
                    <a:pt x="48" y="28"/>
                    <a:pt x="48" y="29"/>
                    <a:pt x="45" y="30"/>
                  </a:cubicBezTo>
                  <a:cubicBezTo>
                    <a:pt x="43" y="30"/>
                    <a:pt x="40" y="28"/>
                    <a:pt x="42" y="32"/>
                  </a:cubicBezTo>
                  <a:cubicBezTo>
                    <a:pt x="40" y="32"/>
                    <a:pt x="41" y="32"/>
                    <a:pt x="40" y="34"/>
                  </a:cubicBezTo>
                  <a:cubicBezTo>
                    <a:pt x="38" y="32"/>
                    <a:pt x="40" y="30"/>
                    <a:pt x="40" y="30"/>
                  </a:cubicBezTo>
                  <a:cubicBezTo>
                    <a:pt x="39" y="28"/>
                    <a:pt x="37" y="30"/>
                    <a:pt x="35" y="29"/>
                  </a:cubicBezTo>
                  <a:cubicBezTo>
                    <a:pt x="33" y="28"/>
                    <a:pt x="29" y="34"/>
                    <a:pt x="26" y="32"/>
                  </a:cubicBezTo>
                  <a:cubicBezTo>
                    <a:pt x="25" y="32"/>
                    <a:pt x="20" y="28"/>
                    <a:pt x="19" y="29"/>
                  </a:cubicBezTo>
                  <a:cubicBezTo>
                    <a:pt x="17" y="29"/>
                    <a:pt x="19" y="31"/>
                    <a:pt x="16" y="32"/>
                  </a:cubicBezTo>
                  <a:cubicBezTo>
                    <a:pt x="12" y="33"/>
                    <a:pt x="12" y="27"/>
                    <a:pt x="8" y="30"/>
                  </a:cubicBezTo>
                  <a:cubicBezTo>
                    <a:pt x="7" y="29"/>
                    <a:pt x="8" y="29"/>
                    <a:pt x="6" y="30"/>
                  </a:cubicBezTo>
                  <a:cubicBezTo>
                    <a:pt x="7" y="29"/>
                    <a:pt x="8" y="28"/>
                    <a:pt x="9" y="28"/>
                  </a:cubicBezTo>
                  <a:cubicBezTo>
                    <a:pt x="8" y="28"/>
                    <a:pt x="7" y="28"/>
                    <a:pt x="5" y="28"/>
                  </a:cubicBezTo>
                  <a:cubicBezTo>
                    <a:pt x="6" y="27"/>
                    <a:pt x="6" y="26"/>
                    <a:pt x="5" y="25"/>
                  </a:cubicBezTo>
                  <a:cubicBezTo>
                    <a:pt x="5" y="25"/>
                    <a:pt x="4" y="23"/>
                    <a:pt x="4" y="23"/>
                  </a:cubicBezTo>
                  <a:cubicBezTo>
                    <a:pt x="2" y="22"/>
                    <a:pt x="0" y="22"/>
                    <a:pt x="2" y="20"/>
                  </a:cubicBezTo>
                  <a:cubicBezTo>
                    <a:pt x="3" y="21"/>
                    <a:pt x="3" y="20"/>
                    <a:pt x="5" y="21"/>
                  </a:cubicBezTo>
                  <a:cubicBezTo>
                    <a:pt x="4" y="21"/>
                    <a:pt x="3" y="20"/>
                    <a:pt x="3" y="20"/>
                  </a:cubicBezTo>
                  <a:cubicBezTo>
                    <a:pt x="4" y="18"/>
                    <a:pt x="2" y="17"/>
                    <a:pt x="3" y="15"/>
                  </a:cubicBezTo>
                  <a:cubicBezTo>
                    <a:pt x="2" y="16"/>
                    <a:pt x="1" y="15"/>
                    <a:pt x="1" y="16"/>
                  </a:cubicBezTo>
                  <a:cubicBezTo>
                    <a:pt x="1" y="15"/>
                    <a:pt x="1" y="14"/>
                    <a:pt x="1" y="1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0" name="Freeform 450"/>
            <p:cNvSpPr>
              <a:spLocks noEditPoints="1"/>
            </p:cNvSpPr>
            <p:nvPr/>
          </p:nvSpPr>
          <p:spPr bwMode="auto">
            <a:xfrm>
              <a:off x="4795838" y="2266777"/>
              <a:ext cx="212725" cy="88900"/>
            </a:xfrm>
            <a:custGeom>
              <a:avLst/>
              <a:gdLst>
                <a:gd name="T0" fmla="*/ 42 w 78"/>
                <a:gd name="T1" fmla="*/ 28 h 33"/>
                <a:gd name="T2" fmla="*/ 35 w 78"/>
                <a:gd name="T3" fmla="*/ 30 h 33"/>
                <a:gd name="T4" fmla="*/ 27 w 78"/>
                <a:gd name="T5" fmla="*/ 30 h 33"/>
                <a:gd name="T6" fmla="*/ 19 w 78"/>
                <a:gd name="T7" fmla="*/ 31 h 33"/>
                <a:gd name="T8" fmla="*/ 12 w 78"/>
                <a:gd name="T9" fmla="*/ 29 h 33"/>
                <a:gd name="T10" fmla="*/ 10 w 78"/>
                <a:gd name="T11" fmla="*/ 28 h 33"/>
                <a:gd name="T12" fmla="*/ 8 w 78"/>
                <a:gd name="T13" fmla="*/ 27 h 33"/>
                <a:gd name="T14" fmla="*/ 7 w 78"/>
                <a:gd name="T15" fmla="*/ 23 h 33"/>
                <a:gd name="T16" fmla="*/ 6 w 78"/>
                <a:gd name="T17" fmla="*/ 21 h 33"/>
                <a:gd name="T18" fmla="*/ 5 w 78"/>
                <a:gd name="T19" fmla="*/ 16 h 33"/>
                <a:gd name="T20" fmla="*/ 5 w 78"/>
                <a:gd name="T21" fmla="*/ 14 h 33"/>
                <a:gd name="T22" fmla="*/ 3 w 78"/>
                <a:gd name="T23" fmla="*/ 13 h 33"/>
                <a:gd name="T24" fmla="*/ 7 w 78"/>
                <a:gd name="T25" fmla="*/ 9 h 33"/>
                <a:gd name="T26" fmla="*/ 11 w 78"/>
                <a:gd name="T27" fmla="*/ 7 h 33"/>
                <a:gd name="T28" fmla="*/ 14 w 78"/>
                <a:gd name="T29" fmla="*/ 7 h 33"/>
                <a:gd name="T30" fmla="*/ 15 w 78"/>
                <a:gd name="T31" fmla="*/ 5 h 33"/>
                <a:gd name="T32" fmla="*/ 27 w 78"/>
                <a:gd name="T33" fmla="*/ 2 h 33"/>
                <a:gd name="T34" fmla="*/ 38 w 78"/>
                <a:gd name="T35" fmla="*/ 0 h 33"/>
                <a:gd name="T36" fmla="*/ 43 w 78"/>
                <a:gd name="T37" fmla="*/ 1 h 33"/>
                <a:gd name="T38" fmla="*/ 52 w 78"/>
                <a:gd name="T39" fmla="*/ 5 h 33"/>
                <a:gd name="T40" fmla="*/ 73 w 78"/>
                <a:gd name="T41" fmla="*/ 7 h 33"/>
                <a:gd name="T42" fmla="*/ 76 w 78"/>
                <a:gd name="T43" fmla="*/ 13 h 33"/>
                <a:gd name="T44" fmla="*/ 76 w 78"/>
                <a:gd name="T45" fmla="*/ 21 h 33"/>
                <a:gd name="T46" fmla="*/ 76 w 78"/>
                <a:gd name="T47" fmla="*/ 26 h 33"/>
                <a:gd name="T48" fmla="*/ 72 w 78"/>
                <a:gd name="T49" fmla="*/ 25 h 33"/>
                <a:gd name="T50" fmla="*/ 67 w 78"/>
                <a:gd name="T51" fmla="*/ 26 h 33"/>
                <a:gd name="T52" fmla="*/ 54 w 78"/>
                <a:gd name="T53" fmla="*/ 28 h 33"/>
                <a:gd name="T54" fmla="*/ 46 w 78"/>
                <a:gd name="T55" fmla="*/ 28 h 33"/>
                <a:gd name="T56" fmla="*/ 46 w 78"/>
                <a:gd name="T57" fmla="*/ 30 h 33"/>
                <a:gd name="T58" fmla="*/ 43 w 78"/>
                <a:gd name="T59" fmla="*/ 33 h 33"/>
                <a:gd name="T60" fmla="*/ 29 w 78"/>
                <a:gd name="T61" fmla="*/ 29 h 33"/>
                <a:gd name="T62" fmla="*/ 39 w 78"/>
                <a:gd name="T63" fmla="*/ 27 h 33"/>
                <a:gd name="T64" fmla="*/ 46 w 78"/>
                <a:gd name="T65" fmla="*/ 27 h 33"/>
                <a:gd name="T66" fmla="*/ 55 w 78"/>
                <a:gd name="T67" fmla="*/ 26 h 33"/>
                <a:gd name="T68" fmla="*/ 67 w 78"/>
                <a:gd name="T69" fmla="*/ 24 h 33"/>
                <a:gd name="T70" fmla="*/ 69 w 78"/>
                <a:gd name="T71" fmla="*/ 23 h 33"/>
                <a:gd name="T72" fmla="*/ 75 w 78"/>
                <a:gd name="T73" fmla="*/ 24 h 33"/>
                <a:gd name="T74" fmla="*/ 75 w 78"/>
                <a:gd name="T75" fmla="*/ 23 h 33"/>
                <a:gd name="T76" fmla="*/ 74 w 78"/>
                <a:gd name="T77" fmla="*/ 16 h 33"/>
                <a:gd name="T78" fmla="*/ 66 w 78"/>
                <a:gd name="T79" fmla="*/ 3 h 33"/>
                <a:gd name="T80" fmla="*/ 43 w 78"/>
                <a:gd name="T81" fmla="*/ 5 h 33"/>
                <a:gd name="T82" fmla="*/ 40 w 78"/>
                <a:gd name="T83" fmla="*/ 3 h 33"/>
                <a:gd name="T84" fmla="*/ 35 w 78"/>
                <a:gd name="T85" fmla="*/ 2 h 33"/>
                <a:gd name="T86" fmla="*/ 17 w 78"/>
                <a:gd name="T87" fmla="*/ 6 h 33"/>
                <a:gd name="T88" fmla="*/ 18 w 78"/>
                <a:gd name="T89" fmla="*/ 6 h 33"/>
                <a:gd name="T90" fmla="*/ 17 w 78"/>
                <a:gd name="T91" fmla="*/ 10 h 33"/>
                <a:gd name="T92" fmla="*/ 8 w 78"/>
                <a:gd name="T93" fmla="*/ 11 h 33"/>
                <a:gd name="T94" fmla="*/ 6 w 78"/>
                <a:gd name="T95" fmla="*/ 12 h 33"/>
                <a:gd name="T96" fmla="*/ 7 w 78"/>
                <a:gd name="T97" fmla="*/ 15 h 33"/>
                <a:gd name="T98" fmla="*/ 13 w 78"/>
                <a:gd name="T99" fmla="*/ 22 h 33"/>
                <a:gd name="T100" fmla="*/ 9 w 78"/>
                <a:gd name="T101" fmla="*/ 22 h 33"/>
                <a:gd name="T102" fmla="*/ 12 w 78"/>
                <a:gd name="T103" fmla="*/ 25 h 33"/>
                <a:gd name="T104" fmla="*/ 16 w 78"/>
                <a:gd name="T105" fmla="*/ 28 h 33"/>
                <a:gd name="T106" fmla="*/ 22 w 78"/>
                <a:gd name="T107"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33">
                  <a:moveTo>
                    <a:pt x="43" y="33"/>
                  </a:moveTo>
                  <a:cubicBezTo>
                    <a:pt x="42" y="32"/>
                    <a:pt x="42" y="32"/>
                    <a:pt x="42" y="32"/>
                  </a:cubicBezTo>
                  <a:cubicBezTo>
                    <a:pt x="40" y="31"/>
                    <a:pt x="41" y="29"/>
                    <a:pt x="42" y="28"/>
                  </a:cubicBezTo>
                  <a:cubicBezTo>
                    <a:pt x="42" y="28"/>
                    <a:pt x="42" y="28"/>
                    <a:pt x="41" y="28"/>
                  </a:cubicBezTo>
                  <a:cubicBezTo>
                    <a:pt x="40" y="29"/>
                    <a:pt x="39" y="29"/>
                    <a:pt x="38" y="28"/>
                  </a:cubicBezTo>
                  <a:cubicBezTo>
                    <a:pt x="37" y="28"/>
                    <a:pt x="36" y="29"/>
                    <a:pt x="35" y="30"/>
                  </a:cubicBezTo>
                  <a:cubicBezTo>
                    <a:pt x="34" y="31"/>
                    <a:pt x="32" y="32"/>
                    <a:pt x="30" y="32"/>
                  </a:cubicBezTo>
                  <a:cubicBezTo>
                    <a:pt x="30" y="32"/>
                    <a:pt x="29" y="31"/>
                    <a:pt x="28" y="31"/>
                  </a:cubicBezTo>
                  <a:cubicBezTo>
                    <a:pt x="28" y="31"/>
                    <a:pt x="28" y="31"/>
                    <a:pt x="27" y="30"/>
                  </a:cubicBezTo>
                  <a:cubicBezTo>
                    <a:pt x="26" y="29"/>
                    <a:pt x="23" y="28"/>
                    <a:pt x="22" y="27"/>
                  </a:cubicBezTo>
                  <a:cubicBezTo>
                    <a:pt x="22" y="28"/>
                    <a:pt x="22" y="28"/>
                    <a:pt x="22" y="28"/>
                  </a:cubicBezTo>
                  <a:cubicBezTo>
                    <a:pt x="21" y="29"/>
                    <a:pt x="21" y="30"/>
                    <a:pt x="19" y="31"/>
                  </a:cubicBezTo>
                  <a:cubicBezTo>
                    <a:pt x="19" y="31"/>
                    <a:pt x="18" y="31"/>
                    <a:pt x="18" y="31"/>
                  </a:cubicBezTo>
                  <a:cubicBezTo>
                    <a:pt x="16" y="31"/>
                    <a:pt x="15" y="30"/>
                    <a:pt x="15" y="29"/>
                  </a:cubicBezTo>
                  <a:cubicBezTo>
                    <a:pt x="14" y="28"/>
                    <a:pt x="13" y="28"/>
                    <a:pt x="12" y="29"/>
                  </a:cubicBezTo>
                  <a:cubicBezTo>
                    <a:pt x="11" y="29"/>
                    <a:pt x="11" y="29"/>
                    <a:pt x="11" y="29"/>
                  </a:cubicBezTo>
                  <a:cubicBezTo>
                    <a:pt x="11" y="29"/>
                    <a:pt x="11" y="29"/>
                    <a:pt x="11" y="29"/>
                  </a:cubicBezTo>
                  <a:cubicBezTo>
                    <a:pt x="10" y="29"/>
                    <a:pt x="10" y="29"/>
                    <a:pt x="10" y="28"/>
                  </a:cubicBezTo>
                  <a:cubicBezTo>
                    <a:pt x="10" y="28"/>
                    <a:pt x="10" y="28"/>
                    <a:pt x="9" y="29"/>
                  </a:cubicBezTo>
                  <a:cubicBezTo>
                    <a:pt x="0" y="31"/>
                    <a:pt x="0" y="31"/>
                    <a:pt x="0" y="31"/>
                  </a:cubicBezTo>
                  <a:cubicBezTo>
                    <a:pt x="8" y="27"/>
                    <a:pt x="8" y="27"/>
                    <a:pt x="8" y="27"/>
                  </a:cubicBezTo>
                  <a:cubicBezTo>
                    <a:pt x="7" y="27"/>
                    <a:pt x="7" y="27"/>
                    <a:pt x="7" y="27"/>
                  </a:cubicBezTo>
                  <a:cubicBezTo>
                    <a:pt x="7" y="26"/>
                    <a:pt x="7" y="26"/>
                    <a:pt x="7" y="26"/>
                  </a:cubicBezTo>
                  <a:cubicBezTo>
                    <a:pt x="8" y="25"/>
                    <a:pt x="8" y="24"/>
                    <a:pt x="7" y="23"/>
                  </a:cubicBezTo>
                  <a:cubicBezTo>
                    <a:pt x="7" y="23"/>
                    <a:pt x="7" y="23"/>
                    <a:pt x="7" y="23"/>
                  </a:cubicBezTo>
                  <a:cubicBezTo>
                    <a:pt x="7" y="22"/>
                    <a:pt x="7" y="22"/>
                    <a:pt x="6" y="22"/>
                  </a:cubicBezTo>
                  <a:cubicBezTo>
                    <a:pt x="6" y="22"/>
                    <a:pt x="6" y="21"/>
                    <a:pt x="6" y="21"/>
                  </a:cubicBezTo>
                  <a:cubicBezTo>
                    <a:pt x="5" y="21"/>
                    <a:pt x="4" y="21"/>
                    <a:pt x="3" y="20"/>
                  </a:cubicBezTo>
                  <a:cubicBezTo>
                    <a:pt x="3" y="19"/>
                    <a:pt x="4" y="18"/>
                    <a:pt x="4" y="17"/>
                  </a:cubicBezTo>
                  <a:cubicBezTo>
                    <a:pt x="5" y="16"/>
                    <a:pt x="5" y="16"/>
                    <a:pt x="5" y="16"/>
                  </a:cubicBezTo>
                  <a:cubicBezTo>
                    <a:pt x="5" y="17"/>
                    <a:pt x="5" y="17"/>
                    <a:pt x="5" y="17"/>
                  </a:cubicBezTo>
                  <a:cubicBezTo>
                    <a:pt x="5" y="17"/>
                    <a:pt x="5" y="16"/>
                    <a:pt x="5" y="16"/>
                  </a:cubicBezTo>
                  <a:cubicBezTo>
                    <a:pt x="5" y="15"/>
                    <a:pt x="5" y="15"/>
                    <a:pt x="5" y="14"/>
                  </a:cubicBezTo>
                  <a:cubicBezTo>
                    <a:pt x="5" y="14"/>
                    <a:pt x="4" y="14"/>
                    <a:pt x="4" y="15"/>
                  </a:cubicBezTo>
                  <a:cubicBezTo>
                    <a:pt x="2" y="15"/>
                    <a:pt x="2" y="15"/>
                    <a:pt x="2" y="15"/>
                  </a:cubicBezTo>
                  <a:cubicBezTo>
                    <a:pt x="3" y="13"/>
                    <a:pt x="3" y="13"/>
                    <a:pt x="3" y="13"/>
                  </a:cubicBezTo>
                  <a:cubicBezTo>
                    <a:pt x="3" y="13"/>
                    <a:pt x="3" y="13"/>
                    <a:pt x="3" y="12"/>
                  </a:cubicBezTo>
                  <a:cubicBezTo>
                    <a:pt x="3" y="12"/>
                    <a:pt x="3" y="11"/>
                    <a:pt x="4" y="10"/>
                  </a:cubicBezTo>
                  <a:cubicBezTo>
                    <a:pt x="5" y="9"/>
                    <a:pt x="6" y="9"/>
                    <a:pt x="7" y="9"/>
                  </a:cubicBezTo>
                  <a:cubicBezTo>
                    <a:pt x="8" y="9"/>
                    <a:pt x="9" y="8"/>
                    <a:pt x="9" y="8"/>
                  </a:cubicBezTo>
                  <a:cubicBezTo>
                    <a:pt x="9" y="7"/>
                    <a:pt x="9" y="7"/>
                    <a:pt x="9" y="7"/>
                  </a:cubicBezTo>
                  <a:cubicBezTo>
                    <a:pt x="11" y="7"/>
                    <a:pt x="11" y="7"/>
                    <a:pt x="11" y="7"/>
                  </a:cubicBezTo>
                  <a:cubicBezTo>
                    <a:pt x="11" y="8"/>
                    <a:pt x="12" y="8"/>
                    <a:pt x="13" y="8"/>
                  </a:cubicBezTo>
                  <a:cubicBezTo>
                    <a:pt x="12" y="7"/>
                    <a:pt x="12" y="7"/>
                    <a:pt x="12" y="7"/>
                  </a:cubicBezTo>
                  <a:cubicBezTo>
                    <a:pt x="14" y="7"/>
                    <a:pt x="14" y="7"/>
                    <a:pt x="14" y="7"/>
                  </a:cubicBezTo>
                  <a:cubicBezTo>
                    <a:pt x="14" y="7"/>
                    <a:pt x="14" y="7"/>
                    <a:pt x="15" y="7"/>
                  </a:cubicBezTo>
                  <a:cubicBezTo>
                    <a:pt x="15" y="7"/>
                    <a:pt x="15" y="7"/>
                    <a:pt x="15" y="7"/>
                  </a:cubicBezTo>
                  <a:cubicBezTo>
                    <a:pt x="14" y="6"/>
                    <a:pt x="14" y="6"/>
                    <a:pt x="15" y="5"/>
                  </a:cubicBezTo>
                  <a:cubicBezTo>
                    <a:pt x="15" y="5"/>
                    <a:pt x="16" y="4"/>
                    <a:pt x="18" y="4"/>
                  </a:cubicBezTo>
                  <a:cubicBezTo>
                    <a:pt x="20" y="4"/>
                    <a:pt x="21" y="4"/>
                    <a:pt x="22" y="4"/>
                  </a:cubicBezTo>
                  <a:cubicBezTo>
                    <a:pt x="23" y="4"/>
                    <a:pt x="24" y="4"/>
                    <a:pt x="27" y="2"/>
                  </a:cubicBezTo>
                  <a:cubicBezTo>
                    <a:pt x="29" y="0"/>
                    <a:pt x="33" y="0"/>
                    <a:pt x="35" y="0"/>
                  </a:cubicBezTo>
                  <a:cubicBezTo>
                    <a:pt x="37" y="0"/>
                    <a:pt x="37" y="0"/>
                    <a:pt x="37" y="0"/>
                  </a:cubicBezTo>
                  <a:cubicBezTo>
                    <a:pt x="37" y="0"/>
                    <a:pt x="37" y="0"/>
                    <a:pt x="38" y="0"/>
                  </a:cubicBezTo>
                  <a:cubicBezTo>
                    <a:pt x="39" y="0"/>
                    <a:pt x="40" y="0"/>
                    <a:pt x="41" y="1"/>
                  </a:cubicBezTo>
                  <a:cubicBezTo>
                    <a:pt x="41" y="1"/>
                    <a:pt x="41" y="1"/>
                    <a:pt x="41" y="1"/>
                  </a:cubicBezTo>
                  <a:cubicBezTo>
                    <a:pt x="42" y="1"/>
                    <a:pt x="43" y="1"/>
                    <a:pt x="43" y="1"/>
                  </a:cubicBezTo>
                  <a:cubicBezTo>
                    <a:pt x="44" y="2"/>
                    <a:pt x="44" y="2"/>
                    <a:pt x="44" y="3"/>
                  </a:cubicBezTo>
                  <a:cubicBezTo>
                    <a:pt x="44" y="3"/>
                    <a:pt x="44" y="3"/>
                    <a:pt x="44" y="4"/>
                  </a:cubicBezTo>
                  <a:cubicBezTo>
                    <a:pt x="46" y="5"/>
                    <a:pt x="49" y="5"/>
                    <a:pt x="52" y="5"/>
                  </a:cubicBezTo>
                  <a:cubicBezTo>
                    <a:pt x="56" y="5"/>
                    <a:pt x="60" y="4"/>
                    <a:pt x="62" y="3"/>
                  </a:cubicBezTo>
                  <a:cubicBezTo>
                    <a:pt x="63" y="2"/>
                    <a:pt x="65" y="1"/>
                    <a:pt x="66" y="1"/>
                  </a:cubicBezTo>
                  <a:cubicBezTo>
                    <a:pt x="69" y="1"/>
                    <a:pt x="71" y="4"/>
                    <a:pt x="73" y="7"/>
                  </a:cubicBezTo>
                  <a:cubicBezTo>
                    <a:pt x="74" y="9"/>
                    <a:pt x="75" y="10"/>
                    <a:pt x="76" y="11"/>
                  </a:cubicBezTo>
                  <a:cubicBezTo>
                    <a:pt x="78" y="12"/>
                    <a:pt x="78" y="12"/>
                    <a:pt x="78" y="12"/>
                  </a:cubicBezTo>
                  <a:cubicBezTo>
                    <a:pt x="76" y="13"/>
                    <a:pt x="76" y="13"/>
                    <a:pt x="76" y="13"/>
                  </a:cubicBezTo>
                  <a:cubicBezTo>
                    <a:pt x="75" y="13"/>
                    <a:pt x="75" y="14"/>
                    <a:pt x="75" y="16"/>
                  </a:cubicBezTo>
                  <a:cubicBezTo>
                    <a:pt x="76" y="16"/>
                    <a:pt x="76" y="17"/>
                    <a:pt x="76" y="17"/>
                  </a:cubicBezTo>
                  <a:cubicBezTo>
                    <a:pt x="76" y="21"/>
                    <a:pt x="76" y="21"/>
                    <a:pt x="76" y="21"/>
                  </a:cubicBezTo>
                  <a:cubicBezTo>
                    <a:pt x="76" y="21"/>
                    <a:pt x="76" y="22"/>
                    <a:pt x="76" y="22"/>
                  </a:cubicBezTo>
                  <a:cubicBezTo>
                    <a:pt x="77" y="22"/>
                    <a:pt x="78" y="23"/>
                    <a:pt x="78" y="24"/>
                  </a:cubicBezTo>
                  <a:cubicBezTo>
                    <a:pt x="78" y="24"/>
                    <a:pt x="77" y="26"/>
                    <a:pt x="76" y="26"/>
                  </a:cubicBezTo>
                  <a:cubicBezTo>
                    <a:pt x="75" y="26"/>
                    <a:pt x="75" y="26"/>
                    <a:pt x="75" y="26"/>
                  </a:cubicBezTo>
                  <a:cubicBezTo>
                    <a:pt x="74" y="25"/>
                    <a:pt x="74" y="25"/>
                    <a:pt x="74" y="25"/>
                  </a:cubicBezTo>
                  <a:cubicBezTo>
                    <a:pt x="73" y="25"/>
                    <a:pt x="73" y="25"/>
                    <a:pt x="72" y="25"/>
                  </a:cubicBezTo>
                  <a:cubicBezTo>
                    <a:pt x="71" y="25"/>
                    <a:pt x="70" y="25"/>
                    <a:pt x="70" y="25"/>
                  </a:cubicBezTo>
                  <a:cubicBezTo>
                    <a:pt x="69" y="25"/>
                    <a:pt x="69" y="25"/>
                    <a:pt x="69" y="25"/>
                  </a:cubicBezTo>
                  <a:cubicBezTo>
                    <a:pt x="69" y="25"/>
                    <a:pt x="68" y="26"/>
                    <a:pt x="67" y="26"/>
                  </a:cubicBezTo>
                  <a:cubicBezTo>
                    <a:pt x="66" y="26"/>
                    <a:pt x="61" y="26"/>
                    <a:pt x="61" y="26"/>
                  </a:cubicBezTo>
                  <a:cubicBezTo>
                    <a:pt x="60" y="26"/>
                    <a:pt x="59" y="27"/>
                    <a:pt x="59" y="27"/>
                  </a:cubicBezTo>
                  <a:cubicBezTo>
                    <a:pt x="57" y="28"/>
                    <a:pt x="55" y="29"/>
                    <a:pt x="54" y="28"/>
                  </a:cubicBezTo>
                  <a:cubicBezTo>
                    <a:pt x="52" y="28"/>
                    <a:pt x="52" y="28"/>
                    <a:pt x="50" y="28"/>
                  </a:cubicBezTo>
                  <a:cubicBezTo>
                    <a:pt x="50" y="28"/>
                    <a:pt x="49" y="29"/>
                    <a:pt x="48" y="29"/>
                  </a:cubicBezTo>
                  <a:cubicBezTo>
                    <a:pt x="47" y="29"/>
                    <a:pt x="46" y="29"/>
                    <a:pt x="46" y="28"/>
                  </a:cubicBezTo>
                  <a:cubicBezTo>
                    <a:pt x="46" y="28"/>
                    <a:pt x="45" y="28"/>
                    <a:pt x="45" y="28"/>
                  </a:cubicBezTo>
                  <a:cubicBezTo>
                    <a:pt x="45" y="29"/>
                    <a:pt x="45" y="29"/>
                    <a:pt x="46" y="29"/>
                  </a:cubicBezTo>
                  <a:cubicBezTo>
                    <a:pt x="46" y="30"/>
                    <a:pt x="46" y="30"/>
                    <a:pt x="46" y="30"/>
                  </a:cubicBezTo>
                  <a:cubicBezTo>
                    <a:pt x="45" y="31"/>
                    <a:pt x="45" y="31"/>
                    <a:pt x="45" y="31"/>
                  </a:cubicBezTo>
                  <a:cubicBezTo>
                    <a:pt x="44" y="31"/>
                    <a:pt x="44" y="31"/>
                    <a:pt x="44" y="32"/>
                  </a:cubicBezTo>
                  <a:lnTo>
                    <a:pt x="43" y="33"/>
                  </a:lnTo>
                  <a:close/>
                  <a:moveTo>
                    <a:pt x="22" y="26"/>
                  </a:moveTo>
                  <a:cubicBezTo>
                    <a:pt x="24" y="26"/>
                    <a:pt x="26" y="27"/>
                    <a:pt x="28" y="28"/>
                  </a:cubicBezTo>
                  <a:cubicBezTo>
                    <a:pt x="29" y="29"/>
                    <a:pt x="29" y="29"/>
                    <a:pt x="29" y="29"/>
                  </a:cubicBezTo>
                  <a:cubicBezTo>
                    <a:pt x="31" y="30"/>
                    <a:pt x="32" y="29"/>
                    <a:pt x="34" y="28"/>
                  </a:cubicBezTo>
                  <a:cubicBezTo>
                    <a:pt x="35" y="27"/>
                    <a:pt x="36" y="26"/>
                    <a:pt x="38" y="26"/>
                  </a:cubicBezTo>
                  <a:cubicBezTo>
                    <a:pt x="38" y="26"/>
                    <a:pt x="38" y="26"/>
                    <a:pt x="39" y="27"/>
                  </a:cubicBezTo>
                  <a:cubicBezTo>
                    <a:pt x="39" y="27"/>
                    <a:pt x="40" y="27"/>
                    <a:pt x="41" y="26"/>
                  </a:cubicBezTo>
                  <a:cubicBezTo>
                    <a:pt x="42" y="26"/>
                    <a:pt x="43" y="26"/>
                    <a:pt x="44" y="27"/>
                  </a:cubicBezTo>
                  <a:cubicBezTo>
                    <a:pt x="44" y="26"/>
                    <a:pt x="45" y="26"/>
                    <a:pt x="46" y="27"/>
                  </a:cubicBezTo>
                  <a:cubicBezTo>
                    <a:pt x="47" y="27"/>
                    <a:pt x="47" y="27"/>
                    <a:pt x="48" y="27"/>
                  </a:cubicBezTo>
                  <a:cubicBezTo>
                    <a:pt x="49" y="27"/>
                    <a:pt x="49" y="26"/>
                    <a:pt x="50" y="26"/>
                  </a:cubicBezTo>
                  <a:cubicBezTo>
                    <a:pt x="51" y="26"/>
                    <a:pt x="52" y="26"/>
                    <a:pt x="55" y="26"/>
                  </a:cubicBezTo>
                  <a:cubicBezTo>
                    <a:pt x="55" y="27"/>
                    <a:pt x="56" y="26"/>
                    <a:pt x="58" y="25"/>
                  </a:cubicBezTo>
                  <a:cubicBezTo>
                    <a:pt x="59" y="25"/>
                    <a:pt x="60" y="24"/>
                    <a:pt x="61" y="24"/>
                  </a:cubicBezTo>
                  <a:cubicBezTo>
                    <a:pt x="61" y="24"/>
                    <a:pt x="65" y="24"/>
                    <a:pt x="67" y="24"/>
                  </a:cubicBezTo>
                  <a:cubicBezTo>
                    <a:pt x="67" y="24"/>
                    <a:pt x="67" y="24"/>
                    <a:pt x="67" y="24"/>
                  </a:cubicBezTo>
                  <a:cubicBezTo>
                    <a:pt x="68" y="24"/>
                    <a:pt x="68" y="24"/>
                    <a:pt x="68" y="24"/>
                  </a:cubicBezTo>
                  <a:cubicBezTo>
                    <a:pt x="68" y="23"/>
                    <a:pt x="68" y="23"/>
                    <a:pt x="69" y="23"/>
                  </a:cubicBezTo>
                  <a:cubicBezTo>
                    <a:pt x="70" y="23"/>
                    <a:pt x="72" y="23"/>
                    <a:pt x="73" y="23"/>
                  </a:cubicBezTo>
                  <a:cubicBezTo>
                    <a:pt x="73" y="23"/>
                    <a:pt x="74" y="23"/>
                    <a:pt x="74" y="23"/>
                  </a:cubicBezTo>
                  <a:cubicBezTo>
                    <a:pt x="75" y="23"/>
                    <a:pt x="75" y="24"/>
                    <a:pt x="75" y="24"/>
                  </a:cubicBezTo>
                  <a:cubicBezTo>
                    <a:pt x="75" y="24"/>
                    <a:pt x="76" y="24"/>
                    <a:pt x="76" y="24"/>
                  </a:cubicBezTo>
                  <a:cubicBezTo>
                    <a:pt x="76" y="24"/>
                    <a:pt x="76" y="24"/>
                    <a:pt x="76" y="24"/>
                  </a:cubicBezTo>
                  <a:cubicBezTo>
                    <a:pt x="75" y="24"/>
                    <a:pt x="75" y="24"/>
                    <a:pt x="75" y="23"/>
                  </a:cubicBezTo>
                  <a:cubicBezTo>
                    <a:pt x="75" y="23"/>
                    <a:pt x="74" y="22"/>
                    <a:pt x="74" y="21"/>
                  </a:cubicBezTo>
                  <a:cubicBezTo>
                    <a:pt x="74" y="17"/>
                    <a:pt x="74" y="17"/>
                    <a:pt x="74" y="17"/>
                  </a:cubicBezTo>
                  <a:cubicBezTo>
                    <a:pt x="74" y="17"/>
                    <a:pt x="74" y="16"/>
                    <a:pt x="74" y="16"/>
                  </a:cubicBezTo>
                  <a:cubicBezTo>
                    <a:pt x="73" y="15"/>
                    <a:pt x="73" y="13"/>
                    <a:pt x="74" y="12"/>
                  </a:cubicBezTo>
                  <a:cubicBezTo>
                    <a:pt x="73" y="11"/>
                    <a:pt x="72" y="9"/>
                    <a:pt x="71" y="8"/>
                  </a:cubicBezTo>
                  <a:cubicBezTo>
                    <a:pt x="69" y="6"/>
                    <a:pt x="68" y="3"/>
                    <a:pt x="66" y="3"/>
                  </a:cubicBezTo>
                  <a:cubicBezTo>
                    <a:pt x="65" y="3"/>
                    <a:pt x="64" y="4"/>
                    <a:pt x="63" y="4"/>
                  </a:cubicBezTo>
                  <a:cubicBezTo>
                    <a:pt x="61" y="6"/>
                    <a:pt x="57" y="7"/>
                    <a:pt x="52" y="7"/>
                  </a:cubicBezTo>
                  <a:cubicBezTo>
                    <a:pt x="49" y="7"/>
                    <a:pt x="46" y="7"/>
                    <a:pt x="43" y="5"/>
                  </a:cubicBezTo>
                  <a:cubicBezTo>
                    <a:pt x="42" y="5"/>
                    <a:pt x="42" y="4"/>
                    <a:pt x="42" y="3"/>
                  </a:cubicBezTo>
                  <a:cubicBezTo>
                    <a:pt x="42" y="3"/>
                    <a:pt x="42" y="3"/>
                    <a:pt x="42" y="3"/>
                  </a:cubicBezTo>
                  <a:cubicBezTo>
                    <a:pt x="41" y="3"/>
                    <a:pt x="40" y="3"/>
                    <a:pt x="40" y="3"/>
                  </a:cubicBezTo>
                  <a:cubicBezTo>
                    <a:pt x="38" y="1"/>
                    <a:pt x="38" y="1"/>
                    <a:pt x="38" y="1"/>
                  </a:cubicBezTo>
                  <a:cubicBezTo>
                    <a:pt x="37" y="1"/>
                    <a:pt x="37" y="1"/>
                    <a:pt x="37" y="1"/>
                  </a:cubicBezTo>
                  <a:cubicBezTo>
                    <a:pt x="35" y="2"/>
                    <a:pt x="35" y="2"/>
                    <a:pt x="35" y="2"/>
                  </a:cubicBezTo>
                  <a:cubicBezTo>
                    <a:pt x="33" y="2"/>
                    <a:pt x="30" y="2"/>
                    <a:pt x="28" y="3"/>
                  </a:cubicBezTo>
                  <a:cubicBezTo>
                    <a:pt x="24" y="6"/>
                    <a:pt x="23" y="7"/>
                    <a:pt x="18" y="6"/>
                  </a:cubicBezTo>
                  <a:cubicBezTo>
                    <a:pt x="17" y="6"/>
                    <a:pt x="17" y="6"/>
                    <a:pt x="17" y="6"/>
                  </a:cubicBezTo>
                  <a:cubicBezTo>
                    <a:pt x="17" y="6"/>
                    <a:pt x="17" y="6"/>
                    <a:pt x="18" y="6"/>
                  </a:cubicBezTo>
                  <a:cubicBezTo>
                    <a:pt x="18" y="6"/>
                    <a:pt x="18" y="6"/>
                    <a:pt x="18" y="6"/>
                  </a:cubicBezTo>
                  <a:cubicBezTo>
                    <a:pt x="18" y="6"/>
                    <a:pt x="18" y="6"/>
                    <a:pt x="18" y="6"/>
                  </a:cubicBezTo>
                  <a:cubicBezTo>
                    <a:pt x="18" y="8"/>
                    <a:pt x="18" y="8"/>
                    <a:pt x="18" y="8"/>
                  </a:cubicBezTo>
                  <a:cubicBezTo>
                    <a:pt x="17" y="8"/>
                    <a:pt x="17" y="8"/>
                    <a:pt x="16" y="8"/>
                  </a:cubicBezTo>
                  <a:cubicBezTo>
                    <a:pt x="17" y="10"/>
                    <a:pt x="17" y="10"/>
                    <a:pt x="17" y="10"/>
                  </a:cubicBezTo>
                  <a:cubicBezTo>
                    <a:pt x="15" y="10"/>
                    <a:pt x="15" y="10"/>
                    <a:pt x="15" y="10"/>
                  </a:cubicBezTo>
                  <a:cubicBezTo>
                    <a:pt x="13" y="10"/>
                    <a:pt x="12" y="10"/>
                    <a:pt x="10" y="9"/>
                  </a:cubicBezTo>
                  <a:cubicBezTo>
                    <a:pt x="10" y="10"/>
                    <a:pt x="9" y="10"/>
                    <a:pt x="8" y="11"/>
                  </a:cubicBezTo>
                  <a:cubicBezTo>
                    <a:pt x="7" y="11"/>
                    <a:pt x="6" y="11"/>
                    <a:pt x="5" y="11"/>
                  </a:cubicBezTo>
                  <a:cubicBezTo>
                    <a:pt x="5" y="12"/>
                    <a:pt x="5" y="12"/>
                    <a:pt x="5" y="12"/>
                  </a:cubicBezTo>
                  <a:cubicBezTo>
                    <a:pt x="5" y="12"/>
                    <a:pt x="6" y="12"/>
                    <a:pt x="6" y="12"/>
                  </a:cubicBezTo>
                  <a:cubicBezTo>
                    <a:pt x="8" y="11"/>
                    <a:pt x="8" y="11"/>
                    <a:pt x="8" y="11"/>
                  </a:cubicBezTo>
                  <a:cubicBezTo>
                    <a:pt x="7" y="14"/>
                    <a:pt x="7" y="14"/>
                    <a:pt x="7" y="14"/>
                  </a:cubicBezTo>
                  <a:cubicBezTo>
                    <a:pt x="7" y="14"/>
                    <a:pt x="7" y="15"/>
                    <a:pt x="7" y="15"/>
                  </a:cubicBezTo>
                  <a:cubicBezTo>
                    <a:pt x="7" y="16"/>
                    <a:pt x="7" y="17"/>
                    <a:pt x="7" y="17"/>
                  </a:cubicBezTo>
                  <a:cubicBezTo>
                    <a:pt x="7" y="18"/>
                    <a:pt x="8" y="18"/>
                    <a:pt x="8" y="18"/>
                  </a:cubicBezTo>
                  <a:cubicBezTo>
                    <a:pt x="13" y="22"/>
                    <a:pt x="13" y="22"/>
                    <a:pt x="13" y="22"/>
                  </a:cubicBezTo>
                  <a:cubicBezTo>
                    <a:pt x="8" y="20"/>
                    <a:pt x="8" y="20"/>
                    <a:pt x="8" y="20"/>
                  </a:cubicBezTo>
                  <a:cubicBezTo>
                    <a:pt x="8" y="21"/>
                    <a:pt x="8" y="21"/>
                    <a:pt x="8" y="21"/>
                  </a:cubicBezTo>
                  <a:cubicBezTo>
                    <a:pt x="8" y="21"/>
                    <a:pt x="9" y="22"/>
                    <a:pt x="9" y="22"/>
                  </a:cubicBezTo>
                  <a:cubicBezTo>
                    <a:pt x="9" y="22"/>
                    <a:pt x="9" y="22"/>
                    <a:pt x="9" y="22"/>
                  </a:cubicBezTo>
                  <a:cubicBezTo>
                    <a:pt x="10" y="23"/>
                    <a:pt x="10" y="24"/>
                    <a:pt x="10" y="25"/>
                  </a:cubicBezTo>
                  <a:cubicBezTo>
                    <a:pt x="10" y="25"/>
                    <a:pt x="11" y="25"/>
                    <a:pt x="12" y="25"/>
                  </a:cubicBezTo>
                  <a:cubicBezTo>
                    <a:pt x="16" y="25"/>
                    <a:pt x="16" y="25"/>
                    <a:pt x="16" y="25"/>
                  </a:cubicBezTo>
                  <a:cubicBezTo>
                    <a:pt x="13" y="26"/>
                    <a:pt x="13" y="26"/>
                    <a:pt x="13" y="26"/>
                  </a:cubicBezTo>
                  <a:cubicBezTo>
                    <a:pt x="15" y="26"/>
                    <a:pt x="15" y="27"/>
                    <a:pt x="16" y="28"/>
                  </a:cubicBezTo>
                  <a:cubicBezTo>
                    <a:pt x="17" y="29"/>
                    <a:pt x="17" y="29"/>
                    <a:pt x="18" y="29"/>
                  </a:cubicBezTo>
                  <a:cubicBezTo>
                    <a:pt x="19" y="29"/>
                    <a:pt x="20" y="28"/>
                    <a:pt x="20" y="28"/>
                  </a:cubicBezTo>
                  <a:cubicBezTo>
                    <a:pt x="20" y="27"/>
                    <a:pt x="20" y="26"/>
                    <a:pt x="22" y="2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1" name="Freeform 451"/>
            <p:cNvSpPr/>
            <p:nvPr/>
          </p:nvSpPr>
          <p:spPr bwMode="auto">
            <a:xfrm>
              <a:off x="5099051" y="2627140"/>
              <a:ext cx="7938" cy="4763"/>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3" y="2"/>
                    <a:pt x="1" y="2"/>
                    <a:pt x="0" y="1"/>
                  </a:cubicBezTo>
                  <a:cubicBezTo>
                    <a:pt x="0" y="0"/>
                    <a:pt x="2" y="0"/>
                    <a:pt x="3"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2" name="Freeform 452"/>
            <p:cNvSpPr/>
            <p:nvPr/>
          </p:nvSpPr>
          <p:spPr bwMode="auto">
            <a:xfrm>
              <a:off x="5094288" y="2622377"/>
              <a:ext cx="19050" cy="12700"/>
            </a:xfrm>
            <a:custGeom>
              <a:avLst/>
              <a:gdLst>
                <a:gd name="T0" fmla="*/ 4 w 7"/>
                <a:gd name="T1" fmla="*/ 5 h 5"/>
                <a:gd name="T2" fmla="*/ 1 w 7"/>
                <a:gd name="T3" fmla="*/ 4 h 5"/>
                <a:gd name="T4" fmla="*/ 0 w 7"/>
                <a:gd name="T5" fmla="*/ 3 h 5"/>
                <a:gd name="T6" fmla="*/ 1 w 7"/>
                <a:gd name="T7" fmla="*/ 3 h 5"/>
                <a:gd name="T8" fmla="*/ 6 w 7"/>
                <a:gd name="T9" fmla="*/ 2 h 5"/>
                <a:gd name="T10" fmla="*/ 7 w 7"/>
                <a:gd name="T11" fmla="*/ 2 h 5"/>
                <a:gd name="T12" fmla="*/ 6 w 7"/>
                <a:gd name="T13" fmla="*/ 3 h 5"/>
                <a:gd name="T14" fmla="*/ 4 w 7"/>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4" y="5"/>
                  </a:moveTo>
                  <a:cubicBezTo>
                    <a:pt x="3" y="5"/>
                    <a:pt x="2" y="5"/>
                    <a:pt x="1" y="4"/>
                  </a:cubicBezTo>
                  <a:cubicBezTo>
                    <a:pt x="0" y="3"/>
                    <a:pt x="0" y="3"/>
                    <a:pt x="0" y="3"/>
                  </a:cubicBezTo>
                  <a:cubicBezTo>
                    <a:pt x="1" y="3"/>
                    <a:pt x="1" y="3"/>
                    <a:pt x="1" y="3"/>
                  </a:cubicBezTo>
                  <a:cubicBezTo>
                    <a:pt x="1" y="2"/>
                    <a:pt x="3" y="0"/>
                    <a:pt x="6" y="2"/>
                  </a:cubicBezTo>
                  <a:cubicBezTo>
                    <a:pt x="7" y="2"/>
                    <a:pt x="7" y="2"/>
                    <a:pt x="7" y="2"/>
                  </a:cubicBezTo>
                  <a:cubicBezTo>
                    <a:pt x="6" y="3"/>
                    <a:pt x="6" y="3"/>
                    <a:pt x="6" y="3"/>
                  </a:cubicBezTo>
                  <a:cubicBezTo>
                    <a:pt x="6" y="4"/>
                    <a:pt x="5" y="5"/>
                    <a:pt x="4"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3" name="Freeform 453"/>
            <p:cNvSpPr/>
            <p:nvPr/>
          </p:nvSpPr>
          <p:spPr bwMode="auto">
            <a:xfrm>
              <a:off x="4976813" y="2552527"/>
              <a:ext cx="117475" cy="82550"/>
            </a:xfrm>
            <a:custGeom>
              <a:avLst/>
              <a:gdLst>
                <a:gd name="T0" fmla="*/ 16 w 43"/>
                <a:gd name="T1" fmla="*/ 15 h 30"/>
                <a:gd name="T2" fmla="*/ 26 w 43"/>
                <a:gd name="T3" fmla="*/ 4 h 30"/>
                <a:gd name="T4" fmla="*/ 39 w 43"/>
                <a:gd name="T5" fmla="*/ 3 h 30"/>
                <a:gd name="T6" fmla="*/ 43 w 43"/>
                <a:gd name="T7" fmla="*/ 11 h 30"/>
                <a:gd name="T8" fmla="*/ 39 w 43"/>
                <a:gd name="T9" fmla="*/ 16 h 30"/>
                <a:gd name="T10" fmla="*/ 30 w 43"/>
                <a:gd name="T11" fmla="*/ 19 h 30"/>
                <a:gd name="T12" fmla="*/ 25 w 43"/>
                <a:gd name="T13" fmla="*/ 22 h 30"/>
                <a:gd name="T14" fmla="*/ 19 w 43"/>
                <a:gd name="T15" fmla="*/ 24 h 30"/>
                <a:gd name="T16" fmla="*/ 12 w 43"/>
                <a:gd name="T17" fmla="*/ 26 h 30"/>
                <a:gd name="T18" fmla="*/ 3 w 43"/>
                <a:gd name="T19" fmla="*/ 20 h 30"/>
                <a:gd name="T20" fmla="*/ 6 w 43"/>
                <a:gd name="T21" fmla="*/ 9 h 30"/>
                <a:gd name="T22" fmla="*/ 14 w 43"/>
                <a:gd name="T23" fmla="*/ 10 h 30"/>
                <a:gd name="T24" fmla="*/ 16 w 43"/>
                <a:gd name="T25"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30">
                  <a:moveTo>
                    <a:pt x="16" y="15"/>
                  </a:moveTo>
                  <a:cubicBezTo>
                    <a:pt x="19" y="12"/>
                    <a:pt x="23" y="7"/>
                    <a:pt x="26" y="4"/>
                  </a:cubicBezTo>
                  <a:cubicBezTo>
                    <a:pt x="29" y="3"/>
                    <a:pt x="38" y="0"/>
                    <a:pt x="39" y="3"/>
                  </a:cubicBezTo>
                  <a:cubicBezTo>
                    <a:pt x="40" y="5"/>
                    <a:pt x="43" y="9"/>
                    <a:pt x="43" y="11"/>
                  </a:cubicBezTo>
                  <a:cubicBezTo>
                    <a:pt x="43" y="11"/>
                    <a:pt x="39" y="16"/>
                    <a:pt x="39" y="16"/>
                  </a:cubicBezTo>
                  <a:cubicBezTo>
                    <a:pt x="36" y="17"/>
                    <a:pt x="33" y="18"/>
                    <a:pt x="30" y="19"/>
                  </a:cubicBezTo>
                  <a:cubicBezTo>
                    <a:pt x="28" y="19"/>
                    <a:pt x="27" y="21"/>
                    <a:pt x="25" y="22"/>
                  </a:cubicBezTo>
                  <a:cubicBezTo>
                    <a:pt x="23" y="22"/>
                    <a:pt x="21" y="23"/>
                    <a:pt x="19" y="24"/>
                  </a:cubicBezTo>
                  <a:cubicBezTo>
                    <a:pt x="17" y="25"/>
                    <a:pt x="15" y="24"/>
                    <a:pt x="12" y="26"/>
                  </a:cubicBezTo>
                  <a:cubicBezTo>
                    <a:pt x="6" y="30"/>
                    <a:pt x="4" y="25"/>
                    <a:pt x="3" y="20"/>
                  </a:cubicBezTo>
                  <a:cubicBezTo>
                    <a:pt x="3" y="16"/>
                    <a:pt x="0" y="11"/>
                    <a:pt x="6" y="9"/>
                  </a:cubicBezTo>
                  <a:cubicBezTo>
                    <a:pt x="9" y="8"/>
                    <a:pt x="11" y="9"/>
                    <a:pt x="14" y="10"/>
                  </a:cubicBezTo>
                  <a:cubicBezTo>
                    <a:pt x="17" y="11"/>
                    <a:pt x="16" y="12"/>
                    <a:pt x="16"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4" name="Freeform 454"/>
            <p:cNvSpPr>
              <a:spLocks noEditPoints="1"/>
            </p:cNvSpPr>
            <p:nvPr/>
          </p:nvSpPr>
          <p:spPr bwMode="auto">
            <a:xfrm>
              <a:off x="4978401" y="2555702"/>
              <a:ext cx="117475" cy="76200"/>
            </a:xfrm>
            <a:custGeom>
              <a:avLst/>
              <a:gdLst>
                <a:gd name="T0" fmla="*/ 7 w 43"/>
                <a:gd name="T1" fmla="*/ 28 h 28"/>
                <a:gd name="T2" fmla="*/ 1 w 43"/>
                <a:gd name="T3" fmla="*/ 19 h 28"/>
                <a:gd name="T4" fmla="*/ 1 w 43"/>
                <a:gd name="T5" fmla="*/ 18 h 28"/>
                <a:gd name="T6" fmla="*/ 0 w 43"/>
                <a:gd name="T7" fmla="*/ 12 h 28"/>
                <a:gd name="T8" fmla="*/ 5 w 43"/>
                <a:gd name="T9" fmla="*/ 7 h 28"/>
                <a:gd name="T10" fmla="*/ 13 w 43"/>
                <a:gd name="T11" fmla="*/ 8 h 28"/>
                <a:gd name="T12" fmla="*/ 13 w 43"/>
                <a:gd name="T13" fmla="*/ 8 h 28"/>
                <a:gd name="T14" fmla="*/ 16 w 43"/>
                <a:gd name="T15" fmla="*/ 12 h 28"/>
                <a:gd name="T16" fmla="*/ 18 w 43"/>
                <a:gd name="T17" fmla="*/ 10 h 28"/>
                <a:gd name="T18" fmla="*/ 25 w 43"/>
                <a:gd name="T19" fmla="*/ 3 h 28"/>
                <a:gd name="T20" fmla="*/ 35 w 43"/>
                <a:gd name="T21" fmla="*/ 0 h 28"/>
                <a:gd name="T22" fmla="*/ 39 w 43"/>
                <a:gd name="T23" fmla="*/ 2 h 28"/>
                <a:gd name="T24" fmla="*/ 40 w 43"/>
                <a:gd name="T25" fmla="*/ 4 h 28"/>
                <a:gd name="T26" fmla="*/ 43 w 43"/>
                <a:gd name="T27" fmla="*/ 10 h 28"/>
                <a:gd name="T28" fmla="*/ 38 w 43"/>
                <a:gd name="T29" fmla="*/ 16 h 28"/>
                <a:gd name="T30" fmla="*/ 36 w 43"/>
                <a:gd name="T31" fmla="*/ 16 h 28"/>
                <a:gd name="T32" fmla="*/ 29 w 43"/>
                <a:gd name="T33" fmla="*/ 19 h 28"/>
                <a:gd name="T34" fmla="*/ 27 w 43"/>
                <a:gd name="T35" fmla="*/ 20 h 28"/>
                <a:gd name="T36" fmla="*/ 25 w 43"/>
                <a:gd name="T37" fmla="*/ 22 h 28"/>
                <a:gd name="T38" fmla="*/ 18 w 43"/>
                <a:gd name="T39" fmla="*/ 24 h 28"/>
                <a:gd name="T40" fmla="*/ 15 w 43"/>
                <a:gd name="T41" fmla="*/ 25 h 28"/>
                <a:gd name="T42" fmla="*/ 12 w 43"/>
                <a:gd name="T43" fmla="*/ 26 h 28"/>
                <a:gd name="T44" fmla="*/ 7 w 43"/>
                <a:gd name="T45" fmla="*/ 28 h 28"/>
                <a:gd name="T46" fmla="*/ 8 w 43"/>
                <a:gd name="T47" fmla="*/ 9 h 28"/>
                <a:gd name="T48" fmla="*/ 5 w 43"/>
                <a:gd name="T49" fmla="*/ 9 h 28"/>
                <a:gd name="T50" fmla="*/ 2 w 43"/>
                <a:gd name="T51" fmla="*/ 12 h 28"/>
                <a:gd name="T52" fmla="*/ 3 w 43"/>
                <a:gd name="T53" fmla="*/ 17 h 28"/>
                <a:gd name="T54" fmla="*/ 3 w 43"/>
                <a:gd name="T55" fmla="*/ 19 h 28"/>
                <a:gd name="T56" fmla="*/ 7 w 43"/>
                <a:gd name="T57" fmla="*/ 26 h 28"/>
                <a:gd name="T58" fmla="*/ 11 w 43"/>
                <a:gd name="T59" fmla="*/ 24 h 28"/>
                <a:gd name="T60" fmla="*/ 15 w 43"/>
                <a:gd name="T61" fmla="*/ 23 h 28"/>
                <a:gd name="T62" fmla="*/ 17 w 43"/>
                <a:gd name="T63" fmla="*/ 22 h 28"/>
                <a:gd name="T64" fmla="*/ 24 w 43"/>
                <a:gd name="T65" fmla="*/ 20 h 28"/>
                <a:gd name="T66" fmla="*/ 26 w 43"/>
                <a:gd name="T67" fmla="*/ 19 h 28"/>
                <a:gd name="T68" fmla="*/ 28 w 43"/>
                <a:gd name="T69" fmla="*/ 17 h 28"/>
                <a:gd name="T70" fmla="*/ 35 w 43"/>
                <a:gd name="T71" fmla="*/ 14 h 28"/>
                <a:gd name="T72" fmla="*/ 37 w 43"/>
                <a:gd name="T73" fmla="*/ 14 h 28"/>
                <a:gd name="T74" fmla="*/ 41 w 43"/>
                <a:gd name="T75" fmla="*/ 10 h 28"/>
                <a:gd name="T76" fmla="*/ 39 w 43"/>
                <a:gd name="T77" fmla="*/ 5 h 28"/>
                <a:gd name="T78" fmla="*/ 38 w 43"/>
                <a:gd name="T79" fmla="*/ 3 h 28"/>
                <a:gd name="T80" fmla="*/ 35 w 43"/>
                <a:gd name="T81" fmla="*/ 2 h 28"/>
                <a:gd name="T82" fmla="*/ 26 w 43"/>
                <a:gd name="T83" fmla="*/ 4 h 28"/>
                <a:gd name="T84" fmla="*/ 19 w 43"/>
                <a:gd name="T85" fmla="*/ 11 h 28"/>
                <a:gd name="T86" fmla="*/ 16 w 43"/>
                <a:gd name="T87" fmla="*/ 15 h 28"/>
                <a:gd name="T88" fmla="*/ 14 w 43"/>
                <a:gd name="T89" fmla="*/ 17 h 28"/>
                <a:gd name="T90" fmla="*/ 14 w 43"/>
                <a:gd name="T91" fmla="*/ 14 h 28"/>
                <a:gd name="T92" fmla="*/ 14 w 43"/>
                <a:gd name="T93" fmla="*/ 13 h 28"/>
                <a:gd name="T94" fmla="*/ 13 w 43"/>
                <a:gd name="T95" fmla="*/ 10 h 28"/>
                <a:gd name="T96" fmla="*/ 12 w 43"/>
                <a:gd name="T97" fmla="*/ 10 h 28"/>
                <a:gd name="T98" fmla="*/ 8 w 43"/>
                <a:gd name="T9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 h="28">
                  <a:moveTo>
                    <a:pt x="7" y="28"/>
                  </a:moveTo>
                  <a:cubicBezTo>
                    <a:pt x="3" y="28"/>
                    <a:pt x="2" y="22"/>
                    <a:pt x="1" y="19"/>
                  </a:cubicBezTo>
                  <a:cubicBezTo>
                    <a:pt x="1" y="19"/>
                    <a:pt x="1" y="18"/>
                    <a:pt x="1" y="18"/>
                  </a:cubicBezTo>
                  <a:cubicBezTo>
                    <a:pt x="1" y="16"/>
                    <a:pt x="0" y="14"/>
                    <a:pt x="0" y="12"/>
                  </a:cubicBezTo>
                  <a:cubicBezTo>
                    <a:pt x="1" y="9"/>
                    <a:pt x="2" y="8"/>
                    <a:pt x="5" y="7"/>
                  </a:cubicBezTo>
                  <a:cubicBezTo>
                    <a:pt x="8" y="6"/>
                    <a:pt x="10" y="7"/>
                    <a:pt x="13" y="8"/>
                  </a:cubicBezTo>
                  <a:cubicBezTo>
                    <a:pt x="13" y="8"/>
                    <a:pt x="13" y="8"/>
                    <a:pt x="13" y="8"/>
                  </a:cubicBezTo>
                  <a:cubicBezTo>
                    <a:pt x="16" y="9"/>
                    <a:pt x="16" y="10"/>
                    <a:pt x="16" y="12"/>
                  </a:cubicBezTo>
                  <a:cubicBezTo>
                    <a:pt x="17" y="11"/>
                    <a:pt x="17" y="11"/>
                    <a:pt x="18" y="10"/>
                  </a:cubicBezTo>
                  <a:cubicBezTo>
                    <a:pt x="20" y="7"/>
                    <a:pt x="22" y="4"/>
                    <a:pt x="25" y="3"/>
                  </a:cubicBezTo>
                  <a:cubicBezTo>
                    <a:pt x="27" y="1"/>
                    <a:pt x="32" y="0"/>
                    <a:pt x="35" y="0"/>
                  </a:cubicBezTo>
                  <a:cubicBezTo>
                    <a:pt x="37" y="0"/>
                    <a:pt x="39" y="0"/>
                    <a:pt x="39" y="2"/>
                  </a:cubicBezTo>
                  <a:cubicBezTo>
                    <a:pt x="40" y="2"/>
                    <a:pt x="40" y="3"/>
                    <a:pt x="40" y="4"/>
                  </a:cubicBezTo>
                  <a:cubicBezTo>
                    <a:pt x="42" y="6"/>
                    <a:pt x="43" y="9"/>
                    <a:pt x="43" y="10"/>
                  </a:cubicBezTo>
                  <a:cubicBezTo>
                    <a:pt x="43" y="11"/>
                    <a:pt x="38" y="15"/>
                    <a:pt x="38" y="16"/>
                  </a:cubicBezTo>
                  <a:cubicBezTo>
                    <a:pt x="36" y="16"/>
                    <a:pt x="36" y="16"/>
                    <a:pt x="36" y="16"/>
                  </a:cubicBezTo>
                  <a:cubicBezTo>
                    <a:pt x="34" y="17"/>
                    <a:pt x="31" y="18"/>
                    <a:pt x="29" y="19"/>
                  </a:cubicBezTo>
                  <a:cubicBezTo>
                    <a:pt x="28" y="19"/>
                    <a:pt x="28" y="19"/>
                    <a:pt x="27" y="20"/>
                  </a:cubicBezTo>
                  <a:cubicBezTo>
                    <a:pt x="26" y="21"/>
                    <a:pt x="26" y="21"/>
                    <a:pt x="25" y="22"/>
                  </a:cubicBezTo>
                  <a:cubicBezTo>
                    <a:pt x="22" y="22"/>
                    <a:pt x="21" y="23"/>
                    <a:pt x="18" y="24"/>
                  </a:cubicBezTo>
                  <a:cubicBezTo>
                    <a:pt x="17" y="25"/>
                    <a:pt x="16" y="25"/>
                    <a:pt x="15" y="25"/>
                  </a:cubicBezTo>
                  <a:cubicBezTo>
                    <a:pt x="14" y="25"/>
                    <a:pt x="13" y="25"/>
                    <a:pt x="12" y="26"/>
                  </a:cubicBezTo>
                  <a:cubicBezTo>
                    <a:pt x="10" y="27"/>
                    <a:pt x="9" y="28"/>
                    <a:pt x="7" y="28"/>
                  </a:cubicBezTo>
                  <a:close/>
                  <a:moveTo>
                    <a:pt x="8" y="9"/>
                  </a:moveTo>
                  <a:cubicBezTo>
                    <a:pt x="7" y="9"/>
                    <a:pt x="6" y="9"/>
                    <a:pt x="5" y="9"/>
                  </a:cubicBezTo>
                  <a:cubicBezTo>
                    <a:pt x="3" y="10"/>
                    <a:pt x="2" y="10"/>
                    <a:pt x="2" y="12"/>
                  </a:cubicBezTo>
                  <a:cubicBezTo>
                    <a:pt x="2" y="14"/>
                    <a:pt x="3" y="15"/>
                    <a:pt x="3" y="17"/>
                  </a:cubicBezTo>
                  <a:cubicBezTo>
                    <a:pt x="3" y="18"/>
                    <a:pt x="3" y="18"/>
                    <a:pt x="3" y="19"/>
                  </a:cubicBezTo>
                  <a:cubicBezTo>
                    <a:pt x="4" y="22"/>
                    <a:pt x="5" y="26"/>
                    <a:pt x="7" y="26"/>
                  </a:cubicBezTo>
                  <a:cubicBezTo>
                    <a:pt x="8" y="26"/>
                    <a:pt x="9" y="25"/>
                    <a:pt x="11" y="24"/>
                  </a:cubicBezTo>
                  <a:cubicBezTo>
                    <a:pt x="12" y="23"/>
                    <a:pt x="14" y="23"/>
                    <a:pt x="15" y="23"/>
                  </a:cubicBezTo>
                  <a:cubicBezTo>
                    <a:pt x="16" y="23"/>
                    <a:pt x="16" y="23"/>
                    <a:pt x="17" y="22"/>
                  </a:cubicBezTo>
                  <a:cubicBezTo>
                    <a:pt x="20" y="21"/>
                    <a:pt x="22" y="20"/>
                    <a:pt x="24" y="20"/>
                  </a:cubicBezTo>
                  <a:cubicBezTo>
                    <a:pt x="25" y="20"/>
                    <a:pt x="25" y="19"/>
                    <a:pt x="26" y="19"/>
                  </a:cubicBezTo>
                  <a:cubicBezTo>
                    <a:pt x="27" y="18"/>
                    <a:pt x="27" y="17"/>
                    <a:pt x="28" y="17"/>
                  </a:cubicBezTo>
                  <a:cubicBezTo>
                    <a:pt x="31" y="16"/>
                    <a:pt x="33" y="15"/>
                    <a:pt x="35" y="14"/>
                  </a:cubicBezTo>
                  <a:cubicBezTo>
                    <a:pt x="37" y="14"/>
                    <a:pt x="37" y="14"/>
                    <a:pt x="37" y="14"/>
                  </a:cubicBezTo>
                  <a:cubicBezTo>
                    <a:pt x="38" y="13"/>
                    <a:pt x="40" y="11"/>
                    <a:pt x="41" y="10"/>
                  </a:cubicBezTo>
                  <a:cubicBezTo>
                    <a:pt x="41" y="8"/>
                    <a:pt x="39" y="6"/>
                    <a:pt x="39" y="5"/>
                  </a:cubicBezTo>
                  <a:cubicBezTo>
                    <a:pt x="38" y="4"/>
                    <a:pt x="38" y="3"/>
                    <a:pt x="38" y="3"/>
                  </a:cubicBezTo>
                  <a:cubicBezTo>
                    <a:pt x="37" y="2"/>
                    <a:pt x="36" y="2"/>
                    <a:pt x="35" y="2"/>
                  </a:cubicBezTo>
                  <a:cubicBezTo>
                    <a:pt x="32" y="2"/>
                    <a:pt x="28" y="3"/>
                    <a:pt x="26" y="4"/>
                  </a:cubicBezTo>
                  <a:cubicBezTo>
                    <a:pt x="24" y="6"/>
                    <a:pt x="21" y="8"/>
                    <a:pt x="19" y="11"/>
                  </a:cubicBezTo>
                  <a:cubicBezTo>
                    <a:pt x="18" y="13"/>
                    <a:pt x="17" y="14"/>
                    <a:pt x="16" y="15"/>
                  </a:cubicBezTo>
                  <a:cubicBezTo>
                    <a:pt x="14" y="17"/>
                    <a:pt x="14" y="17"/>
                    <a:pt x="14" y="17"/>
                  </a:cubicBezTo>
                  <a:cubicBezTo>
                    <a:pt x="14" y="14"/>
                    <a:pt x="14" y="14"/>
                    <a:pt x="14" y="14"/>
                  </a:cubicBezTo>
                  <a:cubicBezTo>
                    <a:pt x="14" y="14"/>
                    <a:pt x="14" y="13"/>
                    <a:pt x="14" y="13"/>
                  </a:cubicBezTo>
                  <a:cubicBezTo>
                    <a:pt x="15" y="11"/>
                    <a:pt x="15" y="11"/>
                    <a:pt x="13" y="10"/>
                  </a:cubicBezTo>
                  <a:cubicBezTo>
                    <a:pt x="12" y="10"/>
                    <a:pt x="12" y="10"/>
                    <a:pt x="12" y="10"/>
                  </a:cubicBezTo>
                  <a:cubicBezTo>
                    <a:pt x="10" y="9"/>
                    <a:pt x="9" y="9"/>
                    <a:pt x="8"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5" name="Freeform 455"/>
            <p:cNvSpPr/>
            <p:nvPr/>
          </p:nvSpPr>
          <p:spPr bwMode="auto">
            <a:xfrm>
              <a:off x="5118101" y="2465215"/>
              <a:ext cx="7938" cy="6350"/>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2" y="0"/>
                    <a:pt x="1" y="0"/>
                    <a:pt x="0" y="2"/>
                  </a:cubicBezTo>
                  <a:cubicBezTo>
                    <a:pt x="1" y="1"/>
                    <a:pt x="2" y="1"/>
                    <a:pt x="3"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6" name="Freeform 456"/>
            <p:cNvSpPr/>
            <p:nvPr/>
          </p:nvSpPr>
          <p:spPr bwMode="auto">
            <a:xfrm>
              <a:off x="5110163" y="2463627"/>
              <a:ext cx="26988" cy="12700"/>
            </a:xfrm>
            <a:custGeom>
              <a:avLst/>
              <a:gdLst>
                <a:gd name="T0" fmla="*/ 0 w 10"/>
                <a:gd name="T1" fmla="*/ 5 h 5"/>
                <a:gd name="T2" fmla="*/ 2 w 10"/>
                <a:gd name="T3" fmla="*/ 2 h 5"/>
                <a:gd name="T4" fmla="*/ 7 w 10"/>
                <a:gd name="T5" fmla="*/ 0 h 5"/>
                <a:gd name="T6" fmla="*/ 10 w 10"/>
                <a:gd name="T7" fmla="*/ 0 h 5"/>
                <a:gd name="T8" fmla="*/ 0 w 10"/>
                <a:gd name="T9" fmla="*/ 5 h 5"/>
              </a:gdLst>
              <a:ahLst/>
              <a:cxnLst>
                <a:cxn ang="0">
                  <a:pos x="T0" y="T1"/>
                </a:cxn>
                <a:cxn ang="0">
                  <a:pos x="T2" y="T3"/>
                </a:cxn>
                <a:cxn ang="0">
                  <a:pos x="T4" y="T5"/>
                </a:cxn>
                <a:cxn ang="0">
                  <a:pos x="T6" y="T7"/>
                </a:cxn>
                <a:cxn ang="0">
                  <a:pos x="T8" y="T9"/>
                </a:cxn>
              </a:cxnLst>
              <a:rect l="0" t="0" r="r" b="b"/>
              <a:pathLst>
                <a:path w="10" h="5">
                  <a:moveTo>
                    <a:pt x="0" y="5"/>
                  </a:moveTo>
                  <a:cubicBezTo>
                    <a:pt x="2" y="2"/>
                    <a:pt x="2" y="2"/>
                    <a:pt x="2" y="2"/>
                  </a:cubicBezTo>
                  <a:cubicBezTo>
                    <a:pt x="3" y="1"/>
                    <a:pt x="5" y="0"/>
                    <a:pt x="7" y="0"/>
                  </a:cubicBezTo>
                  <a:cubicBezTo>
                    <a:pt x="10" y="0"/>
                    <a:pt x="10" y="0"/>
                    <a:pt x="10" y="0"/>
                  </a:cubicBezTo>
                  <a:lnTo>
                    <a:pt x="0"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7" name="Freeform 457"/>
            <p:cNvSpPr/>
            <p:nvPr/>
          </p:nvSpPr>
          <p:spPr bwMode="auto">
            <a:xfrm>
              <a:off x="4995863" y="2298527"/>
              <a:ext cx="207963" cy="188913"/>
            </a:xfrm>
            <a:custGeom>
              <a:avLst/>
              <a:gdLst>
                <a:gd name="T0" fmla="*/ 37 w 76"/>
                <a:gd name="T1" fmla="*/ 15 h 69"/>
                <a:gd name="T2" fmla="*/ 40 w 76"/>
                <a:gd name="T3" fmla="*/ 15 h 69"/>
                <a:gd name="T4" fmla="*/ 46 w 76"/>
                <a:gd name="T5" fmla="*/ 8 h 69"/>
                <a:gd name="T6" fmla="*/ 52 w 76"/>
                <a:gd name="T7" fmla="*/ 7 h 69"/>
                <a:gd name="T8" fmla="*/ 53 w 76"/>
                <a:gd name="T9" fmla="*/ 9 h 69"/>
                <a:gd name="T10" fmla="*/ 58 w 76"/>
                <a:gd name="T11" fmla="*/ 10 h 69"/>
                <a:gd name="T12" fmla="*/ 66 w 76"/>
                <a:gd name="T13" fmla="*/ 16 h 69"/>
                <a:gd name="T14" fmla="*/ 68 w 76"/>
                <a:gd name="T15" fmla="*/ 20 h 69"/>
                <a:gd name="T16" fmla="*/ 67 w 76"/>
                <a:gd name="T17" fmla="*/ 26 h 69"/>
                <a:gd name="T18" fmla="*/ 65 w 76"/>
                <a:gd name="T19" fmla="*/ 29 h 69"/>
                <a:gd name="T20" fmla="*/ 66 w 76"/>
                <a:gd name="T21" fmla="*/ 31 h 69"/>
                <a:gd name="T22" fmla="*/ 65 w 76"/>
                <a:gd name="T23" fmla="*/ 33 h 69"/>
                <a:gd name="T24" fmla="*/ 66 w 76"/>
                <a:gd name="T25" fmla="*/ 39 h 69"/>
                <a:gd name="T26" fmla="*/ 70 w 76"/>
                <a:gd name="T27" fmla="*/ 42 h 69"/>
                <a:gd name="T28" fmla="*/ 67 w 76"/>
                <a:gd name="T29" fmla="*/ 47 h 69"/>
                <a:gd name="T30" fmla="*/ 69 w 76"/>
                <a:gd name="T31" fmla="*/ 52 h 69"/>
                <a:gd name="T32" fmla="*/ 74 w 76"/>
                <a:gd name="T33" fmla="*/ 55 h 69"/>
                <a:gd name="T34" fmla="*/ 76 w 76"/>
                <a:gd name="T35" fmla="*/ 60 h 69"/>
                <a:gd name="T36" fmla="*/ 71 w 76"/>
                <a:gd name="T37" fmla="*/ 64 h 69"/>
                <a:gd name="T38" fmla="*/ 66 w 76"/>
                <a:gd name="T39" fmla="*/ 68 h 69"/>
                <a:gd name="T40" fmla="*/ 53 w 76"/>
                <a:gd name="T41" fmla="*/ 66 h 69"/>
                <a:gd name="T42" fmla="*/ 49 w 76"/>
                <a:gd name="T43" fmla="*/ 60 h 69"/>
                <a:gd name="T44" fmla="*/ 40 w 76"/>
                <a:gd name="T45" fmla="*/ 62 h 69"/>
                <a:gd name="T46" fmla="*/ 32 w 76"/>
                <a:gd name="T47" fmla="*/ 57 h 69"/>
                <a:gd name="T48" fmla="*/ 26 w 76"/>
                <a:gd name="T49" fmla="*/ 50 h 69"/>
                <a:gd name="T50" fmla="*/ 20 w 76"/>
                <a:gd name="T51" fmla="*/ 45 h 69"/>
                <a:gd name="T52" fmla="*/ 19 w 76"/>
                <a:gd name="T53" fmla="*/ 47 h 69"/>
                <a:gd name="T54" fmla="*/ 11 w 76"/>
                <a:gd name="T55" fmla="*/ 34 h 69"/>
                <a:gd name="T56" fmla="*/ 6 w 76"/>
                <a:gd name="T57" fmla="*/ 28 h 69"/>
                <a:gd name="T58" fmla="*/ 9 w 76"/>
                <a:gd name="T59" fmla="*/ 20 h 69"/>
                <a:gd name="T60" fmla="*/ 4 w 76"/>
                <a:gd name="T61" fmla="*/ 12 h 69"/>
                <a:gd name="T62" fmla="*/ 2 w 76"/>
                <a:gd name="T63" fmla="*/ 10 h 69"/>
                <a:gd name="T64" fmla="*/ 2 w 76"/>
                <a:gd name="T65" fmla="*/ 5 h 69"/>
                <a:gd name="T66" fmla="*/ 3 w 76"/>
                <a:gd name="T67" fmla="*/ 0 h 69"/>
                <a:gd name="T68" fmla="*/ 11 w 76"/>
                <a:gd name="T69" fmla="*/ 5 h 69"/>
                <a:gd name="T70" fmla="*/ 16 w 76"/>
                <a:gd name="T71" fmla="*/ 1 h 69"/>
                <a:gd name="T72" fmla="*/ 16 w 76"/>
                <a:gd name="T73" fmla="*/ 5 h 69"/>
                <a:gd name="T74" fmla="*/ 20 w 76"/>
                <a:gd name="T75" fmla="*/ 9 h 69"/>
                <a:gd name="T76" fmla="*/ 25 w 76"/>
                <a:gd name="T77" fmla="*/ 12 h 69"/>
                <a:gd name="T78" fmla="*/ 37 w 76"/>
                <a:gd name="T79"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69">
                  <a:moveTo>
                    <a:pt x="37" y="15"/>
                  </a:moveTo>
                  <a:cubicBezTo>
                    <a:pt x="38" y="15"/>
                    <a:pt x="39" y="15"/>
                    <a:pt x="40" y="15"/>
                  </a:cubicBezTo>
                  <a:cubicBezTo>
                    <a:pt x="39" y="12"/>
                    <a:pt x="43" y="9"/>
                    <a:pt x="46" y="8"/>
                  </a:cubicBezTo>
                  <a:cubicBezTo>
                    <a:pt x="47" y="8"/>
                    <a:pt x="50" y="7"/>
                    <a:pt x="52" y="7"/>
                  </a:cubicBezTo>
                  <a:cubicBezTo>
                    <a:pt x="53" y="7"/>
                    <a:pt x="53" y="9"/>
                    <a:pt x="53" y="9"/>
                  </a:cubicBezTo>
                  <a:cubicBezTo>
                    <a:pt x="55" y="9"/>
                    <a:pt x="56" y="10"/>
                    <a:pt x="58" y="10"/>
                  </a:cubicBezTo>
                  <a:cubicBezTo>
                    <a:pt x="61" y="11"/>
                    <a:pt x="63" y="14"/>
                    <a:pt x="66" y="16"/>
                  </a:cubicBezTo>
                  <a:cubicBezTo>
                    <a:pt x="68" y="17"/>
                    <a:pt x="68" y="16"/>
                    <a:pt x="68" y="20"/>
                  </a:cubicBezTo>
                  <a:cubicBezTo>
                    <a:pt x="68" y="22"/>
                    <a:pt x="68" y="24"/>
                    <a:pt x="67" y="26"/>
                  </a:cubicBezTo>
                  <a:cubicBezTo>
                    <a:pt x="66" y="28"/>
                    <a:pt x="65" y="27"/>
                    <a:pt x="65" y="29"/>
                  </a:cubicBezTo>
                  <a:cubicBezTo>
                    <a:pt x="65" y="30"/>
                    <a:pt x="66" y="30"/>
                    <a:pt x="66" y="31"/>
                  </a:cubicBezTo>
                  <a:cubicBezTo>
                    <a:pt x="66" y="32"/>
                    <a:pt x="65" y="33"/>
                    <a:pt x="65" y="33"/>
                  </a:cubicBezTo>
                  <a:cubicBezTo>
                    <a:pt x="65" y="35"/>
                    <a:pt x="65" y="38"/>
                    <a:pt x="66" y="39"/>
                  </a:cubicBezTo>
                  <a:cubicBezTo>
                    <a:pt x="67" y="40"/>
                    <a:pt x="70" y="40"/>
                    <a:pt x="70" y="42"/>
                  </a:cubicBezTo>
                  <a:cubicBezTo>
                    <a:pt x="69" y="44"/>
                    <a:pt x="68" y="46"/>
                    <a:pt x="67" y="47"/>
                  </a:cubicBezTo>
                  <a:cubicBezTo>
                    <a:pt x="66" y="48"/>
                    <a:pt x="69" y="51"/>
                    <a:pt x="69" y="52"/>
                  </a:cubicBezTo>
                  <a:cubicBezTo>
                    <a:pt x="70" y="54"/>
                    <a:pt x="73" y="54"/>
                    <a:pt x="74" y="55"/>
                  </a:cubicBezTo>
                  <a:cubicBezTo>
                    <a:pt x="76" y="56"/>
                    <a:pt x="73" y="59"/>
                    <a:pt x="76" y="60"/>
                  </a:cubicBezTo>
                  <a:cubicBezTo>
                    <a:pt x="75" y="63"/>
                    <a:pt x="72" y="62"/>
                    <a:pt x="71" y="64"/>
                  </a:cubicBezTo>
                  <a:cubicBezTo>
                    <a:pt x="68" y="68"/>
                    <a:pt x="71" y="69"/>
                    <a:pt x="66" y="68"/>
                  </a:cubicBezTo>
                  <a:cubicBezTo>
                    <a:pt x="62" y="67"/>
                    <a:pt x="58" y="67"/>
                    <a:pt x="53" y="66"/>
                  </a:cubicBezTo>
                  <a:cubicBezTo>
                    <a:pt x="52" y="66"/>
                    <a:pt x="52" y="59"/>
                    <a:pt x="49" y="60"/>
                  </a:cubicBezTo>
                  <a:cubicBezTo>
                    <a:pt x="45" y="61"/>
                    <a:pt x="43" y="63"/>
                    <a:pt x="40" y="62"/>
                  </a:cubicBezTo>
                  <a:cubicBezTo>
                    <a:pt x="37" y="61"/>
                    <a:pt x="34" y="59"/>
                    <a:pt x="32" y="57"/>
                  </a:cubicBezTo>
                  <a:cubicBezTo>
                    <a:pt x="29" y="56"/>
                    <a:pt x="27" y="53"/>
                    <a:pt x="26" y="50"/>
                  </a:cubicBezTo>
                  <a:cubicBezTo>
                    <a:pt x="24" y="46"/>
                    <a:pt x="23" y="48"/>
                    <a:pt x="20" y="45"/>
                  </a:cubicBezTo>
                  <a:cubicBezTo>
                    <a:pt x="19" y="45"/>
                    <a:pt x="19" y="46"/>
                    <a:pt x="19" y="47"/>
                  </a:cubicBezTo>
                  <a:cubicBezTo>
                    <a:pt x="13" y="44"/>
                    <a:pt x="16" y="38"/>
                    <a:pt x="11" y="34"/>
                  </a:cubicBezTo>
                  <a:cubicBezTo>
                    <a:pt x="9" y="33"/>
                    <a:pt x="5" y="30"/>
                    <a:pt x="6" y="28"/>
                  </a:cubicBezTo>
                  <a:cubicBezTo>
                    <a:pt x="7" y="25"/>
                    <a:pt x="9" y="23"/>
                    <a:pt x="9" y="20"/>
                  </a:cubicBezTo>
                  <a:cubicBezTo>
                    <a:pt x="4" y="19"/>
                    <a:pt x="5" y="15"/>
                    <a:pt x="4" y="12"/>
                  </a:cubicBezTo>
                  <a:cubicBezTo>
                    <a:pt x="3" y="11"/>
                    <a:pt x="2" y="10"/>
                    <a:pt x="2" y="10"/>
                  </a:cubicBezTo>
                  <a:cubicBezTo>
                    <a:pt x="1" y="9"/>
                    <a:pt x="2" y="7"/>
                    <a:pt x="2" y="5"/>
                  </a:cubicBezTo>
                  <a:cubicBezTo>
                    <a:pt x="2" y="3"/>
                    <a:pt x="0" y="1"/>
                    <a:pt x="3" y="0"/>
                  </a:cubicBezTo>
                  <a:cubicBezTo>
                    <a:pt x="5" y="2"/>
                    <a:pt x="7" y="6"/>
                    <a:pt x="11" y="5"/>
                  </a:cubicBezTo>
                  <a:cubicBezTo>
                    <a:pt x="13" y="4"/>
                    <a:pt x="13" y="0"/>
                    <a:pt x="16" y="1"/>
                  </a:cubicBezTo>
                  <a:cubicBezTo>
                    <a:pt x="18" y="1"/>
                    <a:pt x="18" y="4"/>
                    <a:pt x="16" y="5"/>
                  </a:cubicBezTo>
                  <a:cubicBezTo>
                    <a:pt x="19" y="6"/>
                    <a:pt x="19" y="6"/>
                    <a:pt x="20" y="9"/>
                  </a:cubicBezTo>
                  <a:cubicBezTo>
                    <a:pt x="21" y="12"/>
                    <a:pt x="23" y="10"/>
                    <a:pt x="25" y="12"/>
                  </a:cubicBezTo>
                  <a:cubicBezTo>
                    <a:pt x="29" y="16"/>
                    <a:pt x="32" y="16"/>
                    <a:pt x="37"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8" name="Freeform 458"/>
            <p:cNvSpPr>
              <a:spLocks noEditPoints="1"/>
            </p:cNvSpPr>
            <p:nvPr/>
          </p:nvSpPr>
          <p:spPr bwMode="auto">
            <a:xfrm>
              <a:off x="4995863" y="2293765"/>
              <a:ext cx="209550" cy="193675"/>
            </a:xfrm>
            <a:custGeom>
              <a:avLst/>
              <a:gdLst>
                <a:gd name="T0" fmla="*/ 53 w 77"/>
                <a:gd name="T1" fmla="*/ 69 h 71"/>
                <a:gd name="T2" fmla="*/ 49 w 77"/>
                <a:gd name="T3" fmla="*/ 63 h 71"/>
                <a:gd name="T4" fmla="*/ 34 w 77"/>
                <a:gd name="T5" fmla="*/ 62 h 71"/>
                <a:gd name="T6" fmla="*/ 25 w 77"/>
                <a:gd name="T7" fmla="*/ 53 h 71"/>
                <a:gd name="T8" fmla="*/ 20 w 77"/>
                <a:gd name="T9" fmla="*/ 49 h 71"/>
                <a:gd name="T10" fmla="*/ 14 w 77"/>
                <a:gd name="T11" fmla="*/ 43 h 71"/>
                <a:gd name="T12" fmla="*/ 7 w 77"/>
                <a:gd name="T13" fmla="*/ 25 h 71"/>
                <a:gd name="T14" fmla="*/ 3 w 77"/>
                <a:gd name="T15" fmla="*/ 14 h 71"/>
                <a:gd name="T16" fmla="*/ 1 w 77"/>
                <a:gd name="T17" fmla="*/ 9 h 71"/>
                <a:gd name="T18" fmla="*/ 2 w 77"/>
                <a:gd name="T19" fmla="*/ 1 h 71"/>
                <a:gd name="T20" fmla="*/ 11 w 77"/>
                <a:gd name="T21" fmla="*/ 6 h 71"/>
                <a:gd name="T22" fmla="*/ 16 w 77"/>
                <a:gd name="T23" fmla="*/ 2 h 71"/>
                <a:gd name="T24" fmla="*/ 21 w 77"/>
                <a:gd name="T25" fmla="*/ 11 h 71"/>
                <a:gd name="T26" fmla="*/ 31 w 77"/>
                <a:gd name="T27" fmla="*/ 17 h 71"/>
                <a:gd name="T28" fmla="*/ 37 w 77"/>
                <a:gd name="T29" fmla="*/ 16 h 71"/>
                <a:gd name="T30" fmla="*/ 39 w 77"/>
                <a:gd name="T31" fmla="*/ 14 h 71"/>
                <a:gd name="T32" fmla="*/ 52 w 77"/>
                <a:gd name="T33" fmla="*/ 8 h 71"/>
                <a:gd name="T34" fmla="*/ 56 w 77"/>
                <a:gd name="T35" fmla="*/ 11 h 71"/>
                <a:gd name="T36" fmla="*/ 67 w 77"/>
                <a:gd name="T37" fmla="*/ 17 h 71"/>
                <a:gd name="T38" fmla="*/ 68 w 77"/>
                <a:gd name="T39" fmla="*/ 29 h 71"/>
                <a:gd name="T40" fmla="*/ 67 w 77"/>
                <a:gd name="T41" fmla="*/ 31 h 71"/>
                <a:gd name="T42" fmla="*/ 66 w 77"/>
                <a:gd name="T43" fmla="*/ 35 h 71"/>
                <a:gd name="T44" fmla="*/ 68 w 77"/>
                <a:gd name="T45" fmla="*/ 41 h 71"/>
                <a:gd name="T46" fmla="*/ 68 w 77"/>
                <a:gd name="T47" fmla="*/ 50 h 71"/>
                <a:gd name="T48" fmla="*/ 73 w 77"/>
                <a:gd name="T49" fmla="*/ 56 h 71"/>
                <a:gd name="T50" fmla="*/ 76 w 77"/>
                <a:gd name="T51" fmla="*/ 61 h 71"/>
                <a:gd name="T52" fmla="*/ 74 w 77"/>
                <a:gd name="T53" fmla="*/ 65 h 71"/>
                <a:gd name="T54" fmla="*/ 68 w 77"/>
                <a:gd name="T55" fmla="*/ 71 h 71"/>
                <a:gd name="T56" fmla="*/ 54 w 77"/>
                <a:gd name="T57" fmla="*/ 67 h 71"/>
                <a:gd name="T58" fmla="*/ 68 w 77"/>
                <a:gd name="T59" fmla="*/ 69 h 71"/>
                <a:gd name="T60" fmla="*/ 75 w 77"/>
                <a:gd name="T61" fmla="*/ 62 h 71"/>
                <a:gd name="T62" fmla="*/ 72 w 77"/>
                <a:gd name="T63" fmla="*/ 57 h 71"/>
                <a:gd name="T64" fmla="*/ 66 w 77"/>
                <a:gd name="T65" fmla="*/ 49 h 71"/>
                <a:gd name="T66" fmla="*/ 67 w 77"/>
                <a:gd name="T67" fmla="*/ 43 h 71"/>
                <a:gd name="T68" fmla="*/ 64 w 77"/>
                <a:gd name="T69" fmla="*/ 36 h 71"/>
                <a:gd name="T70" fmla="*/ 65 w 77"/>
                <a:gd name="T71" fmla="*/ 33 h 71"/>
                <a:gd name="T72" fmla="*/ 66 w 77"/>
                <a:gd name="T73" fmla="*/ 28 h 71"/>
                <a:gd name="T74" fmla="*/ 67 w 77"/>
                <a:gd name="T75" fmla="*/ 20 h 71"/>
                <a:gd name="T76" fmla="*/ 63 w 77"/>
                <a:gd name="T77" fmla="*/ 17 h 71"/>
                <a:gd name="T78" fmla="*/ 53 w 77"/>
                <a:gd name="T79" fmla="*/ 12 h 71"/>
                <a:gd name="T80" fmla="*/ 48 w 77"/>
                <a:gd name="T81" fmla="*/ 11 h 71"/>
                <a:gd name="T82" fmla="*/ 41 w 77"/>
                <a:gd name="T83" fmla="*/ 16 h 71"/>
                <a:gd name="T84" fmla="*/ 39 w 77"/>
                <a:gd name="T85" fmla="*/ 18 h 71"/>
                <a:gd name="T86" fmla="*/ 31 w 77"/>
                <a:gd name="T87" fmla="*/ 18 h 71"/>
                <a:gd name="T88" fmla="*/ 22 w 77"/>
                <a:gd name="T89" fmla="*/ 14 h 71"/>
                <a:gd name="T90" fmla="*/ 14 w 77"/>
                <a:gd name="T91" fmla="*/ 7 h 71"/>
                <a:gd name="T92" fmla="*/ 15 w 77"/>
                <a:gd name="T93" fmla="*/ 4 h 71"/>
                <a:gd name="T94" fmla="*/ 9 w 77"/>
                <a:gd name="T95" fmla="*/ 8 h 71"/>
                <a:gd name="T96" fmla="*/ 3 w 77"/>
                <a:gd name="T97" fmla="*/ 7 h 71"/>
                <a:gd name="T98" fmla="*/ 3 w 77"/>
                <a:gd name="T99" fmla="*/ 12 h 71"/>
                <a:gd name="T100" fmla="*/ 10 w 77"/>
                <a:gd name="T101" fmla="*/ 21 h 71"/>
                <a:gd name="T102" fmla="*/ 9 w 77"/>
                <a:gd name="T103" fmla="*/ 26 h 71"/>
                <a:gd name="T104" fmla="*/ 16 w 77"/>
                <a:gd name="T105" fmla="*/ 42 h 71"/>
                <a:gd name="T106" fmla="*/ 19 w 77"/>
                <a:gd name="T107" fmla="*/ 46 h 71"/>
                <a:gd name="T108" fmla="*/ 23 w 77"/>
                <a:gd name="T109" fmla="*/ 48 h 71"/>
                <a:gd name="T110" fmla="*/ 32 w 77"/>
                <a:gd name="T111" fmla="*/ 58 h 71"/>
                <a:gd name="T112" fmla="*/ 47 w 77"/>
                <a:gd name="T113" fmla="*/ 6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 h="71">
                  <a:moveTo>
                    <a:pt x="68" y="71"/>
                  </a:moveTo>
                  <a:cubicBezTo>
                    <a:pt x="68" y="71"/>
                    <a:pt x="67" y="71"/>
                    <a:pt x="66" y="71"/>
                  </a:cubicBezTo>
                  <a:cubicBezTo>
                    <a:pt x="53" y="69"/>
                    <a:pt x="53" y="69"/>
                    <a:pt x="53" y="69"/>
                  </a:cubicBezTo>
                  <a:cubicBezTo>
                    <a:pt x="52" y="69"/>
                    <a:pt x="52" y="67"/>
                    <a:pt x="51" y="66"/>
                  </a:cubicBezTo>
                  <a:cubicBezTo>
                    <a:pt x="51" y="65"/>
                    <a:pt x="50" y="63"/>
                    <a:pt x="50" y="63"/>
                  </a:cubicBezTo>
                  <a:cubicBezTo>
                    <a:pt x="50" y="63"/>
                    <a:pt x="49" y="63"/>
                    <a:pt x="49" y="63"/>
                  </a:cubicBezTo>
                  <a:cubicBezTo>
                    <a:pt x="49" y="63"/>
                    <a:pt x="48" y="63"/>
                    <a:pt x="48" y="63"/>
                  </a:cubicBezTo>
                  <a:cubicBezTo>
                    <a:pt x="45" y="65"/>
                    <a:pt x="42" y="66"/>
                    <a:pt x="39" y="65"/>
                  </a:cubicBezTo>
                  <a:cubicBezTo>
                    <a:pt x="37" y="65"/>
                    <a:pt x="36" y="63"/>
                    <a:pt x="34" y="62"/>
                  </a:cubicBezTo>
                  <a:cubicBezTo>
                    <a:pt x="33" y="61"/>
                    <a:pt x="32" y="61"/>
                    <a:pt x="31" y="60"/>
                  </a:cubicBezTo>
                  <a:cubicBezTo>
                    <a:pt x="29" y="59"/>
                    <a:pt x="27" y="56"/>
                    <a:pt x="25" y="53"/>
                  </a:cubicBezTo>
                  <a:cubicBezTo>
                    <a:pt x="25" y="53"/>
                    <a:pt x="25" y="53"/>
                    <a:pt x="25" y="53"/>
                  </a:cubicBezTo>
                  <a:cubicBezTo>
                    <a:pt x="24" y="51"/>
                    <a:pt x="23" y="50"/>
                    <a:pt x="22" y="50"/>
                  </a:cubicBezTo>
                  <a:cubicBezTo>
                    <a:pt x="22" y="50"/>
                    <a:pt x="21" y="49"/>
                    <a:pt x="20" y="48"/>
                  </a:cubicBezTo>
                  <a:cubicBezTo>
                    <a:pt x="20" y="49"/>
                    <a:pt x="20" y="49"/>
                    <a:pt x="20" y="49"/>
                  </a:cubicBezTo>
                  <a:cubicBezTo>
                    <a:pt x="19" y="50"/>
                    <a:pt x="19" y="50"/>
                    <a:pt x="19" y="50"/>
                  </a:cubicBezTo>
                  <a:cubicBezTo>
                    <a:pt x="18" y="50"/>
                    <a:pt x="18" y="50"/>
                    <a:pt x="18" y="50"/>
                  </a:cubicBezTo>
                  <a:cubicBezTo>
                    <a:pt x="15" y="48"/>
                    <a:pt x="14" y="45"/>
                    <a:pt x="14" y="43"/>
                  </a:cubicBezTo>
                  <a:cubicBezTo>
                    <a:pt x="13" y="41"/>
                    <a:pt x="13" y="39"/>
                    <a:pt x="10" y="37"/>
                  </a:cubicBezTo>
                  <a:cubicBezTo>
                    <a:pt x="8" y="36"/>
                    <a:pt x="4" y="33"/>
                    <a:pt x="5" y="30"/>
                  </a:cubicBezTo>
                  <a:cubicBezTo>
                    <a:pt x="6" y="28"/>
                    <a:pt x="6" y="27"/>
                    <a:pt x="7" y="25"/>
                  </a:cubicBezTo>
                  <a:cubicBezTo>
                    <a:pt x="7" y="24"/>
                    <a:pt x="8" y="23"/>
                    <a:pt x="8" y="22"/>
                  </a:cubicBezTo>
                  <a:cubicBezTo>
                    <a:pt x="5" y="21"/>
                    <a:pt x="4" y="19"/>
                    <a:pt x="3" y="16"/>
                  </a:cubicBezTo>
                  <a:cubicBezTo>
                    <a:pt x="3" y="15"/>
                    <a:pt x="3" y="15"/>
                    <a:pt x="3" y="14"/>
                  </a:cubicBezTo>
                  <a:cubicBezTo>
                    <a:pt x="3" y="14"/>
                    <a:pt x="2" y="14"/>
                    <a:pt x="2" y="14"/>
                  </a:cubicBezTo>
                  <a:cubicBezTo>
                    <a:pt x="2" y="13"/>
                    <a:pt x="1" y="13"/>
                    <a:pt x="1" y="12"/>
                  </a:cubicBezTo>
                  <a:cubicBezTo>
                    <a:pt x="0" y="11"/>
                    <a:pt x="1" y="10"/>
                    <a:pt x="1" y="9"/>
                  </a:cubicBezTo>
                  <a:cubicBezTo>
                    <a:pt x="1" y="8"/>
                    <a:pt x="1" y="8"/>
                    <a:pt x="1" y="7"/>
                  </a:cubicBezTo>
                  <a:cubicBezTo>
                    <a:pt x="1" y="7"/>
                    <a:pt x="1" y="6"/>
                    <a:pt x="1" y="6"/>
                  </a:cubicBezTo>
                  <a:cubicBezTo>
                    <a:pt x="0" y="4"/>
                    <a:pt x="0" y="3"/>
                    <a:pt x="2" y="1"/>
                  </a:cubicBezTo>
                  <a:cubicBezTo>
                    <a:pt x="3" y="0"/>
                    <a:pt x="3" y="0"/>
                    <a:pt x="3" y="0"/>
                  </a:cubicBezTo>
                  <a:cubicBezTo>
                    <a:pt x="4" y="2"/>
                    <a:pt x="4" y="2"/>
                    <a:pt x="4" y="2"/>
                  </a:cubicBezTo>
                  <a:cubicBezTo>
                    <a:pt x="6" y="4"/>
                    <a:pt x="8" y="7"/>
                    <a:pt x="11" y="6"/>
                  </a:cubicBezTo>
                  <a:cubicBezTo>
                    <a:pt x="11" y="6"/>
                    <a:pt x="11" y="5"/>
                    <a:pt x="12" y="4"/>
                  </a:cubicBezTo>
                  <a:cubicBezTo>
                    <a:pt x="12" y="3"/>
                    <a:pt x="13" y="2"/>
                    <a:pt x="15" y="2"/>
                  </a:cubicBezTo>
                  <a:cubicBezTo>
                    <a:pt x="15" y="2"/>
                    <a:pt x="15" y="2"/>
                    <a:pt x="16" y="2"/>
                  </a:cubicBezTo>
                  <a:cubicBezTo>
                    <a:pt x="17" y="2"/>
                    <a:pt x="18" y="3"/>
                    <a:pt x="18" y="4"/>
                  </a:cubicBezTo>
                  <a:cubicBezTo>
                    <a:pt x="18" y="5"/>
                    <a:pt x="18" y="6"/>
                    <a:pt x="18" y="7"/>
                  </a:cubicBezTo>
                  <a:cubicBezTo>
                    <a:pt x="20" y="8"/>
                    <a:pt x="21" y="8"/>
                    <a:pt x="21" y="11"/>
                  </a:cubicBezTo>
                  <a:cubicBezTo>
                    <a:pt x="21" y="12"/>
                    <a:pt x="22" y="12"/>
                    <a:pt x="23" y="12"/>
                  </a:cubicBezTo>
                  <a:cubicBezTo>
                    <a:pt x="23" y="12"/>
                    <a:pt x="25" y="13"/>
                    <a:pt x="26" y="14"/>
                  </a:cubicBezTo>
                  <a:cubicBezTo>
                    <a:pt x="27" y="16"/>
                    <a:pt x="29" y="17"/>
                    <a:pt x="31" y="17"/>
                  </a:cubicBezTo>
                  <a:cubicBezTo>
                    <a:pt x="31" y="17"/>
                    <a:pt x="31" y="17"/>
                    <a:pt x="31" y="17"/>
                  </a:cubicBezTo>
                  <a:cubicBezTo>
                    <a:pt x="33" y="17"/>
                    <a:pt x="34" y="16"/>
                    <a:pt x="36" y="16"/>
                  </a:cubicBezTo>
                  <a:cubicBezTo>
                    <a:pt x="37" y="16"/>
                    <a:pt x="37" y="16"/>
                    <a:pt x="37" y="16"/>
                  </a:cubicBezTo>
                  <a:cubicBezTo>
                    <a:pt x="37" y="16"/>
                    <a:pt x="37" y="16"/>
                    <a:pt x="37" y="16"/>
                  </a:cubicBezTo>
                  <a:cubicBezTo>
                    <a:pt x="38" y="16"/>
                    <a:pt x="38" y="16"/>
                    <a:pt x="39" y="16"/>
                  </a:cubicBezTo>
                  <a:cubicBezTo>
                    <a:pt x="39" y="15"/>
                    <a:pt x="39" y="15"/>
                    <a:pt x="39" y="14"/>
                  </a:cubicBezTo>
                  <a:cubicBezTo>
                    <a:pt x="40" y="12"/>
                    <a:pt x="43" y="10"/>
                    <a:pt x="45" y="10"/>
                  </a:cubicBezTo>
                  <a:cubicBezTo>
                    <a:pt x="46" y="9"/>
                    <a:pt x="47" y="9"/>
                    <a:pt x="47" y="9"/>
                  </a:cubicBezTo>
                  <a:cubicBezTo>
                    <a:pt x="49" y="9"/>
                    <a:pt x="51" y="8"/>
                    <a:pt x="52" y="8"/>
                  </a:cubicBezTo>
                  <a:cubicBezTo>
                    <a:pt x="53" y="8"/>
                    <a:pt x="53" y="9"/>
                    <a:pt x="54" y="10"/>
                  </a:cubicBezTo>
                  <a:cubicBezTo>
                    <a:pt x="54" y="10"/>
                    <a:pt x="54" y="10"/>
                    <a:pt x="54" y="10"/>
                  </a:cubicBezTo>
                  <a:cubicBezTo>
                    <a:pt x="55" y="10"/>
                    <a:pt x="55" y="11"/>
                    <a:pt x="56" y="11"/>
                  </a:cubicBezTo>
                  <a:cubicBezTo>
                    <a:pt x="58" y="11"/>
                    <a:pt x="58" y="11"/>
                    <a:pt x="58" y="11"/>
                  </a:cubicBezTo>
                  <a:cubicBezTo>
                    <a:pt x="60" y="12"/>
                    <a:pt x="62" y="14"/>
                    <a:pt x="64" y="15"/>
                  </a:cubicBezTo>
                  <a:cubicBezTo>
                    <a:pt x="65" y="16"/>
                    <a:pt x="66" y="17"/>
                    <a:pt x="67" y="17"/>
                  </a:cubicBezTo>
                  <a:cubicBezTo>
                    <a:pt x="67" y="17"/>
                    <a:pt x="67" y="18"/>
                    <a:pt x="68" y="18"/>
                  </a:cubicBezTo>
                  <a:cubicBezTo>
                    <a:pt x="69" y="18"/>
                    <a:pt x="69" y="19"/>
                    <a:pt x="69" y="22"/>
                  </a:cubicBezTo>
                  <a:cubicBezTo>
                    <a:pt x="69" y="24"/>
                    <a:pt x="69" y="27"/>
                    <a:pt x="68" y="29"/>
                  </a:cubicBezTo>
                  <a:cubicBezTo>
                    <a:pt x="68" y="30"/>
                    <a:pt x="67" y="30"/>
                    <a:pt x="67" y="30"/>
                  </a:cubicBezTo>
                  <a:cubicBezTo>
                    <a:pt x="66" y="30"/>
                    <a:pt x="66" y="30"/>
                    <a:pt x="66" y="31"/>
                  </a:cubicBezTo>
                  <a:cubicBezTo>
                    <a:pt x="66" y="31"/>
                    <a:pt x="66" y="31"/>
                    <a:pt x="67" y="31"/>
                  </a:cubicBezTo>
                  <a:cubicBezTo>
                    <a:pt x="67" y="32"/>
                    <a:pt x="67" y="32"/>
                    <a:pt x="67" y="33"/>
                  </a:cubicBezTo>
                  <a:cubicBezTo>
                    <a:pt x="67" y="33"/>
                    <a:pt x="67" y="34"/>
                    <a:pt x="67" y="34"/>
                  </a:cubicBezTo>
                  <a:cubicBezTo>
                    <a:pt x="67" y="35"/>
                    <a:pt x="66" y="35"/>
                    <a:pt x="66" y="35"/>
                  </a:cubicBezTo>
                  <a:cubicBezTo>
                    <a:pt x="66" y="36"/>
                    <a:pt x="66" y="36"/>
                    <a:pt x="66" y="37"/>
                  </a:cubicBezTo>
                  <a:cubicBezTo>
                    <a:pt x="66" y="38"/>
                    <a:pt x="67" y="40"/>
                    <a:pt x="67" y="40"/>
                  </a:cubicBezTo>
                  <a:cubicBezTo>
                    <a:pt x="67" y="41"/>
                    <a:pt x="68" y="41"/>
                    <a:pt x="68" y="41"/>
                  </a:cubicBezTo>
                  <a:cubicBezTo>
                    <a:pt x="69" y="41"/>
                    <a:pt x="71" y="42"/>
                    <a:pt x="71" y="45"/>
                  </a:cubicBezTo>
                  <a:cubicBezTo>
                    <a:pt x="70" y="47"/>
                    <a:pt x="69" y="48"/>
                    <a:pt x="68" y="49"/>
                  </a:cubicBezTo>
                  <a:cubicBezTo>
                    <a:pt x="68" y="50"/>
                    <a:pt x="68" y="50"/>
                    <a:pt x="68" y="50"/>
                  </a:cubicBezTo>
                  <a:cubicBezTo>
                    <a:pt x="68" y="50"/>
                    <a:pt x="69" y="52"/>
                    <a:pt x="70" y="53"/>
                  </a:cubicBezTo>
                  <a:cubicBezTo>
                    <a:pt x="70" y="53"/>
                    <a:pt x="70" y="54"/>
                    <a:pt x="70" y="54"/>
                  </a:cubicBezTo>
                  <a:cubicBezTo>
                    <a:pt x="71" y="55"/>
                    <a:pt x="72" y="55"/>
                    <a:pt x="73" y="56"/>
                  </a:cubicBezTo>
                  <a:cubicBezTo>
                    <a:pt x="73" y="56"/>
                    <a:pt x="74" y="56"/>
                    <a:pt x="74" y="56"/>
                  </a:cubicBezTo>
                  <a:cubicBezTo>
                    <a:pt x="76" y="57"/>
                    <a:pt x="76" y="58"/>
                    <a:pt x="75" y="59"/>
                  </a:cubicBezTo>
                  <a:cubicBezTo>
                    <a:pt x="75" y="60"/>
                    <a:pt x="75" y="61"/>
                    <a:pt x="76" y="61"/>
                  </a:cubicBezTo>
                  <a:cubicBezTo>
                    <a:pt x="77" y="61"/>
                    <a:pt x="77" y="61"/>
                    <a:pt x="77" y="61"/>
                  </a:cubicBezTo>
                  <a:cubicBezTo>
                    <a:pt x="77" y="62"/>
                    <a:pt x="77" y="62"/>
                    <a:pt x="77" y="62"/>
                  </a:cubicBezTo>
                  <a:cubicBezTo>
                    <a:pt x="77" y="64"/>
                    <a:pt x="75" y="65"/>
                    <a:pt x="74" y="65"/>
                  </a:cubicBezTo>
                  <a:cubicBezTo>
                    <a:pt x="73" y="66"/>
                    <a:pt x="72" y="66"/>
                    <a:pt x="71" y="67"/>
                  </a:cubicBezTo>
                  <a:cubicBezTo>
                    <a:pt x="71" y="68"/>
                    <a:pt x="70" y="69"/>
                    <a:pt x="70" y="69"/>
                  </a:cubicBezTo>
                  <a:cubicBezTo>
                    <a:pt x="70" y="70"/>
                    <a:pt x="70" y="71"/>
                    <a:pt x="68" y="71"/>
                  </a:cubicBezTo>
                  <a:close/>
                  <a:moveTo>
                    <a:pt x="50" y="61"/>
                  </a:moveTo>
                  <a:cubicBezTo>
                    <a:pt x="52" y="61"/>
                    <a:pt x="53" y="63"/>
                    <a:pt x="53" y="65"/>
                  </a:cubicBezTo>
                  <a:cubicBezTo>
                    <a:pt x="53" y="66"/>
                    <a:pt x="54" y="67"/>
                    <a:pt x="54" y="67"/>
                  </a:cubicBezTo>
                  <a:cubicBezTo>
                    <a:pt x="66" y="69"/>
                    <a:pt x="66" y="69"/>
                    <a:pt x="66" y="69"/>
                  </a:cubicBezTo>
                  <a:cubicBezTo>
                    <a:pt x="67" y="69"/>
                    <a:pt x="68" y="69"/>
                    <a:pt x="68" y="69"/>
                  </a:cubicBezTo>
                  <a:cubicBezTo>
                    <a:pt x="68" y="69"/>
                    <a:pt x="68" y="69"/>
                    <a:pt x="68" y="69"/>
                  </a:cubicBezTo>
                  <a:cubicBezTo>
                    <a:pt x="68" y="68"/>
                    <a:pt x="69" y="67"/>
                    <a:pt x="70" y="66"/>
                  </a:cubicBezTo>
                  <a:cubicBezTo>
                    <a:pt x="71" y="64"/>
                    <a:pt x="72" y="64"/>
                    <a:pt x="73" y="64"/>
                  </a:cubicBezTo>
                  <a:cubicBezTo>
                    <a:pt x="74" y="63"/>
                    <a:pt x="74" y="63"/>
                    <a:pt x="75" y="62"/>
                  </a:cubicBezTo>
                  <a:cubicBezTo>
                    <a:pt x="73" y="61"/>
                    <a:pt x="73" y="60"/>
                    <a:pt x="73" y="59"/>
                  </a:cubicBezTo>
                  <a:cubicBezTo>
                    <a:pt x="74" y="58"/>
                    <a:pt x="73" y="58"/>
                    <a:pt x="73" y="58"/>
                  </a:cubicBezTo>
                  <a:cubicBezTo>
                    <a:pt x="73" y="58"/>
                    <a:pt x="73" y="58"/>
                    <a:pt x="72" y="57"/>
                  </a:cubicBezTo>
                  <a:cubicBezTo>
                    <a:pt x="71" y="57"/>
                    <a:pt x="69" y="56"/>
                    <a:pt x="68" y="55"/>
                  </a:cubicBezTo>
                  <a:cubicBezTo>
                    <a:pt x="68" y="55"/>
                    <a:pt x="68" y="54"/>
                    <a:pt x="68" y="54"/>
                  </a:cubicBezTo>
                  <a:cubicBezTo>
                    <a:pt x="66" y="52"/>
                    <a:pt x="65" y="50"/>
                    <a:pt x="66" y="49"/>
                  </a:cubicBezTo>
                  <a:cubicBezTo>
                    <a:pt x="67" y="48"/>
                    <a:pt x="67" y="48"/>
                    <a:pt x="67" y="48"/>
                  </a:cubicBezTo>
                  <a:cubicBezTo>
                    <a:pt x="68" y="47"/>
                    <a:pt x="68" y="46"/>
                    <a:pt x="69" y="44"/>
                  </a:cubicBezTo>
                  <a:cubicBezTo>
                    <a:pt x="69" y="43"/>
                    <a:pt x="69" y="43"/>
                    <a:pt x="67" y="43"/>
                  </a:cubicBezTo>
                  <a:cubicBezTo>
                    <a:pt x="67" y="42"/>
                    <a:pt x="66" y="42"/>
                    <a:pt x="65" y="41"/>
                  </a:cubicBezTo>
                  <a:cubicBezTo>
                    <a:pt x="65" y="40"/>
                    <a:pt x="65" y="38"/>
                    <a:pt x="64" y="37"/>
                  </a:cubicBezTo>
                  <a:cubicBezTo>
                    <a:pt x="64" y="36"/>
                    <a:pt x="64" y="36"/>
                    <a:pt x="64" y="36"/>
                  </a:cubicBezTo>
                  <a:cubicBezTo>
                    <a:pt x="64" y="35"/>
                    <a:pt x="65" y="34"/>
                    <a:pt x="65" y="33"/>
                  </a:cubicBezTo>
                  <a:cubicBezTo>
                    <a:pt x="65" y="33"/>
                    <a:pt x="65" y="33"/>
                    <a:pt x="65" y="33"/>
                  </a:cubicBezTo>
                  <a:cubicBezTo>
                    <a:pt x="65" y="33"/>
                    <a:pt x="65" y="33"/>
                    <a:pt x="65" y="33"/>
                  </a:cubicBezTo>
                  <a:cubicBezTo>
                    <a:pt x="65" y="33"/>
                    <a:pt x="64" y="32"/>
                    <a:pt x="64" y="31"/>
                  </a:cubicBezTo>
                  <a:cubicBezTo>
                    <a:pt x="64" y="29"/>
                    <a:pt x="65" y="29"/>
                    <a:pt x="65" y="29"/>
                  </a:cubicBezTo>
                  <a:cubicBezTo>
                    <a:pt x="66" y="28"/>
                    <a:pt x="66" y="28"/>
                    <a:pt x="66" y="28"/>
                  </a:cubicBezTo>
                  <a:cubicBezTo>
                    <a:pt x="67" y="26"/>
                    <a:pt x="67" y="24"/>
                    <a:pt x="67" y="22"/>
                  </a:cubicBezTo>
                  <a:cubicBezTo>
                    <a:pt x="67" y="20"/>
                    <a:pt x="67" y="20"/>
                    <a:pt x="67" y="20"/>
                  </a:cubicBezTo>
                  <a:cubicBezTo>
                    <a:pt x="67" y="20"/>
                    <a:pt x="67" y="20"/>
                    <a:pt x="67" y="20"/>
                  </a:cubicBezTo>
                  <a:cubicBezTo>
                    <a:pt x="67" y="20"/>
                    <a:pt x="67" y="20"/>
                    <a:pt x="67" y="20"/>
                  </a:cubicBezTo>
                  <a:cubicBezTo>
                    <a:pt x="67" y="19"/>
                    <a:pt x="66" y="19"/>
                    <a:pt x="65" y="19"/>
                  </a:cubicBezTo>
                  <a:cubicBezTo>
                    <a:pt x="65" y="18"/>
                    <a:pt x="64" y="17"/>
                    <a:pt x="63" y="17"/>
                  </a:cubicBezTo>
                  <a:cubicBezTo>
                    <a:pt x="61" y="15"/>
                    <a:pt x="59" y="14"/>
                    <a:pt x="57" y="13"/>
                  </a:cubicBezTo>
                  <a:cubicBezTo>
                    <a:pt x="56" y="13"/>
                    <a:pt x="56" y="13"/>
                    <a:pt x="56" y="13"/>
                  </a:cubicBezTo>
                  <a:cubicBezTo>
                    <a:pt x="55" y="12"/>
                    <a:pt x="54" y="12"/>
                    <a:pt x="53" y="12"/>
                  </a:cubicBezTo>
                  <a:cubicBezTo>
                    <a:pt x="52" y="12"/>
                    <a:pt x="52" y="11"/>
                    <a:pt x="52" y="10"/>
                  </a:cubicBezTo>
                  <a:cubicBezTo>
                    <a:pt x="52" y="10"/>
                    <a:pt x="52" y="10"/>
                    <a:pt x="52" y="10"/>
                  </a:cubicBezTo>
                  <a:cubicBezTo>
                    <a:pt x="51" y="10"/>
                    <a:pt x="49" y="11"/>
                    <a:pt x="48" y="11"/>
                  </a:cubicBezTo>
                  <a:cubicBezTo>
                    <a:pt x="47" y="11"/>
                    <a:pt x="46" y="11"/>
                    <a:pt x="46" y="11"/>
                  </a:cubicBezTo>
                  <a:cubicBezTo>
                    <a:pt x="44" y="12"/>
                    <a:pt x="42" y="13"/>
                    <a:pt x="41" y="15"/>
                  </a:cubicBezTo>
                  <a:cubicBezTo>
                    <a:pt x="41" y="15"/>
                    <a:pt x="41" y="16"/>
                    <a:pt x="41" y="16"/>
                  </a:cubicBezTo>
                  <a:cubicBezTo>
                    <a:pt x="42" y="17"/>
                    <a:pt x="42" y="17"/>
                    <a:pt x="42" y="17"/>
                  </a:cubicBezTo>
                  <a:cubicBezTo>
                    <a:pt x="40" y="18"/>
                    <a:pt x="40" y="18"/>
                    <a:pt x="40" y="18"/>
                  </a:cubicBezTo>
                  <a:cubicBezTo>
                    <a:pt x="40" y="18"/>
                    <a:pt x="40" y="18"/>
                    <a:pt x="39" y="18"/>
                  </a:cubicBezTo>
                  <a:cubicBezTo>
                    <a:pt x="38" y="18"/>
                    <a:pt x="38" y="18"/>
                    <a:pt x="37" y="18"/>
                  </a:cubicBezTo>
                  <a:cubicBezTo>
                    <a:pt x="36" y="18"/>
                    <a:pt x="36" y="18"/>
                    <a:pt x="36" y="18"/>
                  </a:cubicBezTo>
                  <a:cubicBezTo>
                    <a:pt x="35" y="18"/>
                    <a:pt x="33" y="18"/>
                    <a:pt x="31" y="18"/>
                  </a:cubicBezTo>
                  <a:cubicBezTo>
                    <a:pt x="31" y="18"/>
                    <a:pt x="31" y="18"/>
                    <a:pt x="31" y="18"/>
                  </a:cubicBezTo>
                  <a:cubicBezTo>
                    <a:pt x="29" y="18"/>
                    <a:pt x="26" y="17"/>
                    <a:pt x="24" y="15"/>
                  </a:cubicBezTo>
                  <a:cubicBezTo>
                    <a:pt x="24" y="14"/>
                    <a:pt x="23" y="14"/>
                    <a:pt x="22" y="14"/>
                  </a:cubicBezTo>
                  <a:cubicBezTo>
                    <a:pt x="21" y="14"/>
                    <a:pt x="20" y="14"/>
                    <a:pt x="19" y="12"/>
                  </a:cubicBezTo>
                  <a:cubicBezTo>
                    <a:pt x="19" y="9"/>
                    <a:pt x="19" y="9"/>
                    <a:pt x="16" y="8"/>
                  </a:cubicBezTo>
                  <a:cubicBezTo>
                    <a:pt x="14" y="7"/>
                    <a:pt x="14" y="7"/>
                    <a:pt x="14" y="7"/>
                  </a:cubicBezTo>
                  <a:cubicBezTo>
                    <a:pt x="16" y="6"/>
                    <a:pt x="16" y="6"/>
                    <a:pt x="16" y="6"/>
                  </a:cubicBezTo>
                  <a:cubicBezTo>
                    <a:pt x="16" y="6"/>
                    <a:pt x="16" y="5"/>
                    <a:pt x="16" y="5"/>
                  </a:cubicBezTo>
                  <a:cubicBezTo>
                    <a:pt x="16" y="4"/>
                    <a:pt x="16" y="4"/>
                    <a:pt x="15" y="4"/>
                  </a:cubicBezTo>
                  <a:cubicBezTo>
                    <a:pt x="14" y="3"/>
                    <a:pt x="14" y="4"/>
                    <a:pt x="13" y="5"/>
                  </a:cubicBezTo>
                  <a:cubicBezTo>
                    <a:pt x="13" y="6"/>
                    <a:pt x="12" y="7"/>
                    <a:pt x="11" y="7"/>
                  </a:cubicBezTo>
                  <a:cubicBezTo>
                    <a:pt x="11" y="8"/>
                    <a:pt x="10" y="8"/>
                    <a:pt x="9" y="8"/>
                  </a:cubicBezTo>
                  <a:cubicBezTo>
                    <a:pt x="6" y="8"/>
                    <a:pt x="4" y="5"/>
                    <a:pt x="3" y="3"/>
                  </a:cubicBezTo>
                  <a:cubicBezTo>
                    <a:pt x="2" y="4"/>
                    <a:pt x="2" y="5"/>
                    <a:pt x="2" y="6"/>
                  </a:cubicBezTo>
                  <a:cubicBezTo>
                    <a:pt x="3" y="6"/>
                    <a:pt x="3" y="7"/>
                    <a:pt x="3" y="7"/>
                  </a:cubicBezTo>
                  <a:cubicBezTo>
                    <a:pt x="3" y="8"/>
                    <a:pt x="3" y="8"/>
                    <a:pt x="3" y="9"/>
                  </a:cubicBezTo>
                  <a:cubicBezTo>
                    <a:pt x="2" y="10"/>
                    <a:pt x="2" y="11"/>
                    <a:pt x="3" y="11"/>
                  </a:cubicBezTo>
                  <a:cubicBezTo>
                    <a:pt x="3" y="12"/>
                    <a:pt x="3" y="12"/>
                    <a:pt x="3" y="12"/>
                  </a:cubicBezTo>
                  <a:cubicBezTo>
                    <a:pt x="4" y="12"/>
                    <a:pt x="4" y="13"/>
                    <a:pt x="5" y="13"/>
                  </a:cubicBezTo>
                  <a:cubicBezTo>
                    <a:pt x="5" y="14"/>
                    <a:pt x="5" y="15"/>
                    <a:pt x="5" y="16"/>
                  </a:cubicBezTo>
                  <a:cubicBezTo>
                    <a:pt x="6" y="18"/>
                    <a:pt x="6" y="20"/>
                    <a:pt x="10" y="21"/>
                  </a:cubicBezTo>
                  <a:cubicBezTo>
                    <a:pt x="11" y="21"/>
                    <a:pt x="11" y="21"/>
                    <a:pt x="11" y="21"/>
                  </a:cubicBezTo>
                  <a:cubicBezTo>
                    <a:pt x="10" y="22"/>
                    <a:pt x="10" y="22"/>
                    <a:pt x="10" y="22"/>
                  </a:cubicBezTo>
                  <a:cubicBezTo>
                    <a:pt x="10" y="24"/>
                    <a:pt x="9" y="25"/>
                    <a:pt x="9" y="26"/>
                  </a:cubicBezTo>
                  <a:cubicBezTo>
                    <a:pt x="8" y="28"/>
                    <a:pt x="7" y="29"/>
                    <a:pt x="7" y="30"/>
                  </a:cubicBezTo>
                  <a:cubicBezTo>
                    <a:pt x="7" y="31"/>
                    <a:pt x="8" y="33"/>
                    <a:pt x="11" y="35"/>
                  </a:cubicBezTo>
                  <a:cubicBezTo>
                    <a:pt x="14" y="37"/>
                    <a:pt x="15" y="40"/>
                    <a:pt x="16" y="42"/>
                  </a:cubicBezTo>
                  <a:cubicBezTo>
                    <a:pt x="16" y="44"/>
                    <a:pt x="16" y="46"/>
                    <a:pt x="18" y="47"/>
                  </a:cubicBezTo>
                  <a:cubicBezTo>
                    <a:pt x="18" y="47"/>
                    <a:pt x="18" y="47"/>
                    <a:pt x="18" y="47"/>
                  </a:cubicBezTo>
                  <a:cubicBezTo>
                    <a:pt x="18" y="47"/>
                    <a:pt x="19" y="47"/>
                    <a:pt x="19" y="46"/>
                  </a:cubicBezTo>
                  <a:cubicBezTo>
                    <a:pt x="19" y="45"/>
                    <a:pt x="19" y="45"/>
                    <a:pt x="19" y="45"/>
                  </a:cubicBezTo>
                  <a:cubicBezTo>
                    <a:pt x="20" y="46"/>
                    <a:pt x="20" y="46"/>
                    <a:pt x="20" y="46"/>
                  </a:cubicBezTo>
                  <a:cubicBezTo>
                    <a:pt x="22" y="47"/>
                    <a:pt x="22" y="48"/>
                    <a:pt x="23" y="48"/>
                  </a:cubicBezTo>
                  <a:cubicBezTo>
                    <a:pt x="25" y="49"/>
                    <a:pt x="26" y="49"/>
                    <a:pt x="27" y="52"/>
                  </a:cubicBezTo>
                  <a:cubicBezTo>
                    <a:pt x="27" y="52"/>
                    <a:pt x="27" y="52"/>
                    <a:pt x="27" y="52"/>
                  </a:cubicBezTo>
                  <a:cubicBezTo>
                    <a:pt x="28" y="55"/>
                    <a:pt x="30" y="58"/>
                    <a:pt x="32" y="58"/>
                  </a:cubicBezTo>
                  <a:cubicBezTo>
                    <a:pt x="33" y="59"/>
                    <a:pt x="34" y="60"/>
                    <a:pt x="36" y="61"/>
                  </a:cubicBezTo>
                  <a:cubicBezTo>
                    <a:pt x="37" y="62"/>
                    <a:pt x="38" y="63"/>
                    <a:pt x="40" y="63"/>
                  </a:cubicBezTo>
                  <a:cubicBezTo>
                    <a:pt x="42" y="64"/>
                    <a:pt x="44" y="63"/>
                    <a:pt x="47" y="62"/>
                  </a:cubicBezTo>
                  <a:cubicBezTo>
                    <a:pt x="47" y="61"/>
                    <a:pt x="48" y="61"/>
                    <a:pt x="49" y="61"/>
                  </a:cubicBezTo>
                  <a:cubicBezTo>
                    <a:pt x="49" y="61"/>
                    <a:pt x="49" y="61"/>
                    <a:pt x="50" y="6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49" name="Freeform 459"/>
            <p:cNvSpPr/>
            <p:nvPr/>
          </p:nvSpPr>
          <p:spPr bwMode="auto">
            <a:xfrm>
              <a:off x="4746626" y="1693690"/>
              <a:ext cx="117475" cy="268288"/>
            </a:xfrm>
            <a:custGeom>
              <a:avLst/>
              <a:gdLst>
                <a:gd name="T0" fmla="*/ 0 w 43"/>
                <a:gd name="T1" fmla="*/ 12 h 98"/>
                <a:gd name="T2" fmla="*/ 9 w 43"/>
                <a:gd name="T3" fmla="*/ 20 h 98"/>
                <a:gd name="T4" fmla="*/ 11 w 43"/>
                <a:gd name="T5" fmla="*/ 30 h 98"/>
                <a:gd name="T6" fmla="*/ 12 w 43"/>
                <a:gd name="T7" fmla="*/ 35 h 98"/>
                <a:gd name="T8" fmla="*/ 12 w 43"/>
                <a:gd name="T9" fmla="*/ 40 h 98"/>
                <a:gd name="T10" fmla="*/ 18 w 43"/>
                <a:gd name="T11" fmla="*/ 49 h 98"/>
                <a:gd name="T12" fmla="*/ 18 w 43"/>
                <a:gd name="T13" fmla="*/ 54 h 98"/>
                <a:gd name="T14" fmla="*/ 15 w 43"/>
                <a:gd name="T15" fmla="*/ 57 h 98"/>
                <a:gd name="T16" fmla="*/ 8 w 43"/>
                <a:gd name="T17" fmla="*/ 66 h 98"/>
                <a:gd name="T18" fmla="*/ 1 w 43"/>
                <a:gd name="T19" fmla="*/ 73 h 98"/>
                <a:gd name="T20" fmla="*/ 4 w 43"/>
                <a:gd name="T21" fmla="*/ 83 h 98"/>
                <a:gd name="T22" fmla="*/ 8 w 43"/>
                <a:gd name="T23" fmla="*/ 93 h 98"/>
                <a:gd name="T24" fmla="*/ 9 w 43"/>
                <a:gd name="T25" fmla="*/ 96 h 98"/>
                <a:gd name="T26" fmla="*/ 10 w 43"/>
                <a:gd name="T27" fmla="*/ 95 h 98"/>
                <a:gd name="T28" fmla="*/ 21 w 43"/>
                <a:gd name="T29" fmla="*/ 92 h 98"/>
                <a:gd name="T30" fmla="*/ 34 w 43"/>
                <a:gd name="T31" fmla="*/ 85 h 98"/>
                <a:gd name="T32" fmla="*/ 42 w 43"/>
                <a:gd name="T33" fmla="*/ 74 h 98"/>
                <a:gd name="T34" fmla="*/ 40 w 43"/>
                <a:gd name="T35" fmla="*/ 68 h 98"/>
                <a:gd name="T36" fmla="*/ 38 w 43"/>
                <a:gd name="T37" fmla="*/ 61 h 98"/>
                <a:gd name="T38" fmla="*/ 36 w 43"/>
                <a:gd name="T39" fmla="*/ 51 h 98"/>
                <a:gd name="T40" fmla="*/ 37 w 43"/>
                <a:gd name="T41" fmla="*/ 45 h 98"/>
                <a:gd name="T42" fmla="*/ 34 w 43"/>
                <a:gd name="T43" fmla="*/ 36 h 98"/>
                <a:gd name="T44" fmla="*/ 35 w 43"/>
                <a:gd name="T45" fmla="*/ 25 h 98"/>
                <a:gd name="T46" fmla="*/ 31 w 43"/>
                <a:gd name="T47" fmla="*/ 20 h 98"/>
                <a:gd name="T48" fmla="*/ 31 w 43"/>
                <a:gd name="T49" fmla="*/ 14 h 98"/>
                <a:gd name="T50" fmla="*/ 33 w 43"/>
                <a:gd name="T51" fmla="*/ 12 h 98"/>
                <a:gd name="T52" fmla="*/ 34 w 43"/>
                <a:gd name="T53" fmla="*/ 8 h 98"/>
                <a:gd name="T54" fmla="*/ 29 w 43"/>
                <a:gd name="T55" fmla="*/ 1 h 98"/>
                <a:gd name="T56" fmla="*/ 22 w 43"/>
                <a:gd name="T57" fmla="*/ 4 h 98"/>
                <a:gd name="T58" fmla="*/ 20 w 43"/>
                <a:gd name="T59" fmla="*/ 10 h 98"/>
                <a:gd name="T60" fmla="*/ 16 w 43"/>
                <a:gd name="T61" fmla="*/ 16 h 98"/>
                <a:gd name="T62" fmla="*/ 13 w 43"/>
                <a:gd name="T63" fmla="*/ 15 h 98"/>
                <a:gd name="T64" fmla="*/ 10 w 43"/>
                <a:gd name="T65" fmla="*/ 16 h 98"/>
                <a:gd name="T66" fmla="*/ 3 w 43"/>
                <a:gd name="T67" fmla="*/ 10 h 98"/>
                <a:gd name="T68" fmla="*/ 0 w 43"/>
                <a:gd name="T69"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98">
                  <a:moveTo>
                    <a:pt x="0" y="12"/>
                  </a:moveTo>
                  <a:cubicBezTo>
                    <a:pt x="3" y="15"/>
                    <a:pt x="6" y="17"/>
                    <a:pt x="9" y="20"/>
                  </a:cubicBezTo>
                  <a:cubicBezTo>
                    <a:pt x="12" y="23"/>
                    <a:pt x="11" y="26"/>
                    <a:pt x="11" y="30"/>
                  </a:cubicBezTo>
                  <a:cubicBezTo>
                    <a:pt x="11" y="32"/>
                    <a:pt x="11" y="33"/>
                    <a:pt x="12" y="35"/>
                  </a:cubicBezTo>
                  <a:cubicBezTo>
                    <a:pt x="13" y="37"/>
                    <a:pt x="12" y="38"/>
                    <a:pt x="12" y="40"/>
                  </a:cubicBezTo>
                  <a:cubicBezTo>
                    <a:pt x="12" y="45"/>
                    <a:pt x="17" y="46"/>
                    <a:pt x="18" y="49"/>
                  </a:cubicBezTo>
                  <a:cubicBezTo>
                    <a:pt x="18" y="50"/>
                    <a:pt x="20" y="53"/>
                    <a:pt x="18" y="54"/>
                  </a:cubicBezTo>
                  <a:cubicBezTo>
                    <a:pt x="15" y="55"/>
                    <a:pt x="17" y="55"/>
                    <a:pt x="15" y="57"/>
                  </a:cubicBezTo>
                  <a:cubicBezTo>
                    <a:pt x="13" y="60"/>
                    <a:pt x="11" y="64"/>
                    <a:pt x="8" y="66"/>
                  </a:cubicBezTo>
                  <a:cubicBezTo>
                    <a:pt x="5" y="69"/>
                    <a:pt x="3" y="69"/>
                    <a:pt x="1" y="73"/>
                  </a:cubicBezTo>
                  <a:cubicBezTo>
                    <a:pt x="0" y="75"/>
                    <a:pt x="3" y="81"/>
                    <a:pt x="4" y="83"/>
                  </a:cubicBezTo>
                  <a:cubicBezTo>
                    <a:pt x="0" y="86"/>
                    <a:pt x="4" y="96"/>
                    <a:pt x="8" y="93"/>
                  </a:cubicBezTo>
                  <a:cubicBezTo>
                    <a:pt x="8" y="94"/>
                    <a:pt x="9" y="95"/>
                    <a:pt x="9" y="96"/>
                  </a:cubicBezTo>
                  <a:cubicBezTo>
                    <a:pt x="10" y="95"/>
                    <a:pt x="10" y="95"/>
                    <a:pt x="10" y="95"/>
                  </a:cubicBezTo>
                  <a:cubicBezTo>
                    <a:pt x="12" y="98"/>
                    <a:pt x="18" y="92"/>
                    <a:pt x="21" y="92"/>
                  </a:cubicBezTo>
                  <a:cubicBezTo>
                    <a:pt x="27" y="91"/>
                    <a:pt x="29" y="89"/>
                    <a:pt x="34" y="85"/>
                  </a:cubicBezTo>
                  <a:cubicBezTo>
                    <a:pt x="37" y="81"/>
                    <a:pt x="39" y="77"/>
                    <a:pt x="42" y="74"/>
                  </a:cubicBezTo>
                  <a:cubicBezTo>
                    <a:pt x="43" y="72"/>
                    <a:pt x="41" y="69"/>
                    <a:pt x="40" y="68"/>
                  </a:cubicBezTo>
                  <a:cubicBezTo>
                    <a:pt x="38" y="65"/>
                    <a:pt x="38" y="65"/>
                    <a:pt x="38" y="61"/>
                  </a:cubicBezTo>
                  <a:cubicBezTo>
                    <a:pt x="39" y="58"/>
                    <a:pt x="36" y="55"/>
                    <a:pt x="36" y="51"/>
                  </a:cubicBezTo>
                  <a:cubicBezTo>
                    <a:pt x="36" y="49"/>
                    <a:pt x="38" y="47"/>
                    <a:pt x="37" y="45"/>
                  </a:cubicBezTo>
                  <a:cubicBezTo>
                    <a:pt x="36" y="42"/>
                    <a:pt x="35" y="39"/>
                    <a:pt x="34" y="36"/>
                  </a:cubicBezTo>
                  <a:cubicBezTo>
                    <a:pt x="33" y="32"/>
                    <a:pt x="38" y="30"/>
                    <a:pt x="35" y="25"/>
                  </a:cubicBezTo>
                  <a:cubicBezTo>
                    <a:pt x="34" y="23"/>
                    <a:pt x="33" y="22"/>
                    <a:pt x="31" y="20"/>
                  </a:cubicBezTo>
                  <a:cubicBezTo>
                    <a:pt x="30" y="19"/>
                    <a:pt x="32" y="16"/>
                    <a:pt x="31" y="14"/>
                  </a:cubicBezTo>
                  <a:cubicBezTo>
                    <a:pt x="32" y="14"/>
                    <a:pt x="33" y="13"/>
                    <a:pt x="33" y="12"/>
                  </a:cubicBezTo>
                  <a:cubicBezTo>
                    <a:pt x="32" y="10"/>
                    <a:pt x="34" y="10"/>
                    <a:pt x="34" y="8"/>
                  </a:cubicBezTo>
                  <a:cubicBezTo>
                    <a:pt x="34" y="5"/>
                    <a:pt x="32" y="3"/>
                    <a:pt x="29" y="1"/>
                  </a:cubicBezTo>
                  <a:cubicBezTo>
                    <a:pt x="28" y="0"/>
                    <a:pt x="23" y="3"/>
                    <a:pt x="22" y="4"/>
                  </a:cubicBezTo>
                  <a:cubicBezTo>
                    <a:pt x="20" y="4"/>
                    <a:pt x="20" y="8"/>
                    <a:pt x="20" y="10"/>
                  </a:cubicBezTo>
                  <a:cubicBezTo>
                    <a:pt x="20" y="14"/>
                    <a:pt x="18" y="14"/>
                    <a:pt x="16" y="16"/>
                  </a:cubicBezTo>
                  <a:cubicBezTo>
                    <a:pt x="15" y="17"/>
                    <a:pt x="14" y="15"/>
                    <a:pt x="13" y="15"/>
                  </a:cubicBezTo>
                  <a:cubicBezTo>
                    <a:pt x="12" y="14"/>
                    <a:pt x="12" y="16"/>
                    <a:pt x="10" y="16"/>
                  </a:cubicBezTo>
                  <a:cubicBezTo>
                    <a:pt x="6" y="15"/>
                    <a:pt x="5" y="13"/>
                    <a:pt x="3" y="10"/>
                  </a:cubicBezTo>
                  <a:cubicBezTo>
                    <a:pt x="1" y="8"/>
                    <a:pt x="2" y="11"/>
                    <a:pt x="0"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0" name="Freeform 460"/>
            <p:cNvSpPr>
              <a:spLocks noEditPoints="1"/>
            </p:cNvSpPr>
            <p:nvPr/>
          </p:nvSpPr>
          <p:spPr bwMode="auto">
            <a:xfrm>
              <a:off x="4740276" y="1693690"/>
              <a:ext cx="127000" cy="266700"/>
            </a:xfrm>
            <a:custGeom>
              <a:avLst/>
              <a:gdLst>
                <a:gd name="T0" fmla="*/ 10 w 46"/>
                <a:gd name="T1" fmla="*/ 94 h 97"/>
                <a:gd name="T2" fmla="*/ 4 w 46"/>
                <a:gd name="T3" fmla="*/ 83 h 97"/>
                <a:gd name="T4" fmla="*/ 7 w 46"/>
                <a:gd name="T5" fmla="*/ 68 h 97"/>
                <a:gd name="T6" fmla="*/ 16 w 46"/>
                <a:gd name="T7" fmla="*/ 57 h 97"/>
                <a:gd name="T8" fmla="*/ 19 w 46"/>
                <a:gd name="T9" fmla="*/ 50 h 97"/>
                <a:gd name="T10" fmla="*/ 13 w 46"/>
                <a:gd name="T11" fmla="*/ 40 h 97"/>
                <a:gd name="T12" fmla="*/ 12 w 46"/>
                <a:gd name="T13" fmla="*/ 30 h 97"/>
                <a:gd name="T14" fmla="*/ 1 w 46"/>
                <a:gd name="T15" fmla="*/ 13 h 97"/>
                <a:gd name="T16" fmla="*/ 3 w 46"/>
                <a:gd name="T17" fmla="*/ 10 h 97"/>
                <a:gd name="T18" fmla="*/ 7 w 46"/>
                <a:gd name="T19" fmla="*/ 11 h 97"/>
                <a:gd name="T20" fmla="*/ 15 w 46"/>
                <a:gd name="T21" fmla="*/ 13 h 97"/>
                <a:gd name="T22" fmla="*/ 17 w 46"/>
                <a:gd name="T23" fmla="*/ 15 h 97"/>
                <a:gd name="T24" fmla="*/ 21 w 46"/>
                <a:gd name="T25" fmla="*/ 9 h 97"/>
                <a:gd name="T26" fmla="*/ 32 w 46"/>
                <a:gd name="T27" fmla="*/ 1 h 97"/>
                <a:gd name="T28" fmla="*/ 36 w 46"/>
                <a:gd name="T29" fmla="*/ 10 h 97"/>
                <a:gd name="T30" fmla="*/ 34 w 46"/>
                <a:gd name="T31" fmla="*/ 15 h 97"/>
                <a:gd name="T32" fmla="*/ 38 w 46"/>
                <a:gd name="T33" fmla="*/ 25 h 97"/>
                <a:gd name="T34" fmla="*/ 39 w 46"/>
                <a:gd name="T35" fmla="*/ 41 h 97"/>
                <a:gd name="T36" fmla="*/ 39 w 46"/>
                <a:gd name="T37" fmla="*/ 51 h 97"/>
                <a:gd name="T38" fmla="*/ 43 w 46"/>
                <a:gd name="T39" fmla="*/ 67 h 97"/>
                <a:gd name="T40" fmla="*/ 43 w 46"/>
                <a:gd name="T41" fmla="*/ 76 h 97"/>
                <a:gd name="T42" fmla="*/ 20 w 46"/>
                <a:gd name="T43" fmla="*/ 94 h 97"/>
                <a:gd name="T44" fmla="*/ 12 w 46"/>
                <a:gd name="T45" fmla="*/ 96 h 97"/>
                <a:gd name="T46" fmla="*/ 13 w 46"/>
                <a:gd name="T47" fmla="*/ 94 h 97"/>
                <a:gd name="T48" fmla="*/ 35 w 46"/>
                <a:gd name="T49" fmla="*/ 84 h 97"/>
                <a:gd name="T50" fmla="*/ 42 w 46"/>
                <a:gd name="T51" fmla="*/ 69 h 97"/>
                <a:gd name="T52" fmla="*/ 38 w 46"/>
                <a:gd name="T53" fmla="*/ 56 h 97"/>
                <a:gd name="T54" fmla="*/ 38 w 46"/>
                <a:gd name="T55" fmla="*/ 46 h 97"/>
                <a:gd name="T56" fmla="*/ 36 w 46"/>
                <a:gd name="T57" fmla="*/ 31 h 97"/>
                <a:gd name="T58" fmla="*/ 32 w 46"/>
                <a:gd name="T59" fmla="*/ 17 h 97"/>
                <a:gd name="T60" fmla="*/ 32 w 46"/>
                <a:gd name="T61" fmla="*/ 13 h 97"/>
                <a:gd name="T62" fmla="*/ 35 w 46"/>
                <a:gd name="T63" fmla="*/ 8 h 97"/>
                <a:gd name="T64" fmla="*/ 26 w 46"/>
                <a:gd name="T65" fmla="*/ 4 h 97"/>
                <a:gd name="T66" fmla="*/ 23 w 46"/>
                <a:gd name="T67" fmla="*/ 10 h 97"/>
                <a:gd name="T68" fmla="*/ 18 w 46"/>
                <a:gd name="T69" fmla="*/ 17 h 97"/>
                <a:gd name="T70" fmla="*/ 15 w 46"/>
                <a:gd name="T71" fmla="*/ 16 h 97"/>
                <a:gd name="T72" fmla="*/ 5 w 46"/>
                <a:gd name="T73" fmla="*/ 12 h 97"/>
                <a:gd name="T74" fmla="*/ 11 w 46"/>
                <a:gd name="T75" fmla="*/ 19 h 97"/>
                <a:gd name="T76" fmla="*/ 15 w 46"/>
                <a:gd name="T77" fmla="*/ 35 h 97"/>
                <a:gd name="T78" fmla="*/ 18 w 46"/>
                <a:gd name="T79" fmla="*/ 45 h 97"/>
                <a:gd name="T80" fmla="*/ 21 w 46"/>
                <a:gd name="T81" fmla="*/ 54 h 97"/>
                <a:gd name="T82" fmla="*/ 16 w 46"/>
                <a:gd name="T83" fmla="*/ 60 h 97"/>
                <a:gd name="T84" fmla="*/ 4 w 46"/>
                <a:gd name="T85" fmla="*/ 74 h 97"/>
                <a:gd name="T86" fmla="*/ 6 w 46"/>
                <a:gd name="T87" fmla="*/ 84 h 97"/>
                <a:gd name="T88" fmla="*/ 10 w 46"/>
                <a:gd name="T89" fmla="*/ 92 h 97"/>
                <a:gd name="T90" fmla="*/ 12 w 46"/>
                <a:gd name="T91" fmla="*/ 9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 h="97">
                  <a:moveTo>
                    <a:pt x="10" y="97"/>
                  </a:moveTo>
                  <a:cubicBezTo>
                    <a:pt x="10" y="96"/>
                    <a:pt x="10" y="96"/>
                    <a:pt x="10" y="96"/>
                  </a:cubicBezTo>
                  <a:cubicBezTo>
                    <a:pt x="10" y="95"/>
                    <a:pt x="10" y="95"/>
                    <a:pt x="10" y="94"/>
                  </a:cubicBezTo>
                  <a:cubicBezTo>
                    <a:pt x="10" y="94"/>
                    <a:pt x="10" y="94"/>
                    <a:pt x="10" y="94"/>
                  </a:cubicBezTo>
                  <a:cubicBezTo>
                    <a:pt x="7" y="95"/>
                    <a:pt x="5" y="93"/>
                    <a:pt x="4" y="89"/>
                  </a:cubicBezTo>
                  <a:cubicBezTo>
                    <a:pt x="3" y="87"/>
                    <a:pt x="3" y="85"/>
                    <a:pt x="4" y="83"/>
                  </a:cubicBezTo>
                  <a:cubicBezTo>
                    <a:pt x="4" y="83"/>
                    <a:pt x="4" y="83"/>
                    <a:pt x="4" y="83"/>
                  </a:cubicBezTo>
                  <a:cubicBezTo>
                    <a:pt x="3" y="79"/>
                    <a:pt x="1" y="75"/>
                    <a:pt x="2" y="73"/>
                  </a:cubicBezTo>
                  <a:cubicBezTo>
                    <a:pt x="4" y="70"/>
                    <a:pt x="5" y="69"/>
                    <a:pt x="7" y="68"/>
                  </a:cubicBezTo>
                  <a:cubicBezTo>
                    <a:pt x="7" y="67"/>
                    <a:pt x="8" y="67"/>
                    <a:pt x="9" y="66"/>
                  </a:cubicBezTo>
                  <a:cubicBezTo>
                    <a:pt x="11" y="64"/>
                    <a:pt x="13" y="62"/>
                    <a:pt x="14" y="59"/>
                  </a:cubicBezTo>
                  <a:cubicBezTo>
                    <a:pt x="15" y="58"/>
                    <a:pt x="16" y="58"/>
                    <a:pt x="16" y="57"/>
                  </a:cubicBezTo>
                  <a:cubicBezTo>
                    <a:pt x="17" y="56"/>
                    <a:pt x="17" y="56"/>
                    <a:pt x="17" y="55"/>
                  </a:cubicBezTo>
                  <a:cubicBezTo>
                    <a:pt x="17" y="54"/>
                    <a:pt x="18" y="54"/>
                    <a:pt x="20" y="53"/>
                  </a:cubicBezTo>
                  <a:cubicBezTo>
                    <a:pt x="20" y="52"/>
                    <a:pt x="20" y="51"/>
                    <a:pt x="19" y="50"/>
                  </a:cubicBezTo>
                  <a:cubicBezTo>
                    <a:pt x="19" y="50"/>
                    <a:pt x="19" y="50"/>
                    <a:pt x="19" y="49"/>
                  </a:cubicBezTo>
                  <a:cubicBezTo>
                    <a:pt x="19" y="48"/>
                    <a:pt x="18" y="47"/>
                    <a:pt x="17" y="46"/>
                  </a:cubicBezTo>
                  <a:cubicBezTo>
                    <a:pt x="15" y="45"/>
                    <a:pt x="13" y="43"/>
                    <a:pt x="13" y="40"/>
                  </a:cubicBezTo>
                  <a:cubicBezTo>
                    <a:pt x="13" y="39"/>
                    <a:pt x="13" y="39"/>
                    <a:pt x="13" y="38"/>
                  </a:cubicBezTo>
                  <a:cubicBezTo>
                    <a:pt x="13" y="37"/>
                    <a:pt x="14" y="36"/>
                    <a:pt x="13" y="35"/>
                  </a:cubicBezTo>
                  <a:cubicBezTo>
                    <a:pt x="12" y="33"/>
                    <a:pt x="12" y="32"/>
                    <a:pt x="12" y="30"/>
                  </a:cubicBezTo>
                  <a:cubicBezTo>
                    <a:pt x="12" y="30"/>
                    <a:pt x="12" y="29"/>
                    <a:pt x="12" y="29"/>
                  </a:cubicBezTo>
                  <a:cubicBezTo>
                    <a:pt x="12" y="25"/>
                    <a:pt x="12" y="23"/>
                    <a:pt x="10" y="20"/>
                  </a:cubicBezTo>
                  <a:cubicBezTo>
                    <a:pt x="7" y="18"/>
                    <a:pt x="4" y="15"/>
                    <a:pt x="1" y="13"/>
                  </a:cubicBezTo>
                  <a:cubicBezTo>
                    <a:pt x="0" y="11"/>
                    <a:pt x="0" y="11"/>
                    <a:pt x="0" y="11"/>
                  </a:cubicBezTo>
                  <a:cubicBezTo>
                    <a:pt x="1" y="11"/>
                    <a:pt x="1" y="11"/>
                    <a:pt x="1" y="11"/>
                  </a:cubicBezTo>
                  <a:cubicBezTo>
                    <a:pt x="2" y="11"/>
                    <a:pt x="2" y="10"/>
                    <a:pt x="3" y="10"/>
                  </a:cubicBezTo>
                  <a:cubicBezTo>
                    <a:pt x="3" y="9"/>
                    <a:pt x="3" y="8"/>
                    <a:pt x="4" y="8"/>
                  </a:cubicBezTo>
                  <a:cubicBezTo>
                    <a:pt x="5" y="8"/>
                    <a:pt x="5" y="9"/>
                    <a:pt x="6" y="10"/>
                  </a:cubicBezTo>
                  <a:cubicBezTo>
                    <a:pt x="6" y="10"/>
                    <a:pt x="7" y="11"/>
                    <a:pt x="7" y="11"/>
                  </a:cubicBezTo>
                  <a:cubicBezTo>
                    <a:pt x="9" y="13"/>
                    <a:pt x="9" y="15"/>
                    <a:pt x="12" y="15"/>
                  </a:cubicBezTo>
                  <a:cubicBezTo>
                    <a:pt x="13" y="15"/>
                    <a:pt x="13" y="15"/>
                    <a:pt x="13" y="15"/>
                  </a:cubicBezTo>
                  <a:cubicBezTo>
                    <a:pt x="14" y="14"/>
                    <a:pt x="14" y="13"/>
                    <a:pt x="15" y="13"/>
                  </a:cubicBezTo>
                  <a:cubicBezTo>
                    <a:pt x="15" y="13"/>
                    <a:pt x="16" y="14"/>
                    <a:pt x="16" y="14"/>
                  </a:cubicBezTo>
                  <a:cubicBezTo>
                    <a:pt x="16" y="14"/>
                    <a:pt x="16" y="14"/>
                    <a:pt x="17" y="14"/>
                  </a:cubicBezTo>
                  <a:cubicBezTo>
                    <a:pt x="17" y="15"/>
                    <a:pt x="17" y="15"/>
                    <a:pt x="17" y="15"/>
                  </a:cubicBezTo>
                  <a:cubicBezTo>
                    <a:pt x="18" y="15"/>
                    <a:pt x="18" y="15"/>
                    <a:pt x="18" y="15"/>
                  </a:cubicBezTo>
                  <a:cubicBezTo>
                    <a:pt x="20" y="13"/>
                    <a:pt x="21" y="13"/>
                    <a:pt x="21" y="10"/>
                  </a:cubicBezTo>
                  <a:cubicBezTo>
                    <a:pt x="21" y="10"/>
                    <a:pt x="21" y="10"/>
                    <a:pt x="21" y="9"/>
                  </a:cubicBezTo>
                  <a:cubicBezTo>
                    <a:pt x="21" y="7"/>
                    <a:pt x="21" y="4"/>
                    <a:pt x="24" y="3"/>
                  </a:cubicBezTo>
                  <a:cubicBezTo>
                    <a:pt x="24" y="3"/>
                    <a:pt x="24" y="2"/>
                    <a:pt x="25" y="2"/>
                  </a:cubicBezTo>
                  <a:cubicBezTo>
                    <a:pt x="28" y="1"/>
                    <a:pt x="31" y="0"/>
                    <a:pt x="32" y="1"/>
                  </a:cubicBezTo>
                  <a:cubicBezTo>
                    <a:pt x="32" y="1"/>
                    <a:pt x="33" y="1"/>
                    <a:pt x="33" y="1"/>
                  </a:cubicBezTo>
                  <a:cubicBezTo>
                    <a:pt x="35" y="3"/>
                    <a:pt x="37" y="5"/>
                    <a:pt x="37" y="8"/>
                  </a:cubicBezTo>
                  <a:cubicBezTo>
                    <a:pt x="37" y="9"/>
                    <a:pt x="36" y="10"/>
                    <a:pt x="36" y="10"/>
                  </a:cubicBezTo>
                  <a:cubicBezTo>
                    <a:pt x="36" y="11"/>
                    <a:pt x="35" y="11"/>
                    <a:pt x="35" y="11"/>
                  </a:cubicBezTo>
                  <a:cubicBezTo>
                    <a:pt x="35" y="11"/>
                    <a:pt x="35" y="11"/>
                    <a:pt x="35" y="11"/>
                  </a:cubicBezTo>
                  <a:cubicBezTo>
                    <a:pt x="36" y="12"/>
                    <a:pt x="36" y="14"/>
                    <a:pt x="34" y="15"/>
                  </a:cubicBezTo>
                  <a:cubicBezTo>
                    <a:pt x="34" y="16"/>
                    <a:pt x="34" y="17"/>
                    <a:pt x="34" y="17"/>
                  </a:cubicBezTo>
                  <a:cubicBezTo>
                    <a:pt x="34" y="18"/>
                    <a:pt x="34" y="19"/>
                    <a:pt x="34" y="19"/>
                  </a:cubicBezTo>
                  <a:cubicBezTo>
                    <a:pt x="36" y="21"/>
                    <a:pt x="37" y="22"/>
                    <a:pt x="38" y="25"/>
                  </a:cubicBezTo>
                  <a:cubicBezTo>
                    <a:pt x="40" y="28"/>
                    <a:pt x="39" y="30"/>
                    <a:pt x="38" y="31"/>
                  </a:cubicBezTo>
                  <a:cubicBezTo>
                    <a:pt x="37" y="33"/>
                    <a:pt x="36" y="34"/>
                    <a:pt x="37" y="36"/>
                  </a:cubicBezTo>
                  <a:cubicBezTo>
                    <a:pt x="38" y="37"/>
                    <a:pt x="38" y="39"/>
                    <a:pt x="39" y="41"/>
                  </a:cubicBezTo>
                  <a:cubicBezTo>
                    <a:pt x="40" y="45"/>
                    <a:pt x="40" y="45"/>
                    <a:pt x="40" y="45"/>
                  </a:cubicBezTo>
                  <a:cubicBezTo>
                    <a:pt x="40" y="46"/>
                    <a:pt x="40" y="48"/>
                    <a:pt x="39" y="49"/>
                  </a:cubicBezTo>
                  <a:cubicBezTo>
                    <a:pt x="39" y="49"/>
                    <a:pt x="39" y="50"/>
                    <a:pt x="39" y="51"/>
                  </a:cubicBezTo>
                  <a:cubicBezTo>
                    <a:pt x="39" y="52"/>
                    <a:pt x="39" y="54"/>
                    <a:pt x="40" y="55"/>
                  </a:cubicBezTo>
                  <a:cubicBezTo>
                    <a:pt x="41" y="57"/>
                    <a:pt x="42" y="59"/>
                    <a:pt x="41" y="62"/>
                  </a:cubicBezTo>
                  <a:cubicBezTo>
                    <a:pt x="41" y="65"/>
                    <a:pt x="41" y="65"/>
                    <a:pt x="43" y="67"/>
                  </a:cubicBezTo>
                  <a:cubicBezTo>
                    <a:pt x="43" y="68"/>
                    <a:pt x="43" y="68"/>
                    <a:pt x="43" y="68"/>
                  </a:cubicBezTo>
                  <a:cubicBezTo>
                    <a:pt x="44" y="69"/>
                    <a:pt x="46" y="72"/>
                    <a:pt x="45" y="74"/>
                  </a:cubicBezTo>
                  <a:cubicBezTo>
                    <a:pt x="44" y="75"/>
                    <a:pt x="44" y="76"/>
                    <a:pt x="43" y="76"/>
                  </a:cubicBezTo>
                  <a:cubicBezTo>
                    <a:pt x="41" y="79"/>
                    <a:pt x="39" y="83"/>
                    <a:pt x="36" y="85"/>
                  </a:cubicBezTo>
                  <a:cubicBezTo>
                    <a:pt x="31" y="90"/>
                    <a:pt x="30" y="92"/>
                    <a:pt x="23" y="93"/>
                  </a:cubicBezTo>
                  <a:cubicBezTo>
                    <a:pt x="22" y="93"/>
                    <a:pt x="21" y="94"/>
                    <a:pt x="20" y="94"/>
                  </a:cubicBezTo>
                  <a:cubicBezTo>
                    <a:pt x="18" y="95"/>
                    <a:pt x="16" y="97"/>
                    <a:pt x="14" y="97"/>
                  </a:cubicBezTo>
                  <a:cubicBezTo>
                    <a:pt x="13" y="97"/>
                    <a:pt x="13" y="97"/>
                    <a:pt x="12" y="96"/>
                  </a:cubicBezTo>
                  <a:cubicBezTo>
                    <a:pt x="12" y="96"/>
                    <a:pt x="12" y="96"/>
                    <a:pt x="12" y="96"/>
                  </a:cubicBezTo>
                  <a:lnTo>
                    <a:pt x="10" y="97"/>
                  </a:lnTo>
                  <a:close/>
                  <a:moveTo>
                    <a:pt x="13" y="93"/>
                  </a:moveTo>
                  <a:cubicBezTo>
                    <a:pt x="13" y="94"/>
                    <a:pt x="13" y="94"/>
                    <a:pt x="13" y="94"/>
                  </a:cubicBezTo>
                  <a:cubicBezTo>
                    <a:pt x="14" y="96"/>
                    <a:pt x="17" y="94"/>
                    <a:pt x="19" y="93"/>
                  </a:cubicBezTo>
                  <a:cubicBezTo>
                    <a:pt x="20" y="92"/>
                    <a:pt x="21" y="91"/>
                    <a:pt x="22" y="91"/>
                  </a:cubicBezTo>
                  <a:cubicBezTo>
                    <a:pt x="29" y="90"/>
                    <a:pt x="30" y="88"/>
                    <a:pt x="35" y="84"/>
                  </a:cubicBezTo>
                  <a:cubicBezTo>
                    <a:pt x="38" y="81"/>
                    <a:pt x="40" y="78"/>
                    <a:pt x="42" y="75"/>
                  </a:cubicBezTo>
                  <a:cubicBezTo>
                    <a:pt x="42" y="75"/>
                    <a:pt x="43" y="74"/>
                    <a:pt x="43" y="73"/>
                  </a:cubicBezTo>
                  <a:cubicBezTo>
                    <a:pt x="44" y="72"/>
                    <a:pt x="43" y="71"/>
                    <a:pt x="42" y="69"/>
                  </a:cubicBezTo>
                  <a:cubicBezTo>
                    <a:pt x="41" y="69"/>
                    <a:pt x="41" y="69"/>
                    <a:pt x="41" y="69"/>
                  </a:cubicBezTo>
                  <a:cubicBezTo>
                    <a:pt x="39" y="66"/>
                    <a:pt x="39" y="65"/>
                    <a:pt x="40" y="61"/>
                  </a:cubicBezTo>
                  <a:cubicBezTo>
                    <a:pt x="40" y="60"/>
                    <a:pt x="39" y="58"/>
                    <a:pt x="38" y="56"/>
                  </a:cubicBezTo>
                  <a:cubicBezTo>
                    <a:pt x="38" y="55"/>
                    <a:pt x="37" y="53"/>
                    <a:pt x="37" y="51"/>
                  </a:cubicBezTo>
                  <a:cubicBezTo>
                    <a:pt x="37" y="50"/>
                    <a:pt x="37" y="49"/>
                    <a:pt x="37" y="48"/>
                  </a:cubicBezTo>
                  <a:cubicBezTo>
                    <a:pt x="38" y="47"/>
                    <a:pt x="38" y="46"/>
                    <a:pt x="38" y="46"/>
                  </a:cubicBezTo>
                  <a:cubicBezTo>
                    <a:pt x="37" y="41"/>
                    <a:pt x="37" y="41"/>
                    <a:pt x="37" y="41"/>
                  </a:cubicBezTo>
                  <a:cubicBezTo>
                    <a:pt x="36" y="40"/>
                    <a:pt x="36" y="38"/>
                    <a:pt x="35" y="36"/>
                  </a:cubicBezTo>
                  <a:cubicBezTo>
                    <a:pt x="34" y="34"/>
                    <a:pt x="35" y="32"/>
                    <a:pt x="36" y="31"/>
                  </a:cubicBezTo>
                  <a:cubicBezTo>
                    <a:pt x="37" y="29"/>
                    <a:pt x="37" y="28"/>
                    <a:pt x="37" y="26"/>
                  </a:cubicBezTo>
                  <a:cubicBezTo>
                    <a:pt x="35" y="23"/>
                    <a:pt x="34" y="22"/>
                    <a:pt x="33" y="21"/>
                  </a:cubicBezTo>
                  <a:cubicBezTo>
                    <a:pt x="32" y="20"/>
                    <a:pt x="32" y="18"/>
                    <a:pt x="32" y="17"/>
                  </a:cubicBezTo>
                  <a:cubicBezTo>
                    <a:pt x="32" y="16"/>
                    <a:pt x="32" y="15"/>
                    <a:pt x="32" y="15"/>
                  </a:cubicBezTo>
                  <a:cubicBezTo>
                    <a:pt x="31" y="14"/>
                    <a:pt x="31" y="14"/>
                    <a:pt x="31" y="14"/>
                  </a:cubicBezTo>
                  <a:cubicBezTo>
                    <a:pt x="32" y="13"/>
                    <a:pt x="32" y="13"/>
                    <a:pt x="32" y="13"/>
                  </a:cubicBezTo>
                  <a:cubicBezTo>
                    <a:pt x="33" y="13"/>
                    <a:pt x="34" y="12"/>
                    <a:pt x="34" y="12"/>
                  </a:cubicBezTo>
                  <a:cubicBezTo>
                    <a:pt x="33" y="10"/>
                    <a:pt x="34" y="9"/>
                    <a:pt x="34" y="9"/>
                  </a:cubicBezTo>
                  <a:cubicBezTo>
                    <a:pt x="35" y="9"/>
                    <a:pt x="35" y="8"/>
                    <a:pt x="35" y="8"/>
                  </a:cubicBezTo>
                  <a:cubicBezTo>
                    <a:pt x="35" y="6"/>
                    <a:pt x="34" y="5"/>
                    <a:pt x="32" y="3"/>
                  </a:cubicBezTo>
                  <a:cubicBezTo>
                    <a:pt x="31" y="3"/>
                    <a:pt x="31" y="2"/>
                    <a:pt x="31" y="2"/>
                  </a:cubicBezTo>
                  <a:cubicBezTo>
                    <a:pt x="30" y="2"/>
                    <a:pt x="27" y="3"/>
                    <a:pt x="26" y="4"/>
                  </a:cubicBezTo>
                  <a:cubicBezTo>
                    <a:pt x="25" y="4"/>
                    <a:pt x="25" y="4"/>
                    <a:pt x="24" y="5"/>
                  </a:cubicBezTo>
                  <a:cubicBezTo>
                    <a:pt x="23" y="5"/>
                    <a:pt x="23" y="7"/>
                    <a:pt x="23" y="9"/>
                  </a:cubicBezTo>
                  <a:cubicBezTo>
                    <a:pt x="23" y="10"/>
                    <a:pt x="23" y="10"/>
                    <a:pt x="23" y="10"/>
                  </a:cubicBezTo>
                  <a:cubicBezTo>
                    <a:pt x="23" y="14"/>
                    <a:pt x="21" y="15"/>
                    <a:pt x="20" y="16"/>
                  </a:cubicBezTo>
                  <a:cubicBezTo>
                    <a:pt x="19" y="16"/>
                    <a:pt x="19" y="17"/>
                    <a:pt x="19" y="17"/>
                  </a:cubicBezTo>
                  <a:cubicBezTo>
                    <a:pt x="18" y="17"/>
                    <a:pt x="18" y="17"/>
                    <a:pt x="18" y="17"/>
                  </a:cubicBezTo>
                  <a:cubicBezTo>
                    <a:pt x="17" y="17"/>
                    <a:pt x="16" y="16"/>
                    <a:pt x="15" y="16"/>
                  </a:cubicBezTo>
                  <a:cubicBezTo>
                    <a:pt x="15" y="16"/>
                    <a:pt x="15" y="16"/>
                    <a:pt x="15" y="16"/>
                  </a:cubicBezTo>
                  <a:cubicBezTo>
                    <a:pt x="15" y="16"/>
                    <a:pt x="15" y="16"/>
                    <a:pt x="15" y="16"/>
                  </a:cubicBezTo>
                  <a:cubicBezTo>
                    <a:pt x="14" y="16"/>
                    <a:pt x="13" y="17"/>
                    <a:pt x="12" y="17"/>
                  </a:cubicBezTo>
                  <a:cubicBezTo>
                    <a:pt x="12" y="17"/>
                    <a:pt x="12" y="17"/>
                    <a:pt x="12" y="17"/>
                  </a:cubicBezTo>
                  <a:cubicBezTo>
                    <a:pt x="8" y="16"/>
                    <a:pt x="7" y="15"/>
                    <a:pt x="5" y="12"/>
                  </a:cubicBezTo>
                  <a:cubicBezTo>
                    <a:pt x="5" y="12"/>
                    <a:pt x="5" y="11"/>
                    <a:pt x="4" y="11"/>
                  </a:cubicBezTo>
                  <a:cubicBezTo>
                    <a:pt x="4" y="11"/>
                    <a:pt x="4" y="12"/>
                    <a:pt x="3" y="12"/>
                  </a:cubicBezTo>
                  <a:cubicBezTo>
                    <a:pt x="6" y="14"/>
                    <a:pt x="9" y="17"/>
                    <a:pt x="11" y="19"/>
                  </a:cubicBezTo>
                  <a:cubicBezTo>
                    <a:pt x="14" y="22"/>
                    <a:pt x="14" y="25"/>
                    <a:pt x="14" y="29"/>
                  </a:cubicBezTo>
                  <a:cubicBezTo>
                    <a:pt x="14" y="29"/>
                    <a:pt x="14" y="30"/>
                    <a:pt x="14" y="30"/>
                  </a:cubicBezTo>
                  <a:cubicBezTo>
                    <a:pt x="14" y="32"/>
                    <a:pt x="14" y="33"/>
                    <a:pt x="15" y="35"/>
                  </a:cubicBezTo>
                  <a:cubicBezTo>
                    <a:pt x="16" y="36"/>
                    <a:pt x="15" y="37"/>
                    <a:pt x="15" y="38"/>
                  </a:cubicBezTo>
                  <a:cubicBezTo>
                    <a:pt x="15" y="39"/>
                    <a:pt x="15" y="40"/>
                    <a:pt x="15" y="40"/>
                  </a:cubicBezTo>
                  <a:cubicBezTo>
                    <a:pt x="15" y="42"/>
                    <a:pt x="16" y="44"/>
                    <a:pt x="18" y="45"/>
                  </a:cubicBezTo>
                  <a:cubicBezTo>
                    <a:pt x="19" y="46"/>
                    <a:pt x="21" y="47"/>
                    <a:pt x="21" y="49"/>
                  </a:cubicBezTo>
                  <a:cubicBezTo>
                    <a:pt x="21" y="49"/>
                    <a:pt x="21" y="50"/>
                    <a:pt x="21" y="50"/>
                  </a:cubicBezTo>
                  <a:cubicBezTo>
                    <a:pt x="22" y="51"/>
                    <a:pt x="23" y="54"/>
                    <a:pt x="21" y="54"/>
                  </a:cubicBezTo>
                  <a:cubicBezTo>
                    <a:pt x="19" y="55"/>
                    <a:pt x="19" y="55"/>
                    <a:pt x="19" y="56"/>
                  </a:cubicBezTo>
                  <a:cubicBezTo>
                    <a:pt x="19" y="56"/>
                    <a:pt x="19" y="57"/>
                    <a:pt x="18" y="58"/>
                  </a:cubicBezTo>
                  <a:cubicBezTo>
                    <a:pt x="17" y="59"/>
                    <a:pt x="17" y="60"/>
                    <a:pt x="16" y="60"/>
                  </a:cubicBezTo>
                  <a:cubicBezTo>
                    <a:pt x="14" y="63"/>
                    <a:pt x="13" y="65"/>
                    <a:pt x="11" y="67"/>
                  </a:cubicBezTo>
                  <a:cubicBezTo>
                    <a:pt x="10" y="68"/>
                    <a:pt x="9" y="69"/>
                    <a:pt x="8" y="70"/>
                  </a:cubicBezTo>
                  <a:cubicBezTo>
                    <a:pt x="6" y="71"/>
                    <a:pt x="5" y="71"/>
                    <a:pt x="4" y="74"/>
                  </a:cubicBezTo>
                  <a:cubicBezTo>
                    <a:pt x="3" y="75"/>
                    <a:pt x="6" y="81"/>
                    <a:pt x="6" y="82"/>
                  </a:cubicBezTo>
                  <a:cubicBezTo>
                    <a:pt x="7" y="84"/>
                    <a:pt x="7" y="84"/>
                    <a:pt x="7" y="84"/>
                  </a:cubicBezTo>
                  <a:cubicBezTo>
                    <a:pt x="6" y="84"/>
                    <a:pt x="6" y="84"/>
                    <a:pt x="6" y="84"/>
                  </a:cubicBezTo>
                  <a:cubicBezTo>
                    <a:pt x="5" y="85"/>
                    <a:pt x="5" y="87"/>
                    <a:pt x="6" y="89"/>
                  </a:cubicBezTo>
                  <a:cubicBezTo>
                    <a:pt x="6" y="91"/>
                    <a:pt x="7" y="92"/>
                    <a:pt x="8" y="92"/>
                  </a:cubicBezTo>
                  <a:cubicBezTo>
                    <a:pt x="9" y="92"/>
                    <a:pt x="9" y="92"/>
                    <a:pt x="10" y="92"/>
                  </a:cubicBezTo>
                  <a:cubicBezTo>
                    <a:pt x="11" y="91"/>
                    <a:pt x="11" y="91"/>
                    <a:pt x="11" y="91"/>
                  </a:cubicBezTo>
                  <a:cubicBezTo>
                    <a:pt x="11" y="92"/>
                    <a:pt x="11" y="92"/>
                    <a:pt x="11" y="92"/>
                  </a:cubicBezTo>
                  <a:cubicBezTo>
                    <a:pt x="11" y="93"/>
                    <a:pt x="11" y="93"/>
                    <a:pt x="12" y="94"/>
                  </a:cubicBezTo>
                  <a:cubicBezTo>
                    <a:pt x="12" y="94"/>
                    <a:pt x="12" y="94"/>
                    <a:pt x="12" y="94"/>
                  </a:cubicBezTo>
                  <a:lnTo>
                    <a:pt x="13" y="9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1" name="Freeform 461"/>
            <p:cNvSpPr/>
            <p:nvPr/>
          </p:nvSpPr>
          <p:spPr bwMode="auto">
            <a:xfrm>
              <a:off x="4538663" y="2257252"/>
              <a:ext cx="4763" cy="3175"/>
            </a:xfrm>
            <a:custGeom>
              <a:avLst/>
              <a:gdLst>
                <a:gd name="T0" fmla="*/ 0 w 2"/>
                <a:gd name="T1" fmla="*/ 0 h 1"/>
                <a:gd name="T2" fmla="*/ 2 w 2"/>
                <a:gd name="T3" fmla="*/ 1 h 1"/>
                <a:gd name="T4" fmla="*/ 1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1"/>
                    <a:pt x="2" y="1"/>
                  </a:cubicBezTo>
                  <a:cubicBezTo>
                    <a:pt x="1" y="1"/>
                    <a:pt x="1" y="1"/>
                    <a:pt x="1" y="1"/>
                  </a:cubicBezTo>
                  <a:cubicBezTo>
                    <a:pt x="1" y="1"/>
                    <a:pt x="1"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2" name="Freeform 462"/>
            <p:cNvSpPr/>
            <p:nvPr/>
          </p:nvSpPr>
          <p:spPr bwMode="auto">
            <a:xfrm>
              <a:off x="4533901" y="2252490"/>
              <a:ext cx="12700" cy="14288"/>
            </a:xfrm>
            <a:custGeom>
              <a:avLst/>
              <a:gdLst>
                <a:gd name="T0" fmla="*/ 3 w 5"/>
                <a:gd name="T1" fmla="*/ 5 h 5"/>
                <a:gd name="T2" fmla="*/ 2 w 5"/>
                <a:gd name="T3" fmla="*/ 4 h 5"/>
                <a:gd name="T4" fmla="*/ 2 w 5"/>
                <a:gd name="T5" fmla="*/ 3 h 5"/>
                <a:gd name="T6" fmla="*/ 0 w 5"/>
                <a:gd name="T7" fmla="*/ 0 h 5"/>
                <a:gd name="T8" fmla="*/ 5 w 5"/>
                <a:gd name="T9" fmla="*/ 2 h 5"/>
                <a:gd name="T10" fmla="*/ 4 w 5"/>
                <a:gd name="T11" fmla="*/ 3 h 5"/>
                <a:gd name="T12" fmla="*/ 4 w 5"/>
                <a:gd name="T13" fmla="*/ 4 h 5"/>
                <a:gd name="T14" fmla="*/ 3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3" y="5"/>
                  </a:moveTo>
                  <a:cubicBezTo>
                    <a:pt x="2" y="4"/>
                    <a:pt x="2" y="4"/>
                    <a:pt x="2" y="4"/>
                  </a:cubicBezTo>
                  <a:cubicBezTo>
                    <a:pt x="2" y="4"/>
                    <a:pt x="2" y="4"/>
                    <a:pt x="2" y="3"/>
                  </a:cubicBezTo>
                  <a:cubicBezTo>
                    <a:pt x="0" y="0"/>
                    <a:pt x="0" y="0"/>
                    <a:pt x="0" y="0"/>
                  </a:cubicBezTo>
                  <a:cubicBezTo>
                    <a:pt x="5" y="2"/>
                    <a:pt x="5" y="2"/>
                    <a:pt x="5" y="2"/>
                  </a:cubicBezTo>
                  <a:cubicBezTo>
                    <a:pt x="4" y="3"/>
                    <a:pt x="4" y="3"/>
                    <a:pt x="4" y="3"/>
                  </a:cubicBezTo>
                  <a:cubicBezTo>
                    <a:pt x="4" y="4"/>
                    <a:pt x="4" y="4"/>
                    <a:pt x="4" y="4"/>
                  </a:cubicBezTo>
                  <a:lnTo>
                    <a:pt x="3"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3" name="Freeform 463"/>
            <p:cNvSpPr/>
            <p:nvPr/>
          </p:nvSpPr>
          <p:spPr bwMode="auto">
            <a:xfrm>
              <a:off x="4413251" y="2052465"/>
              <a:ext cx="46038" cy="65088"/>
            </a:xfrm>
            <a:custGeom>
              <a:avLst/>
              <a:gdLst>
                <a:gd name="T0" fmla="*/ 12 w 17"/>
                <a:gd name="T1" fmla="*/ 1 h 24"/>
                <a:gd name="T2" fmla="*/ 11 w 17"/>
                <a:gd name="T3" fmla="*/ 0 h 24"/>
                <a:gd name="T4" fmla="*/ 7 w 17"/>
                <a:gd name="T5" fmla="*/ 3 h 24"/>
                <a:gd name="T6" fmla="*/ 9 w 17"/>
                <a:gd name="T7" fmla="*/ 4 h 24"/>
                <a:gd name="T8" fmla="*/ 3 w 17"/>
                <a:gd name="T9" fmla="*/ 8 h 24"/>
                <a:gd name="T10" fmla="*/ 2 w 17"/>
                <a:gd name="T11" fmla="*/ 8 h 24"/>
                <a:gd name="T12" fmla="*/ 4 w 17"/>
                <a:gd name="T13" fmla="*/ 9 h 24"/>
                <a:gd name="T14" fmla="*/ 6 w 17"/>
                <a:gd name="T15" fmla="*/ 13 h 24"/>
                <a:gd name="T16" fmla="*/ 3 w 17"/>
                <a:gd name="T17" fmla="*/ 17 h 24"/>
                <a:gd name="T18" fmla="*/ 7 w 17"/>
                <a:gd name="T19" fmla="*/ 17 h 24"/>
                <a:gd name="T20" fmla="*/ 1 w 17"/>
                <a:gd name="T21" fmla="*/ 20 h 24"/>
                <a:gd name="T22" fmla="*/ 2 w 17"/>
                <a:gd name="T23" fmla="*/ 21 h 24"/>
                <a:gd name="T24" fmla="*/ 1 w 17"/>
                <a:gd name="T25" fmla="*/ 22 h 24"/>
                <a:gd name="T26" fmla="*/ 3 w 17"/>
                <a:gd name="T27" fmla="*/ 22 h 24"/>
                <a:gd name="T28" fmla="*/ 2 w 17"/>
                <a:gd name="T29" fmla="*/ 23 h 24"/>
                <a:gd name="T30" fmla="*/ 4 w 17"/>
                <a:gd name="T31" fmla="*/ 23 h 24"/>
                <a:gd name="T32" fmla="*/ 3 w 17"/>
                <a:gd name="T33" fmla="*/ 24 h 24"/>
                <a:gd name="T34" fmla="*/ 12 w 17"/>
                <a:gd name="T35" fmla="*/ 20 h 24"/>
                <a:gd name="T36" fmla="*/ 17 w 17"/>
                <a:gd name="T37" fmla="*/ 13 h 24"/>
                <a:gd name="T38" fmla="*/ 16 w 17"/>
                <a:gd name="T39" fmla="*/ 5 h 24"/>
                <a:gd name="T40" fmla="*/ 11 w 17"/>
                <a:gd name="T41" fmla="*/ 6 h 24"/>
                <a:gd name="T42" fmla="*/ 12 w 17"/>
                <a:gd name="T43"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4">
                  <a:moveTo>
                    <a:pt x="12" y="1"/>
                  </a:moveTo>
                  <a:cubicBezTo>
                    <a:pt x="11" y="1"/>
                    <a:pt x="11" y="0"/>
                    <a:pt x="11" y="0"/>
                  </a:cubicBezTo>
                  <a:cubicBezTo>
                    <a:pt x="9" y="0"/>
                    <a:pt x="8" y="2"/>
                    <a:pt x="7" y="3"/>
                  </a:cubicBezTo>
                  <a:cubicBezTo>
                    <a:pt x="7" y="3"/>
                    <a:pt x="8" y="4"/>
                    <a:pt x="9" y="4"/>
                  </a:cubicBezTo>
                  <a:cubicBezTo>
                    <a:pt x="8" y="8"/>
                    <a:pt x="2" y="4"/>
                    <a:pt x="3" y="8"/>
                  </a:cubicBezTo>
                  <a:cubicBezTo>
                    <a:pt x="2" y="8"/>
                    <a:pt x="2" y="8"/>
                    <a:pt x="2" y="8"/>
                  </a:cubicBezTo>
                  <a:cubicBezTo>
                    <a:pt x="2" y="8"/>
                    <a:pt x="3" y="9"/>
                    <a:pt x="4" y="9"/>
                  </a:cubicBezTo>
                  <a:cubicBezTo>
                    <a:pt x="0" y="11"/>
                    <a:pt x="4" y="13"/>
                    <a:pt x="6" y="13"/>
                  </a:cubicBezTo>
                  <a:cubicBezTo>
                    <a:pt x="5" y="15"/>
                    <a:pt x="4" y="16"/>
                    <a:pt x="3" y="17"/>
                  </a:cubicBezTo>
                  <a:cubicBezTo>
                    <a:pt x="5" y="17"/>
                    <a:pt x="6" y="15"/>
                    <a:pt x="7" y="17"/>
                  </a:cubicBezTo>
                  <a:cubicBezTo>
                    <a:pt x="3" y="17"/>
                    <a:pt x="3" y="20"/>
                    <a:pt x="1" y="20"/>
                  </a:cubicBezTo>
                  <a:cubicBezTo>
                    <a:pt x="1" y="20"/>
                    <a:pt x="2" y="20"/>
                    <a:pt x="2" y="21"/>
                  </a:cubicBezTo>
                  <a:cubicBezTo>
                    <a:pt x="2" y="21"/>
                    <a:pt x="1" y="22"/>
                    <a:pt x="1" y="22"/>
                  </a:cubicBezTo>
                  <a:cubicBezTo>
                    <a:pt x="2" y="22"/>
                    <a:pt x="3" y="22"/>
                    <a:pt x="3" y="22"/>
                  </a:cubicBezTo>
                  <a:cubicBezTo>
                    <a:pt x="3" y="23"/>
                    <a:pt x="2" y="23"/>
                    <a:pt x="2" y="23"/>
                  </a:cubicBezTo>
                  <a:cubicBezTo>
                    <a:pt x="2" y="23"/>
                    <a:pt x="3" y="23"/>
                    <a:pt x="4" y="23"/>
                  </a:cubicBezTo>
                  <a:cubicBezTo>
                    <a:pt x="4" y="23"/>
                    <a:pt x="3" y="24"/>
                    <a:pt x="3" y="24"/>
                  </a:cubicBezTo>
                  <a:cubicBezTo>
                    <a:pt x="6" y="24"/>
                    <a:pt x="9" y="20"/>
                    <a:pt x="12" y="20"/>
                  </a:cubicBezTo>
                  <a:cubicBezTo>
                    <a:pt x="17" y="20"/>
                    <a:pt x="17" y="18"/>
                    <a:pt x="17" y="13"/>
                  </a:cubicBezTo>
                  <a:cubicBezTo>
                    <a:pt x="17" y="12"/>
                    <a:pt x="17" y="6"/>
                    <a:pt x="16" y="5"/>
                  </a:cubicBezTo>
                  <a:cubicBezTo>
                    <a:pt x="14" y="4"/>
                    <a:pt x="12" y="8"/>
                    <a:pt x="11" y="6"/>
                  </a:cubicBezTo>
                  <a:cubicBezTo>
                    <a:pt x="9" y="4"/>
                    <a:pt x="10" y="4"/>
                    <a:pt x="1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4" name="Freeform 464"/>
            <p:cNvSpPr>
              <a:spLocks noEditPoints="1"/>
            </p:cNvSpPr>
            <p:nvPr/>
          </p:nvSpPr>
          <p:spPr bwMode="auto">
            <a:xfrm>
              <a:off x="4398963" y="2047702"/>
              <a:ext cx="63500" cy="73025"/>
            </a:xfrm>
            <a:custGeom>
              <a:avLst/>
              <a:gdLst>
                <a:gd name="T0" fmla="*/ 7 w 23"/>
                <a:gd name="T1" fmla="*/ 26 h 27"/>
                <a:gd name="T2" fmla="*/ 6 w 23"/>
                <a:gd name="T3" fmla="*/ 25 h 27"/>
                <a:gd name="T4" fmla="*/ 5 w 23"/>
                <a:gd name="T5" fmla="*/ 23 h 27"/>
                <a:gd name="T6" fmla="*/ 1 w 23"/>
                <a:gd name="T7" fmla="*/ 21 h 27"/>
                <a:gd name="T8" fmla="*/ 9 w 23"/>
                <a:gd name="T9" fmla="*/ 16 h 27"/>
                <a:gd name="T10" fmla="*/ 7 w 23"/>
                <a:gd name="T11" fmla="*/ 11 h 27"/>
                <a:gd name="T12" fmla="*/ 0 w 23"/>
                <a:gd name="T13" fmla="*/ 9 h 27"/>
                <a:gd name="T14" fmla="*/ 7 w 23"/>
                <a:gd name="T15" fmla="*/ 8 h 27"/>
                <a:gd name="T16" fmla="*/ 11 w 23"/>
                <a:gd name="T17" fmla="*/ 7 h 27"/>
                <a:gd name="T18" fmla="*/ 12 w 23"/>
                <a:gd name="T19" fmla="*/ 7 h 27"/>
                <a:gd name="T20" fmla="*/ 10 w 23"/>
                <a:gd name="T21" fmla="*/ 6 h 27"/>
                <a:gd name="T22" fmla="*/ 12 w 23"/>
                <a:gd name="T23" fmla="*/ 4 h 27"/>
                <a:gd name="T24" fmla="*/ 17 w 23"/>
                <a:gd name="T25" fmla="*/ 0 h 27"/>
                <a:gd name="T26" fmla="*/ 17 w 23"/>
                <a:gd name="T27" fmla="*/ 4 h 27"/>
                <a:gd name="T28" fmla="*/ 16 w 23"/>
                <a:gd name="T29" fmla="*/ 8 h 27"/>
                <a:gd name="T30" fmla="*/ 21 w 23"/>
                <a:gd name="T31" fmla="*/ 6 h 27"/>
                <a:gd name="T32" fmla="*/ 17 w 23"/>
                <a:gd name="T33" fmla="*/ 23 h 27"/>
                <a:gd name="T34" fmla="*/ 8 w 23"/>
                <a:gd name="T35" fmla="*/ 27 h 27"/>
                <a:gd name="T36" fmla="*/ 10 w 23"/>
                <a:gd name="T37" fmla="*/ 24 h 27"/>
                <a:gd name="T38" fmla="*/ 12 w 23"/>
                <a:gd name="T39" fmla="*/ 23 h 27"/>
                <a:gd name="T40" fmla="*/ 21 w 23"/>
                <a:gd name="T41" fmla="*/ 15 h 27"/>
                <a:gd name="T42" fmla="*/ 19 w 23"/>
                <a:gd name="T43" fmla="*/ 9 h 27"/>
                <a:gd name="T44" fmla="*/ 15 w 23"/>
                <a:gd name="T45" fmla="*/ 9 h 27"/>
                <a:gd name="T46" fmla="*/ 11 w 23"/>
                <a:gd name="T47" fmla="*/ 9 h 27"/>
                <a:gd name="T48" fmla="*/ 8 w 23"/>
                <a:gd name="T49" fmla="*/ 9 h 27"/>
                <a:gd name="T50" fmla="*/ 9 w 23"/>
                <a:gd name="T51" fmla="*/ 10 h 27"/>
                <a:gd name="T52" fmla="*/ 11 w 23"/>
                <a:gd name="T53" fmla="*/ 11 h 27"/>
                <a:gd name="T54" fmla="*/ 8 w 23"/>
                <a:gd name="T55" fmla="*/ 13 h 27"/>
                <a:gd name="T56" fmla="*/ 13 w 23"/>
                <a:gd name="T57" fmla="*/ 14 h 27"/>
                <a:gd name="T58" fmla="*/ 13 w 23"/>
                <a:gd name="T59" fmla="*/ 18 h 27"/>
                <a:gd name="T60" fmla="*/ 12 w 23"/>
                <a:gd name="T61" fmla="*/ 20 h 27"/>
                <a:gd name="T62" fmla="*/ 9 w 23"/>
                <a:gd name="T63" fmla="*/ 21 h 27"/>
                <a:gd name="T64" fmla="*/ 9 w 23"/>
                <a:gd name="T65" fmla="*/ 23 h 27"/>
                <a:gd name="T66" fmla="*/ 13 w 23"/>
                <a:gd name="T67" fmla="*/ 22 h 27"/>
                <a:gd name="T68" fmla="*/ 13 w 23"/>
                <a:gd name="T69" fmla="*/ 5 h 27"/>
                <a:gd name="T70" fmla="*/ 14 w 23"/>
                <a:gd name="T71" fmla="*/ 5 h 27"/>
                <a:gd name="T72" fmla="*/ 16 w 23"/>
                <a:gd name="T73" fmla="*/ 3 h 27"/>
                <a:gd name="T74" fmla="*/ 13 w 23"/>
                <a:gd name="T7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27">
                  <a:moveTo>
                    <a:pt x="6" y="27"/>
                  </a:moveTo>
                  <a:cubicBezTo>
                    <a:pt x="7" y="26"/>
                    <a:pt x="7" y="26"/>
                    <a:pt x="7" y="26"/>
                  </a:cubicBezTo>
                  <a:cubicBezTo>
                    <a:pt x="6" y="25"/>
                    <a:pt x="6" y="25"/>
                    <a:pt x="6" y="25"/>
                  </a:cubicBezTo>
                  <a:cubicBezTo>
                    <a:pt x="6" y="25"/>
                    <a:pt x="6" y="25"/>
                    <a:pt x="6" y="25"/>
                  </a:cubicBezTo>
                  <a:cubicBezTo>
                    <a:pt x="1" y="26"/>
                    <a:pt x="1" y="26"/>
                    <a:pt x="1" y="26"/>
                  </a:cubicBezTo>
                  <a:cubicBezTo>
                    <a:pt x="5" y="23"/>
                    <a:pt x="5" y="23"/>
                    <a:pt x="5" y="23"/>
                  </a:cubicBezTo>
                  <a:cubicBezTo>
                    <a:pt x="5" y="23"/>
                    <a:pt x="6" y="23"/>
                    <a:pt x="6" y="23"/>
                  </a:cubicBezTo>
                  <a:cubicBezTo>
                    <a:pt x="1" y="21"/>
                    <a:pt x="1" y="21"/>
                    <a:pt x="1" y="21"/>
                  </a:cubicBezTo>
                  <a:cubicBezTo>
                    <a:pt x="5" y="21"/>
                    <a:pt x="5" y="21"/>
                    <a:pt x="5" y="21"/>
                  </a:cubicBezTo>
                  <a:cubicBezTo>
                    <a:pt x="9" y="16"/>
                    <a:pt x="9" y="16"/>
                    <a:pt x="9" y="16"/>
                  </a:cubicBezTo>
                  <a:cubicBezTo>
                    <a:pt x="8" y="16"/>
                    <a:pt x="6" y="15"/>
                    <a:pt x="6" y="13"/>
                  </a:cubicBezTo>
                  <a:cubicBezTo>
                    <a:pt x="6" y="13"/>
                    <a:pt x="6" y="12"/>
                    <a:pt x="7" y="11"/>
                  </a:cubicBezTo>
                  <a:cubicBezTo>
                    <a:pt x="7" y="11"/>
                    <a:pt x="6" y="11"/>
                    <a:pt x="6" y="11"/>
                  </a:cubicBezTo>
                  <a:cubicBezTo>
                    <a:pt x="0" y="9"/>
                    <a:pt x="0" y="9"/>
                    <a:pt x="0" y="9"/>
                  </a:cubicBezTo>
                  <a:cubicBezTo>
                    <a:pt x="7" y="9"/>
                    <a:pt x="7" y="9"/>
                    <a:pt x="7" y="9"/>
                  </a:cubicBezTo>
                  <a:cubicBezTo>
                    <a:pt x="7" y="9"/>
                    <a:pt x="7" y="8"/>
                    <a:pt x="7" y="8"/>
                  </a:cubicBezTo>
                  <a:cubicBezTo>
                    <a:pt x="8" y="7"/>
                    <a:pt x="9" y="7"/>
                    <a:pt x="9" y="7"/>
                  </a:cubicBezTo>
                  <a:cubicBezTo>
                    <a:pt x="11" y="7"/>
                    <a:pt x="11" y="7"/>
                    <a:pt x="11" y="7"/>
                  </a:cubicBezTo>
                  <a:cubicBezTo>
                    <a:pt x="12" y="7"/>
                    <a:pt x="12" y="7"/>
                    <a:pt x="13" y="7"/>
                  </a:cubicBezTo>
                  <a:cubicBezTo>
                    <a:pt x="13" y="7"/>
                    <a:pt x="13" y="7"/>
                    <a:pt x="12" y="7"/>
                  </a:cubicBezTo>
                  <a:cubicBezTo>
                    <a:pt x="12" y="6"/>
                    <a:pt x="12" y="6"/>
                    <a:pt x="12" y="6"/>
                  </a:cubicBezTo>
                  <a:cubicBezTo>
                    <a:pt x="10" y="6"/>
                    <a:pt x="10" y="6"/>
                    <a:pt x="10" y="6"/>
                  </a:cubicBezTo>
                  <a:cubicBezTo>
                    <a:pt x="11" y="5"/>
                    <a:pt x="11" y="5"/>
                    <a:pt x="11" y="5"/>
                  </a:cubicBezTo>
                  <a:cubicBezTo>
                    <a:pt x="11" y="4"/>
                    <a:pt x="11" y="4"/>
                    <a:pt x="12" y="4"/>
                  </a:cubicBezTo>
                  <a:cubicBezTo>
                    <a:pt x="13" y="3"/>
                    <a:pt x="14" y="1"/>
                    <a:pt x="16" y="1"/>
                  </a:cubicBezTo>
                  <a:cubicBezTo>
                    <a:pt x="17" y="0"/>
                    <a:pt x="17" y="0"/>
                    <a:pt x="17" y="0"/>
                  </a:cubicBezTo>
                  <a:cubicBezTo>
                    <a:pt x="18" y="4"/>
                    <a:pt x="18" y="4"/>
                    <a:pt x="18" y="4"/>
                  </a:cubicBezTo>
                  <a:cubicBezTo>
                    <a:pt x="17" y="4"/>
                    <a:pt x="17" y="4"/>
                    <a:pt x="17" y="4"/>
                  </a:cubicBezTo>
                  <a:cubicBezTo>
                    <a:pt x="17" y="4"/>
                    <a:pt x="17" y="5"/>
                    <a:pt x="17" y="5"/>
                  </a:cubicBezTo>
                  <a:cubicBezTo>
                    <a:pt x="16" y="6"/>
                    <a:pt x="16" y="7"/>
                    <a:pt x="16" y="8"/>
                  </a:cubicBezTo>
                  <a:cubicBezTo>
                    <a:pt x="17" y="8"/>
                    <a:pt x="17" y="7"/>
                    <a:pt x="18" y="7"/>
                  </a:cubicBezTo>
                  <a:cubicBezTo>
                    <a:pt x="19" y="6"/>
                    <a:pt x="20" y="6"/>
                    <a:pt x="21" y="6"/>
                  </a:cubicBezTo>
                  <a:cubicBezTo>
                    <a:pt x="23" y="7"/>
                    <a:pt x="23" y="14"/>
                    <a:pt x="23" y="15"/>
                  </a:cubicBezTo>
                  <a:cubicBezTo>
                    <a:pt x="23" y="20"/>
                    <a:pt x="23" y="23"/>
                    <a:pt x="17" y="23"/>
                  </a:cubicBezTo>
                  <a:cubicBezTo>
                    <a:pt x="16" y="23"/>
                    <a:pt x="15" y="24"/>
                    <a:pt x="13" y="25"/>
                  </a:cubicBezTo>
                  <a:cubicBezTo>
                    <a:pt x="12" y="26"/>
                    <a:pt x="10" y="27"/>
                    <a:pt x="8" y="27"/>
                  </a:cubicBezTo>
                  <a:lnTo>
                    <a:pt x="6" y="27"/>
                  </a:lnTo>
                  <a:close/>
                  <a:moveTo>
                    <a:pt x="10" y="24"/>
                  </a:moveTo>
                  <a:cubicBezTo>
                    <a:pt x="10" y="25"/>
                    <a:pt x="10" y="25"/>
                    <a:pt x="10" y="25"/>
                  </a:cubicBezTo>
                  <a:cubicBezTo>
                    <a:pt x="11" y="24"/>
                    <a:pt x="11" y="24"/>
                    <a:pt x="12" y="23"/>
                  </a:cubicBezTo>
                  <a:cubicBezTo>
                    <a:pt x="14" y="22"/>
                    <a:pt x="15" y="21"/>
                    <a:pt x="17" y="21"/>
                  </a:cubicBezTo>
                  <a:cubicBezTo>
                    <a:pt x="21" y="21"/>
                    <a:pt x="21" y="20"/>
                    <a:pt x="21" y="15"/>
                  </a:cubicBezTo>
                  <a:cubicBezTo>
                    <a:pt x="21" y="12"/>
                    <a:pt x="21" y="8"/>
                    <a:pt x="20" y="8"/>
                  </a:cubicBezTo>
                  <a:cubicBezTo>
                    <a:pt x="20" y="8"/>
                    <a:pt x="19" y="8"/>
                    <a:pt x="19" y="9"/>
                  </a:cubicBezTo>
                  <a:cubicBezTo>
                    <a:pt x="18" y="9"/>
                    <a:pt x="17" y="10"/>
                    <a:pt x="16" y="10"/>
                  </a:cubicBezTo>
                  <a:cubicBezTo>
                    <a:pt x="16" y="10"/>
                    <a:pt x="15" y="9"/>
                    <a:pt x="15" y="9"/>
                  </a:cubicBezTo>
                  <a:cubicBezTo>
                    <a:pt x="15" y="8"/>
                    <a:pt x="14" y="8"/>
                    <a:pt x="14" y="8"/>
                  </a:cubicBezTo>
                  <a:cubicBezTo>
                    <a:pt x="13" y="9"/>
                    <a:pt x="11" y="9"/>
                    <a:pt x="11" y="9"/>
                  </a:cubicBezTo>
                  <a:cubicBezTo>
                    <a:pt x="9" y="9"/>
                    <a:pt x="9" y="9"/>
                    <a:pt x="9" y="9"/>
                  </a:cubicBezTo>
                  <a:cubicBezTo>
                    <a:pt x="9" y="9"/>
                    <a:pt x="9" y="9"/>
                    <a:pt x="8" y="9"/>
                  </a:cubicBezTo>
                  <a:cubicBezTo>
                    <a:pt x="8" y="9"/>
                    <a:pt x="8" y="9"/>
                    <a:pt x="9" y="10"/>
                  </a:cubicBezTo>
                  <a:cubicBezTo>
                    <a:pt x="9" y="10"/>
                    <a:pt x="9" y="10"/>
                    <a:pt x="9" y="10"/>
                  </a:cubicBezTo>
                  <a:cubicBezTo>
                    <a:pt x="9" y="10"/>
                    <a:pt x="9" y="10"/>
                    <a:pt x="9" y="10"/>
                  </a:cubicBezTo>
                  <a:cubicBezTo>
                    <a:pt x="11" y="11"/>
                    <a:pt x="11" y="11"/>
                    <a:pt x="11" y="11"/>
                  </a:cubicBezTo>
                  <a:cubicBezTo>
                    <a:pt x="9" y="12"/>
                    <a:pt x="9" y="12"/>
                    <a:pt x="9" y="12"/>
                  </a:cubicBezTo>
                  <a:cubicBezTo>
                    <a:pt x="8" y="13"/>
                    <a:pt x="8" y="13"/>
                    <a:pt x="8" y="13"/>
                  </a:cubicBezTo>
                  <a:cubicBezTo>
                    <a:pt x="8" y="13"/>
                    <a:pt x="10" y="14"/>
                    <a:pt x="11" y="14"/>
                  </a:cubicBezTo>
                  <a:cubicBezTo>
                    <a:pt x="13" y="14"/>
                    <a:pt x="13" y="14"/>
                    <a:pt x="13" y="14"/>
                  </a:cubicBezTo>
                  <a:cubicBezTo>
                    <a:pt x="11" y="17"/>
                    <a:pt x="11" y="17"/>
                    <a:pt x="11" y="17"/>
                  </a:cubicBezTo>
                  <a:cubicBezTo>
                    <a:pt x="12" y="17"/>
                    <a:pt x="12" y="18"/>
                    <a:pt x="13" y="18"/>
                  </a:cubicBezTo>
                  <a:cubicBezTo>
                    <a:pt x="14" y="20"/>
                    <a:pt x="14" y="20"/>
                    <a:pt x="14" y="20"/>
                  </a:cubicBezTo>
                  <a:cubicBezTo>
                    <a:pt x="12" y="20"/>
                    <a:pt x="12" y="20"/>
                    <a:pt x="12" y="20"/>
                  </a:cubicBezTo>
                  <a:cubicBezTo>
                    <a:pt x="12" y="20"/>
                    <a:pt x="12" y="20"/>
                    <a:pt x="12" y="20"/>
                  </a:cubicBezTo>
                  <a:cubicBezTo>
                    <a:pt x="10" y="20"/>
                    <a:pt x="10" y="20"/>
                    <a:pt x="9" y="21"/>
                  </a:cubicBezTo>
                  <a:cubicBezTo>
                    <a:pt x="9" y="21"/>
                    <a:pt x="8" y="22"/>
                    <a:pt x="8" y="22"/>
                  </a:cubicBezTo>
                  <a:cubicBezTo>
                    <a:pt x="9" y="23"/>
                    <a:pt x="9" y="23"/>
                    <a:pt x="9" y="23"/>
                  </a:cubicBezTo>
                  <a:cubicBezTo>
                    <a:pt x="9" y="23"/>
                    <a:pt x="9" y="23"/>
                    <a:pt x="9" y="23"/>
                  </a:cubicBezTo>
                  <a:cubicBezTo>
                    <a:pt x="13" y="22"/>
                    <a:pt x="13" y="22"/>
                    <a:pt x="13" y="22"/>
                  </a:cubicBezTo>
                  <a:lnTo>
                    <a:pt x="10" y="24"/>
                  </a:lnTo>
                  <a:close/>
                  <a:moveTo>
                    <a:pt x="13" y="5"/>
                  </a:moveTo>
                  <a:cubicBezTo>
                    <a:pt x="14" y="5"/>
                    <a:pt x="14" y="5"/>
                    <a:pt x="14" y="5"/>
                  </a:cubicBezTo>
                  <a:cubicBezTo>
                    <a:pt x="14" y="5"/>
                    <a:pt x="14" y="5"/>
                    <a:pt x="14" y="5"/>
                  </a:cubicBezTo>
                  <a:cubicBezTo>
                    <a:pt x="15" y="5"/>
                    <a:pt x="15" y="4"/>
                    <a:pt x="15" y="4"/>
                  </a:cubicBezTo>
                  <a:cubicBezTo>
                    <a:pt x="15" y="4"/>
                    <a:pt x="15" y="3"/>
                    <a:pt x="16" y="3"/>
                  </a:cubicBezTo>
                  <a:cubicBezTo>
                    <a:pt x="16" y="3"/>
                    <a:pt x="16" y="3"/>
                    <a:pt x="16" y="3"/>
                  </a:cubicBezTo>
                  <a:cubicBezTo>
                    <a:pt x="15" y="3"/>
                    <a:pt x="14" y="4"/>
                    <a:pt x="13"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5" name="Freeform 465"/>
            <p:cNvSpPr/>
            <p:nvPr/>
          </p:nvSpPr>
          <p:spPr bwMode="auto">
            <a:xfrm>
              <a:off x="4467226" y="2041352"/>
              <a:ext cx="3175" cy="6350"/>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2"/>
                    <a:pt x="1" y="2"/>
                  </a:cubicBezTo>
                  <a:cubicBezTo>
                    <a:pt x="1" y="1"/>
                    <a:pt x="0"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6" name="Freeform 466"/>
            <p:cNvSpPr/>
            <p:nvPr/>
          </p:nvSpPr>
          <p:spPr bwMode="auto">
            <a:xfrm>
              <a:off x="4464051" y="2041352"/>
              <a:ext cx="9525" cy="17463"/>
            </a:xfrm>
            <a:custGeom>
              <a:avLst/>
              <a:gdLst>
                <a:gd name="T0" fmla="*/ 1 w 3"/>
                <a:gd name="T1" fmla="*/ 6 h 6"/>
                <a:gd name="T2" fmla="*/ 0 w 3"/>
                <a:gd name="T3" fmla="*/ 1 h 6"/>
                <a:gd name="T4" fmla="*/ 2 w 3"/>
                <a:gd name="T5" fmla="*/ 0 h 6"/>
                <a:gd name="T6" fmla="*/ 3 w 3"/>
                <a:gd name="T7" fmla="*/ 3 h 6"/>
                <a:gd name="T8" fmla="*/ 1 w 3"/>
                <a:gd name="T9" fmla="*/ 6 h 6"/>
              </a:gdLst>
              <a:ahLst/>
              <a:cxnLst>
                <a:cxn ang="0">
                  <a:pos x="T0" y="T1"/>
                </a:cxn>
                <a:cxn ang="0">
                  <a:pos x="T2" y="T3"/>
                </a:cxn>
                <a:cxn ang="0">
                  <a:pos x="T4" y="T5"/>
                </a:cxn>
                <a:cxn ang="0">
                  <a:pos x="T6" y="T7"/>
                </a:cxn>
                <a:cxn ang="0">
                  <a:pos x="T8" y="T9"/>
                </a:cxn>
              </a:cxnLst>
              <a:rect l="0" t="0" r="r" b="b"/>
              <a:pathLst>
                <a:path w="3" h="6">
                  <a:moveTo>
                    <a:pt x="1" y="6"/>
                  </a:moveTo>
                  <a:cubicBezTo>
                    <a:pt x="0" y="1"/>
                    <a:pt x="0" y="1"/>
                    <a:pt x="0" y="1"/>
                  </a:cubicBezTo>
                  <a:cubicBezTo>
                    <a:pt x="2" y="0"/>
                    <a:pt x="2" y="0"/>
                    <a:pt x="2" y="0"/>
                  </a:cubicBezTo>
                  <a:cubicBezTo>
                    <a:pt x="2" y="0"/>
                    <a:pt x="3" y="1"/>
                    <a:pt x="3" y="3"/>
                  </a:cubicBezTo>
                  <a:lnTo>
                    <a:pt x="1"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7" name="Freeform 467"/>
            <p:cNvSpPr/>
            <p:nvPr/>
          </p:nvSpPr>
          <p:spPr bwMode="auto">
            <a:xfrm>
              <a:off x="4433888" y="2049290"/>
              <a:ext cx="33338" cy="25400"/>
            </a:xfrm>
            <a:custGeom>
              <a:avLst/>
              <a:gdLst>
                <a:gd name="T0" fmla="*/ 4 w 12"/>
                <a:gd name="T1" fmla="*/ 2 h 9"/>
                <a:gd name="T2" fmla="*/ 3 w 12"/>
                <a:gd name="T3" fmla="*/ 8 h 9"/>
                <a:gd name="T4" fmla="*/ 9 w 12"/>
                <a:gd name="T5" fmla="*/ 9 h 9"/>
                <a:gd name="T6" fmla="*/ 11 w 12"/>
                <a:gd name="T7" fmla="*/ 5 h 9"/>
                <a:gd name="T8" fmla="*/ 11 w 12"/>
                <a:gd name="T9" fmla="*/ 6 h 9"/>
                <a:gd name="T10" fmla="*/ 5 w 12"/>
                <a:gd name="T11" fmla="*/ 2 h 9"/>
                <a:gd name="T12" fmla="*/ 6 w 12"/>
                <a:gd name="T13" fmla="*/ 1 h 9"/>
                <a:gd name="T14" fmla="*/ 4 w 12"/>
                <a:gd name="T15" fmla="*/ 0 h 9"/>
                <a:gd name="T16" fmla="*/ 4 w 12"/>
                <a:gd name="T17"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9">
                  <a:moveTo>
                    <a:pt x="4" y="2"/>
                  </a:moveTo>
                  <a:cubicBezTo>
                    <a:pt x="3" y="3"/>
                    <a:pt x="0" y="9"/>
                    <a:pt x="3" y="8"/>
                  </a:cubicBezTo>
                  <a:cubicBezTo>
                    <a:pt x="6" y="6"/>
                    <a:pt x="8" y="5"/>
                    <a:pt x="9" y="9"/>
                  </a:cubicBezTo>
                  <a:cubicBezTo>
                    <a:pt x="11" y="8"/>
                    <a:pt x="12" y="7"/>
                    <a:pt x="11" y="5"/>
                  </a:cubicBezTo>
                  <a:cubicBezTo>
                    <a:pt x="11" y="6"/>
                    <a:pt x="11" y="6"/>
                    <a:pt x="11" y="6"/>
                  </a:cubicBezTo>
                  <a:cubicBezTo>
                    <a:pt x="9" y="3"/>
                    <a:pt x="11" y="1"/>
                    <a:pt x="5" y="2"/>
                  </a:cubicBezTo>
                  <a:cubicBezTo>
                    <a:pt x="5" y="2"/>
                    <a:pt x="5" y="1"/>
                    <a:pt x="6" y="1"/>
                  </a:cubicBezTo>
                  <a:cubicBezTo>
                    <a:pt x="5" y="0"/>
                    <a:pt x="5" y="0"/>
                    <a:pt x="4" y="0"/>
                  </a:cubicBezTo>
                  <a:cubicBezTo>
                    <a:pt x="4" y="1"/>
                    <a:pt x="4" y="2"/>
                    <a:pt x="4"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8" name="Freeform 468"/>
            <p:cNvSpPr>
              <a:spLocks noEditPoints="1"/>
            </p:cNvSpPr>
            <p:nvPr/>
          </p:nvSpPr>
          <p:spPr bwMode="auto">
            <a:xfrm>
              <a:off x="4433888" y="2047702"/>
              <a:ext cx="33338" cy="30163"/>
            </a:xfrm>
            <a:custGeom>
              <a:avLst/>
              <a:gdLst>
                <a:gd name="T0" fmla="*/ 8 w 12"/>
                <a:gd name="T1" fmla="*/ 11 h 11"/>
                <a:gd name="T2" fmla="*/ 8 w 12"/>
                <a:gd name="T3" fmla="*/ 10 h 11"/>
                <a:gd name="T4" fmla="*/ 7 w 12"/>
                <a:gd name="T5" fmla="*/ 8 h 11"/>
                <a:gd name="T6" fmla="*/ 5 w 12"/>
                <a:gd name="T7" fmla="*/ 9 h 11"/>
                <a:gd name="T8" fmla="*/ 4 w 12"/>
                <a:gd name="T9" fmla="*/ 9 h 11"/>
                <a:gd name="T10" fmla="*/ 3 w 12"/>
                <a:gd name="T11" fmla="*/ 10 h 11"/>
                <a:gd name="T12" fmla="*/ 3 w 12"/>
                <a:gd name="T13" fmla="*/ 10 h 11"/>
                <a:gd name="T14" fmla="*/ 1 w 12"/>
                <a:gd name="T15" fmla="*/ 9 h 11"/>
                <a:gd name="T16" fmla="*/ 3 w 12"/>
                <a:gd name="T17" fmla="*/ 3 h 11"/>
                <a:gd name="T18" fmla="*/ 3 w 12"/>
                <a:gd name="T19" fmla="*/ 1 h 11"/>
                <a:gd name="T20" fmla="*/ 3 w 12"/>
                <a:gd name="T21" fmla="*/ 1 h 11"/>
                <a:gd name="T22" fmla="*/ 4 w 12"/>
                <a:gd name="T23" fmla="*/ 0 h 11"/>
                <a:gd name="T24" fmla="*/ 5 w 12"/>
                <a:gd name="T25" fmla="*/ 0 h 11"/>
                <a:gd name="T26" fmla="*/ 6 w 12"/>
                <a:gd name="T27" fmla="*/ 1 h 11"/>
                <a:gd name="T28" fmla="*/ 7 w 12"/>
                <a:gd name="T29" fmla="*/ 1 h 11"/>
                <a:gd name="T30" fmla="*/ 7 w 12"/>
                <a:gd name="T31" fmla="*/ 2 h 11"/>
                <a:gd name="T32" fmla="*/ 11 w 12"/>
                <a:gd name="T33" fmla="*/ 4 h 11"/>
                <a:gd name="T34" fmla="*/ 12 w 12"/>
                <a:gd name="T35" fmla="*/ 6 h 11"/>
                <a:gd name="T36" fmla="*/ 12 w 12"/>
                <a:gd name="T37" fmla="*/ 6 h 11"/>
                <a:gd name="T38" fmla="*/ 12 w 12"/>
                <a:gd name="T39" fmla="*/ 6 h 11"/>
                <a:gd name="T40" fmla="*/ 12 w 12"/>
                <a:gd name="T41" fmla="*/ 6 h 11"/>
                <a:gd name="T42" fmla="*/ 12 w 12"/>
                <a:gd name="T43" fmla="*/ 6 h 11"/>
                <a:gd name="T44" fmla="*/ 12 w 12"/>
                <a:gd name="T45" fmla="*/ 6 h 11"/>
                <a:gd name="T46" fmla="*/ 12 w 12"/>
                <a:gd name="T47" fmla="*/ 6 h 11"/>
                <a:gd name="T48" fmla="*/ 12 w 12"/>
                <a:gd name="T49" fmla="*/ 6 h 11"/>
                <a:gd name="T50" fmla="*/ 12 w 12"/>
                <a:gd name="T51" fmla="*/ 7 h 11"/>
                <a:gd name="T52" fmla="*/ 12 w 12"/>
                <a:gd name="T53" fmla="*/ 7 h 11"/>
                <a:gd name="T54" fmla="*/ 9 w 12"/>
                <a:gd name="T55" fmla="*/ 11 h 11"/>
                <a:gd name="T56" fmla="*/ 8 w 12"/>
                <a:gd name="T57" fmla="*/ 11 h 11"/>
                <a:gd name="T58" fmla="*/ 7 w 12"/>
                <a:gd name="T59" fmla="*/ 6 h 11"/>
                <a:gd name="T60" fmla="*/ 10 w 12"/>
                <a:gd name="T61" fmla="*/ 8 h 11"/>
                <a:gd name="T62" fmla="*/ 10 w 12"/>
                <a:gd name="T63" fmla="*/ 7 h 11"/>
                <a:gd name="T64" fmla="*/ 9 w 12"/>
                <a:gd name="T65" fmla="*/ 5 h 11"/>
                <a:gd name="T66" fmla="*/ 8 w 12"/>
                <a:gd name="T67" fmla="*/ 4 h 11"/>
                <a:gd name="T68" fmla="*/ 5 w 12"/>
                <a:gd name="T69" fmla="*/ 4 h 11"/>
                <a:gd name="T70" fmla="*/ 4 w 12"/>
                <a:gd name="T71" fmla="*/ 4 h 11"/>
                <a:gd name="T72" fmla="*/ 3 w 12"/>
                <a:gd name="T73" fmla="*/ 8 h 11"/>
                <a:gd name="T74" fmla="*/ 3 w 12"/>
                <a:gd name="T75" fmla="*/ 8 h 11"/>
                <a:gd name="T76" fmla="*/ 4 w 12"/>
                <a:gd name="T77" fmla="*/ 7 h 11"/>
                <a:gd name="T78" fmla="*/ 7 w 12"/>
                <a:gd name="T7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1">
                  <a:moveTo>
                    <a:pt x="8" y="11"/>
                  </a:moveTo>
                  <a:cubicBezTo>
                    <a:pt x="8" y="10"/>
                    <a:pt x="8" y="10"/>
                    <a:pt x="8" y="10"/>
                  </a:cubicBezTo>
                  <a:cubicBezTo>
                    <a:pt x="8" y="9"/>
                    <a:pt x="7" y="8"/>
                    <a:pt x="7" y="8"/>
                  </a:cubicBezTo>
                  <a:cubicBezTo>
                    <a:pt x="7" y="8"/>
                    <a:pt x="6" y="9"/>
                    <a:pt x="5" y="9"/>
                  </a:cubicBezTo>
                  <a:cubicBezTo>
                    <a:pt x="5" y="9"/>
                    <a:pt x="4" y="9"/>
                    <a:pt x="4" y="9"/>
                  </a:cubicBezTo>
                  <a:cubicBezTo>
                    <a:pt x="3" y="10"/>
                    <a:pt x="3" y="10"/>
                    <a:pt x="3" y="10"/>
                  </a:cubicBezTo>
                  <a:cubicBezTo>
                    <a:pt x="3" y="10"/>
                    <a:pt x="3" y="10"/>
                    <a:pt x="3" y="10"/>
                  </a:cubicBezTo>
                  <a:cubicBezTo>
                    <a:pt x="2" y="10"/>
                    <a:pt x="2" y="9"/>
                    <a:pt x="1" y="9"/>
                  </a:cubicBezTo>
                  <a:cubicBezTo>
                    <a:pt x="0" y="7"/>
                    <a:pt x="2" y="4"/>
                    <a:pt x="3" y="3"/>
                  </a:cubicBezTo>
                  <a:cubicBezTo>
                    <a:pt x="3" y="2"/>
                    <a:pt x="3" y="2"/>
                    <a:pt x="3" y="1"/>
                  </a:cubicBezTo>
                  <a:cubicBezTo>
                    <a:pt x="3" y="1"/>
                    <a:pt x="3" y="1"/>
                    <a:pt x="3" y="1"/>
                  </a:cubicBezTo>
                  <a:cubicBezTo>
                    <a:pt x="4" y="0"/>
                    <a:pt x="4" y="0"/>
                    <a:pt x="4" y="0"/>
                  </a:cubicBezTo>
                  <a:cubicBezTo>
                    <a:pt x="5" y="0"/>
                    <a:pt x="5" y="0"/>
                    <a:pt x="5" y="0"/>
                  </a:cubicBezTo>
                  <a:cubicBezTo>
                    <a:pt x="5" y="0"/>
                    <a:pt x="6" y="1"/>
                    <a:pt x="6" y="1"/>
                  </a:cubicBezTo>
                  <a:cubicBezTo>
                    <a:pt x="7" y="1"/>
                    <a:pt x="7" y="1"/>
                    <a:pt x="7" y="1"/>
                  </a:cubicBezTo>
                  <a:cubicBezTo>
                    <a:pt x="7" y="2"/>
                    <a:pt x="7" y="2"/>
                    <a:pt x="7" y="2"/>
                  </a:cubicBezTo>
                  <a:cubicBezTo>
                    <a:pt x="10" y="1"/>
                    <a:pt x="10" y="3"/>
                    <a:pt x="11" y="4"/>
                  </a:cubicBezTo>
                  <a:cubicBezTo>
                    <a:pt x="11" y="5"/>
                    <a:pt x="11" y="5"/>
                    <a:pt x="12" y="6"/>
                  </a:cubicBezTo>
                  <a:cubicBezTo>
                    <a:pt x="12" y="6"/>
                    <a:pt x="12" y="6"/>
                    <a:pt x="12" y="6"/>
                  </a:cubicBezTo>
                  <a:cubicBezTo>
                    <a:pt x="12" y="6"/>
                    <a:pt x="12" y="6"/>
                    <a:pt x="12" y="6"/>
                  </a:cubicBezTo>
                  <a:cubicBezTo>
                    <a:pt x="12" y="6"/>
                    <a:pt x="12" y="6"/>
                    <a:pt x="12" y="6"/>
                  </a:cubicBezTo>
                  <a:cubicBezTo>
                    <a:pt x="12" y="6"/>
                    <a:pt x="12" y="6"/>
                    <a:pt x="12" y="6"/>
                  </a:cubicBezTo>
                  <a:cubicBezTo>
                    <a:pt x="12" y="6"/>
                    <a:pt x="12" y="6"/>
                    <a:pt x="12" y="6"/>
                  </a:cubicBezTo>
                  <a:cubicBezTo>
                    <a:pt x="12" y="6"/>
                    <a:pt x="12" y="6"/>
                    <a:pt x="12" y="6"/>
                  </a:cubicBezTo>
                  <a:cubicBezTo>
                    <a:pt x="12" y="6"/>
                    <a:pt x="12" y="6"/>
                    <a:pt x="12" y="6"/>
                  </a:cubicBezTo>
                  <a:cubicBezTo>
                    <a:pt x="12" y="7"/>
                    <a:pt x="12" y="7"/>
                    <a:pt x="12" y="7"/>
                  </a:cubicBezTo>
                  <a:cubicBezTo>
                    <a:pt x="12" y="7"/>
                    <a:pt x="12" y="7"/>
                    <a:pt x="12" y="7"/>
                  </a:cubicBezTo>
                  <a:cubicBezTo>
                    <a:pt x="12" y="8"/>
                    <a:pt x="12" y="10"/>
                    <a:pt x="9" y="11"/>
                  </a:cubicBezTo>
                  <a:lnTo>
                    <a:pt x="8" y="11"/>
                  </a:lnTo>
                  <a:close/>
                  <a:moveTo>
                    <a:pt x="7" y="6"/>
                  </a:moveTo>
                  <a:cubicBezTo>
                    <a:pt x="8" y="6"/>
                    <a:pt x="9" y="7"/>
                    <a:pt x="10" y="8"/>
                  </a:cubicBezTo>
                  <a:cubicBezTo>
                    <a:pt x="10" y="8"/>
                    <a:pt x="10" y="7"/>
                    <a:pt x="10" y="7"/>
                  </a:cubicBezTo>
                  <a:cubicBezTo>
                    <a:pt x="10" y="6"/>
                    <a:pt x="9" y="6"/>
                    <a:pt x="9" y="5"/>
                  </a:cubicBezTo>
                  <a:cubicBezTo>
                    <a:pt x="9" y="4"/>
                    <a:pt x="9" y="4"/>
                    <a:pt x="8" y="4"/>
                  </a:cubicBezTo>
                  <a:cubicBezTo>
                    <a:pt x="7" y="4"/>
                    <a:pt x="6" y="4"/>
                    <a:pt x="5" y="4"/>
                  </a:cubicBezTo>
                  <a:cubicBezTo>
                    <a:pt x="4" y="4"/>
                    <a:pt x="4" y="4"/>
                    <a:pt x="4" y="4"/>
                  </a:cubicBezTo>
                  <a:cubicBezTo>
                    <a:pt x="4" y="5"/>
                    <a:pt x="3" y="7"/>
                    <a:pt x="3" y="8"/>
                  </a:cubicBezTo>
                  <a:cubicBezTo>
                    <a:pt x="3" y="8"/>
                    <a:pt x="3" y="8"/>
                    <a:pt x="3" y="8"/>
                  </a:cubicBezTo>
                  <a:cubicBezTo>
                    <a:pt x="4" y="7"/>
                    <a:pt x="4" y="7"/>
                    <a:pt x="4" y="7"/>
                  </a:cubicBezTo>
                  <a:cubicBezTo>
                    <a:pt x="5" y="7"/>
                    <a:pt x="6" y="6"/>
                    <a:pt x="7"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59" name="Freeform 469"/>
            <p:cNvSpPr/>
            <p:nvPr/>
          </p:nvSpPr>
          <p:spPr bwMode="auto">
            <a:xfrm>
              <a:off x="4462463" y="2036590"/>
              <a:ext cx="4763" cy="4763"/>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0"/>
                    <a:pt x="0" y="1"/>
                    <a:pt x="0" y="2"/>
                  </a:cubicBezTo>
                  <a:cubicBezTo>
                    <a:pt x="0" y="0"/>
                    <a:pt x="1" y="0"/>
                    <a:pt x="2"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0" name="Freeform 470"/>
            <p:cNvSpPr/>
            <p:nvPr/>
          </p:nvSpPr>
          <p:spPr bwMode="auto">
            <a:xfrm>
              <a:off x="4456113" y="2028652"/>
              <a:ext cx="19050" cy="20638"/>
            </a:xfrm>
            <a:custGeom>
              <a:avLst/>
              <a:gdLst>
                <a:gd name="T0" fmla="*/ 0 w 7"/>
                <a:gd name="T1" fmla="*/ 8 h 8"/>
                <a:gd name="T2" fmla="*/ 1 w 7"/>
                <a:gd name="T3" fmla="*/ 4 h 8"/>
                <a:gd name="T4" fmla="*/ 3 w 7"/>
                <a:gd name="T5" fmla="*/ 2 h 8"/>
                <a:gd name="T6" fmla="*/ 3 w 7"/>
                <a:gd name="T7" fmla="*/ 2 h 8"/>
                <a:gd name="T8" fmla="*/ 7 w 7"/>
                <a:gd name="T9" fmla="*/ 0 h 8"/>
                <a:gd name="T10" fmla="*/ 4 w 7"/>
                <a:gd name="T11" fmla="*/ 3 h 8"/>
                <a:gd name="T12" fmla="*/ 3 w 7"/>
                <a:gd name="T13" fmla="*/ 5 h 8"/>
                <a:gd name="T14" fmla="*/ 0 w 7"/>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0" y="8"/>
                  </a:moveTo>
                  <a:cubicBezTo>
                    <a:pt x="1" y="4"/>
                    <a:pt x="1" y="4"/>
                    <a:pt x="1" y="4"/>
                  </a:cubicBezTo>
                  <a:cubicBezTo>
                    <a:pt x="1" y="3"/>
                    <a:pt x="2" y="2"/>
                    <a:pt x="3" y="2"/>
                  </a:cubicBezTo>
                  <a:cubicBezTo>
                    <a:pt x="3" y="2"/>
                    <a:pt x="3" y="2"/>
                    <a:pt x="3" y="2"/>
                  </a:cubicBezTo>
                  <a:cubicBezTo>
                    <a:pt x="7" y="0"/>
                    <a:pt x="7" y="0"/>
                    <a:pt x="7" y="0"/>
                  </a:cubicBezTo>
                  <a:cubicBezTo>
                    <a:pt x="4" y="3"/>
                    <a:pt x="4" y="3"/>
                    <a:pt x="4" y="3"/>
                  </a:cubicBezTo>
                  <a:cubicBezTo>
                    <a:pt x="4" y="4"/>
                    <a:pt x="3" y="4"/>
                    <a:pt x="3" y="5"/>
                  </a:cubicBezTo>
                  <a:lnTo>
                    <a:pt x="0"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1" name="Freeform 471"/>
            <p:cNvSpPr/>
            <p:nvPr/>
          </p:nvSpPr>
          <p:spPr bwMode="auto">
            <a:xfrm>
              <a:off x="4475163" y="2085802"/>
              <a:ext cx="6350" cy="3175"/>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cubicBezTo>
                    <a:pt x="1" y="1"/>
                    <a:pt x="2" y="1"/>
                    <a:pt x="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2" name="Freeform 472"/>
            <p:cNvSpPr/>
            <p:nvPr/>
          </p:nvSpPr>
          <p:spPr bwMode="auto">
            <a:xfrm>
              <a:off x="4470401" y="2077865"/>
              <a:ext cx="33338" cy="26988"/>
            </a:xfrm>
            <a:custGeom>
              <a:avLst/>
              <a:gdLst>
                <a:gd name="T0" fmla="*/ 12 w 12"/>
                <a:gd name="T1" fmla="*/ 10 h 10"/>
                <a:gd name="T2" fmla="*/ 4 w 12"/>
                <a:gd name="T3" fmla="*/ 5 h 10"/>
                <a:gd name="T4" fmla="*/ 3 w 12"/>
                <a:gd name="T5" fmla="*/ 5 h 10"/>
                <a:gd name="T6" fmla="*/ 2 w 12"/>
                <a:gd name="T7" fmla="*/ 3 h 10"/>
                <a:gd name="T8" fmla="*/ 0 w 12"/>
                <a:gd name="T9" fmla="*/ 0 h 10"/>
                <a:gd name="T10" fmla="*/ 4 w 12"/>
                <a:gd name="T11" fmla="*/ 2 h 10"/>
                <a:gd name="T12" fmla="*/ 5 w 12"/>
                <a:gd name="T13" fmla="*/ 3 h 10"/>
                <a:gd name="T14" fmla="*/ 1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12" y="10"/>
                  </a:moveTo>
                  <a:cubicBezTo>
                    <a:pt x="4" y="5"/>
                    <a:pt x="4" y="5"/>
                    <a:pt x="4" y="5"/>
                  </a:cubicBezTo>
                  <a:cubicBezTo>
                    <a:pt x="4" y="5"/>
                    <a:pt x="4" y="5"/>
                    <a:pt x="3" y="5"/>
                  </a:cubicBezTo>
                  <a:cubicBezTo>
                    <a:pt x="3" y="4"/>
                    <a:pt x="2" y="4"/>
                    <a:pt x="2" y="3"/>
                  </a:cubicBezTo>
                  <a:cubicBezTo>
                    <a:pt x="0" y="0"/>
                    <a:pt x="0" y="0"/>
                    <a:pt x="0" y="0"/>
                  </a:cubicBezTo>
                  <a:cubicBezTo>
                    <a:pt x="4" y="2"/>
                    <a:pt x="4" y="2"/>
                    <a:pt x="4" y="2"/>
                  </a:cubicBezTo>
                  <a:cubicBezTo>
                    <a:pt x="4" y="2"/>
                    <a:pt x="4" y="3"/>
                    <a:pt x="5" y="3"/>
                  </a:cubicBezTo>
                  <a:lnTo>
                    <a:pt x="12" y="1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3" name="Freeform 473"/>
            <p:cNvSpPr/>
            <p:nvPr/>
          </p:nvSpPr>
          <p:spPr bwMode="auto">
            <a:xfrm>
              <a:off x="4454526" y="1984202"/>
              <a:ext cx="95250" cy="161925"/>
            </a:xfrm>
            <a:custGeom>
              <a:avLst/>
              <a:gdLst>
                <a:gd name="T0" fmla="*/ 16 w 35"/>
                <a:gd name="T1" fmla="*/ 55 h 59"/>
                <a:gd name="T2" fmla="*/ 20 w 35"/>
                <a:gd name="T3" fmla="*/ 54 h 59"/>
                <a:gd name="T4" fmla="*/ 21 w 35"/>
                <a:gd name="T5" fmla="*/ 53 h 59"/>
                <a:gd name="T6" fmla="*/ 23 w 35"/>
                <a:gd name="T7" fmla="*/ 54 h 59"/>
                <a:gd name="T8" fmla="*/ 32 w 35"/>
                <a:gd name="T9" fmla="*/ 50 h 59"/>
                <a:gd name="T10" fmla="*/ 32 w 35"/>
                <a:gd name="T11" fmla="*/ 45 h 59"/>
                <a:gd name="T12" fmla="*/ 26 w 35"/>
                <a:gd name="T13" fmla="*/ 41 h 59"/>
                <a:gd name="T14" fmla="*/ 25 w 35"/>
                <a:gd name="T15" fmla="*/ 35 h 59"/>
                <a:gd name="T16" fmla="*/ 27 w 35"/>
                <a:gd name="T17" fmla="*/ 36 h 59"/>
                <a:gd name="T18" fmla="*/ 21 w 35"/>
                <a:gd name="T19" fmla="*/ 27 h 59"/>
                <a:gd name="T20" fmla="*/ 13 w 35"/>
                <a:gd name="T21" fmla="*/ 19 h 59"/>
                <a:gd name="T22" fmla="*/ 16 w 35"/>
                <a:gd name="T23" fmla="*/ 18 h 59"/>
                <a:gd name="T24" fmla="*/ 14 w 35"/>
                <a:gd name="T25" fmla="*/ 16 h 59"/>
                <a:gd name="T26" fmla="*/ 19 w 35"/>
                <a:gd name="T27" fmla="*/ 7 h 59"/>
                <a:gd name="T28" fmla="*/ 11 w 35"/>
                <a:gd name="T29" fmla="*/ 6 h 59"/>
                <a:gd name="T30" fmla="*/ 10 w 35"/>
                <a:gd name="T31" fmla="*/ 5 h 59"/>
                <a:gd name="T32" fmla="*/ 11 w 35"/>
                <a:gd name="T33" fmla="*/ 0 h 59"/>
                <a:gd name="T34" fmla="*/ 6 w 35"/>
                <a:gd name="T35" fmla="*/ 5 h 59"/>
                <a:gd name="T36" fmla="*/ 2 w 35"/>
                <a:gd name="T37" fmla="*/ 14 h 59"/>
                <a:gd name="T38" fmla="*/ 6 w 35"/>
                <a:gd name="T39" fmla="*/ 15 h 59"/>
                <a:gd name="T40" fmla="*/ 4 w 35"/>
                <a:gd name="T41" fmla="*/ 24 h 59"/>
                <a:gd name="T42" fmla="*/ 6 w 35"/>
                <a:gd name="T43" fmla="*/ 18 h 59"/>
                <a:gd name="T44" fmla="*/ 6 w 35"/>
                <a:gd name="T45" fmla="*/ 20 h 59"/>
                <a:gd name="T46" fmla="*/ 6 w 35"/>
                <a:gd name="T47" fmla="*/ 27 h 59"/>
                <a:gd name="T48" fmla="*/ 7 w 35"/>
                <a:gd name="T49" fmla="*/ 28 h 59"/>
                <a:gd name="T50" fmla="*/ 7 w 35"/>
                <a:gd name="T51" fmla="*/ 27 h 59"/>
                <a:gd name="T52" fmla="*/ 9 w 35"/>
                <a:gd name="T53" fmla="*/ 28 h 59"/>
                <a:gd name="T54" fmla="*/ 14 w 35"/>
                <a:gd name="T55" fmla="*/ 27 h 59"/>
                <a:gd name="T56" fmla="*/ 12 w 35"/>
                <a:gd name="T57" fmla="*/ 30 h 59"/>
                <a:gd name="T58" fmla="*/ 15 w 35"/>
                <a:gd name="T59" fmla="*/ 31 h 59"/>
                <a:gd name="T60" fmla="*/ 15 w 35"/>
                <a:gd name="T61" fmla="*/ 37 h 59"/>
                <a:gd name="T62" fmla="*/ 8 w 35"/>
                <a:gd name="T63" fmla="*/ 41 h 59"/>
                <a:gd name="T64" fmla="*/ 11 w 35"/>
                <a:gd name="T65" fmla="*/ 43 h 59"/>
                <a:gd name="T66" fmla="*/ 6 w 35"/>
                <a:gd name="T67" fmla="*/ 47 h 59"/>
                <a:gd name="T68" fmla="*/ 8 w 35"/>
                <a:gd name="T69" fmla="*/ 48 h 59"/>
                <a:gd name="T70" fmla="*/ 10 w 35"/>
                <a:gd name="T71" fmla="*/ 48 h 59"/>
                <a:gd name="T72" fmla="*/ 13 w 35"/>
                <a:gd name="T73" fmla="*/ 50 h 59"/>
                <a:gd name="T74" fmla="*/ 16 w 35"/>
                <a:gd name="T75" fmla="*/ 48 h 59"/>
                <a:gd name="T76" fmla="*/ 10 w 35"/>
                <a:gd name="T77" fmla="*/ 51 h 59"/>
                <a:gd name="T78" fmla="*/ 4 w 35"/>
                <a:gd name="T79" fmla="*/ 58 h 59"/>
                <a:gd name="T80" fmla="*/ 11 w 35"/>
                <a:gd name="T81" fmla="*/ 57 h 59"/>
                <a:gd name="T82" fmla="*/ 16 w 35"/>
                <a:gd name="T83"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59">
                  <a:moveTo>
                    <a:pt x="16" y="55"/>
                  </a:moveTo>
                  <a:cubicBezTo>
                    <a:pt x="18" y="55"/>
                    <a:pt x="19" y="54"/>
                    <a:pt x="20" y="54"/>
                  </a:cubicBezTo>
                  <a:cubicBezTo>
                    <a:pt x="20" y="54"/>
                    <a:pt x="20" y="53"/>
                    <a:pt x="21" y="53"/>
                  </a:cubicBezTo>
                  <a:cubicBezTo>
                    <a:pt x="21" y="53"/>
                    <a:pt x="22" y="54"/>
                    <a:pt x="23" y="54"/>
                  </a:cubicBezTo>
                  <a:cubicBezTo>
                    <a:pt x="26" y="53"/>
                    <a:pt x="30" y="53"/>
                    <a:pt x="32" y="50"/>
                  </a:cubicBezTo>
                  <a:cubicBezTo>
                    <a:pt x="25" y="52"/>
                    <a:pt x="32" y="46"/>
                    <a:pt x="32" y="45"/>
                  </a:cubicBezTo>
                  <a:cubicBezTo>
                    <a:pt x="35" y="40"/>
                    <a:pt x="30" y="40"/>
                    <a:pt x="26" y="41"/>
                  </a:cubicBezTo>
                  <a:cubicBezTo>
                    <a:pt x="28" y="38"/>
                    <a:pt x="26" y="37"/>
                    <a:pt x="25" y="35"/>
                  </a:cubicBezTo>
                  <a:cubicBezTo>
                    <a:pt x="25" y="35"/>
                    <a:pt x="26" y="35"/>
                    <a:pt x="27" y="36"/>
                  </a:cubicBezTo>
                  <a:cubicBezTo>
                    <a:pt x="27" y="32"/>
                    <a:pt x="22" y="30"/>
                    <a:pt x="21" y="27"/>
                  </a:cubicBezTo>
                  <a:cubicBezTo>
                    <a:pt x="20" y="24"/>
                    <a:pt x="18" y="18"/>
                    <a:pt x="13" y="19"/>
                  </a:cubicBezTo>
                  <a:cubicBezTo>
                    <a:pt x="14" y="19"/>
                    <a:pt x="15" y="18"/>
                    <a:pt x="16" y="18"/>
                  </a:cubicBezTo>
                  <a:cubicBezTo>
                    <a:pt x="15" y="17"/>
                    <a:pt x="15" y="16"/>
                    <a:pt x="14" y="16"/>
                  </a:cubicBezTo>
                  <a:cubicBezTo>
                    <a:pt x="16" y="16"/>
                    <a:pt x="21" y="9"/>
                    <a:pt x="19" y="7"/>
                  </a:cubicBezTo>
                  <a:cubicBezTo>
                    <a:pt x="18" y="7"/>
                    <a:pt x="5" y="10"/>
                    <a:pt x="11" y="6"/>
                  </a:cubicBezTo>
                  <a:cubicBezTo>
                    <a:pt x="11" y="6"/>
                    <a:pt x="10" y="6"/>
                    <a:pt x="10" y="5"/>
                  </a:cubicBezTo>
                  <a:cubicBezTo>
                    <a:pt x="13" y="3"/>
                    <a:pt x="16" y="0"/>
                    <a:pt x="11" y="0"/>
                  </a:cubicBezTo>
                  <a:cubicBezTo>
                    <a:pt x="8" y="1"/>
                    <a:pt x="3" y="2"/>
                    <a:pt x="6" y="5"/>
                  </a:cubicBezTo>
                  <a:cubicBezTo>
                    <a:pt x="0" y="6"/>
                    <a:pt x="7" y="13"/>
                    <a:pt x="2" y="14"/>
                  </a:cubicBezTo>
                  <a:cubicBezTo>
                    <a:pt x="3" y="16"/>
                    <a:pt x="4" y="16"/>
                    <a:pt x="6" y="15"/>
                  </a:cubicBezTo>
                  <a:cubicBezTo>
                    <a:pt x="5" y="18"/>
                    <a:pt x="4" y="21"/>
                    <a:pt x="4" y="24"/>
                  </a:cubicBezTo>
                  <a:cubicBezTo>
                    <a:pt x="6" y="22"/>
                    <a:pt x="4" y="20"/>
                    <a:pt x="6" y="18"/>
                  </a:cubicBezTo>
                  <a:cubicBezTo>
                    <a:pt x="6" y="19"/>
                    <a:pt x="6" y="19"/>
                    <a:pt x="6" y="20"/>
                  </a:cubicBezTo>
                  <a:cubicBezTo>
                    <a:pt x="9" y="17"/>
                    <a:pt x="8" y="26"/>
                    <a:pt x="6" y="27"/>
                  </a:cubicBezTo>
                  <a:cubicBezTo>
                    <a:pt x="6" y="27"/>
                    <a:pt x="6" y="28"/>
                    <a:pt x="7" y="28"/>
                  </a:cubicBezTo>
                  <a:cubicBezTo>
                    <a:pt x="7" y="28"/>
                    <a:pt x="7" y="28"/>
                    <a:pt x="7" y="27"/>
                  </a:cubicBezTo>
                  <a:cubicBezTo>
                    <a:pt x="8" y="28"/>
                    <a:pt x="8" y="28"/>
                    <a:pt x="9" y="28"/>
                  </a:cubicBezTo>
                  <a:cubicBezTo>
                    <a:pt x="10" y="27"/>
                    <a:pt x="12" y="27"/>
                    <a:pt x="14" y="27"/>
                  </a:cubicBezTo>
                  <a:cubicBezTo>
                    <a:pt x="13" y="27"/>
                    <a:pt x="11" y="29"/>
                    <a:pt x="12" y="30"/>
                  </a:cubicBezTo>
                  <a:cubicBezTo>
                    <a:pt x="13" y="32"/>
                    <a:pt x="14" y="33"/>
                    <a:pt x="15" y="31"/>
                  </a:cubicBezTo>
                  <a:cubicBezTo>
                    <a:pt x="14" y="34"/>
                    <a:pt x="15" y="35"/>
                    <a:pt x="15" y="37"/>
                  </a:cubicBezTo>
                  <a:cubicBezTo>
                    <a:pt x="11" y="37"/>
                    <a:pt x="10" y="38"/>
                    <a:pt x="8" y="41"/>
                  </a:cubicBezTo>
                  <a:cubicBezTo>
                    <a:pt x="10" y="39"/>
                    <a:pt x="11" y="40"/>
                    <a:pt x="11" y="43"/>
                  </a:cubicBezTo>
                  <a:cubicBezTo>
                    <a:pt x="11" y="45"/>
                    <a:pt x="7" y="46"/>
                    <a:pt x="6" y="47"/>
                  </a:cubicBezTo>
                  <a:cubicBezTo>
                    <a:pt x="6" y="49"/>
                    <a:pt x="7" y="48"/>
                    <a:pt x="8" y="48"/>
                  </a:cubicBezTo>
                  <a:cubicBezTo>
                    <a:pt x="9" y="47"/>
                    <a:pt x="9" y="49"/>
                    <a:pt x="10" y="48"/>
                  </a:cubicBezTo>
                  <a:cubicBezTo>
                    <a:pt x="12" y="48"/>
                    <a:pt x="12" y="50"/>
                    <a:pt x="13" y="50"/>
                  </a:cubicBezTo>
                  <a:cubicBezTo>
                    <a:pt x="14" y="50"/>
                    <a:pt x="15" y="49"/>
                    <a:pt x="16" y="48"/>
                  </a:cubicBezTo>
                  <a:cubicBezTo>
                    <a:pt x="14" y="52"/>
                    <a:pt x="13" y="50"/>
                    <a:pt x="10" y="51"/>
                  </a:cubicBezTo>
                  <a:cubicBezTo>
                    <a:pt x="8" y="52"/>
                    <a:pt x="6" y="56"/>
                    <a:pt x="4" y="58"/>
                  </a:cubicBezTo>
                  <a:cubicBezTo>
                    <a:pt x="7" y="59"/>
                    <a:pt x="8" y="56"/>
                    <a:pt x="11" y="57"/>
                  </a:cubicBezTo>
                  <a:cubicBezTo>
                    <a:pt x="13" y="57"/>
                    <a:pt x="14" y="51"/>
                    <a:pt x="16" y="5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4" name="Freeform 474"/>
            <p:cNvSpPr>
              <a:spLocks noEditPoints="1"/>
            </p:cNvSpPr>
            <p:nvPr/>
          </p:nvSpPr>
          <p:spPr bwMode="auto">
            <a:xfrm>
              <a:off x="4454526" y="1981027"/>
              <a:ext cx="92075" cy="165100"/>
            </a:xfrm>
            <a:custGeom>
              <a:avLst/>
              <a:gdLst>
                <a:gd name="T0" fmla="*/ 4 w 34"/>
                <a:gd name="T1" fmla="*/ 59 h 60"/>
                <a:gd name="T2" fmla="*/ 11 w 34"/>
                <a:gd name="T3" fmla="*/ 51 h 60"/>
                <a:gd name="T4" fmla="*/ 7 w 34"/>
                <a:gd name="T5" fmla="*/ 50 h 60"/>
                <a:gd name="T6" fmla="*/ 6 w 34"/>
                <a:gd name="T7" fmla="*/ 46 h 60"/>
                <a:gd name="T8" fmla="*/ 7 w 34"/>
                <a:gd name="T9" fmla="*/ 41 h 60"/>
                <a:gd name="T10" fmla="*/ 14 w 34"/>
                <a:gd name="T11" fmla="*/ 34 h 60"/>
                <a:gd name="T12" fmla="*/ 10 w 34"/>
                <a:gd name="T13" fmla="*/ 30 h 60"/>
                <a:gd name="T14" fmla="*/ 6 w 34"/>
                <a:gd name="T15" fmla="*/ 30 h 60"/>
                <a:gd name="T16" fmla="*/ 6 w 34"/>
                <a:gd name="T17" fmla="*/ 25 h 60"/>
                <a:gd name="T18" fmla="*/ 4 w 34"/>
                <a:gd name="T19" fmla="*/ 26 h 60"/>
                <a:gd name="T20" fmla="*/ 4 w 34"/>
                <a:gd name="T21" fmla="*/ 18 h 60"/>
                <a:gd name="T22" fmla="*/ 3 w 34"/>
                <a:gd name="T23" fmla="*/ 11 h 60"/>
                <a:gd name="T24" fmla="*/ 10 w 34"/>
                <a:gd name="T25" fmla="*/ 0 h 60"/>
                <a:gd name="T26" fmla="*/ 12 w 34"/>
                <a:gd name="T27" fmla="*/ 6 h 60"/>
                <a:gd name="T28" fmla="*/ 18 w 34"/>
                <a:gd name="T29" fmla="*/ 7 h 60"/>
                <a:gd name="T30" fmla="*/ 16 w 34"/>
                <a:gd name="T31" fmla="*/ 17 h 60"/>
                <a:gd name="T32" fmla="*/ 22 w 34"/>
                <a:gd name="T33" fmla="*/ 28 h 60"/>
                <a:gd name="T34" fmla="*/ 28 w 34"/>
                <a:gd name="T35" fmla="*/ 40 h 60"/>
                <a:gd name="T36" fmla="*/ 32 w 34"/>
                <a:gd name="T37" fmla="*/ 48 h 60"/>
                <a:gd name="T38" fmla="*/ 32 w 34"/>
                <a:gd name="T39" fmla="*/ 52 h 60"/>
                <a:gd name="T40" fmla="*/ 21 w 34"/>
                <a:gd name="T41" fmla="*/ 55 h 60"/>
                <a:gd name="T42" fmla="*/ 17 w 34"/>
                <a:gd name="T43" fmla="*/ 57 h 60"/>
                <a:gd name="T44" fmla="*/ 13 w 34"/>
                <a:gd name="T45" fmla="*/ 57 h 60"/>
                <a:gd name="T46" fmla="*/ 8 w 34"/>
                <a:gd name="T47" fmla="*/ 59 h 60"/>
                <a:gd name="T48" fmla="*/ 13 w 34"/>
                <a:gd name="T49" fmla="*/ 53 h 60"/>
                <a:gd name="T50" fmla="*/ 7 w 34"/>
                <a:gd name="T51" fmla="*/ 58 h 60"/>
                <a:gd name="T52" fmla="*/ 17 w 34"/>
                <a:gd name="T53" fmla="*/ 55 h 60"/>
                <a:gd name="T54" fmla="*/ 21 w 34"/>
                <a:gd name="T55" fmla="*/ 53 h 60"/>
                <a:gd name="T56" fmla="*/ 29 w 34"/>
                <a:gd name="T57" fmla="*/ 52 h 60"/>
                <a:gd name="T58" fmla="*/ 32 w 34"/>
                <a:gd name="T59" fmla="*/ 43 h 60"/>
                <a:gd name="T60" fmla="*/ 25 w 34"/>
                <a:gd name="T61" fmla="*/ 41 h 60"/>
                <a:gd name="T62" fmla="*/ 25 w 34"/>
                <a:gd name="T63" fmla="*/ 35 h 60"/>
                <a:gd name="T64" fmla="*/ 14 w 34"/>
                <a:gd name="T65" fmla="*/ 21 h 60"/>
                <a:gd name="T66" fmla="*/ 14 w 34"/>
                <a:gd name="T67" fmla="*/ 18 h 60"/>
                <a:gd name="T68" fmla="*/ 18 w 34"/>
                <a:gd name="T69" fmla="*/ 10 h 60"/>
                <a:gd name="T70" fmla="*/ 11 w 34"/>
                <a:gd name="T71" fmla="*/ 10 h 60"/>
                <a:gd name="T72" fmla="*/ 9 w 34"/>
                <a:gd name="T73" fmla="*/ 6 h 60"/>
                <a:gd name="T74" fmla="*/ 6 w 34"/>
                <a:gd name="T75" fmla="*/ 6 h 60"/>
                <a:gd name="T76" fmla="*/ 5 w 34"/>
                <a:gd name="T77" fmla="*/ 10 h 60"/>
                <a:gd name="T78" fmla="*/ 6 w 34"/>
                <a:gd name="T79" fmla="*/ 17 h 60"/>
                <a:gd name="T80" fmla="*/ 9 w 34"/>
                <a:gd name="T81" fmla="*/ 22 h 60"/>
                <a:gd name="T82" fmla="*/ 14 w 34"/>
                <a:gd name="T83" fmla="*/ 27 h 60"/>
                <a:gd name="T84" fmla="*/ 13 w 34"/>
                <a:gd name="T85" fmla="*/ 31 h 60"/>
                <a:gd name="T86" fmla="*/ 16 w 34"/>
                <a:gd name="T87" fmla="*/ 33 h 60"/>
                <a:gd name="T88" fmla="*/ 15 w 34"/>
                <a:gd name="T89" fmla="*/ 39 h 60"/>
                <a:gd name="T90" fmla="*/ 12 w 34"/>
                <a:gd name="T91" fmla="*/ 44 h 60"/>
                <a:gd name="T92" fmla="*/ 13 w 34"/>
                <a:gd name="T93" fmla="*/ 50 h 60"/>
                <a:gd name="T94" fmla="*/ 18 w 34"/>
                <a:gd name="T95"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60">
                  <a:moveTo>
                    <a:pt x="5" y="60"/>
                  </a:moveTo>
                  <a:cubicBezTo>
                    <a:pt x="5" y="60"/>
                    <a:pt x="4" y="60"/>
                    <a:pt x="4" y="60"/>
                  </a:cubicBezTo>
                  <a:cubicBezTo>
                    <a:pt x="2" y="60"/>
                    <a:pt x="2" y="60"/>
                    <a:pt x="2" y="60"/>
                  </a:cubicBezTo>
                  <a:cubicBezTo>
                    <a:pt x="4" y="59"/>
                    <a:pt x="4" y="59"/>
                    <a:pt x="4" y="59"/>
                  </a:cubicBezTo>
                  <a:cubicBezTo>
                    <a:pt x="4" y="58"/>
                    <a:pt x="4" y="57"/>
                    <a:pt x="5" y="57"/>
                  </a:cubicBezTo>
                  <a:cubicBezTo>
                    <a:pt x="6" y="55"/>
                    <a:pt x="8" y="52"/>
                    <a:pt x="9" y="51"/>
                  </a:cubicBezTo>
                  <a:cubicBezTo>
                    <a:pt x="10" y="51"/>
                    <a:pt x="11" y="51"/>
                    <a:pt x="11" y="51"/>
                  </a:cubicBezTo>
                  <a:cubicBezTo>
                    <a:pt x="11" y="51"/>
                    <a:pt x="11" y="51"/>
                    <a:pt x="11" y="51"/>
                  </a:cubicBezTo>
                  <a:cubicBezTo>
                    <a:pt x="11" y="50"/>
                    <a:pt x="11" y="50"/>
                    <a:pt x="11" y="50"/>
                  </a:cubicBezTo>
                  <a:cubicBezTo>
                    <a:pt x="10" y="50"/>
                    <a:pt x="10" y="50"/>
                    <a:pt x="10" y="50"/>
                  </a:cubicBezTo>
                  <a:cubicBezTo>
                    <a:pt x="9" y="50"/>
                    <a:pt x="9" y="50"/>
                    <a:pt x="8" y="50"/>
                  </a:cubicBezTo>
                  <a:cubicBezTo>
                    <a:pt x="8" y="50"/>
                    <a:pt x="7" y="50"/>
                    <a:pt x="7" y="50"/>
                  </a:cubicBezTo>
                  <a:cubicBezTo>
                    <a:pt x="5" y="50"/>
                    <a:pt x="5" y="49"/>
                    <a:pt x="5" y="48"/>
                  </a:cubicBezTo>
                  <a:cubicBezTo>
                    <a:pt x="4" y="48"/>
                    <a:pt x="4" y="48"/>
                    <a:pt x="4" y="48"/>
                  </a:cubicBezTo>
                  <a:cubicBezTo>
                    <a:pt x="5" y="47"/>
                    <a:pt x="5" y="47"/>
                    <a:pt x="5" y="47"/>
                  </a:cubicBezTo>
                  <a:cubicBezTo>
                    <a:pt x="5" y="47"/>
                    <a:pt x="6" y="47"/>
                    <a:pt x="6" y="46"/>
                  </a:cubicBezTo>
                  <a:cubicBezTo>
                    <a:pt x="8" y="46"/>
                    <a:pt x="10" y="45"/>
                    <a:pt x="10" y="43"/>
                  </a:cubicBezTo>
                  <a:cubicBezTo>
                    <a:pt x="10" y="43"/>
                    <a:pt x="10" y="42"/>
                    <a:pt x="9" y="42"/>
                  </a:cubicBezTo>
                  <a:cubicBezTo>
                    <a:pt x="9" y="42"/>
                    <a:pt x="9" y="42"/>
                    <a:pt x="8" y="42"/>
                  </a:cubicBezTo>
                  <a:cubicBezTo>
                    <a:pt x="7" y="41"/>
                    <a:pt x="7" y="41"/>
                    <a:pt x="7" y="41"/>
                  </a:cubicBezTo>
                  <a:cubicBezTo>
                    <a:pt x="8" y="40"/>
                    <a:pt x="8" y="40"/>
                    <a:pt x="8" y="40"/>
                  </a:cubicBezTo>
                  <a:cubicBezTo>
                    <a:pt x="10" y="38"/>
                    <a:pt x="11" y="37"/>
                    <a:pt x="14" y="37"/>
                  </a:cubicBezTo>
                  <a:cubicBezTo>
                    <a:pt x="14" y="37"/>
                    <a:pt x="14" y="37"/>
                    <a:pt x="14" y="36"/>
                  </a:cubicBezTo>
                  <a:cubicBezTo>
                    <a:pt x="14" y="36"/>
                    <a:pt x="13" y="35"/>
                    <a:pt x="14" y="34"/>
                  </a:cubicBezTo>
                  <a:cubicBezTo>
                    <a:pt x="13" y="34"/>
                    <a:pt x="12" y="33"/>
                    <a:pt x="12" y="32"/>
                  </a:cubicBezTo>
                  <a:cubicBezTo>
                    <a:pt x="11" y="32"/>
                    <a:pt x="11" y="32"/>
                    <a:pt x="11" y="32"/>
                  </a:cubicBezTo>
                  <a:cubicBezTo>
                    <a:pt x="11" y="31"/>
                    <a:pt x="11" y="30"/>
                    <a:pt x="12" y="29"/>
                  </a:cubicBezTo>
                  <a:cubicBezTo>
                    <a:pt x="11" y="29"/>
                    <a:pt x="10" y="29"/>
                    <a:pt x="10" y="30"/>
                  </a:cubicBezTo>
                  <a:cubicBezTo>
                    <a:pt x="9" y="31"/>
                    <a:pt x="9" y="31"/>
                    <a:pt x="9" y="31"/>
                  </a:cubicBezTo>
                  <a:cubicBezTo>
                    <a:pt x="7" y="30"/>
                    <a:pt x="7" y="30"/>
                    <a:pt x="7" y="30"/>
                  </a:cubicBezTo>
                  <a:cubicBezTo>
                    <a:pt x="7" y="32"/>
                    <a:pt x="7" y="32"/>
                    <a:pt x="7" y="32"/>
                  </a:cubicBezTo>
                  <a:cubicBezTo>
                    <a:pt x="6" y="30"/>
                    <a:pt x="6" y="30"/>
                    <a:pt x="6" y="30"/>
                  </a:cubicBezTo>
                  <a:cubicBezTo>
                    <a:pt x="5" y="29"/>
                    <a:pt x="5" y="29"/>
                    <a:pt x="5" y="29"/>
                  </a:cubicBezTo>
                  <a:cubicBezTo>
                    <a:pt x="4" y="27"/>
                    <a:pt x="4" y="27"/>
                    <a:pt x="4" y="27"/>
                  </a:cubicBezTo>
                  <a:cubicBezTo>
                    <a:pt x="5" y="27"/>
                    <a:pt x="5" y="27"/>
                    <a:pt x="5" y="27"/>
                  </a:cubicBezTo>
                  <a:cubicBezTo>
                    <a:pt x="6" y="27"/>
                    <a:pt x="6" y="26"/>
                    <a:pt x="6" y="25"/>
                  </a:cubicBezTo>
                  <a:cubicBezTo>
                    <a:pt x="7" y="24"/>
                    <a:pt x="7" y="22"/>
                    <a:pt x="7" y="22"/>
                  </a:cubicBezTo>
                  <a:cubicBezTo>
                    <a:pt x="6" y="22"/>
                    <a:pt x="6" y="22"/>
                    <a:pt x="6" y="22"/>
                  </a:cubicBezTo>
                  <a:cubicBezTo>
                    <a:pt x="6" y="22"/>
                    <a:pt x="6" y="22"/>
                    <a:pt x="6" y="22"/>
                  </a:cubicBezTo>
                  <a:cubicBezTo>
                    <a:pt x="6" y="23"/>
                    <a:pt x="5" y="25"/>
                    <a:pt x="4" y="26"/>
                  </a:cubicBezTo>
                  <a:cubicBezTo>
                    <a:pt x="2" y="28"/>
                    <a:pt x="2" y="28"/>
                    <a:pt x="2" y="28"/>
                  </a:cubicBezTo>
                  <a:cubicBezTo>
                    <a:pt x="3" y="25"/>
                    <a:pt x="3" y="25"/>
                    <a:pt x="3" y="25"/>
                  </a:cubicBezTo>
                  <a:cubicBezTo>
                    <a:pt x="3" y="23"/>
                    <a:pt x="4" y="21"/>
                    <a:pt x="4" y="18"/>
                  </a:cubicBezTo>
                  <a:cubicBezTo>
                    <a:pt x="4" y="18"/>
                    <a:pt x="4" y="18"/>
                    <a:pt x="4" y="18"/>
                  </a:cubicBezTo>
                  <a:cubicBezTo>
                    <a:pt x="3" y="18"/>
                    <a:pt x="2" y="18"/>
                    <a:pt x="1" y="16"/>
                  </a:cubicBezTo>
                  <a:cubicBezTo>
                    <a:pt x="0" y="15"/>
                    <a:pt x="0" y="15"/>
                    <a:pt x="0" y="15"/>
                  </a:cubicBezTo>
                  <a:cubicBezTo>
                    <a:pt x="2" y="14"/>
                    <a:pt x="2" y="14"/>
                    <a:pt x="2" y="14"/>
                  </a:cubicBezTo>
                  <a:cubicBezTo>
                    <a:pt x="3" y="14"/>
                    <a:pt x="3" y="13"/>
                    <a:pt x="3" y="11"/>
                  </a:cubicBezTo>
                  <a:cubicBezTo>
                    <a:pt x="3" y="9"/>
                    <a:pt x="2" y="8"/>
                    <a:pt x="3" y="7"/>
                  </a:cubicBezTo>
                  <a:cubicBezTo>
                    <a:pt x="3" y="6"/>
                    <a:pt x="4" y="6"/>
                    <a:pt x="4" y="6"/>
                  </a:cubicBezTo>
                  <a:cubicBezTo>
                    <a:pt x="4" y="5"/>
                    <a:pt x="4" y="4"/>
                    <a:pt x="4" y="4"/>
                  </a:cubicBezTo>
                  <a:cubicBezTo>
                    <a:pt x="5" y="2"/>
                    <a:pt x="9" y="1"/>
                    <a:pt x="10" y="0"/>
                  </a:cubicBezTo>
                  <a:cubicBezTo>
                    <a:pt x="11" y="0"/>
                    <a:pt x="11" y="0"/>
                    <a:pt x="12" y="0"/>
                  </a:cubicBezTo>
                  <a:cubicBezTo>
                    <a:pt x="12" y="0"/>
                    <a:pt x="14" y="0"/>
                    <a:pt x="14" y="2"/>
                  </a:cubicBezTo>
                  <a:cubicBezTo>
                    <a:pt x="15" y="3"/>
                    <a:pt x="14" y="4"/>
                    <a:pt x="12" y="6"/>
                  </a:cubicBezTo>
                  <a:cubicBezTo>
                    <a:pt x="12" y="6"/>
                    <a:pt x="12" y="6"/>
                    <a:pt x="12" y="6"/>
                  </a:cubicBezTo>
                  <a:cubicBezTo>
                    <a:pt x="13" y="7"/>
                    <a:pt x="13" y="7"/>
                    <a:pt x="13" y="7"/>
                  </a:cubicBezTo>
                  <a:cubicBezTo>
                    <a:pt x="12" y="8"/>
                    <a:pt x="12" y="8"/>
                    <a:pt x="12" y="8"/>
                  </a:cubicBezTo>
                  <a:cubicBezTo>
                    <a:pt x="13" y="8"/>
                    <a:pt x="14" y="8"/>
                    <a:pt x="15" y="8"/>
                  </a:cubicBezTo>
                  <a:cubicBezTo>
                    <a:pt x="17" y="7"/>
                    <a:pt x="18" y="7"/>
                    <a:pt x="18" y="7"/>
                  </a:cubicBezTo>
                  <a:cubicBezTo>
                    <a:pt x="19" y="7"/>
                    <a:pt x="19" y="7"/>
                    <a:pt x="19" y="8"/>
                  </a:cubicBezTo>
                  <a:cubicBezTo>
                    <a:pt x="20" y="8"/>
                    <a:pt x="20" y="9"/>
                    <a:pt x="20" y="11"/>
                  </a:cubicBezTo>
                  <a:cubicBezTo>
                    <a:pt x="20" y="13"/>
                    <a:pt x="18" y="16"/>
                    <a:pt x="16" y="17"/>
                  </a:cubicBezTo>
                  <a:cubicBezTo>
                    <a:pt x="16" y="17"/>
                    <a:pt x="16" y="17"/>
                    <a:pt x="16" y="17"/>
                  </a:cubicBezTo>
                  <a:cubicBezTo>
                    <a:pt x="16" y="18"/>
                    <a:pt x="16" y="18"/>
                    <a:pt x="16" y="18"/>
                  </a:cubicBezTo>
                  <a:cubicBezTo>
                    <a:pt x="17" y="19"/>
                    <a:pt x="17" y="19"/>
                    <a:pt x="17" y="19"/>
                  </a:cubicBezTo>
                  <a:cubicBezTo>
                    <a:pt x="17" y="19"/>
                    <a:pt x="17" y="19"/>
                    <a:pt x="17" y="19"/>
                  </a:cubicBezTo>
                  <a:cubicBezTo>
                    <a:pt x="20" y="21"/>
                    <a:pt x="22" y="26"/>
                    <a:pt x="22" y="28"/>
                  </a:cubicBezTo>
                  <a:cubicBezTo>
                    <a:pt x="22" y="29"/>
                    <a:pt x="23" y="30"/>
                    <a:pt x="24" y="31"/>
                  </a:cubicBezTo>
                  <a:cubicBezTo>
                    <a:pt x="26" y="32"/>
                    <a:pt x="28" y="34"/>
                    <a:pt x="28" y="37"/>
                  </a:cubicBezTo>
                  <a:cubicBezTo>
                    <a:pt x="28" y="38"/>
                    <a:pt x="28" y="38"/>
                    <a:pt x="28" y="38"/>
                  </a:cubicBezTo>
                  <a:cubicBezTo>
                    <a:pt x="28" y="38"/>
                    <a:pt x="28" y="39"/>
                    <a:pt x="28" y="40"/>
                  </a:cubicBezTo>
                  <a:cubicBezTo>
                    <a:pt x="28" y="40"/>
                    <a:pt x="29" y="40"/>
                    <a:pt x="29" y="40"/>
                  </a:cubicBezTo>
                  <a:cubicBezTo>
                    <a:pt x="31" y="40"/>
                    <a:pt x="33" y="41"/>
                    <a:pt x="33" y="42"/>
                  </a:cubicBezTo>
                  <a:cubicBezTo>
                    <a:pt x="34" y="43"/>
                    <a:pt x="34" y="45"/>
                    <a:pt x="33" y="46"/>
                  </a:cubicBezTo>
                  <a:cubicBezTo>
                    <a:pt x="33" y="47"/>
                    <a:pt x="33" y="47"/>
                    <a:pt x="32" y="48"/>
                  </a:cubicBezTo>
                  <a:cubicBezTo>
                    <a:pt x="31" y="49"/>
                    <a:pt x="30" y="50"/>
                    <a:pt x="30" y="51"/>
                  </a:cubicBezTo>
                  <a:cubicBezTo>
                    <a:pt x="30" y="51"/>
                    <a:pt x="31" y="50"/>
                    <a:pt x="31" y="50"/>
                  </a:cubicBezTo>
                  <a:cubicBezTo>
                    <a:pt x="33" y="50"/>
                    <a:pt x="33" y="50"/>
                    <a:pt x="33" y="50"/>
                  </a:cubicBezTo>
                  <a:cubicBezTo>
                    <a:pt x="32" y="52"/>
                    <a:pt x="32" y="52"/>
                    <a:pt x="32" y="52"/>
                  </a:cubicBezTo>
                  <a:cubicBezTo>
                    <a:pt x="31" y="55"/>
                    <a:pt x="27" y="55"/>
                    <a:pt x="24" y="56"/>
                  </a:cubicBezTo>
                  <a:cubicBezTo>
                    <a:pt x="23" y="56"/>
                    <a:pt x="23" y="56"/>
                    <a:pt x="23" y="56"/>
                  </a:cubicBezTo>
                  <a:cubicBezTo>
                    <a:pt x="22" y="56"/>
                    <a:pt x="22" y="55"/>
                    <a:pt x="21" y="55"/>
                  </a:cubicBezTo>
                  <a:cubicBezTo>
                    <a:pt x="21" y="55"/>
                    <a:pt x="21" y="55"/>
                    <a:pt x="21" y="55"/>
                  </a:cubicBezTo>
                  <a:cubicBezTo>
                    <a:pt x="20" y="56"/>
                    <a:pt x="20" y="56"/>
                    <a:pt x="20" y="56"/>
                  </a:cubicBezTo>
                  <a:cubicBezTo>
                    <a:pt x="20" y="56"/>
                    <a:pt x="20" y="56"/>
                    <a:pt x="20" y="56"/>
                  </a:cubicBezTo>
                  <a:cubicBezTo>
                    <a:pt x="20" y="56"/>
                    <a:pt x="19" y="56"/>
                    <a:pt x="19" y="56"/>
                  </a:cubicBezTo>
                  <a:cubicBezTo>
                    <a:pt x="18" y="57"/>
                    <a:pt x="17" y="57"/>
                    <a:pt x="17" y="57"/>
                  </a:cubicBezTo>
                  <a:cubicBezTo>
                    <a:pt x="16" y="57"/>
                    <a:pt x="16" y="57"/>
                    <a:pt x="16" y="57"/>
                  </a:cubicBezTo>
                  <a:cubicBezTo>
                    <a:pt x="16" y="57"/>
                    <a:pt x="16" y="57"/>
                    <a:pt x="16" y="57"/>
                  </a:cubicBezTo>
                  <a:cubicBezTo>
                    <a:pt x="15" y="56"/>
                    <a:pt x="15" y="56"/>
                    <a:pt x="15" y="56"/>
                  </a:cubicBezTo>
                  <a:cubicBezTo>
                    <a:pt x="14" y="56"/>
                    <a:pt x="14" y="57"/>
                    <a:pt x="13" y="57"/>
                  </a:cubicBezTo>
                  <a:cubicBezTo>
                    <a:pt x="13" y="58"/>
                    <a:pt x="12" y="59"/>
                    <a:pt x="11" y="59"/>
                  </a:cubicBezTo>
                  <a:cubicBezTo>
                    <a:pt x="11" y="59"/>
                    <a:pt x="11" y="59"/>
                    <a:pt x="11" y="59"/>
                  </a:cubicBezTo>
                  <a:cubicBezTo>
                    <a:pt x="11" y="59"/>
                    <a:pt x="10" y="59"/>
                    <a:pt x="10" y="59"/>
                  </a:cubicBezTo>
                  <a:cubicBezTo>
                    <a:pt x="9" y="59"/>
                    <a:pt x="8" y="59"/>
                    <a:pt x="8" y="59"/>
                  </a:cubicBezTo>
                  <a:cubicBezTo>
                    <a:pt x="7" y="60"/>
                    <a:pt x="6" y="60"/>
                    <a:pt x="5" y="60"/>
                  </a:cubicBezTo>
                  <a:close/>
                  <a:moveTo>
                    <a:pt x="18" y="47"/>
                  </a:moveTo>
                  <a:cubicBezTo>
                    <a:pt x="17" y="50"/>
                    <a:pt x="17" y="50"/>
                    <a:pt x="17" y="50"/>
                  </a:cubicBezTo>
                  <a:cubicBezTo>
                    <a:pt x="16" y="52"/>
                    <a:pt x="15" y="53"/>
                    <a:pt x="13" y="53"/>
                  </a:cubicBezTo>
                  <a:cubicBezTo>
                    <a:pt x="12" y="53"/>
                    <a:pt x="11" y="53"/>
                    <a:pt x="10" y="53"/>
                  </a:cubicBezTo>
                  <a:cubicBezTo>
                    <a:pt x="9" y="54"/>
                    <a:pt x="8" y="56"/>
                    <a:pt x="7" y="58"/>
                  </a:cubicBezTo>
                  <a:cubicBezTo>
                    <a:pt x="7" y="58"/>
                    <a:pt x="7" y="58"/>
                    <a:pt x="7" y="58"/>
                  </a:cubicBezTo>
                  <a:cubicBezTo>
                    <a:pt x="7" y="58"/>
                    <a:pt x="7" y="58"/>
                    <a:pt x="7" y="58"/>
                  </a:cubicBezTo>
                  <a:cubicBezTo>
                    <a:pt x="8" y="57"/>
                    <a:pt x="9" y="56"/>
                    <a:pt x="11" y="57"/>
                  </a:cubicBezTo>
                  <a:cubicBezTo>
                    <a:pt x="11" y="57"/>
                    <a:pt x="12" y="56"/>
                    <a:pt x="12" y="56"/>
                  </a:cubicBezTo>
                  <a:cubicBezTo>
                    <a:pt x="12" y="55"/>
                    <a:pt x="13" y="54"/>
                    <a:pt x="15" y="54"/>
                  </a:cubicBezTo>
                  <a:cubicBezTo>
                    <a:pt x="15" y="54"/>
                    <a:pt x="16" y="54"/>
                    <a:pt x="17" y="55"/>
                  </a:cubicBezTo>
                  <a:cubicBezTo>
                    <a:pt x="17" y="55"/>
                    <a:pt x="18" y="55"/>
                    <a:pt x="18" y="55"/>
                  </a:cubicBezTo>
                  <a:cubicBezTo>
                    <a:pt x="18" y="54"/>
                    <a:pt x="19" y="54"/>
                    <a:pt x="19" y="54"/>
                  </a:cubicBezTo>
                  <a:cubicBezTo>
                    <a:pt x="20" y="53"/>
                    <a:pt x="20" y="53"/>
                    <a:pt x="20" y="53"/>
                  </a:cubicBezTo>
                  <a:cubicBezTo>
                    <a:pt x="21" y="53"/>
                    <a:pt x="21" y="53"/>
                    <a:pt x="21" y="53"/>
                  </a:cubicBezTo>
                  <a:cubicBezTo>
                    <a:pt x="21" y="53"/>
                    <a:pt x="22" y="53"/>
                    <a:pt x="22" y="54"/>
                  </a:cubicBezTo>
                  <a:cubicBezTo>
                    <a:pt x="23" y="54"/>
                    <a:pt x="23" y="54"/>
                    <a:pt x="23" y="54"/>
                  </a:cubicBezTo>
                  <a:cubicBezTo>
                    <a:pt x="24" y="54"/>
                    <a:pt x="24" y="54"/>
                    <a:pt x="24" y="54"/>
                  </a:cubicBezTo>
                  <a:cubicBezTo>
                    <a:pt x="26" y="54"/>
                    <a:pt x="28" y="53"/>
                    <a:pt x="29" y="52"/>
                  </a:cubicBezTo>
                  <a:cubicBezTo>
                    <a:pt x="29" y="52"/>
                    <a:pt x="28" y="52"/>
                    <a:pt x="28" y="52"/>
                  </a:cubicBezTo>
                  <a:cubicBezTo>
                    <a:pt x="27" y="50"/>
                    <a:pt x="29" y="49"/>
                    <a:pt x="30" y="47"/>
                  </a:cubicBezTo>
                  <a:cubicBezTo>
                    <a:pt x="31" y="47"/>
                    <a:pt x="31" y="46"/>
                    <a:pt x="31" y="46"/>
                  </a:cubicBezTo>
                  <a:cubicBezTo>
                    <a:pt x="32" y="44"/>
                    <a:pt x="32" y="44"/>
                    <a:pt x="32" y="43"/>
                  </a:cubicBezTo>
                  <a:cubicBezTo>
                    <a:pt x="31" y="43"/>
                    <a:pt x="31" y="42"/>
                    <a:pt x="29" y="42"/>
                  </a:cubicBezTo>
                  <a:cubicBezTo>
                    <a:pt x="28" y="42"/>
                    <a:pt x="27" y="42"/>
                    <a:pt x="26" y="42"/>
                  </a:cubicBezTo>
                  <a:cubicBezTo>
                    <a:pt x="24" y="43"/>
                    <a:pt x="24" y="43"/>
                    <a:pt x="24" y="43"/>
                  </a:cubicBezTo>
                  <a:cubicBezTo>
                    <a:pt x="25" y="41"/>
                    <a:pt x="25" y="41"/>
                    <a:pt x="25" y="41"/>
                  </a:cubicBezTo>
                  <a:cubicBezTo>
                    <a:pt x="27" y="39"/>
                    <a:pt x="26" y="39"/>
                    <a:pt x="25" y="37"/>
                  </a:cubicBezTo>
                  <a:cubicBezTo>
                    <a:pt x="24" y="37"/>
                    <a:pt x="24" y="37"/>
                    <a:pt x="24" y="37"/>
                  </a:cubicBezTo>
                  <a:cubicBezTo>
                    <a:pt x="18" y="31"/>
                    <a:pt x="18" y="31"/>
                    <a:pt x="18" y="31"/>
                  </a:cubicBezTo>
                  <a:cubicBezTo>
                    <a:pt x="25" y="35"/>
                    <a:pt x="25" y="35"/>
                    <a:pt x="25" y="35"/>
                  </a:cubicBezTo>
                  <a:cubicBezTo>
                    <a:pt x="25" y="35"/>
                    <a:pt x="25" y="35"/>
                    <a:pt x="25" y="35"/>
                  </a:cubicBezTo>
                  <a:cubicBezTo>
                    <a:pt x="25" y="34"/>
                    <a:pt x="24" y="33"/>
                    <a:pt x="23" y="32"/>
                  </a:cubicBezTo>
                  <a:cubicBezTo>
                    <a:pt x="22" y="31"/>
                    <a:pt x="21" y="30"/>
                    <a:pt x="20" y="29"/>
                  </a:cubicBezTo>
                  <a:cubicBezTo>
                    <a:pt x="19" y="24"/>
                    <a:pt x="17" y="20"/>
                    <a:pt x="14" y="21"/>
                  </a:cubicBezTo>
                  <a:cubicBezTo>
                    <a:pt x="13" y="19"/>
                    <a:pt x="13" y="19"/>
                    <a:pt x="13" y="19"/>
                  </a:cubicBezTo>
                  <a:cubicBezTo>
                    <a:pt x="13" y="19"/>
                    <a:pt x="14" y="19"/>
                    <a:pt x="14" y="19"/>
                  </a:cubicBezTo>
                  <a:cubicBezTo>
                    <a:pt x="14" y="19"/>
                    <a:pt x="14" y="19"/>
                    <a:pt x="14" y="19"/>
                  </a:cubicBezTo>
                  <a:cubicBezTo>
                    <a:pt x="14" y="18"/>
                    <a:pt x="14" y="18"/>
                    <a:pt x="14" y="18"/>
                  </a:cubicBezTo>
                  <a:cubicBezTo>
                    <a:pt x="14" y="18"/>
                    <a:pt x="14" y="18"/>
                    <a:pt x="14" y="18"/>
                  </a:cubicBezTo>
                  <a:cubicBezTo>
                    <a:pt x="12" y="16"/>
                    <a:pt x="12" y="16"/>
                    <a:pt x="12" y="16"/>
                  </a:cubicBezTo>
                  <a:cubicBezTo>
                    <a:pt x="14" y="16"/>
                    <a:pt x="14" y="16"/>
                    <a:pt x="14" y="16"/>
                  </a:cubicBezTo>
                  <a:cubicBezTo>
                    <a:pt x="15" y="16"/>
                    <a:pt x="18" y="13"/>
                    <a:pt x="18" y="10"/>
                  </a:cubicBezTo>
                  <a:cubicBezTo>
                    <a:pt x="18" y="10"/>
                    <a:pt x="18" y="9"/>
                    <a:pt x="18" y="9"/>
                  </a:cubicBezTo>
                  <a:cubicBezTo>
                    <a:pt x="18" y="9"/>
                    <a:pt x="17" y="9"/>
                    <a:pt x="15" y="9"/>
                  </a:cubicBezTo>
                  <a:cubicBezTo>
                    <a:pt x="14" y="10"/>
                    <a:pt x="12" y="10"/>
                    <a:pt x="11" y="10"/>
                  </a:cubicBezTo>
                  <a:cubicBezTo>
                    <a:pt x="11" y="10"/>
                    <a:pt x="11" y="10"/>
                    <a:pt x="11" y="10"/>
                  </a:cubicBezTo>
                  <a:cubicBezTo>
                    <a:pt x="10" y="10"/>
                    <a:pt x="9" y="10"/>
                    <a:pt x="8" y="9"/>
                  </a:cubicBezTo>
                  <a:cubicBezTo>
                    <a:pt x="8" y="8"/>
                    <a:pt x="9" y="8"/>
                    <a:pt x="9" y="7"/>
                  </a:cubicBezTo>
                  <a:cubicBezTo>
                    <a:pt x="8" y="7"/>
                    <a:pt x="8" y="7"/>
                    <a:pt x="8" y="7"/>
                  </a:cubicBezTo>
                  <a:cubicBezTo>
                    <a:pt x="9" y="6"/>
                    <a:pt x="9" y="6"/>
                    <a:pt x="9" y="6"/>
                  </a:cubicBezTo>
                  <a:cubicBezTo>
                    <a:pt x="12" y="4"/>
                    <a:pt x="12" y="3"/>
                    <a:pt x="13" y="2"/>
                  </a:cubicBezTo>
                  <a:cubicBezTo>
                    <a:pt x="12" y="2"/>
                    <a:pt x="12" y="2"/>
                    <a:pt x="11" y="2"/>
                  </a:cubicBezTo>
                  <a:cubicBezTo>
                    <a:pt x="9" y="2"/>
                    <a:pt x="6" y="4"/>
                    <a:pt x="6" y="5"/>
                  </a:cubicBezTo>
                  <a:cubicBezTo>
                    <a:pt x="6" y="5"/>
                    <a:pt x="6" y="5"/>
                    <a:pt x="6" y="6"/>
                  </a:cubicBezTo>
                  <a:cubicBezTo>
                    <a:pt x="7" y="7"/>
                    <a:pt x="7" y="7"/>
                    <a:pt x="7" y="7"/>
                  </a:cubicBezTo>
                  <a:cubicBezTo>
                    <a:pt x="6" y="7"/>
                    <a:pt x="6" y="7"/>
                    <a:pt x="6" y="7"/>
                  </a:cubicBezTo>
                  <a:cubicBezTo>
                    <a:pt x="5" y="7"/>
                    <a:pt x="5" y="8"/>
                    <a:pt x="5" y="8"/>
                  </a:cubicBezTo>
                  <a:cubicBezTo>
                    <a:pt x="4" y="8"/>
                    <a:pt x="5" y="9"/>
                    <a:pt x="5" y="10"/>
                  </a:cubicBezTo>
                  <a:cubicBezTo>
                    <a:pt x="5" y="12"/>
                    <a:pt x="6" y="14"/>
                    <a:pt x="4" y="16"/>
                  </a:cubicBezTo>
                  <a:cubicBezTo>
                    <a:pt x="4" y="16"/>
                    <a:pt x="4" y="16"/>
                    <a:pt x="5" y="15"/>
                  </a:cubicBezTo>
                  <a:cubicBezTo>
                    <a:pt x="7" y="13"/>
                    <a:pt x="7" y="13"/>
                    <a:pt x="7" y="13"/>
                  </a:cubicBezTo>
                  <a:cubicBezTo>
                    <a:pt x="6" y="17"/>
                    <a:pt x="6" y="17"/>
                    <a:pt x="6" y="17"/>
                  </a:cubicBezTo>
                  <a:cubicBezTo>
                    <a:pt x="8" y="15"/>
                    <a:pt x="8" y="15"/>
                    <a:pt x="8" y="15"/>
                  </a:cubicBezTo>
                  <a:cubicBezTo>
                    <a:pt x="7" y="19"/>
                    <a:pt x="7" y="19"/>
                    <a:pt x="7" y="19"/>
                  </a:cubicBezTo>
                  <a:cubicBezTo>
                    <a:pt x="7" y="19"/>
                    <a:pt x="7" y="19"/>
                    <a:pt x="7" y="20"/>
                  </a:cubicBezTo>
                  <a:cubicBezTo>
                    <a:pt x="7" y="20"/>
                    <a:pt x="8" y="20"/>
                    <a:pt x="9" y="22"/>
                  </a:cubicBezTo>
                  <a:cubicBezTo>
                    <a:pt x="9" y="23"/>
                    <a:pt x="8" y="26"/>
                    <a:pt x="8" y="27"/>
                  </a:cubicBezTo>
                  <a:cubicBezTo>
                    <a:pt x="8" y="28"/>
                    <a:pt x="8" y="28"/>
                    <a:pt x="8" y="28"/>
                  </a:cubicBezTo>
                  <a:cubicBezTo>
                    <a:pt x="10" y="27"/>
                    <a:pt x="11" y="27"/>
                    <a:pt x="12" y="27"/>
                  </a:cubicBezTo>
                  <a:cubicBezTo>
                    <a:pt x="13" y="27"/>
                    <a:pt x="13" y="27"/>
                    <a:pt x="14" y="27"/>
                  </a:cubicBezTo>
                  <a:cubicBezTo>
                    <a:pt x="16" y="26"/>
                    <a:pt x="16" y="26"/>
                    <a:pt x="16" y="26"/>
                  </a:cubicBezTo>
                  <a:cubicBezTo>
                    <a:pt x="15" y="28"/>
                    <a:pt x="15" y="28"/>
                    <a:pt x="15" y="28"/>
                  </a:cubicBezTo>
                  <a:cubicBezTo>
                    <a:pt x="15" y="28"/>
                    <a:pt x="14" y="29"/>
                    <a:pt x="14" y="29"/>
                  </a:cubicBezTo>
                  <a:cubicBezTo>
                    <a:pt x="14" y="29"/>
                    <a:pt x="13" y="30"/>
                    <a:pt x="13" y="31"/>
                  </a:cubicBezTo>
                  <a:cubicBezTo>
                    <a:pt x="13" y="31"/>
                    <a:pt x="13" y="31"/>
                    <a:pt x="13" y="31"/>
                  </a:cubicBezTo>
                  <a:cubicBezTo>
                    <a:pt x="13" y="32"/>
                    <a:pt x="14" y="32"/>
                    <a:pt x="14" y="32"/>
                  </a:cubicBezTo>
                  <a:cubicBezTo>
                    <a:pt x="14" y="32"/>
                    <a:pt x="14" y="32"/>
                    <a:pt x="15" y="32"/>
                  </a:cubicBezTo>
                  <a:cubicBezTo>
                    <a:pt x="16" y="33"/>
                    <a:pt x="16" y="33"/>
                    <a:pt x="16" y="33"/>
                  </a:cubicBezTo>
                  <a:cubicBezTo>
                    <a:pt x="15" y="34"/>
                    <a:pt x="15" y="35"/>
                    <a:pt x="16" y="36"/>
                  </a:cubicBezTo>
                  <a:cubicBezTo>
                    <a:pt x="16" y="37"/>
                    <a:pt x="16" y="37"/>
                    <a:pt x="16" y="38"/>
                  </a:cubicBezTo>
                  <a:cubicBezTo>
                    <a:pt x="16" y="39"/>
                    <a:pt x="16" y="39"/>
                    <a:pt x="16" y="39"/>
                  </a:cubicBezTo>
                  <a:cubicBezTo>
                    <a:pt x="15" y="39"/>
                    <a:pt x="15" y="39"/>
                    <a:pt x="15" y="39"/>
                  </a:cubicBezTo>
                  <a:cubicBezTo>
                    <a:pt x="15" y="39"/>
                    <a:pt x="15" y="39"/>
                    <a:pt x="15" y="39"/>
                  </a:cubicBezTo>
                  <a:cubicBezTo>
                    <a:pt x="13" y="39"/>
                    <a:pt x="12" y="39"/>
                    <a:pt x="10" y="40"/>
                  </a:cubicBezTo>
                  <a:cubicBezTo>
                    <a:pt x="11" y="41"/>
                    <a:pt x="11" y="41"/>
                    <a:pt x="11" y="41"/>
                  </a:cubicBezTo>
                  <a:cubicBezTo>
                    <a:pt x="11" y="41"/>
                    <a:pt x="12" y="42"/>
                    <a:pt x="12" y="44"/>
                  </a:cubicBezTo>
                  <a:cubicBezTo>
                    <a:pt x="12" y="45"/>
                    <a:pt x="10" y="47"/>
                    <a:pt x="8" y="47"/>
                  </a:cubicBezTo>
                  <a:cubicBezTo>
                    <a:pt x="9" y="47"/>
                    <a:pt x="10" y="48"/>
                    <a:pt x="10" y="48"/>
                  </a:cubicBezTo>
                  <a:cubicBezTo>
                    <a:pt x="10" y="48"/>
                    <a:pt x="10" y="48"/>
                    <a:pt x="11" y="48"/>
                  </a:cubicBezTo>
                  <a:cubicBezTo>
                    <a:pt x="12" y="48"/>
                    <a:pt x="12" y="49"/>
                    <a:pt x="13" y="50"/>
                  </a:cubicBezTo>
                  <a:cubicBezTo>
                    <a:pt x="13" y="50"/>
                    <a:pt x="13" y="50"/>
                    <a:pt x="13" y="50"/>
                  </a:cubicBezTo>
                  <a:cubicBezTo>
                    <a:pt x="13" y="50"/>
                    <a:pt x="14" y="49"/>
                    <a:pt x="15" y="49"/>
                  </a:cubicBezTo>
                  <a:cubicBezTo>
                    <a:pt x="15" y="49"/>
                    <a:pt x="15" y="48"/>
                    <a:pt x="16" y="48"/>
                  </a:cubicBezTo>
                  <a:lnTo>
                    <a:pt x="18" y="4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5" name="Freeform 475"/>
            <p:cNvSpPr/>
            <p:nvPr/>
          </p:nvSpPr>
          <p:spPr bwMode="auto">
            <a:xfrm>
              <a:off x="5321301" y="1595265"/>
              <a:ext cx="7938" cy="9525"/>
            </a:xfrm>
            <a:custGeom>
              <a:avLst/>
              <a:gdLst>
                <a:gd name="T0" fmla="*/ 0 w 3"/>
                <a:gd name="T1" fmla="*/ 1 h 3"/>
                <a:gd name="T2" fmla="*/ 3 w 3"/>
                <a:gd name="T3" fmla="*/ 1 h 3"/>
                <a:gd name="T4" fmla="*/ 2 w 3"/>
                <a:gd name="T5" fmla="*/ 3 h 3"/>
                <a:gd name="T6" fmla="*/ 0 w 3"/>
                <a:gd name="T7" fmla="*/ 1 h 3"/>
              </a:gdLst>
              <a:ahLst/>
              <a:cxnLst>
                <a:cxn ang="0">
                  <a:pos x="T0" y="T1"/>
                </a:cxn>
                <a:cxn ang="0">
                  <a:pos x="T2" y="T3"/>
                </a:cxn>
                <a:cxn ang="0">
                  <a:pos x="T4" y="T5"/>
                </a:cxn>
                <a:cxn ang="0">
                  <a:pos x="T6" y="T7"/>
                </a:cxn>
              </a:cxnLst>
              <a:rect l="0" t="0" r="r" b="b"/>
              <a:pathLst>
                <a:path w="3" h="3">
                  <a:moveTo>
                    <a:pt x="0" y="1"/>
                  </a:moveTo>
                  <a:cubicBezTo>
                    <a:pt x="1" y="0"/>
                    <a:pt x="2" y="1"/>
                    <a:pt x="3" y="1"/>
                  </a:cubicBezTo>
                  <a:cubicBezTo>
                    <a:pt x="3" y="1"/>
                    <a:pt x="2" y="2"/>
                    <a:pt x="2" y="3"/>
                  </a:cubicBezTo>
                  <a:cubicBezTo>
                    <a:pt x="1" y="2"/>
                    <a:pt x="1" y="1"/>
                    <a:pt x="0" y="1"/>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6" name="Freeform 476"/>
            <p:cNvSpPr/>
            <p:nvPr/>
          </p:nvSpPr>
          <p:spPr bwMode="auto">
            <a:xfrm>
              <a:off x="5318126" y="1593677"/>
              <a:ext cx="14288" cy="12700"/>
            </a:xfrm>
            <a:custGeom>
              <a:avLst/>
              <a:gdLst>
                <a:gd name="T0" fmla="*/ 3 w 5"/>
                <a:gd name="T1" fmla="*/ 5 h 5"/>
                <a:gd name="T2" fmla="*/ 2 w 5"/>
                <a:gd name="T3" fmla="*/ 4 h 5"/>
                <a:gd name="T4" fmla="*/ 2 w 5"/>
                <a:gd name="T5" fmla="*/ 4 h 5"/>
                <a:gd name="T6" fmla="*/ 0 w 5"/>
                <a:gd name="T7" fmla="*/ 2 h 5"/>
                <a:gd name="T8" fmla="*/ 0 w 5"/>
                <a:gd name="T9" fmla="*/ 1 h 5"/>
                <a:gd name="T10" fmla="*/ 1 w 5"/>
                <a:gd name="T11" fmla="*/ 1 h 5"/>
                <a:gd name="T12" fmla="*/ 3 w 5"/>
                <a:gd name="T13" fmla="*/ 1 h 5"/>
                <a:gd name="T14" fmla="*/ 4 w 5"/>
                <a:gd name="T15" fmla="*/ 1 h 5"/>
                <a:gd name="T16" fmla="*/ 5 w 5"/>
                <a:gd name="T17" fmla="*/ 1 h 5"/>
                <a:gd name="T18" fmla="*/ 5 w 5"/>
                <a:gd name="T19" fmla="*/ 2 h 5"/>
                <a:gd name="T20" fmla="*/ 4 w 5"/>
                <a:gd name="T21" fmla="*/ 4 h 5"/>
                <a:gd name="T22" fmla="*/ 3 w 5"/>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3" y="5"/>
                  </a:moveTo>
                  <a:cubicBezTo>
                    <a:pt x="2" y="4"/>
                    <a:pt x="2" y="4"/>
                    <a:pt x="2" y="4"/>
                  </a:cubicBezTo>
                  <a:cubicBezTo>
                    <a:pt x="2" y="4"/>
                    <a:pt x="2" y="4"/>
                    <a:pt x="2" y="4"/>
                  </a:cubicBezTo>
                  <a:cubicBezTo>
                    <a:pt x="1" y="3"/>
                    <a:pt x="1" y="3"/>
                    <a:pt x="0" y="2"/>
                  </a:cubicBezTo>
                  <a:cubicBezTo>
                    <a:pt x="0" y="1"/>
                    <a:pt x="0" y="1"/>
                    <a:pt x="0" y="1"/>
                  </a:cubicBezTo>
                  <a:cubicBezTo>
                    <a:pt x="1" y="1"/>
                    <a:pt x="1" y="1"/>
                    <a:pt x="1" y="1"/>
                  </a:cubicBezTo>
                  <a:cubicBezTo>
                    <a:pt x="1" y="0"/>
                    <a:pt x="2" y="0"/>
                    <a:pt x="3" y="1"/>
                  </a:cubicBezTo>
                  <a:cubicBezTo>
                    <a:pt x="3" y="1"/>
                    <a:pt x="3" y="1"/>
                    <a:pt x="4" y="1"/>
                  </a:cubicBezTo>
                  <a:cubicBezTo>
                    <a:pt x="5" y="1"/>
                    <a:pt x="5" y="1"/>
                    <a:pt x="5" y="1"/>
                  </a:cubicBezTo>
                  <a:cubicBezTo>
                    <a:pt x="5" y="2"/>
                    <a:pt x="5" y="2"/>
                    <a:pt x="5" y="2"/>
                  </a:cubicBezTo>
                  <a:cubicBezTo>
                    <a:pt x="5" y="2"/>
                    <a:pt x="4" y="4"/>
                    <a:pt x="4" y="4"/>
                  </a:cubicBezTo>
                  <a:lnTo>
                    <a:pt x="3"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7" name="Freeform 477"/>
            <p:cNvSpPr/>
            <p:nvPr/>
          </p:nvSpPr>
          <p:spPr bwMode="auto">
            <a:xfrm>
              <a:off x="6086476" y="2233440"/>
              <a:ext cx="11113" cy="11113"/>
            </a:xfrm>
            <a:custGeom>
              <a:avLst/>
              <a:gdLst>
                <a:gd name="T0" fmla="*/ 3 w 4"/>
                <a:gd name="T1" fmla="*/ 0 h 4"/>
                <a:gd name="T2" fmla="*/ 4 w 4"/>
                <a:gd name="T3" fmla="*/ 0 h 4"/>
                <a:gd name="T4" fmla="*/ 0 w 4"/>
                <a:gd name="T5" fmla="*/ 4 h 4"/>
                <a:gd name="T6" fmla="*/ 3 w 4"/>
                <a:gd name="T7" fmla="*/ 0 h 4"/>
              </a:gdLst>
              <a:ahLst/>
              <a:cxnLst>
                <a:cxn ang="0">
                  <a:pos x="T0" y="T1"/>
                </a:cxn>
                <a:cxn ang="0">
                  <a:pos x="T2" y="T3"/>
                </a:cxn>
                <a:cxn ang="0">
                  <a:pos x="T4" y="T5"/>
                </a:cxn>
                <a:cxn ang="0">
                  <a:pos x="T6" y="T7"/>
                </a:cxn>
              </a:cxnLst>
              <a:rect l="0" t="0" r="r" b="b"/>
              <a:pathLst>
                <a:path w="4" h="4">
                  <a:moveTo>
                    <a:pt x="3" y="0"/>
                  </a:moveTo>
                  <a:cubicBezTo>
                    <a:pt x="3" y="0"/>
                    <a:pt x="3" y="0"/>
                    <a:pt x="4" y="0"/>
                  </a:cubicBezTo>
                  <a:cubicBezTo>
                    <a:pt x="3" y="2"/>
                    <a:pt x="1" y="3"/>
                    <a:pt x="0" y="4"/>
                  </a:cubicBezTo>
                  <a:cubicBezTo>
                    <a:pt x="0" y="2"/>
                    <a:pt x="2" y="1"/>
                    <a:pt x="3"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8" name="Freeform 478"/>
            <p:cNvSpPr/>
            <p:nvPr/>
          </p:nvSpPr>
          <p:spPr bwMode="auto">
            <a:xfrm>
              <a:off x="6083301" y="2227090"/>
              <a:ext cx="17463" cy="22225"/>
            </a:xfrm>
            <a:custGeom>
              <a:avLst/>
              <a:gdLst>
                <a:gd name="T0" fmla="*/ 0 w 6"/>
                <a:gd name="T1" fmla="*/ 8 h 8"/>
                <a:gd name="T2" fmla="*/ 0 w 6"/>
                <a:gd name="T3" fmla="*/ 6 h 8"/>
                <a:gd name="T4" fmla="*/ 2 w 6"/>
                <a:gd name="T5" fmla="*/ 2 h 8"/>
                <a:gd name="T6" fmla="*/ 3 w 6"/>
                <a:gd name="T7" fmla="*/ 1 h 8"/>
                <a:gd name="T8" fmla="*/ 4 w 6"/>
                <a:gd name="T9" fmla="*/ 0 h 8"/>
                <a:gd name="T10" fmla="*/ 6 w 6"/>
                <a:gd name="T11" fmla="*/ 2 h 8"/>
                <a:gd name="T12" fmla="*/ 0 w 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8"/>
                  </a:moveTo>
                  <a:cubicBezTo>
                    <a:pt x="0" y="6"/>
                    <a:pt x="0" y="6"/>
                    <a:pt x="0" y="6"/>
                  </a:cubicBezTo>
                  <a:cubicBezTo>
                    <a:pt x="0" y="4"/>
                    <a:pt x="1" y="3"/>
                    <a:pt x="2" y="2"/>
                  </a:cubicBezTo>
                  <a:cubicBezTo>
                    <a:pt x="3" y="2"/>
                    <a:pt x="3" y="1"/>
                    <a:pt x="3" y="1"/>
                  </a:cubicBezTo>
                  <a:cubicBezTo>
                    <a:pt x="4" y="0"/>
                    <a:pt x="4" y="0"/>
                    <a:pt x="4" y="0"/>
                  </a:cubicBezTo>
                  <a:cubicBezTo>
                    <a:pt x="6" y="2"/>
                    <a:pt x="6" y="2"/>
                    <a:pt x="6" y="2"/>
                  </a:cubicBezTo>
                  <a:lnTo>
                    <a:pt x="0"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69" name="Freeform 479"/>
            <p:cNvSpPr/>
            <p:nvPr/>
          </p:nvSpPr>
          <p:spPr bwMode="auto">
            <a:xfrm>
              <a:off x="5411788" y="1682577"/>
              <a:ext cx="4763" cy="9525"/>
            </a:xfrm>
            <a:custGeom>
              <a:avLst/>
              <a:gdLst>
                <a:gd name="T0" fmla="*/ 0 w 2"/>
                <a:gd name="T1" fmla="*/ 1 h 3"/>
                <a:gd name="T2" fmla="*/ 0 w 2"/>
                <a:gd name="T3" fmla="*/ 0 h 3"/>
                <a:gd name="T4" fmla="*/ 2 w 2"/>
                <a:gd name="T5" fmla="*/ 3 h 3"/>
                <a:gd name="T6" fmla="*/ 0 w 2"/>
                <a:gd name="T7" fmla="*/ 3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1"/>
                    <a:pt x="0" y="0"/>
                    <a:pt x="0" y="0"/>
                  </a:cubicBezTo>
                  <a:cubicBezTo>
                    <a:pt x="1" y="0"/>
                    <a:pt x="1" y="2"/>
                    <a:pt x="2" y="3"/>
                  </a:cubicBezTo>
                  <a:cubicBezTo>
                    <a:pt x="1" y="3"/>
                    <a:pt x="1" y="3"/>
                    <a:pt x="0" y="3"/>
                  </a:cubicBezTo>
                  <a:cubicBezTo>
                    <a:pt x="0" y="2"/>
                    <a:pt x="0" y="2"/>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0" name="Freeform 480"/>
            <p:cNvSpPr/>
            <p:nvPr/>
          </p:nvSpPr>
          <p:spPr bwMode="auto">
            <a:xfrm>
              <a:off x="5408613" y="1677815"/>
              <a:ext cx="11113" cy="15875"/>
            </a:xfrm>
            <a:custGeom>
              <a:avLst/>
              <a:gdLst>
                <a:gd name="T0" fmla="*/ 1 w 4"/>
                <a:gd name="T1" fmla="*/ 6 h 6"/>
                <a:gd name="T2" fmla="*/ 0 w 4"/>
                <a:gd name="T3" fmla="*/ 5 h 6"/>
                <a:gd name="T4" fmla="*/ 0 w 4"/>
                <a:gd name="T5" fmla="*/ 3 h 6"/>
                <a:gd name="T6" fmla="*/ 0 w 4"/>
                <a:gd name="T7" fmla="*/ 3 h 6"/>
                <a:gd name="T8" fmla="*/ 0 w 4"/>
                <a:gd name="T9" fmla="*/ 3 h 6"/>
                <a:gd name="T10" fmla="*/ 1 w 4"/>
                <a:gd name="T11" fmla="*/ 1 h 6"/>
                <a:gd name="T12" fmla="*/ 1 w 4"/>
                <a:gd name="T13" fmla="*/ 0 h 6"/>
                <a:gd name="T14" fmla="*/ 2 w 4"/>
                <a:gd name="T15" fmla="*/ 1 h 6"/>
                <a:gd name="T16" fmla="*/ 4 w 4"/>
                <a:gd name="T17" fmla="*/ 5 h 6"/>
                <a:gd name="T18" fmla="*/ 4 w 4"/>
                <a:gd name="T19" fmla="*/ 5 h 6"/>
                <a:gd name="T20" fmla="*/ 1 w 4"/>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1" y="6"/>
                  </a:moveTo>
                  <a:cubicBezTo>
                    <a:pt x="0" y="5"/>
                    <a:pt x="0" y="5"/>
                    <a:pt x="0" y="5"/>
                  </a:cubicBezTo>
                  <a:cubicBezTo>
                    <a:pt x="0" y="4"/>
                    <a:pt x="0" y="4"/>
                    <a:pt x="0" y="3"/>
                  </a:cubicBezTo>
                  <a:cubicBezTo>
                    <a:pt x="0" y="3"/>
                    <a:pt x="0" y="3"/>
                    <a:pt x="0" y="3"/>
                  </a:cubicBezTo>
                  <a:cubicBezTo>
                    <a:pt x="0" y="3"/>
                    <a:pt x="0" y="3"/>
                    <a:pt x="0" y="3"/>
                  </a:cubicBezTo>
                  <a:cubicBezTo>
                    <a:pt x="0" y="2"/>
                    <a:pt x="0" y="2"/>
                    <a:pt x="1" y="1"/>
                  </a:cubicBezTo>
                  <a:cubicBezTo>
                    <a:pt x="1" y="0"/>
                    <a:pt x="1" y="0"/>
                    <a:pt x="1" y="0"/>
                  </a:cubicBezTo>
                  <a:cubicBezTo>
                    <a:pt x="2" y="1"/>
                    <a:pt x="2" y="1"/>
                    <a:pt x="2" y="1"/>
                  </a:cubicBezTo>
                  <a:cubicBezTo>
                    <a:pt x="3" y="2"/>
                    <a:pt x="3" y="4"/>
                    <a:pt x="4" y="5"/>
                  </a:cubicBezTo>
                  <a:cubicBezTo>
                    <a:pt x="4" y="5"/>
                    <a:pt x="4" y="5"/>
                    <a:pt x="4" y="5"/>
                  </a:cubicBezTo>
                  <a:lnTo>
                    <a:pt x="1"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1" name="Freeform 481"/>
            <p:cNvSpPr/>
            <p:nvPr/>
          </p:nvSpPr>
          <p:spPr bwMode="auto">
            <a:xfrm>
              <a:off x="5280026" y="1792115"/>
              <a:ext cx="15875" cy="11113"/>
            </a:xfrm>
            <a:custGeom>
              <a:avLst/>
              <a:gdLst>
                <a:gd name="T0" fmla="*/ 0 w 6"/>
                <a:gd name="T1" fmla="*/ 2 h 4"/>
                <a:gd name="T2" fmla="*/ 4 w 6"/>
                <a:gd name="T3" fmla="*/ 0 h 4"/>
                <a:gd name="T4" fmla="*/ 0 w 6"/>
                <a:gd name="T5" fmla="*/ 2 h 4"/>
              </a:gdLst>
              <a:ahLst/>
              <a:cxnLst>
                <a:cxn ang="0">
                  <a:pos x="T0" y="T1"/>
                </a:cxn>
                <a:cxn ang="0">
                  <a:pos x="T2" y="T3"/>
                </a:cxn>
                <a:cxn ang="0">
                  <a:pos x="T4" y="T5"/>
                </a:cxn>
              </a:cxnLst>
              <a:rect l="0" t="0" r="r" b="b"/>
              <a:pathLst>
                <a:path w="6" h="4">
                  <a:moveTo>
                    <a:pt x="0" y="2"/>
                  </a:moveTo>
                  <a:cubicBezTo>
                    <a:pt x="1" y="1"/>
                    <a:pt x="3" y="0"/>
                    <a:pt x="4" y="0"/>
                  </a:cubicBezTo>
                  <a:cubicBezTo>
                    <a:pt x="6" y="3"/>
                    <a:pt x="2" y="4"/>
                    <a:pt x="0" y="2"/>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2" name="Freeform 482"/>
            <p:cNvSpPr/>
            <p:nvPr/>
          </p:nvSpPr>
          <p:spPr bwMode="auto">
            <a:xfrm>
              <a:off x="5276851" y="1790527"/>
              <a:ext cx="19050" cy="12700"/>
            </a:xfrm>
            <a:custGeom>
              <a:avLst/>
              <a:gdLst>
                <a:gd name="T0" fmla="*/ 3 w 7"/>
                <a:gd name="T1" fmla="*/ 5 h 5"/>
                <a:gd name="T2" fmla="*/ 0 w 7"/>
                <a:gd name="T3" fmla="*/ 3 h 5"/>
                <a:gd name="T4" fmla="*/ 0 w 7"/>
                <a:gd name="T5" fmla="*/ 2 h 5"/>
                <a:gd name="T6" fmla="*/ 6 w 7"/>
                <a:gd name="T7" fmla="*/ 0 h 5"/>
                <a:gd name="T8" fmla="*/ 6 w 7"/>
                <a:gd name="T9" fmla="*/ 0 h 5"/>
                <a:gd name="T10" fmla="*/ 6 w 7"/>
                <a:gd name="T11" fmla="*/ 3 h 5"/>
                <a:gd name="T12" fmla="*/ 3 w 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3" y="5"/>
                  </a:moveTo>
                  <a:cubicBezTo>
                    <a:pt x="2" y="5"/>
                    <a:pt x="1" y="4"/>
                    <a:pt x="0" y="3"/>
                  </a:cubicBezTo>
                  <a:cubicBezTo>
                    <a:pt x="0" y="2"/>
                    <a:pt x="0" y="2"/>
                    <a:pt x="0" y="2"/>
                  </a:cubicBezTo>
                  <a:cubicBezTo>
                    <a:pt x="6" y="0"/>
                    <a:pt x="6" y="0"/>
                    <a:pt x="6" y="0"/>
                  </a:cubicBezTo>
                  <a:cubicBezTo>
                    <a:pt x="6" y="0"/>
                    <a:pt x="6" y="0"/>
                    <a:pt x="6" y="0"/>
                  </a:cubicBezTo>
                  <a:cubicBezTo>
                    <a:pt x="7" y="2"/>
                    <a:pt x="7" y="3"/>
                    <a:pt x="6" y="3"/>
                  </a:cubicBezTo>
                  <a:cubicBezTo>
                    <a:pt x="6" y="4"/>
                    <a:pt x="5" y="5"/>
                    <a:pt x="3"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3" name="Freeform 483"/>
            <p:cNvSpPr/>
            <p:nvPr/>
          </p:nvSpPr>
          <p:spPr bwMode="auto">
            <a:xfrm>
              <a:off x="5397501" y="1496840"/>
              <a:ext cx="7938" cy="14288"/>
            </a:xfrm>
            <a:custGeom>
              <a:avLst/>
              <a:gdLst>
                <a:gd name="T0" fmla="*/ 3 w 3"/>
                <a:gd name="T1" fmla="*/ 2 h 5"/>
                <a:gd name="T2" fmla="*/ 3 w 3"/>
                <a:gd name="T3" fmla="*/ 5 h 5"/>
                <a:gd name="T4" fmla="*/ 2 w 3"/>
                <a:gd name="T5" fmla="*/ 0 h 5"/>
                <a:gd name="T6" fmla="*/ 3 w 3"/>
                <a:gd name="T7" fmla="*/ 2 h 5"/>
              </a:gdLst>
              <a:ahLst/>
              <a:cxnLst>
                <a:cxn ang="0">
                  <a:pos x="T0" y="T1"/>
                </a:cxn>
                <a:cxn ang="0">
                  <a:pos x="T2" y="T3"/>
                </a:cxn>
                <a:cxn ang="0">
                  <a:pos x="T4" y="T5"/>
                </a:cxn>
                <a:cxn ang="0">
                  <a:pos x="T6" y="T7"/>
                </a:cxn>
              </a:cxnLst>
              <a:rect l="0" t="0" r="r" b="b"/>
              <a:pathLst>
                <a:path w="3" h="5">
                  <a:moveTo>
                    <a:pt x="3" y="2"/>
                  </a:moveTo>
                  <a:cubicBezTo>
                    <a:pt x="3" y="3"/>
                    <a:pt x="3" y="4"/>
                    <a:pt x="3" y="5"/>
                  </a:cubicBezTo>
                  <a:cubicBezTo>
                    <a:pt x="1" y="4"/>
                    <a:pt x="0" y="2"/>
                    <a:pt x="2" y="0"/>
                  </a:cubicBezTo>
                  <a:cubicBezTo>
                    <a:pt x="2" y="1"/>
                    <a:pt x="3" y="1"/>
                    <a:pt x="3" y="2"/>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4" name="Freeform 484"/>
            <p:cNvSpPr/>
            <p:nvPr/>
          </p:nvSpPr>
          <p:spPr bwMode="auto">
            <a:xfrm>
              <a:off x="5397501" y="1495252"/>
              <a:ext cx="11113" cy="20638"/>
            </a:xfrm>
            <a:custGeom>
              <a:avLst/>
              <a:gdLst>
                <a:gd name="T0" fmla="*/ 3 w 4"/>
                <a:gd name="T1" fmla="*/ 8 h 8"/>
                <a:gd name="T2" fmla="*/ 2 w 4"/>
                <a:gd name="T3" fmla="*/ 7 h 8"/>
                <a:gd name="T4" fmla="*/ 0 w 4"/>
                <a:gd name="T5" fmla="*/ 3 h 8"/>
                <a:gd name="T6" fmla="*/ 1 w 4"/>
                <a:gd name="T7" fmla="*/ 1 h 8"/>
                <a:gd name="T8" fmla="*/ 2 w 4"/>
                <a:gd name="T9" fmla="*/ 0 h 8"/>
                <a:gd name="T10" fmla="*/ 3 w 4"/>
                <a:gd name="T11" fmla="*/ 1 h 8"/>
                <a:gd name="T12" fmla="*/ 3 w 4"/>
                <a:gd name="T13" fmla="*/ 1 h 8"/>
                <a:gd name="T14" fmla="*/ 4 w 4"/>
                <a:gd name="T15" fmla="*/ 2 h 8"/>
                <a:gd name="T16" fmla="*/ 4 w 4"/>
                <a:gd name="T17" fmla="*/ 3 h 8"/>
                <a:gd name="T18" fmla="*/ 4 w 4"/>
                <a:gd name="T19" fmla="*/ 3 h 8"/>
                <a:gd name="T20" fmla="*/ 4 w 4"/>
                <a:gd name="T21" fmla="*/ 5 h 8"/>
                <a:gd name="T22" fmla="*/ 4 w 4"/>
                <a:gd name="T23" fmla="*/ 6 h 8"/>
                <a:gd name="T24" fmla="*/ 3 w 4"/>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8">
                  <a:moveTo>
                    <a:pt x="3" y="8"/>
                  </a:moveTo>
                  <a:cubicBezTo>
                    <a:pt x="2" y="7"/>
                    <a:pt x="2" y="7"/>
                    <a:pt x="2" y="7"/>
                  </a:cubicBezTo>
                  <a:cubicBezTo>
                    <a:pt x="1" y="6"/>
                    <a:pt x="0" y="4"/>
                    <a:pt x="0" y="3"/>
                  </a:cubicBezTo>
                  <a:cubicBezTo>
                    <a:pt x="0" y="2"/>
                    <a:pt x="0" y="1"/>
                    <a:pt x="1" y="1"/>
                  </a:cubicBezTo>
                  <a:cubicBezTo>
                    <a:pt x="2" y="0"/>
                    <a:pt x="2" y="0"/>
                    <a:pt x="2" y="0"/>
                  </a:cubicBezTo>
                  <a:cubicBezTo>
                    <a:pt x="3" y="1"/>
                    <a:pt x="3" y="1"/>
                    <a:pt x="3" y="1"/>
                  </a:cubicBezTo>
                  <a:cubicBezTo>
                    <a:pt x="3" y="1"/>
                    <a:pt x="3" y="1"/>
                    <a:pt x="3" y="1"/>
                  </a:cubicBezTo>
                  <a:cubicBezTo>
                    <a:pt x="4" y="1"/>
                    <a:pt x="4" y="2"/>
                    <a:pt x="4" y="2"/>
                  </a:cubicBezTo>
                  <a:cubicBezTo>
                    <a:pt x="4" y="3"/>
                    <a:pt x="4" y="3"/>
                    <a:pt x="4" y="3"/>
                  </a:cubicBezTo>
                  <a:cubicBezTo>
                    <a:pt x="4" y="3"/>
                    <a:pt x="4" y="3"/>
                    <a:pt x="4" y="3"/>
                  </a:cubicBezTo>
                  <a:cubicBezTo>
                    <a:pt x="4" y="4"/>
                    <a:pt x="4" y="5"/>
                    <a:pt x="4" y="5"/>
                  </a:cubicBezTo>
                  <a:cubicBezTo>
                    <a:pt x="4" y="6"/>
                    <a:pt x="4" y="6"/>
                    <a:pt x="4" y="6"/>
                  </a:cubicBezTo>
                  <a:lnTo>
                    <a:pt x="3"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5" name="Freeform 485"/>
            <p:cNvSpPr/>
            <p:nvPr/>
          </p:nvSpPr>
          <p:spPr bwMode="auto">
            <a:xfrm>
              <a:off x="5351463" y="1614315"/>
              <a:ext cx="12700" cy="11113"/>
            </a:xfrm>
            <a:custGeom>
              <a:avLst/>
              <a:gdLst>
                <a:gd name="T0" fmla="*/ 2 w 5"/>
                <a:gd name="T1" fmla="*/ 0 h 4"/>
                <a:gd name="T2" fmla="*/ 5 w 5"/>
                <a:gd name="T3" fmla="*/ 1 h 4"/>
                <a:gd name="T4" fmla="*/ 0 w 5"/>
                <a:gd name="T5" fmla="*/ 4 h 4"/>
                <a:gd name="T6" fmla="*/ 2 w 5"/>
                <a:gd name="T7" fmla="*/ 0 h 4"/>
              </a:gdLst>
              <a:ahLst/>
              <a:cxnLst>
                <a:cxn ang="0">
                  <a:pos x="T0" y="T1"/>
                </a:cxn>
                <a:cxn ang="0">
                  <a:pos x="T2" y="T3"/>
                </a:cxn>
                <a:cxn ang="0">
                  <a:pos x="T4" y="T5"/>
                </a:cxn>
                <a:cxn ang="0">
                  <a:pos x="T6" y="T7"/>
                </a:cxn>
              </a:cxnLst>
              <a:rect l="0" t="0" r="r" b="b"/>
              <a:pathLst>
                <a:path w="5" h="4">
                  <a:moveTo>
                    <a:pt x="2" y="0"/>
                  </a:moveTo>
                  <a:cubicBezTo>
                    <a:pt x="3" y="0"/>
                    <a:pt x="4" y="0"/>
                    <a:pt x="5" y="1"/>
                  </a:cubicBezTo>
                  <a:cubicBezTo>
                    <a:pt x="4" y="2"/>
                    <a:pt x="2" y="3"/>
                    <a:pt x="0" y="4"/>
                  </a:cubicBezTo>
                  <a:cubicBezTo>
                    <a:pt x="1" y="2"/>
                    <a:pt x="1" y="1"/>
                    <a:pt x="2"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6" name="Freeform 486"/>
            <p:cNvSpPr/>
            <p:nvPr/>
          </p:nvSpPr>
          <p:spPr bwMode="auto">
            <a:xfrm>
              <a:off x="5345113" y="1612727"/>
              <a:ext cx="26988" cy="19050"/>
            </a:xfrm>
            <a:custGeom>
              <a:avLst/>
              <a:gdLst>
                <a:gd name="T0" fmla="*/ 0 w 10"/>
                <a:gd name="T1" fmla="*/ 7 h 7"/>
                <a:gd name="T2" fmla="*/ 1 w 10"/>
                <a:gd name="T3" fmla="*/ 4 h 7"/>
                <a:gd name="T4" fmla="*/ 2 w 10"/>
                <a:gd name="T5" fmla="*/ 2 h 7"/>
                <a:gd name="T6" fmla="*/ 3 w 10"/>
                <a:gd name="T7" fmla="*/ 0 h 7"/>
                <a:gd name="T8" fmla="*/ 4 w 10"/>
                <a:gd name="T9" fmla="*/ 0 h 7"/>
                <a:gd name="T10" fmla="*/ 6 w 10"/>
                <a:gd name="T11" fmla="*/ 0 h 7"/>
                <a:gd name="T12" fmla="*/ 7 w 10"/>
                <a:gd name="T13" fmla="*/ 1 h 7"/>
                <a:gd name="T14" fmla="*/ 10 w 10"/>
                <a:gd name="T15" fmla="*/ 1 h 7"/>
                <a:gd name="T16" fmla="*/ 8 w 10"/>
                <a:gd name="T17" fmla="*/ 3 h 7"/>
                <a:gd name="T18" fmla="*/ 3 w 10"/>
                <a:gd name="T19" fmla="*/ 6 h 7"/>
                <a:gd name="T20" fmla="*/ 0 w 10"/>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0" y="7"/>
                  </a:moveTo>
                  <a:cubicBezTo>
                    <a:pt x="1" y="4"/>
                    <a:pt x="1" y="4"/>
                    <a:pt x="1" y="4"/>
                  </a:cubicBezTo>
                  <a:cubicBezTo>
                    <a:pt x="2" y="3"/>
                    <a:pt x="2" y="3"/>
                    <a:pt x="2" y="2"/>
                  </a:cubicBezTo>
                  <a:cubicBezTo>
                    <a:pt x="3" y="0"/>
                    <a:pt x="3" y="0"/>
                    <a:pt x="3" y="0"/>
                  </a:cubicBezTo>
                  <a:cubicBezTo>
                    <a:pt x="4" y="0"/>
                    <a:pt x="4" y="0"/>
                    <a:pt x="4" y="0"/>
                  </a:cubicBezTo>
                  <a:cubicBezTo>
                    <a:pt x="5" y="0"/>
                    <a:pt x="5" y="0"/>
                    <a:pt x="6" y="0"/>
                  </a:cubicBezTo>
                  <a:cubicBezTo>
                    <a:pt x="7" y="1"/>
                    <a:pt x="7" y="1"/>
                    <a:pt x="7" y="1"/>
                  </a:cubicBezTo>
                  <a:cubicBezTo>
                    <a:pt x="10" y="1"/>
                    <a:pt x="10" y="1"/>
                    <a:pt x="10" y="1"/>
                  </a:cubicBezTo>
                  <a:cubicBezTo>
                    <a:pt x="8" y="3"/>
                    <a:pt x="8" y="3"/>
                    <a:pt x="8" y="3"/>
                  </a:cubicBezTo>
                  <a:cubicBezTo>
                    <a:pt x="6" y="4"/>
                    <a:pt x="4" y="5"/>
                    <a:pt x="3" y="6"/>
                  </a:cubicBezTo>
                  <a:lnTo>
                    <a:pt x="0"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7" name="Freeform 487"/>
            <p:cNvSpPr/>
            <p:nvPr/>
          </p:nvSpPr>
          <p:spPr bwMode="auto">
            <a:xfrm>
              <a:off x="5370513" y="1598440"/>
              <a:ext cx="7938" cy="11113"/>
            </a:xfrm>
            <a:custGeom>
              <a:avLst/>
              <a:gdLst>
                <a:gd name="T0" fmla="*/ 2 w 3"/>
                <a:gd name="T1" fmla="*/ 0 h 4"/>
                <a:gd name="T2" fmla="*/ 3 w 3"/>
                <a:gd name="T3" fmla="*/ 4 h 4"/>
                <a:gd name="T4" fmla="*/ 0 w 3"/>
                <a:gd name="T5" fmla="*/ 2 h 4"/>
                <a:gd name="T6" fmla="*/ 2 w 3"/>
                <a:gd name="T7" fmla="*/ 0 h 4"/>
              </a:gdLst>
              <a:ahLst/>
              <a:cxnLst>
                <a:cxn ang="0">
                  <a:pos x="T0" y="T1"/>
                </a:cxn>
                <a:cxn ang="0">
                  <a:pos x="T2" y="T3"/>
                </a:cxn>
                <a:cxn ang="0">
                  <a:pos x="T4" y="T5"/>
                </a:cxn>
                <a:cxn ang="0">
                  <a:pos x="T6" y="T7"/>
                </a:cxn>
              </a:cxnLst>
              <a:rect l="0" t="0" r="r" b="b"/>
              <a:pathLst>
                <a:path w="3" h="4">
                  <a:moveTo>
                    <a:pt x="2" y="0"/>
                  </a:moveTo>
                  <a:cubicBezTo>
                    <a:pt x="2" y="1"/>
                    <a:pt x="3" y="2"/>
                    <a:pt x="3" y="4"/>
                  </a:cubicBezTo>
                  <a:cubicBezTo>
                    <a:pt x="2" y="3"/>
                    <a:pt x="1" y="3"/>
                    <a:pt x="0" y="2"/>
                  </a:cubicBezTo>
                  <a:cubicBezTo>
                    <a:pt x="1" y="1"/>
                    <a:pt x="1" y="0"/>
                    <a:pt x="2"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8" name="Freeform 488"/>
            <p:cNvSpPr/>
            <p:nvPr/>
          </p:nvSpPr>
          <p:spPr bwMode="auto">
            <a:xfrm>
              <a:off x="5364163" y="1593677"/>
              <a:ext cx="17463" cy="19050"/>
            </a:xfrm>
            <a:custGeom>
              <a:avLst/>
              <a:gdLst>
                <a:gd name="T0" fmla="*/ 6 w 6"/>
                <a:gd name="T1" fmla="*/ 7 h 7"/>
                <a:gd name="T2" fmla="*/ 5 w 6"/>
                <a:gd name="T3" fmla="*/ 7 h 7"/>
                <a:gd name="T4" fmla="*/ 1 w 6"/>
                <a:gd name="T5" fmla="*/ 5 h 7"/>
                <a:gd name="T6" fmla="*/ 0 w 6"/>
                <a:gd name="T7" fmla="*/ 4 h 7"/>
                <a:gd name="T8" fmla="*/ 1 w 6"/>
                <a:gd name="T9" fmla="*/ 3 h 7"/>
                <a:gd name="T10" fmla="*/ 2 w 6"/>
                <a:gd name="T11" fmla="*/ 3 h 7"/>
                <a:gd name="T12" fmla="*/ 3 w 6"/>
                <a:gd name="T13" fmla="*/ 1 h 7"/>
                <a:gd name="T14" fmla="*/ 5 w 6"/>
                <a:gd name="T15" fmla="*/ 0 h 7"/>
                <a:gd name="T16" fmla="*/ 5 w 6"/>
                <a:gd name="T17" fmla="*/ 3 h 7"/>
                <a:gd name="T18" fmla="*/ 6 w 6"/>
                <a:gd name="T19" fmla="*/ 5 h 7"/>
                <a:gd name="T20" fmla="*/ 6 w 6"/>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6" y="7"/>
                  </a:moveTo>
                  <a:cubicBezTo>
                    <a:pt x="5" y="7"/>
                    <a:pt x="5" y="7"/>
                    <a:pt x="5" y="7"/>
                  </a:cubicBezTo>
                  <a:cubicBezTo>
                    <a:pt x="3" y="6"/>
                    <a:pt x="2" y="5"/>
                    <a:pt x="1" y="5"/>
                  </a:cubicBezTo>
                  <a:cubicBezTo>
                    <a:pt x="0" y="4"/>
                    <a:pt x="0" y="4"/>
                    <a:pt x="0" y="4"/>
                  </a:cubicBezTo>
                  <a:cubicBezTo>
                    <a:pt x="1" y="3"/>
                    <a:pt x="1" y="3"/>
                    <a:pt x="1" y="3"/>
                  </a:cubicBezTo>
                  <a:cubicBezTo>
                    <a:pt x="1" y="3"/>
                    <a:pt x="1" y="3"/>
                    <a:pt x="2" y="3"/>
                  </a:cubicBezTo>
                  <a:cubicBezTo>
                    <a:pt x="2" y="2"/>
                    <a:pt x="3" y="1"/>
                    <a:pt x="3" y="1"/>
                  </a:cubicBezTo>
                  <a:cubicBezTo>
                    <a:pt x="5" y="0"/>
                    <a:pt x="5" y="0"/>
                    <a:pt x="5" y="0"/>
                  </a:cubicBezTo>
                  <a:cubicBezTo>
                    <a:pt x="5" y="3"/>
                    <a:pt x="5" y="3"/>
                    <a:pt x="5" y="3"/>
                  </a:cubicBezTo>
                  <a:cubicBezTo>
                    <a:pt x="6" y="4"/>
                    <a:pt x="6" y="5"/>
                    <a:pt x="6" y="5"/>
                  </a:cubicBezTo>
                  <a:lnTo>
                    <a:pt x="6"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79" name="Freeform 489"/>
            <p:cNvSpPr/>
            <p:nvPr/>
          </p:nvSpPr>
          <p:spPr bwMode="auto">
            <a:xfrm>
              <a:off x="5276851" y="1582565"/>
              <a:ext cx="15875" cy="15875"/>
            </a:xfrm>
            <a:custGeom>
              <a:avLst/>
              <a:gdLst>
                <a:gd name="T0" fmla="*/ 0 w 6"/>
                <a:gd name="T1" fmla="*/ 6 h 6"/>
                <a:gd name="T2" fmla="*/ 2 w 6"/>
                <a:gd name="T3" fmla="*/ 0 h 6"/>
                <a:gd name="T4" fmla="*/ 6 w 6"/>
                <a:gd name="T5" fmla="*/ 3 h 6"/>
                <a:gd name="T6" fmla="*/ 0 w 6"/>
                <a:gd name="T7" fmla="*/ 6 h 6"/>
              </a:gdLst>
              <a:ahLst/>
              <a:cxnLst>
                <a:cxn ang="0">
                  <a:pos x="T0" y="T1"/>
                </a:cxn>
                <a:cxn ang="0">
                  <a:pos x="T2" y="T3"/>
                </a:cxn>
                <a:cxn ang="0">
                  <a:pos x="T4" y="T5"/>
                </a:cxn>
                <a:cxn ang="0">
                  <a:pos x="T6" y="T7"/>
                </a:cxn>
              </a:cxnLst>
              <a:rect l="0" t="0" r="r" b="b"/>
              <a:pathLst>
                <a:path w="6" h="6">
                  <a:moveTo>
                    <a:pt x="0" y="6"/>
                  </a:moveTo>
                  <a:cubicBezTo>
                    <a:pt x="0" y="4"/>
                    <a:pt x="0" y="0"/>
                    <a:pt x="2" y="0"/>
                  </a:cubicBezTo>
                  <a:cubicBezTo>
                    <a:pt x="6" y="0"/>
                    <a:pt x="2" y="3"/>
                    <a:pt x="6" y="3"/>
                  </a:cubicBezTo>
                  <a:cubicBezTo>
                    <a:pt x="4" y="4"/>
                    <a:pt x="2" y="5"/>
                    <a:pt x="0" y="6"/>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0" name="Freeform 490"/>
            <p:cNvSpPr>
              <a:spLocks noEditPoints="1"/>
            </p:cNvSpPr>
            <p:nvPr/>
          </p:nvSpPr>
          <p:spPr bwMode="auto">
            <a:xfrm>
              <a:off x="5273676" y="1579390"/>
              <a:ext cx="30163" cy="22225"/>
            </a:xfrm>
            <a:custGeom>
              <a:avLst/>
              <a:gdLst>
                <a:gd name="T0" fmla="*/ 1 w 11"/>
                <a:gd name="T1" fmla="*/ 8 h 8"/>
                <a:gd name="T2" fmla="*/ 0 w 11"/>
                <a:gd name="T3" fmla="*/ 7 h 8"/>
                <a:gd name="T4" fmla="*/ 1 w 11"/>
                <a:gd name="T5" fmla="*/ 1 h 8"/>
                <a:gd name="T6" fmla="*/ 3 w 11"/>
                <a:gd name="T7" fmla="*/ 0 h 8"/>
                <a:gd name="T8" fmla="*/ 6 w 11"/>
                <a:gd name="T9" fmla="*/ 1 h 8"/>
                <a:gd name="T10" fmla="*/ 6 w 11"/>
                <a:gd name="T11" fmla="*/ 2 h 8"/>
                <a:gd name="T12" fmla="*/ 6 w 11"/>
                <a:gd name="T13" fmla="*/ 3 h 8"/>
                <a:gd name="T14" fmla="*/ 7 w 11"/>
                <a:gd name="T15" fmla="*/ 3 h 8"/>
                <a:gd name="T16" fmla="*/ 11 w 11"/>
                <a:gd name="T17" fmla="*/ 4 h 8"/>
                <a:gd name="T18" fmla="*/ 1 w 11"/>
                <a:gd name="T19" fmla="*/ 8 h 8"/>
                <a:gd name="T20" fmla="*/ 3 w 11"/>
                <a:gd name="T21" fmla="*/ 2 h 8"/>
                <a:gd name="T22" fmla="*/ 2 w 11"/>
                <a:gd name="T23" fmla="*/ 5 h 8"/>
                <a:gd name="T24" fmla="*/ 4 w 11"/>
                <a:gd name="T25" fmla="*/ 4 h 8"/>
                <a:gd name="T26" fmla="*/ 4 w 11"/>
                <a:gd name="T27" fmla="*/ 2 h 8"/>
                <a:gd name="T28" fmla="*/ 4 w 11"/>
                <a:gd name="T29" fmla="*/ 2 h 8"/>
                <a:gd name="T30" fmla="*/ 3 w 11"/>
                <a:gd name="T3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 y="8"/>
                  </a:moveTo>
                  <a:cubicBezTo>
                    <a:pt x="0" y="7"/>
                    <a:pt x="0" y="7"/>
                    <a:pt x="0" y="7"/>
                  </a:cubicBezTo>
                  <a:cubicBezTo>
                    <a:pt x="0" y="6"/>
                    <a:pt x="0" y="2"/>
                    <a:pt x="1" y="1"/>
                  </a:cubicBezTo>
                  <a:cubicBezTo>
                    <a:pt x="2" y="0"/>
                    <a:pt x="2" y="0"/>
                    <a:pt x="3" y="0"/>
                  </a:cubicBezTo>
                  <a:cubicBezTo>
                    <a:pt x="4" y="0"/>
                    <a:pt x="5" y="0"/>
                    <a:pt x="6" y="1"/>
                  </a:cubicBezTo>
                  <a:cubicBezTo>
                    <a:pt x="6" y="1"/>
                    <a:pt x="6" y="2"/>
                    <a:pt x="6" y="2"/>
                  </a:cubicBezTo>
                  <a:cubicBezTo>
                    <a:pt x="6" y="2"/>
                    <a:pt x="6" y="3"/>
                    <a:pt x="6" y="3"/>
                  </a:cubicBezTo>
                  <a:cubicBezTo>
                    <a:pt x="6" y="3"/>
                    <a:pt x="6" y="3"/>
                    <a:pt x="7" y="3"/>
                  </a:cubicBezTo>
                  <a:cubicBezTo>
                    <a:pt x="11" y="4"/>
                    <a:pt x="11" y="4"/>
                    <a:pt x="11" y="4"/>
                  </a:cubicBezTo>
                  <a:lnTo>
                    <a:pt x="1" y="8"/>
                  </a:lnTo>
                  <a:close/>
                  <a:moveTo>
                    <a:pt x="3" y="2"/>
                  </a:moveTo>
                  <a:cubicBezTo>
                    <a:pt x="2" y="2"/>
                    <a:pt x="2" y="4"/>
                    <a:pt x="2" y="5"/>
                  </a:cubicBezTo>
                  <a:cubicBezTo>
                    <a:pt x="4" y="4"/>
                    <a:pt x="4" y="4"/>
                    <a:pt x="4" y="4"/>
                  </a:cubicBezTo>
                  <a:cubicBezTo>
                    <a:pt x="4" y="4"/>
                    <a:pt x="4" y="3"/>
                    <a:pt x="4" y="2"/>
                  </a:cubicBezTo>
                  <a:cubicBezTo>
                    <a:pt x="4" y="2"/>
                    <a:pt x="4" y="2"/>
                    <a:pt x="4" y="2"/>
                  </a:cubicBezTo>
                  <a:cubicBezTo>
                    <a:pt x="4" y="2"/>
                    <a:pt x="4" y="2"/>
                    <a:pt x="3"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1" name="Freeform 491"/>
            <p:cNvSpPr/>
            <p:nvPr/>
          </p:nvSpPr>
          <p:spPr bwMode="auto">
            <a:xfrm>
              <a:off x="5151438" y="1685752"/>
              <a:ext cx="23813" cy="26988"/>
            </a:xfrm>
            <a:custGeom>
              <a:avLst/>
              <a:gdLst>
                <a:gd name="T0" fmla="*/ 2 w 9"/>
                <a:gd name="T1" fmla="*/ 5 h 10"/>
                <a:gd name="T2" fmla="*/ 0 w 9"/>
                <a:gd name="T3" fmla="*/ 3 h 10"/>
                <a:gd name="T4" fmla="*/ 2 w 9"/>
                <a:gd name="T5" fmla="*/ 3 h 10"/>
                <a:gd name="T6" fmla="*/ 2 w 9"/>
                <a:gd name="T7" fmla="*/ 0 h 10"/>
                <a:gd name="T8" fmla="*/ 9 w 9"/>
                <a:gd name="T9" fmla="*/ 8 h 10"/>
                <a:gd name="T10" fmla="*/ 2 w 9"/>
                <a:gd name="T11" fmla="*/ 6 h 10"/>
                <a:gd name="T12" fmla="*/ 3 w 9"/>
                <a:gd name="T13" fmla="*/ 7 h 10"/>
                <a:gd name="T14" fmla="*/ 2 w 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5"/>
                  </a:moveTo>
                  <a:cubicBezTo>
                    <a:pt x="1" y="5"/>
                    <a:pt x="1" y="3"/>
                    <a:pt x="0" y="3"/>
                  </a:cubicBezTo>
                  <a:cubicBezTo>
                    <a:pt x="1" y="3"/>
                    <a:pt x="1" y="3"/>
                    <a:pt x="2" y="3"/>
                  </a:cubicBezTo>
                  <a:cubicBezTo>
                    <a:pt x="1" y="1"/>
                    <a:pt x="2" y="1"/>
                    <a:pt x="2" y="0"/>
                  </a:cubicBezTo>
                  <a:cubicBezTo>
                    <a:pt x="4" y="2"/>
                    <a:pt x="7" y="5"/>
                    <a:pt x="9" y="8"/>
                  </a:cubicBezTo>
                  <a:cubicBezTo>
                    <a:pt x="6" y="10"/>
                    <a:pt x="4" y="8"/>
                    <a:pt x="2" y="6"/>
                  </a:cubicBezTo>
                  <a:cubicBezTo>
                    <a:pt x="2" y="6"/>
                    <a:pt x="3" y="7"/>
                    <a:pt x="3" y="7"/>
                  </a:cubicBezTo>
                  <a:cubicBezTo>
                    <a:pt x="2" y="7"/>
                    <a:pt x="2" y="6"/>
                    <a:pt x="2" y="5"/>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2" name="Freeform 492"/>
            <p:cNvSpPr>
              <a:spLocks noEditPoints="1"/>
            </p:cNvSpPr>
            <p:nvPr/>
          </p:nvSpPr>
          <p:spPr bwMode="auto">
            <a:xfrm>
              <a:off x="5148263" y="1680990"/>
              <a:ext cx="30163" cy="41275"/>
            </a:xfrm>
            <a:custGeom>
              <a:avLst/>
              <a:gdLst>
                <a:gd name="T0" fmla="*/ 5 w 11"/>
                <a:gd name="T1" fmla="*/ 15 h 15"/>
                <a:gd name="T2" fmla="*/ 2 w 11"/>
                <a:gd name="T3" fmla="*/ 9 h 15"/>
                <a:gd name="T4" fmla="*/ 2 w 11"/>
                <a:gd name="T5" fmla="*/ 8 h 15"/>
                <a:gd name="T6" fmla="*/ 1 w 11"/>
                <a:gd name="T7" fmla="*/ 6 h 15"/>
                <a:gd name="T8" fmla="*/ 1 w 11"/>
                <a:gd name="T9" fmla="*/ 5 h 15"/>
                <a:gd name="T10" fmla="*/ 0 w 11"/>
                <a:gd name="T11" fmla="*/ 4 h 15"/>
                <a:gd name="T12" fmla="*/ 1 w 11"/>
                <a:gd name="T13" fmla="*/ 4 h 15"/>
                <a:gd name="T14" fmla="*/ 2 w 11"/>
                <a:gd name="T15" fmla="*/ 2 h 15"/>
                <a:gd name="T16" fmla="*/ 3 w 11"/>
                <a:gd name="T17" fmla="*/ 1 h 15"/>
                <a:gd name="T18" fmla="*/ 3 w 11"/>
                <a:gd name="T19" fmla="*/ 0 h 15"/>
                <a:gd name="T20" fmla="*/ 4 w 11"/>
                <a:gd name="T21" fmla="*/ 1 h 15"/>
                <a:gd name="T22" fmla="*/ 10 w 11"/>
                <a:gd name="T23" fmla="*/ 9 h 15"/>
                <a:gd name="T24" fmla="*/ 11 w 11"/>
                <a:gd name="T25" fmla="*/ 10 h 15"/>
                <a:gd name="T26" fmla="*/ 10 w 11"/>
                <a:gd name="T27" fmla="*/ 10 h 15"/>
                <a:gd name="T28" fmla="*/ 5 w 11"/>
                <a:gd name="T29" fmla="*/ 10 h 15"/>
                <a:gd name="T30" fmla="*/ 5 w 11"/>
                <a:gd name="T31" fmla="*/ 15 h 15"/>
                <a:gd name="T32" fmla="*/ 3 w 11"/>
                <a:gd name="T33" fmla="*/ 6 h 15"/>
                <a:gd name="T34" fmla="*/ 4 w 11"/>
                <a:gd name="T35" fmla="*/ 7 h 15"/>
                <a:gd name="T36" fmla="*/ 5 w 11"/>
                <a:gd name="T37" fmla="*/ 8 h 15"/>
                <a:gd name="T38" fmla="*/ 8 w 11"/>
                <a:gd name="T39" fmla="*/ 9 h 15"/>
                <a:gd name="T40" fmla="*/ 3 w 11"/>
                <a:gd name="T41" fmla="*/ 3 h 15"/>
                <a:gd name="T42" fmla="*/ 3 w 11"/>
                <a:gd name="T43" fmla="*/ 4 h 15"/>
                <a:gd name="T44" fmla="*/ 4 w 11"/>
                <a:gd name="T45" fmla="*/ 4 h 15"/>
                <a:gd name="T46" fmla="*/ 5 w 11"/>
                <a:gd name="T47" fmla="*/ 6 h 15"/>
                <a:gd name="T48" fmla="*/ 3 w 11"/>
                <a:gd name="T49" fmla="*/ 6 h 15"/>
                <a:gd name="T50" fmla="*/ 3 w 11"/>
                <a:gd name="T51"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 h="15">
                  <a:moveTo>
                    <a:pt x="5" y="15"/>
                  </a:moveTo>
                  <a:cubicBezTo>
                    <a:pt x="2" y="9"/>
                    <a:pt x="2" y="9"/>
                    <a:pt x="2" y="9"/>
                  </a:cubicBezTo>
                  <a:cubicBezTo>
                    <a:pt x="2" y="9"/>
                    <a:pt x="2" y="8"/>
                    <a:pt x="2" y="8"/>
                  </a:cubicBezTo>
                  <a:cubicBezTo>
                    <a:pt x="1" y="7"/>
                    <a:pt x="1" y="6"/>
                    <a:pt x="1" y="6"/>
                  </a:cubicBezTo>
                  <a:cubicBezTo>
                    <a:pt x="1" y="5"/>
                    <a:pt x="1" y="5"/>
                    <a:pt x="1" y="5"/>
                  </a:cubicBezTo>
                  <a:cubicBezTo>
                    <a:pt x="0" y="4"/>
                    <a:pt x="0" y="4"/>
                    <a:pt x="0" y="4"/>
                  </a:cubicBezTo>
                  <a:cubicBezTo>
                    <a:pt x="1" y="4"/>
                    <a:pt x="1" y="4"/>
                    <a:pt x="1" y="4"/>
                  </a:cubicBezTo>
                  <a:cubicBezTo>
                    <a:pt x="1" y="3"/>
                    <a:pt x="2" y="3"/>
                    <a:pt x="2" y="2"/>
                  </a:cubicBezTo>
                  <a:cubicBezTo>
                    <a:pt x="2" y="2"/>
                    <a:pt x="2" y="2"/>
                    <a:pt x="3" y="1"/>
                  </a:cubicBezTo>
                  <a:cubicBezTo>
                    <a:pt x="3" y="0"/>
                    <a:pt x="3" y="0"/>
                    <a:pt x="3" y="0"/>
                  </a:cubicBezTo>
                  <a:cubicBezTo>
                    <a:pt x="4" y="1"/>
                    <a:pt x="4" y="1"/>
                    <a:pt x="4" y="1"/>
                  </a:cubicBezTo>
                  <a:cubicBezTo>
                    <a:pt x="6" y="4"/>
                    <a:pt x="8" y="6"/>
                    <a:pt x="10" y="9"/>
                  </a:cubicBezTo>
                  <a:cubicBezTo>
                    <a:pt x="11" y="10"/>
                    <a:pt x="11" y="10"/>
                    <a:pt x="11" y="10"/>
                  </a:cubicBezTo>
                  <a:cubicBezTo>
                    <a:pt x="10" y="10"/>
                    <a:pt x="10" y="10"/>
                    <a:pt x="10" y="10"/>
                  </a:cubicBezTo>
                  <a:cubicBezTo>
                    <a:pt x="8" y="12"/>
                    <a:pt x="6" y="11"/>
                    <a:pt x="5" y="10"/>
                  </a:cubicBezTo>
                  <a:lnTo>
                    <a:pt x="5" y="15"/>
                  </a:lnTo>
                  <a:close/>
                  <a:moveTo>
                    <a:pt x="3" y="6"/>
                  </a:moveTo>
                  <a:cubicBezTo>
                    <a:pt x="4" y="7"/>
                    <a:pt x="4" y="7"/>
                    <a:pt x="4" y="7"/>
                  </a:cubicBezTo>
                  <a:cubicBezTo>
                    <a:pt x="4" y="7"/>
                    <a:pt x="5" y="8"/>
                    <a:pt x="5" y="8"/>
                  </a:cubicBezTo>
                  <a:cubicBezTo>
                    <a:pt x="6" y="9"/>
                    <a:pt x="7" y="10"/>
                    <a:pt x="8" y="9"/>
                  </a:cubicBezTo>
                  <a:cubicBezTo>
                    <a:pt x="7" y="7"/>
                    <a:pt x="5" y="5"/>
                    <a:pt x="3" y="3"/>
                  </a:cubicBezTo>
                  <a:cubicBezTo>
                    <a:pt x="3" y="3"/>
                    <a:pt x="3" y="4"/>
                    <a:pt x="3" y="4"/>
                  </a:cubicBezTo>
                  <a:cubicBezTo>
                    <a:pt x="3" y="4"/>
                    <a:pt x="3" y="4"/>
                    <a:pt x="4" y="4"/>
                  </a:cubicBezTo>
                  <a:cubicBezTo>
                    <a:pt x="5" y="6"/>
                    <a:pt x="5" y="6"/>
                    <a:pt x="5" y="6"/>
                  </a:cubicBezTo>
                  <a:cubicBezTo>
                    <a:pt x="3" y="6"/>
                    <a:pt x="3" y="6"/>
                    <a:pt x="3" y="6"/>
                  </a:cubicBezTo>
                  <a:cubicBezTo>
                    <a:pt x="3" y="6"/>
                    <a:pt x="3" y="6"/>
                    <a:pt x="3"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3" name="Freeform 493"/>
            <p:cNvSpPr/>
            <p:nvPr/>
          </p:nvSpPr>
          <p:spPr bwMode="auto">
            <a:xfrm>
              <a:off x="5086351" y="1655590"/>
              <a:ext cx="9525" cy="14288"/>
            </a:xfrm>
            <a:custGeom>
              <a:avLst/>
              <a:gdLst>
                <a:gd name="T0" fmla="*/ 0 w 4"/>
                <a:gd name="T1" fmla="*/ 1 h 5"/>
                <a:gd name="T2" fmla="*/ 3 w 4"/>
                <a:gd name="T3" fmla="*/ 5 h 5"/>
                <a:gd name="T4" fmla="*/ 0 w 4"/>
                <a:gd name="T5" fmla="*/ 1 h 5"/>
              </a:gdLst>
              <a:ahLst/>
              <a:cxnLst>
                <a:cxn ang="0">
                  <a:pos x="T0" y="T1"/>
                </a:cxn>
                <a:cxn ang="0">
                  <a:pos x="T2" y="T3"/>
                </a:cxn>
                <a:cxn ang="0">
                  <a:pos x="T4" y="T5"/>
                </a:cxn>
              </a:cxnLst>
              <a:rect l="0" t="0" r="r" b="b"/>
              <a:pathLst>
                <a:path w="4" h="5">
                  <a:moveTo>
                    <a:pt x="0" y="1"/>
                  </a:moveTo>
                  <a:cubicBezTo>
                    <a:pt x="3" y="0"/>
                    <a:pt x="4" y="2"/>
                    <a:pt x="3" y="5"/>
                  </a:cubicBezTo>
                  <a:cubicBezTo>
                    <a:pt x="2" y="4"/>
                    <a:pt x="1" y="2"/>
                    <a:pt x="0" y="1"/>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4" name="Freeform 494"/>
            <p:cNvSpPr/>
            <p:nvPr/>
          </p:nvSpPr>
          <p:spPr bwMode="auto">
            <a:xfrm>
              <a:off x="5080001" y="1654002"/>
              <a:ext cx="19050" cy="23813"/>
            </a:xfrm>
            <a:custGeom>
              <a:avLst/>
              <a:gdLst>
                <a:gd name="T0" fmla="*/ 6 w 7"/>
                <a:gd name="T1" fmla="*/ 9 h 9"/>
                <a:gd name="T2" fmla="*/ 5 w 7"/>
                <a:gd name="T3" fmla="*/ 7 h 9"/>
                <a:gd name="T4" fmla="*/ 1 w 7"/>
                <a:gd name="T5" fmla="*/ 2 h 9"/>
                <a:gd name="T6" fmla="*/ 0 w 7"/>
                <a:gd name="T7" fmla="*/ 1 h 9"/>
                <a:gd name="T8" fmla="*/ 2 w 7"/>
                <a:gd name="T9" fmla="*/ 1 h 9"/>
                <a:gd name="T10" fmla="*/ 6 w 7"/>
                <a:gd name="T11" fmla="*/ 2 h 9"/>
                <a:gd name="T12" fmla="*/ 6 w 7"/>
                <a:gd name="T13" fmla="*/ 6 h 9"/>
                <a:gd name="T14" fmla="*/ 6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6" y="9"/>
                  </a:moveTo>
                  <a:cubicBezTo>
                    <a:pt x="5" y="7"/>
                    <a:pt x="5" y="7"/>
                    <a:pt x="5" y="7"/>
                  </a:cubicBezTo>
                  <a:cubicBezTo>
                    <a:pt x="4" y="5"/>
                    <a:pt x="2" y="4"/>
                    <a:pt x="1" y="2"/>
                  </a:cubicBezTo>
                  <a:cubicBezTo>
                    <a:pt x="0" y="1"/>
                    <a:pt x="0" y="1"/>
                    <a:pt x="0" y="1"/>
                  </a:cubicBezTo>
                  <a:cubicBezTo>
                    <a:pt x="2" y="1"/>
                    <a:pt x="2" y="1"/>
                    <a:pt x="2" y="1"/>
                  </a:cubicBezTo>
                  <a:cubicBezTo>
                    <a:pt x="3" y="0"/>
                    <a:pt x="5" y="1"/>
                    <a:pt x="6" y="2"/>
                  </a:cubicBezTo>
                  <a:cubicBezTo>
                    <a:pt x="7" y="3"/>
                    <a:pt x="7" y="4"/>
                    <a:pt x="6" y="6"/>
                  </a:cubicBezTo>
                  <a:lnTo>
                    <a:pt x="6"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5" name="Freeform 495"/>
            <p:cNvSpPr/>
            <p:nvPr/>
          </p:nvSpPr>
          <p:spPr bwMode="auto">
            <a:xfrm>
              <a:off x="5099051" y="1434927"/>
              <a:ext cx="169863" cy="158750"/>
            </a:xfrm>
            <a:custGeom>
              <a:avLst/>
              <a:gdLst>
                <a:gd name="T0" fmla="*/ 0 w 62"/>
                <a:gd name="T1" fmla="*/ 49 h 58"/>
                <a:gd name="T2" fmla="*/ 10 w 62"/>
                <a:gd name="T3" fmla="*/ 46 h 58"/>
                <a:gd name="T4" fmla="*/ 6 w 62"/>
                <a:gd name="T5" fmla="*/ 43 h 58"/>
                <a:gd name="T6" fmla="*/ 8 w 62"/>
                <a:gd name="T7" fmla="*/ 42 h 58"/>
                <a:gd name="T8" fmla="*/ 6 w 62"/>
                <a:gd name="T9" fmla="*/ 40 h 58"/>
                <a:gd name="T10" fmla="*/ 10 w 62"/>
                <a:gd name="T11" fmla="*/ 40 h 58"/>
                <a:gd name="T12" fmla="*/ 8 w 62"/>
                <a:gd name="T13" fmla="*/ 37 h 58"/>
                <a:gd name="T14" fmla="*/ 12 w 62"/>
                <a:gd name="T15" fmla="*/ 36 h 58"/>
                <a:gd name="T16" fmla="*/ 8 w 62"/>
                <a:gd name="T17" fmla="*/ 35 h 58"/>
                <a:gd name="T18" fmla="*/ 9 w 62"/>
                <a:gd name="T19" fmla="*/ 32 h 58"/>
                <a:gd name="T20" fmla="*/ 8 w 62"/>
                <a:gd name="T21" fmla="*/ 29 h 58"/>
                <a:gd name="T22" fmla="*/ 28 w 62"/>
                <a:gd name="T23" fmla="*/ 14 h 58"/>
                <a:gd name="T24" fmla="*/ 27 w 62"/>
                <a:gd name="T25" fmla="*/ 16 h 58"/>
                <a:gd name="T26" fmla="*/ 29 w 62"/>
                <a:gd name="T27" fmla="*/ 11 h 58"/>
                <a:gd name="T28" fmla="*/ 39 w 62"/>
                <a:gd name="T29" fmla="*/ 12 h 58"/>
                <a:gd name="T30" fmla="*/ 47 w 62"/>
                <a:gd name="T31" fmla="*/ 6 h 58"/>
                <a:gd name="T32" fmla="*/ 56 w 62"/>
                <a:gd name="T33" fmla="*/ 0 h 58"/>
                <a:gd name="T34" fmla="*/ 60 w 62"/>
                <a:gd name="T35" fmla="*/ 8 h 58"/>
                <a:gd name="T36" fmla="*/ 61 w 62"/>
                <a:gd name="T37" fmla="*/ 8 h 58"/>
                <a:gd name="T38" fmla="*/ 52 w 62"/>
                <a:gd name="T39" fmla="*/ 16 h 58"/>
                <a:gd name="T40" fmla="*/ 39 w 62"/>
                <a:gd name="T41" fmla="*/ 20 h 58"/>
                <a:gd name="T42" fmla="*/ 30 w 62"/>
                <a:gd name="T43" fmla="*/ 30 h 58"/>
                <a:gd name="T44" fmla="*/ 27 w 62"/>
                <a:gd name="T45" fmla="*/ 30 h 58"/>
                <a:gd name="T46" fmla="*/ 28 w 62"/>
                <a:gd name="T47" fmla="*/ 33 h 58"/>
                <a:gd name="T48" fmla="*/ 23 w 62"/>
                <a:gd name="T49" fmla="*/ 35 h 58"/>
                <a:gd name="T50" fmla="*/ 25 w 62"/>
                <a:gd name="T51" fmla="*/ 38 h 58"/>
                <a:gd name="T52" fmla="*/ 21 w 62"/>
                <a:gd name="T53" fmla="*/ 37 h 58"/>
                <a:gd name="T54" fmla="*/ 21 w 62"/>
                <a:gd name="T55" fmla="*/ 40 h 58"/>
                <a:gd name="T56" fmla="*/ 18 w 62"/>
                <a:gd name="T57" fmla="*/ 38 h 58"/>
                <a:gd name="T58" fmla="*/ 18 w 62"/>
                <a:gd name="T59" fmla="*/ 46 h 58"/>
                <a:gd name="T60" fmla="*/ 16 w 62"/>
                <a:gd name="T61" fmla="*/ 43 h 58"/>
                <a:gd name="T62" fmla="*/ 17 w 62"/>
                <a:gd name="T63" fmla="*/ 50 h 58"/>
                <a:gd name="T64" fmla="*/ 13 w 62"/>
                <a:gd name="T65" fmla="*/ 48 h 58"/>
                <a:gd name="T66" fmla="*/ 15 w 62"/>
                <a:gd name="T67" fmla="*/ 52 h 58"/>
                <a:gd name="T68" fmla="*/ 13 w 62"/>
                <a:gd name="T69" fmla="*/ 51 h 58"/>
                <a:gd name="T70" fmla="*/ 12 w 62"/>
                <a:gd name="T71" fmla="*/ 57 h 58"/>
                <a:gd name="T72" fmla="*/ 2 w 62"/>
                <a:gd name="T73" fmla="*/ 55 h 58"/>
                <a:gd name="T74" fmla="*/ 6 w 62"/>
                <a:gd name="T75" fmla="*/ 50 h 58"/>
                <a:gd name="T76" fmla="*/ 0 w 62"/>
                <a:gd name="T77"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 h="58">
                  <a:moveTo>
                    <a:pt x="0" y="49"/>
                  </a:moveTo>
                  <a:cubicBezTo>
                    <a:pt x="5" y="45"/>
                    <a:pt x="5" y="43"/>
                    <a:pt x="10" y="46"/>
                  </a:cubicBezTo>
                  <a:cubicBezTo>
                    <a:pt x="9" y="45"/>
                    <a:pt x="7" y="44"/>
                    <a:pt x="6" y="43"/>
                  </a:cubicBezTo>
                  <a:cubicBezTo>
                    <a:pt x="7" y="43"/>
                    <a:pt x="7" y="42"/>
                    <a:pt x="8" y="42"/>
                  </a:cubicBezTo>
                  <a:cubicBezTo>
                    <a:pt x="8" y="42"/>
                    <a:pt x="7" y="41"/>
                    <a:pt x="6" y="40"/>
                  </a:cubicBezTo>
                  <a:cubicBezTo>
                    <a:pt x="8" y="40"/>
                    <a:pt x="9" y="40"/>
                    <a:pt x="10" y="40"/>
                  </a:cubicBezTo>
                  <a:cubicBezTo>
                    <a:pt x="9" y="39"/>
                    <a:pt x="8" y="38"/>
                    <a:pt x="8" y="37"/>
                  </a:cubicBezTo>
                  <a:cubicBezTo>
                    <a:pt x="9" y="37"/>
                    <a:pt x="11" y="36"/>
                    <a:pt x="12" y="36"/>
                  </a:cubicBezTo>
                  <a:cubicBezTo>
                    <a:pt x="11" y="36"/>
                    <a:pt x="10" y="36"/>
                    <a:pt x="8" y="35"/>
                  </a:cubicBezTo>
                  <a:cubicBezTo>
                    <a:pt x="9" y="34"/>
                    <a:pt x="9" y="33"/>
                    <a:pt x="9" y="32"/>
                  </a:cubicBezTo>
                  <a:cubicBezTo>
                    <a:pt x="7" y="33"/>
                    <a:pt x="7" y="31"/>
                    <a:pt x="8" y="29"/>
                  </a:cubicBezTo>
                  <a:cubicBezTo>
                    <a:pt x="12" y="35"/>
                    <a:pt x="22" y="13"/>
                    <a:pt x="28" y="14"/>
                  </a:cubicBezTo>
                  <a:cubicBezTo>
                    <a:pt x="27" y="15"/>
                    <a:pt x="27" y="15"/>
                    <a:pt x="27" y="16"/>
                  </a:cubicBezTo>
                  <a:cubicBezTo>
                    <a:pt x="30" y="16"/>
                    <a:pt x="29" y="14"/>
                    <a:pt x="29" y="11"/>
                  </a:cubicBezTo>
                  <a:cubicBezTo>
                    <a:pt x="33" y="13"/>
                    <a:pt x="34" y="13"/>
                    <a:pt x="39" y="12"/>
                  </a:cubicBezTo>
                  <a:cubicBezTo>
                    <a:pt x="42" y="11"/>
                    <a:pt x="44" y="9"/>
                    <a:pt x="47" y="6"/>
                  </a:cubicBezTo>
                  <a:cubicBezTo>
                    <a:pt x="49" y="4"/>
                    <a:pt x="53" y="0"/>
                    <a:pt x="56" y="0"/>
                  </a:cubicBezTo>
                  <a:cubicBezTo>
                    <a:pt x="59" y="1"/>
                    <a:pt x="62" y="4"/>
                    <a:pt x="60" y="8"/>
                  </a:cubicBezTo>
                  <a:cubicBezTo>
                    <a:pt x="60" y="8"/>
                    <a:pt x="60" y="8"/>
                    <a:pt x="61" y="8"/>
                  </a:cubicBezTo>
                  <a:cubicBezTo>
                    <a:pt x="58" y="13"/>
                    <a:pt x="57" y="14"/>
                    <a:pt x="52" y="16"/>
                  </a:cubicBezTo>
                  <a:cubicBezTo>
                    <a:pt x="50" y="17"/>
                    <a:pt x="40" y="24"/>
                    <a:pt x="39" y="20"/>
                  </a:cubicBezTo>
                  <a:cubicBezTo>
                    <a:pt x="38" y="22"/>
                    <a:pt x="33" y="30"/>
                    <a:pt x="30" y="30"/>
                  </a:cubicBezTo>
                  <a:cubicBezTo>
                    <a:pt x="30" y="30"/>
                    <a:pt x="27" y="30"/>
                    <a:pt x="27" y="30"/>
                  </a:cubicBezTo>
                  <a:cubicBezTo>
                    <a:pt x="26" y="32"/>
                    <a:pt x="28" y="32"/>
                    <a:pt x="28" y="33"/>
                  </a:cubicBezTo>
                  <a:cubicBezTo>
                    <a:pt x="27" y="36"/>
                    <a:pt x="26" y="37"/>
                    <a:pt x="23" y="35"/>
                  </a:cubicBezTo>
                  <a:cubicBezTo>
                    <a:pt x="24" y="36"/>
                    <a:pt x="24" y="37"/>
                    <a:pt x="25" y="38"/>
                  </a:cubicBezTo>
                  <a:cubicBezTo>
                    <a:pt x="24" y="38"/>
                    <a:pt x="22" y="37"/>
                    <a:pt x="21" y="37"/>
                  </a:cubicBezTo>
                  <a:cubicBezTo>
                    <a:pt x="22" y="38"/>
                    <a:pt x="22" y="39"/>
                    <a:pt x="21" y="40"/>
                  </a:cubicBezTo>
                  <a:cubicBezTo>
                    <a:pt x="20" y="40"/>
                    <a:pt x="19" y="39"/>
                    <a:pt x="18" y="38"/>
                  </a:cubicBezTo>
                  <a:cubicBezTo>
                    <a:pt x="20" y="42"/>
                    <a:pt x="21" y="43"/>
                    <a:pt x="18" y="46"/>
                  </a:cubicBezTo>
                  <a:cubicBezTo>
                    <a:pt x="17" y="45"/>
                    <a:pt x="16" y="44"/>
                    <a:pt x="16" y="43"/>
                  </a:cubicBezTo>
                  <a:cubicBezTo>
                    <a:pt x="13" y="46"/>
                    <a:pt x="18" y="46"/>
                    <a:pt x="17" y="50"/>
                  </a:cubicBezTo>
                  <a:cubicBezTo>
                    <a:pt x="15" y="49"/>
                    <a:pt x="14" y="49"/>
                    <a:pt x="13" y="48"/>
                  </a:cubicBezTo>
                  <a:cubicBezTo>
                    <a:pt x="14" y="49"/>
                    <a:pt x="14" y="50"/>
                    <a:pt x="15" y="52"/>
                  </a:cubicBezTo>
                  <a:cubicBezTo>
                    <a:pt x="15" y="51"/>
                    <a:pt x="14" y="51"/>
                    <a:pt x="13" y="51"/>
                  </a:cubicBezTo>
                  <a:cubicBezTo>
                    <a:pt x="13" y="52"/>
                    <a:pt x="15" y="58"/>
                    <a:pt x="12" y="57"/>
                  </a:cubicBezTo>
                  <a:cubicBezTo>
                    <a:pt x="8" y="55"/>
                    <a:pt x="7" y="54"/>
                    <a:pt x="2" y="55"/>
                  </a:cubicBezTo>
                  <a:cubicBezTo>
                    <a:pt x="4" y="54"/>
                    <a:pt x="5" y="52"/>
                    <a:pt x="6" y="50"/>
                  </a:cubicBezTo>
                  <a:cubicBezTo>
                    <a:pt x="4" y="51"/>
                    <a:pt x="1" y="53"/>
                    <a:pt x="0" y="49"/>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6" name="Freeform 496"/>
            <p:cNvSpPr>
              <a:spLocks noEditPoints="1"/>
            </p:cNvSpPr>
            <p:nvPr/>
          </p:nvSpPr>
          <p:spPr bwMode="auto">
            <a:xfrm>
              <a:off x="5095876" y="1431752"/>
              <a:ext cx="173038" cy="161925"/>
            </a:xfrm>
            <a:custGeom>
              <a:avLst/>
              <a:gdLst>
                <a:gd name="T0" fmla="*/ 12 w 63"/>
                <a:gd name="T1" fmla="*/ 58 h 59"/>
                <a:gd name="T2" fmla="*/ 4 w 63"/>
                <a:gd name="T3" fmla="*/ 53 h 59"/>
                <a:gd name="T4" fmla="*/ 0 w 63"/>
                <a:gd name="T5" fmla="*/ 50 h 59"/>
                <a:gd name="T6" fmla="*/ 7 w 63"/>
                <a:gd name="T7" fmla="*/ 45 h 59"/>
                <a:gd name="T8" fmla="*/ 7 w 63"/>
                <a:gd name="T9" fmla="*/ 43 h 59"/>
                <a:gd name="T10" fmla="*/ 8 w 63"/>
                <a:gd name="T11" fmla="*/ 40 h 59"/>
                <a:gd name="T12" fmla="*/ 9 w 63"/>
                <a:gd name="T13" fmla="*/ 40 h 59"/>
                <a:gd name="T14" fmla="*/ 8 w 63"/>
                <a:gd name="T15" fmla="*/ 37 h 59"/>
                <a:gd name="T16" fmla="*/ 9 w 63"/>
                <a:gd name="T17" fmla="*/ 35 h 59"/>
                <a:gd name="T18" fmla="*/ 8 w 63"/>
                <a:gd name="T19" fmla="*/ 29 h 59"/>
                <a:gd name="T20" fmla="*/ 11 w 63"/>
                <a:gd name="T21" fmla="*/ 30 h 59"/>
                <a:gd name="T22" fmla="*/ 29 w 63"/>
                <a:gd name="T23" fmla="*/ 14 h 59"/>
                <a:gd name="T24" fmla="*/ 29 w 63"/>
                <a:gd name="T25" fmla="*/ 10 h 59"/>
                <a:gd name="T26" fmla="*/ 47 w 63"/>
                <a:gd name="T27" fmla="*/ 7 h 59"/>
                <a:gd name="T28" fmla="*/ 57 w 63"/>
                <a:gd name="T29" fmla="*/ 0 h 59"/>
                <a:gd name="T30" fmla="*/ 63 w 63"/>
                <a:gd name="T31" fmla="*/ 8 h 59"/>
                <a:gd name="T32" fmla="*/ 53 w 63"/>
                <a:gd name="T33" fmla="*/ 18 h 59"/>
                <a:gd name="T34" fmla="*/ 40 w 63"/>
                <a:gd name="T35" fmla="*/ 23 h 59"/>
                <a:gd name="T36" fmla="*/ 30 w 63"/>
                <a:gd name="T37" fmla="*/ 32 h 59"/>
                <a:gd name="T38" fmla="*/ 30 w 63"/>
                <a:gd name="T39" fmla="*/ 34 h 59"/>
                <a:gd name="T40" fmla="*/ 29 w 63"/>
                <a:gd name="T41" fmla="*/ 43 h 59"/>
                <a:gd name="T42" fmla="*/ 24 w 63"/>
                <a:gd name="T43" fmla="*/ 40 h 59"/>
                <a:gd name="T44" fmla="*/ 20 w 63"/>
                <a:gd name="T45" fmla="*/ 48 h 59"/>
                <a:gd name="T46" fmla="*/ 19 w 63"/>
                <a:gd name="T47" fmla="*/ 51 h 59"/>
                <a:gd name="T48" fmla="*/ 19 w 63"/>
                <a:gd name="T49" fmla="*/ 51 h 59"/>
                <a:gd name="T50" fmla="*/ 21 w 63"/>
                <a:gd name="T51" fmla="*/ 56 h 59"/>
                <a:gd name="T52" fmla="*/ 15 w 63"/>
                <a:gd name="T53" fmla="*/ 58 h 59"/>
                <a:gd name="T54" fmla="*/ 13 w 63"/>
                <a:gd name="T55" fmla="*/ 56 h 59"/>
                <a:gd name="T56" fmla="*/ 14 w 63"/>
                <a:gd name="T57" fmla="*/ 57 h 59"/>
                <a:gd name="T58" fmla="*/ 11 w 63"/>
                <a:gd name="T59" fmla="*/ 50 h 59"/>
                <a:gd name="T60" fmla="*/ 11 w 63"/>
                <a:gd name="T61" fmla="*/ 48 h 59"/>
                <a:gd name="T62" fmla="*/ 3 w 63"/>
                <a:gd name="T63" fmla="*/ 51 h 59"/>
                <a:gd name="T64" fmla="*/ 7 w 63"/>
                <a:gd name="T65" fmla="*/ 50 h 59"/>
                <a:gd name="T66" fmla="*/ 7 w 63"/>
                <a:gd name="T67" fmla="*/ 55 h 59"/>
                <a:gd name="T68" fmla="*/ 17 w 63"/>
                <a:gd name="T69" fmla="*/ 49 h 59"/>
                <a:gd name="T70" fmla="*/ 17 w 63"/>
                <a:gd name="T71" fmla="*/ 42 h 59"/>
                <a:gd name="T72" fmla="*/ 19 w 63"/>
                <a:gd name="T73" fmla="*/ 41 h 59"/>
                <a:gd name="T74" fmla="*/ 10 w 63"/>
                <a:gd name="T75" fmla="*/ 39 h 59"/>
                <a:gd name="T76" fmla="*/ 13 w 63"/>
                <a:gd name="T77" fmla="*/ 42 h 59"/>
                <a:gd name="T78" fmla="*/ 10 w 63"/>
                <a:gd name="T79" fmla="*/ 42 h 59"/>
                <a:gd name="T80" fmla="*/ 9 w 63"/>
                <a:gd name="T81" fmla="*/ 44 h 59"/>
                <a:gd name="T82" fmla="*/ 15 w 63"/>
                <a:gd name="T83" fmla="*/ 31 h 59"/>
                <a:gd name="T84" fmla="*/ 22 w 63"/>
                <a:gd name="T85" fmla="*/ 40 h 59"/>
                <a:gd name="T86" fmla="*/ 19 w 63"/>
                <a:gd name="T87" fmla="*/ 34 h 59"/>
                <a:gd name="T88" fmla="*/ 23 w 63"/>
                <a:gd name="T89" fmla="*/ 37 h 59"/>
                <a:gd name="T90" fmla="*/ 28 w 63"/>
                <a:gd name="T91" fmla="*/ 34 h 59"/>
                <a:gd name="T92" fmla="*/ 27 w 63"/>
                <a:gd name="T93" fmla="*/ 31 h 59"/>
                <a:gd name="T94" fmla="*/ 38 w 63"/>
                <a:gd name="T95" fmla="*/ 23 h 59"/>
                <a:gd name="T96" fmla="*/ 41 w 63"/>
                <a:gd name="T97" fmla="*/ 21 h 59"/>
                <a:gd name="T98" fmla="*/ 52 w 63"/>
                <a:gd name="T99" fmla="*/ 16 h 59"/>
                <a:gd name="T100" fmla="*/ 59 w 63"/>
                <a:gd name="T101" fmla="*/ 10 h 59"/>
                <a:gd name="T102" fmla="*/ 57 w 63"/>
                <a:gd name="T103" fmla="*/ 2 h 59"/>
                <a:gd name="T104" fmla="*/ 49 w 63"/>
                <a:gd name="T105" fmla="*/ 8 h 59"/>
                <a:gd name="T106" fmla="*/ 28 w 63"/>
                <a:gd name="T107" fmla="*/ 18 h 59"/>
                <a:gd name="T108" fmla="*/ 20 w 63"/>
                <a:gd name="T109" fmla="*/ 24 h 59"/>
                <a:gd name="T110" fmla="*/ 9 w 63"/>
                <a:gd name="T111" fmla="*/ 32 h 59"/>
                <a:gd name="T112" fmla="*/ 11 w 63"/>
                <a:gd name="T113" fmla="*/ 34 h 59"/>
                <a:gd name="T114" fmla="*/ 18 w 63"/>
                <a:gd name="T115" fmla="*/ 3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 h="59">
                  <a:moveTo>
                    <a:pt x="14" y="59"/>
                  </a:moveTo>
                  <a:cubicBezTo>
                    <a:pt x="13" y="59"/>
                    <a:pt x="13" y="59"/>
                    <a:pt x="13" y="59"/>
                  </a:cubicBezTo>
                  <a:cubicBezTo>
                    <a:pt x="12" y="58"/>
                    <a:pt x="12" y="58"/>
                    <a:pt x="12" y="58"/>
                  </a:cubicBezTo>
                  <a:cubicBezTo>
                    <a:pt x="8" y="57"/>
                    <a:pt x="7" y="56"/>
                    <a:pt x="4" y="57"/>
                  </a:cubicBezTo>
                  <a:cubicBezTo>
                    <a:pt x="1" y="58"/>
                    <a:pt x="1" y="58"/>
                    <a:pt x="1" y="58"/>
                  </a:cubicBezTo>
                  <a:cubicBezTo>
                    <a:pt x="4" y="53"/>
                    <a:pt x="4" y="53"/>
                    <a:pt x="4" y="53"/>
                  </a:cubicBezTo>
                  <a:cubicBezTo>
                    <a:pt x="4" y="53"/>
                    <a:pt x="4" y="53"/>
                    <a:pt x="3" y="53"/>
                  </a:cubicBezTo>
                  <a:cubicBezTo>
                    <a:pt x="2" y="53"/>
                    <a:pt x="1" y="53"/>
                    <a:pt x="1" y="50"/>
                  </a:cubicBezTo>
                  <a:cubicBezTo>
                    <a:pt x="0" y="50"/>
                    <a:pt x="0" y="50"/>
                    <a:pt x="0" y="50"/>
                  </a:cubicBezTo>
                  <a:cubicBezTo>
                    <a:pt x="1" y="49"/>
                    <a:pt x="1" y="49"/>
                    <a:pt x="1" y="49"/>
                  </a:cubicBezTo>
                  <a:cubicBezTo>
                    <a:pt x="2" y="49"/>
                    <a:pt x="2" y="48"/>
                    <a:pt x="3" y="48"/>
                  </a:cubicBezTo>
                  <a:cubicBezTo>
                    <a:pt x="4" y="46"/>
                    <a:pt x="5" y="45"/>
                    <a:pt x="7" y="45"/>
                  </a:cubicBezTo>
                  <a:cubicBezTo>
                    <a:pt x="5" y="43"/>
                    <a:pt x="5" y="43"/>
                    <a:pt x="5" y="43"/>
                  </a:cubicBezTo>
                  <a:cubicBezTo>
                    <a:pt x="7" y="43"/>
                    <a:pt x="7" y="43"/>
                    <a:pt x="7" y="43"/>
                  </a:cubicBezTo>
                  <a:cubicBezTo>
                    <a:pt x="7" y="43"/>
                    <a:pt x="7" y="43"/>
                    <a:pt x="7" y="43"/>
                  </a:cubicBezTo>
                  <a:cubicBezTo>
                    <a:pt x="7" y="42"/>
                    <a:pt x="7" y="42"/>
                    <a:pt x="7" y="42"/>
                  </a:cubicBezTo>
                  <a:cubicBezTo>
                    <a:pt x="3" y="40"/>
                    <a:pt x="3" y="40"/>
                    <a:pt x="3" y="40"/>
                  </a:cubicBezTo>
                  <a:cubicBezTo>
                    <a:pt x="8" y="40"/>
                    <a:pt x="8" y="40"/>
                    <a:pt x="8" y="40"/>
                  </a:cubicBezTo>
                  <a:cubicBezTo>
                    <a:pt x="8" y="40"/>
                    <a:pt x="8" y="40"/>
                    <a:pt x="9" y="40"/>
                  </a:cubicBezTo>
                  <a:cubicBezTo>
                    <a:pt x="9" y="40"/>
                    <a:pt x="9" y="40"/>
                    <a:pt x="9" y="40"/>
                  </a:cubicBezTo>
                  <a:cubicBezTo>
                    <a:pt x="9" y="40"/>
                    <a:pt x="9" y="40"/>
                    <a:pt x="9" y="40"/>
                  </a:cubicBezTo>
                  <a:cubicBezTo>
                    <a:pt x="8" y="39"/>
                    <a:pt x="8" y="39"/>
                    <a:pt x="8" y="38"/>
                  </a:cubicBezTo>
                  <a:cubicBezTo>
                    <a:pt x="7" y="37"/>
                    <a:pt x="7" y="37"/>
                    <a:pt x="7" y="37"/>
                  </a:cubicBezTo>
                  <a:cubicBezTo>
                    <a:pt x="8" y="37"/>
                    <a:pt x="8" y="37"/>
                    <a:pt x="8" y="37"/>
                  </a:cubicBezTo>
                  <a:cubicBezTo>
                    <a:pt x="8" y="37"/>
                    <a:pt x="8" y="37"/>
                    <a:pt x="8" y="37"/>
                  </a:cubicBezTo>
                  <a:cubicBezTo>
                    <a:pt x="8" y="36"/>
                    <a:pt x="8" y="36"/>
                    <a:pt x="8" y="36"/>
                  </a:cubicBezTo>
                  <a:cubicBezTo>
                    <a:pt x="9" y="35"/>
                    <a:pt x="9" y="35"/>
                    <a:pt x="9" y="35"/>
                  </a:cubicBezTo>
                  <a:cubicBezTo>
                    <a:pt x="9" y="34"/>
                    <a:pt x="9" y="34"/>
                    <a:pt x="9" y="34"/>
                  </a:cubicBezTo>
                  <a:cubicBezTo>
                    <a:pt x="8" y="34"/>
                    <a:pt x="8" y="33"/>
                    <a:pt x="8" y="33"/>
                  </a:cubicBezTo>
                  <a:cubicBezTo>
                    <a:pt x="7" y="32"/>
                    <a:pt x="7" y="31"/>
                    <a:pt x="8" y="29"/>
                  </a:cubicBezTo>
                  <a:cubicBezTo>
                    <a:pt x="9" y="28"/>
                    <a:pt x="9" y="28"/>
                    <a:pt x="9" y="28"/>
                  </a:cubicBezTo>
                  <a:cubicBezTo>
                    <a:pt x="10" y="29"/>
                    <a:pt x="10" y="29"/>
                    <a:pt x="10" y="29"/>
                  </a:cubicBezTo>
                  <a:cubicBezTo>
                    <a:pt x="10" y="30"/>
                    <a:pt x="11" y="30"/>
                    <a:pt x="11" y="30"/>
                  </a:cubicBezTo>
                  <a:cubicBezTo>
                    <a:pt x="13" y="30"/>
                    <a:pt x="16" y="26"/>
                    <a:pt x="19" y="23"/>
                  </a:cubicBezTo>
                  <a:cubicBezTo>
                    <a:pt x="23" y="18"/>
                    <a:pt x="26" y="13"/>
                    <a:pt x="29" y="14"/>
                  </a:cubicBezTo>
                  <a:cubicBezTo>
                    <a:pt x="29" y="14"/>
                    <a:pt x="29" y="14"/>
                    <a:pt x="29" y="14"/>
                  </a:cubicBezTo>
                  <a:cubicBezTo>
                    <a:pt x="29" y="14"/>
                    <a:pt x="29" y="14"/>
                    <a:pt x="29" y="13"/>
                  </a:cubicBezTo>
                  <a:cubicBezTo>
                    <a:pt x="29" y="13"/>
                    <a:pt x="29" y="12"/>
                    <a:pt x="29" y="12"/>
                  </a:cubicBezTo>
                  <a:cubicBezTo>
                    <a:pt x="29" y="10"/>
                    <a:pt x="29" y="10"/>
                    <a:pt x="29" y="10"/>
                  </a:cubicBezTo>
                  <a:cubicBezTo>
                    <a:pt x="32" y="11"/>
                    <a:pt x="32" y="11"/>
                    <a:pt x="32" y="11"/>
                  </a:cubicBezTo>
                  <a:cubicBezTo>
                    <a:pt x="35" y="13"/>
                    <a:pt x="36" y="13"/>
                    <a:pt x="39" y="12"/>
                  </a:cubicBezTo>
                  <a:cubicBezTo>
                    <a:pt x="43" y="11"/>
                    <a:pt x="44" y="9"/>
                    <a:pt x="47" y="7"/>
                  </a:cubicBezTo>
                  <a:cubicBezTo>
                    <a:pt x="47" y="6"/>
                    <a:pt x="47" y="6"/>
                    <a:pt x="47" y="6"/>
                  </a:cubicBezTo>
                  <a:cubicBezTo>
                    <a:pt x="48" y="6"/>
                    <a:pt x="49" y="5"/>
                    <a:pt x="49" y="5"/>
                  </a:cubicBezTo>
                  <a:cubicBezTo>
                    <a:pt x="51" y="2"/>
                    <a:pt x="54" y="0"/>
                    <a:pt x="57" y="0"/>
                  </a:cubicBezTo>
                  <a:cubicBezTo>
                    <a:pt x="59" y="0"/>
                    <a:pt x="61" y="2"/>
                    <a:pt x="62" y="4"/>
                  </a:cubicBezTo>
                  <a:cubicBezTo>
                    <a:pt x="63" y="5"/>
                    <a:pt x="63" y="6"/>
                    <a:pt x="62" y="8"/>
                  </a:cubicBezTo>
                  <a:cubicBezTo>
                    <a:pt x="63" y="8"/>
                    <a:pt x="63" y="8"/>
                    <a:pt x="63" y="8"/>
                  </a:cubicBezTo>
                  <a:cubicBezTo>
                    <a:pt x="63" y="9"/>
                    <a:pt x="63" y="9"/>
                    <a:pt x="63" y="9"/>
                  </a:cubicBezTo>
                  <a:cubicBezTo>
                    <a:pt x="60" y="15"/>
                    <a:pt x="59" y="15"/>
                    <a:pt x="54" y="18"/>
                  </a:cubicBezTo>
                  <a:cubicBezTo>
                    <a:pt x="53" y="18"/>
                    <a:pt x="53" y="18"/>
                    <a:pt x="53" y="18"/>
                  </a:cubicBezTo>
                  <a:cubicBezTo>
                    <a:pt x="53" y="18"/>
                    <a:pt x="52" y="19"/>
                    <a:pt x="51" y="19"/>
                  </a:cubicBezTo>
                  <a:cubicBezTo>
                    <a:pt x="49" y="21"/>
                    <a:pt x="45" y="23"/>
                    <a:pt x="42" y="23"/>
                  </a:cubicBezTo>
                  <a:cubicBezTo>
                    <a:pt x="41" y="23"/>
                    <a:pt x="41" y="23"/>
                    <a:pt x="40" y="23"/>
                  </a:cubicBezTo>
                  <a:cubicBezTo>
                    <a:pt x="40" y="23"/>
                    <a:pt x="40" y="24"/>
                    <a:pt x="39" y="24"/>
                  </a:cubicBezTo>
                  <a:cubicBezTo>
                    <a:pt x="36" y="29"/>
                    <a:pt x="33" y="32"/>
                    <a:pt x="31" y="32"/>
                  </a:cubicBezTo>
                  <a:cubicBezTo>
                    <a:pt x="31" y="32"/>
                    <a:pt x="31" y="32"/>
                    <a:pt x="30" y="32"/>
                  </a:cubicBezTo>
                  <a:cubicBezTo>
                    <a:pt x="30" y="32"/>
                    <a:pt x="29" y="32"/>
                    <a:pt x="29" y="32"/>
                  </a:cubicBezTo>
                  <a:cubicBezTo>
                    <a:pt x="29" y="32"/>
                    <a:pt x="29" y="32"/>
                    <a:pt x="29" y="32"/>
                  </a:cubicBezTo>
                  <a:cubicBezTo>
                    <a:pt x="29" y="32"/>
                    <a:pt x="30" y="33"/>
                    <a:pt x="30" y="34"/>
                  </a:cubicBezTo>
                  <a:cubicBezTo>
                    <a:pt x="29" y="38"/>
                    <a:pt x="27" y="38"/>
                    <a:pt x="26" y="38"/>
                  </a:cubicBezTo>
                  <a:cubicBezTo>
                    <a:pt x="26" y="38"/>
                    <a:pt x="26" y="39"/>
                    <a:pt x="27" y="39"/>
                  </a:cubicBezTo>
                  <a:cubicBezTo>
                    <a:pt x="29" y="43"/>
                    <a:pt x="29" y="43"/>
                    <a:pt x="29" y="43"/>
                  </a:cubicBezTo>
                  <a:cubicBezTo>
                    <a:pt x="25" y="40"/>
                    <a:pt x="25" y="40"/>
                    <a:pt x="25" y="40"/>
                  </a:cubicBezTo>
                  <a:cubicBezTo>
                    <a:pt x="25" y="40"/>
                    <a:pt x="24" y="40"/>
                    <a:pt x="24" y="40"/>
                  </a:cubicBezTo>
                  <a:cubicBezTo>
                    <a:pt x="24" y="40"/>
                    <a:pt x="24" y="40"/>
                    <a:pt x="24" y="40"/>
                  </a:cubicBezTo>
                  <a:cubicBezTo>
                    <a:pt x="24" y="41"/>
                    <a:pt x="23" y="42"/>
                    <a:pt x="22" y="42"/>
                  </a:cubicBezTo>
                  <a:cubicBezTo>
                    <a:pt x="22" y="43"/>
                    <a:pt x="22" y="43"/>
                    <a:pt x="22" y="43"/>
                  </a:cubicBezTo>
                  <a:cubicBezTo>
                    <a:pt x="22" y="44"/>
                    <a:pt x="22" y="45"/>
                    <a:pt x="20" y="48"/>
                  </a:cubicBezTo>
                  <a:cubicBezTo>
                    <a:pt x="19" y="49"/>
                    <a:pt x="19" y="49"/>
                    <a:pt x="19" y="49"/>
                  </a:cubicBezTo>
                  <a:cubicBezTo>
                    <a:pt x="18" y="48"/>
                    <a:pt x="18" y="48"/>
                    <a:pt x="18" y="48"/>
                  </a:cubicBezTo>
                  <a:cubicBezTo>
                    <a:pt x="19" y="49"/>
                    <a:pt x="19" y="50"/>
                    <a:pt x="19" y="51"/>
                  </a:cubicBezTo>
                  <a:cubicBezTo>
                    <a:pt x="19" y="51"/>
                    <a:pt x="19" y="51"/>
                    <a:pt x="19" y="51"/>
                  </a:cubicBezTo>
                  <a:cubicBezTo>
                    <a:pt x="19" y="51"/>
                    <a:pt x="19" y="51"/>
                    <a:pt x="19" y="51"/>
                  </a:cubicBezTo>
                  <a:cubicBezTo>
                    <a:pt x="19" y="51"/>
                    <a:pt x="19" y="51"/>
                    <a:pt x="19" y="51"/>
                  </a:cubicBezTo>
                  <a:cubicBezTo>
                    <a:pt x="18" y="52"/>
                    <a:pt x="18" y="52"/>
                    <a:pt x="18" y="52"/>
                  </a:cubicBezTo>
                  <a:cubicBezTo>
                    <a:pt x="17" y="52"/>
                    <a:pt x="17" y="52"/>
                    <a:pt x="17" y="52"/>
                  </a:cubicBezTo>
                  <a:cubicBezTo>
                    <a:pt x="21" y="56"/>
                    <a:pt x="21" y="56"/>
                    <a:pt x="21" y="56"/>
                  </a:cubicBezTo>
                  <a:cubicBezTo>
                    <a:pt x="16" y="53"/>
                    <a:pt x="16" y="53"/>
                    <a:pt x="16" y="53"/>
                  </a:cubicBezTo>
                  <a:cubicBezTo>
                    <a:pt x="16" y="53"/>
                    <a:pt x="16" y="53"/>
                    <a:pt x="15" y="53"/>
                  </a:cubicBezTo>
                  <a:cubicBezTo>
                    <a:pt x="16" y="55"/>
                    <a:pt x="16" y="57"/>
                    <a:pt x="15" y="58"/>
                  </a:cubicBezTo>
                  <a:cubicBezTo>
                    <a:pt x="15" y="58"/>
                    <a:pt x="14" y="59"/>
                    <a:pt x="14" y="59"/>
                  </a:cubicBezTo>
                  <a:close/>
                  <a:moveTo>
                    <a:pt x="7" y="55"/>
                  </a:moveTo>
                  <a:cubicBezTo>
                    <a:pt x="9" y="55"/>
                    <a:pt x="10" y="55"/>
                    <a:pt x="13" y="56"/>
                  </a:cubicBezTo>
                  <a:cubicBezTo>
                    <a:pt x="13" y="57"/>
                    <a:pt x="13" y="57"/>
                    <a:pt x="13" y="57"/>
                  </a:cubicBezTo>
                  <a:cubicBezTo>
                    <a:pt x="14" y="58"/>
                    <a:pt x="14" y="58"/>
                    <a:pt x="14" y="58"/>
                  </a:cubicBezTo>
                  <a:cubicBezTo>
                    <a:pt x="14" y="57"/>
                    <a:pt x="14" y="57"/>
                    <a:pt x="14" y="57"/>
                  </a:cubicBezTo>
                  <a:cubicBezTo>
                    <a:pt x="14" y="57"/>
                    <a:pt x="14" y="57"/>
                    <a:pt x="14" y="57"/>
                  </a:cubicBezTo>
                  <a:cubicBezTo>
                    <a:pt x="14" y="56"/>
                    <a:pt x="13" y="53"/>
                    <a:pt x="13" y="52"/>
                  </a:cubicBezTo>
                  <a:cubicBezTo>
                    <a:pt x="11" y="50"/>
                    <a:pt x="11" y="50"/>
                    <a:pt x="11" y="50"/>
                  </a:cubicBezTo>
                  <a:cubicBezTo>
                    <a:pt x="13" y="50"/>
                    <a:pt x="13" y="50"/>
                    <a:pt x="13" y="50"/>
                  </a:cubicBezTo>
                  <a:cubicBezTo>
                    <a:pt x="13" y="50"/>
                    <a:pt x="13" y="50"/>
                    <a:pt x="13" y="50"/>
                  </a:cubicBezTo>
                  <a:cubicBezTo>
                    <a:pt x="11" y="48"/>
                    <a:pt x="11" y="48"/>
                    <a:pt x="11" y="48"/>
                  </a:cubicBezTo>
                  <a:cubicBezTo>
                    <a:pt x="11" y="48"/>
                    <a:pt x="11" y="48"/>
                    <a:pt x="11" y="48"/>
                  </a:cubicBezTo>
                  <a:cubicBezTo>
                    <a:pt x="7" y="46"/>
                    <a:pt x="7" y="46"/>
                    <a:pt x="4" y="49"/>
                  </a:cubicBezTo>
                  <a:cubicBezTo>
                    <a:pt x="4" y="49"/>
                    <a:pt x="3" y="50"/>
                    <a:pt x="3" y="51"/>
                  </a:cubicBezTo>
                  <a:cubicBezTo>
                    <a:pt x="3" y="51"/>
                    <a:pt x="3" y="51"/>
                    <a:pt x="3" y="51"/>
                  </a:cubicBezTo>
                  <a:cubicBezTo>
                    <a:pt x="4" y="51"/>
                    <a:pt x="5" y="51"/>
                    <a:pt x="5" y="51"/>
                  </a:cubicBezTo>
                  <a:cubicBezTo>
                    <a:pt x="6" y="51"/>
                    <a:pt x="6" y="51"/>
                    <a:pt x="7" y="50"/>
                  </a:cubicBezTo>
                  <a:cubicBezTo>
                    <a:pt x="10" y="50"/>
                    <a:pt x="10" y="50"/>
                    <a:pt x="10" y="50"/>
                  </a:cubicBezTo>
                  <a:cubicBezTo>
                    <a:pt x="6" y="55"/>
                    <a:pt x="6" y="55"/>
                    <a:pt x="6" y="55"/>
                  </a:cubicBezTo>
                  <a:cubicBezTo>
                    <a:pt x="6" y="55"/>
                    <a:pt x="6" y="55"/>
                    <a:pt x="7" y="55"/>
                  </a:cubicBezTo>
                  <a:close/>
                  <a:moveTo>
                    <a:pt x="16" y="49"/>
                  </a:moveTo>
                  <a:cubicBezTo>
                    <a:pt x="16" y="49"/>
                    <a:pt x="16" y="49"/>
                    <a:pt x="17" y="49"/>
                  </a:cubicBezTo>
                  <a:cubicBezTo>
                    <a:pt x="17" y="49"/>
                    <a:pt x="17" y="49"/>
                    <a:pt x="17" y="49"/>
                  </a:cubicBezTo>
                  <a:cubicBezTo>
                    <a:pt x="17" y="49"/>
                    <a:pt x="16" y="49"/>
                    <a:pt x="16" y="48"/>
                  </a:cubicBezTo>
                  <a:cubicBezTo>
                    <a:pt x="15" y="47"/>
                    <a:pt x="14" y="46"/>
                    <a:pt x="16" y="43"/>
                  </a:cubicBezTo>
                  <a:cubicBezTo>
                    <a:pt x="17" y="42"/>
                    <a:pt x="17" y="42"/>
                    <a:pt x="17" y="42"/>
                  </a:cubicBezTo>
                  <a:cubicBezTo>
                    <a:pt x="17" y="43"/>
                    <a:pt x="17" y="43"/>
                    <a:pt x="17" y="43"/>
                  </a:cubicBezTo>
                  <a:cubicBezTo>
                    <a:pt x="18" y="44"/>
                    <a:pt x="18" y="45"/>
                    <a:pt x="19" y="46"/>
                  </a:cubicBezTo>
                  <a:cubicBezTo>
                    <a:pt x="20" y="44"/>
                    <a:pt x="20" y="43"/>
                    <a:pt x="19" y="41"/>
                  </a:cubicBezTo>
                  <a:cubicBezTo>
                    <a:pt x="18" y="38"/>
                    <a:pt x="18" y="38"/>
                    <a:pt x="18" y="38"/>
                  </a:cubicBezTo>
                  <a:cubicBezTo>
                    <a:pt x="13" y="38"/>
                    <a:pt x="13" y="38"/>
                    <a:pt x="13" y="38"/>
                  </a:cubicBezTo>
                  <a:cubicBezTo>
                    <a:pt x="12" y="38"/>
                    <a:pt x="11" y="38"/>
                    <a:pt x="10" y="39"/>
                  </a:cubicBezTo>
                  <a:cubicBezTo>
                    <a:pt x="10" y="39"/>
                    <a:pt x="10" y="39"/>
                    <a:pt x="11" y="39"/>
                  </a:cubicBezTo>
                  <a:cubicBezTo>
                    <a:pt x="11" y="39"/>
                    <a:pt x="11" y="40"/>
                    <a:pt x="11" y="40"/>
                  </a:cubicBezTo>
                  <a:cubicBezTo>
                    <a:pt x="13" y="42"/>
                    <a:pt x="13" y="42"/>
                    <a:pt x="13" y="42"/>
                  </a:cubicBezTo>
                  <a:cubicBezTo>
                    <a:pt x="11" y="42"/>
                    <a:pt x="11" y="42"/>
                    <a:pt x="11" y="42"/>
                  </a:cubicBezTo>
                  <a:cubicBezTo>
                    <a:pt x="11" y="42"/>
                    <a:pt x="11" y="42"/>
                    <a:pt x="11" y="42"/>
                  </a:cubicBezTo>
                  <a:cubicBezTo>
                    <a:pt x="10" y="42"/>
                    <a:pt x="10" y="42"/>
                    <a:pt x="10" y="42"/>
                  </a:cubicBezTo>
                  <a:cubicBezTo>
                    <a:pt x="10" y="42"/>
                    <a:pt x="10" y="42"/>
                    <a:pt x="10" y="42"/>
                  </a:cubicBezTo>
                  <a:cubicBezTo>
                    <a:pt x="12" y="44"/>
                    <a:pt x="12" y="44"/>
                    <a:pt x="12" y="44"/>
                  </a:cubicBezTo>
                  <a:cubicBezTo>
                    <a:pt x="9" y="44"/>
                    <a:pt x="9" y="44"/>
                    <a:pt x="9" y="44"/>
                  </a:cubicBezTo>
                  <a:cubicBezTo>
                    <a:pt x="9" y="44"/>
                    <a:pt x="9" y="44"/>
                    <a:pt x="9" y="44"/>
                  </a:cubicBezTo>
                  <a:lnTo>
                    <a:pt x="16" y="49"/>
                  </a:lnTo>
                  <a:close/>
                  <a:moveTo>
                    <a:pt x="15" y="31"/>
                  </a:moveTo>
                  <a:cubicBezTo>
                    <a:pt x="20" y="38"/>
                    <a:pt x="20" y="38"/>
                    <a:pt x="20" y="38"/>
                  </a:cubicBezTo>
                  <a:cubicBezTo>
                    <a:pt x="21" y="39"/>
                    <a:pt x="21" y="39"/>
                    <a:pt x="21" y="40"/>
                  </a:cubicBezTo>
                  <a:cubicBezTo>
                    <a:pt x="22" y="40"/>
                    <a:pt x="22" y="40"/>
                    <a:pt x="22" y="40"/>
                  </a:cubicBezTo>
                  <a:cubicBezTo>
                    <a:pt x="22" y="40"/>
                    <a:pt x="22" y="40"/>
                    <a:pt x="22" y="40"/>
                  </a:cubicBezTo>
                  <a:cubicBezTo>
                    <a:pt x="22" y="39"/>
                    <a:pt x="22" y="39"/>
                    <a:pt x="22" y="38"/>
                  </a:cubicBezTo>
                  <a:cubicBezTo>
                    <a:pt x="19" y="34"/>
                    <a:pt x="19" y="34"/>
                    <a:pt x="19" y="34"/>
                  </a:cubicBezTo>
                  <a:cubicBezTo>
                    <a:pt x="23" y="37"/>
                    <a:pt x="23" y="37"/>
                    <a:pt x="23" y="37"/>
                  </a:cubicBezTo>
                  <a:cubicBezTo>
                    <a:pt x="23" y="37"/>
                    <a:pt x="23" y="37"/>
                    <a:pt x="24" y="37"/>
                  </a:cubicBezTo>
                  <a:cubicBezTo>
                    <a:pt x="24" y="37"/>
                    <a:pt x="23" y="37"/>
                    <a:pt x="23" y="37"/>
                  </a:cubicBezTo>
                  <a:cubicBezTo>
                    <a:pt x="21" y="33"/>
                    <a:pt x="21" y="33"/>
                    <a:pt x="21" y="33"/>
                  </a:cubicBezTo>
                  <a:cubicBezTo>
                    <a:pt x="25" y="35"/>
                    <a:pt x="25" y="35"/>
                    <a:pt x="25" y="35"/>
                  </a:cubicBezTo>
                  <a:cubicBezTo>
                    <a:pt x="26" y="36"/>
                    <a:pt x="27" y="36"/>
                    <a:pt x="28" y="34"/>
                  </a:cubicBezTo>
                  <a:cubicBezTo>
                    <a:pt x="28" y="34"/>
                    <a:pt x="28" y="34"/>
                    <a:pt x="28" y="34"/>
                  </a:cubicBezTo>
                  <a:cubicBezTo>
                    <a:pt x="28" y="34"/>
                    <a:pt x="27" y="33"/>
                    <a:pt x="27" y="33"/>
                  </a:cubicBezTo>
                  <a:cubicBezTo>
                    <a:pt x="27" y="32"/>
                    <a:pt x="27" y="31"/>
                    <a:pt x="27" y="31"/>
                  </a:cubicBezTo>
                  <a:cubicBezTo>
                    <a:pt x="28" y="30"/>
                    <a:pt x="30" y="30"/>
                    <a:pt x="31" y="30"/>
                  </a:cubicBezTo>
                  <a:cubicBezTo>
                    <a:pt x="31" y="30"/>
                    <a:pt x="31" y="30"/>
                    <a:pt x="31" y="30"/>
                  </a:cubicBezTo>
                  <a:cubicBezTo>
                    <a:pt x="32" y="30"/>
                    <a:pt x="36" y="25"/>
                    <a:pt x="38" y="23"/>
                  </a:cubicBezTo>
                  <a:cubicBezTo>
                    <a:pt x="38" y="22"/>
                    <a:pt x="39" y="21"/>
                    <a:pt x="40" y="21"/>
                  </a:cubicBezTo>
                  <a:cubicBezTo>
                    <a:pt x="41" y="19"/>
                    <a:pt x="41" y="19"/>
                    <a:pt x="41" y="19"/>
                  </a:cubicBezTo>
                  <a:cubicBezTo>
                    <a:pt x="41" y="21"/>
                    <a:pt x="41" y="21"/>
                    <a:pt x="41" y="21"/>
                  </a:cubicBezTo>
                  <a:cubicBezTo>
                    <a:pt x="41" y="21"/>
                    <a:pt x="41" y="21"/>
                    <a:pt x="42" y="21"/>
                  </a:cubicBezTo>
                  <a:cubicBezTo>
                    <a:pt x="44" y="21"/>
                    <a:pt x="48" y="19"/>
                    <a:pt x="50" y="17"/>
                  </a:cubicBezTo>
                  <a:cubicBezTo>
                    <a:pt x="51" y="17"/>
                    <a:pt x="52" y="17"/>
                    <a:pt x="52" y="16"/>
                  </a:cubicBezTo>
                  <a:cubicBezTo>
                    <a:pt x="53" y="16"/>
                    <a:pt x="53" y="16"/>
                    <a:pt x="53" y="16"/>
                  </a:cubicBezTo>
                  <a:cubicBezTo>
                    <a:pt x="57" y="14"/>
                    <a:pt x="58" y="13"/>
                    <a:pt x="60" y="10"/>
                  </a:cubicBezTo>
                  <a:cubicBezTo>
                    <a:pt x="59" y="10"/>
                    <a:pt x="59" y="10"/>
                    <a:pt x="59" y="10"/>
                  </a:cubicBezTo>
                  <a:cubicBezTo>
                    <a:pt x="60" y="8"/>
                    <a:pt x="60" y="8"/>
                    <a:pt x="60" y="8"/>
                  </a:cubicBezTo>
                  <a:cubicBezTo>
                    <a:pt x="61" y="7"/>
                    <a:pt x="61" y="5"/>
                    <a:pt x="60" y="5"/>
                  </a:cubicBezTo>
                  <a:cubicBezTo>
                    <a:pt x="60" y="3"/>
                    <a:pt x="58" y="2"/>
                    <a:pt x="57" y="2"/>
                  </a:cubicBezTo>
                  <a:cubicBezTo>
                    <a:pt x="55" y="2"/>
                    <a:pt x="52" y="4"/>
                    <a:pt x="51" y="6"/>
                  </a:cubicBezTo>
                  <a:cubicBezTo>
                    <a:pt x="50" y="7"/>
                    <a:pt x="49" y="7"/>
                    <a:pt x="49" y="8"/>
                  </a:cubicBezTo>
                  <a:cubicBezTo>
                    <a:pt x="49" y="8"/>
                    <a:pt x="49" y="8"/>
                    <a:pt x="49" y="8"/>
                  </a:cubicBezTo>
                  <a:cubicBezTo>
                    <a:pt x="46" y="11"/>
                    <a:pt x="44" y="12"/>
                    <a:pt x="40" y="14"/>
                  </a:cubicBezTo>
                  <a:cubicBezTo>
                    <a:pt x="36" y="15"/>
                    <a:pt x="34" y="15"/>
                    <a:pt x="31" y="13"/>
                  </a:cubicBezTo>
                  <a:cubicBezTo>
                    <a:pt x="31" y="15"/>
                    <a:pt x="31" y="18"/>
                    <a:pt x="28" y="18"/>
                  </a:cubicBezTo>
                  <a:cubicBezTo>
                    <a:pt x="26" y="18"/>
                    <a:pt x="26" y="18"/>
                    <a:pt x="26" y="18"/>
                  </a:cubicBezTo>
                  <a:cubicBezTo>
                    <a:pt x="27" y="17"/>
                    <a:pt x="27" y="17"/>
                    <a:pt x="27" y="17"/>
                  </a:cubicBezTo>
                  <a:cubicBezTo>
                    <a:pt x="25" y="18"/>
                    <a:pt x="22" y="21"/>
                    <a:pt x="20" y="24"/>
                  </a:cubicBezTo>
                  <a:cubicBezTo>
                    <a:pt x="17" y="28"/>
                    <a:pt x="14" y="32"/>
                    <a:pt x="11" y="32"/>
                  </a:cubicBezTo>
                  <a:cubicBezTo>
                    <a:pt x="11" y="32"/>
                    <a:pt x="10" y="32"/>
                    <a:pt x="9" y="32"/>
                  </a:cubicBezTo>
                  <a:cubicBezTo>
                    <a:pt x="9" y="32"/>
                    <a:pt x="9" y="32"/>
                    <a:pt x="9" y="32"/>
                  </a:cubicBezTo>
                  <a:cubicBezTo>
                    <a:pt x="9" y="32"/>
                    <a:pt x="10" y="32"/>
                    <a:pt x="10" y="32"/>
                  </a:cubicBezTo>
                  <a:cubicBezTo>
                    <a:pt x="12" y="32"/>
                    <a:pt x="12" y="32"/>
                    <a:pt x="12" y="32"/>
                  </a:cubicBezTo>
                  <a:cubicBezTo>
                    <a:pt x="11" y="34"/>
                    <a:pt x="11" y="34"/>
                    <a:pt x="11" y="34"/>
                  </a:cubicBezTo>
                  <a:cubicBezTo>
                    <a:pt x="11" y="34"/>
                    <a:pt x="11" y="34"/>
                    <a:pt x="11" y="35"/>
                  </a:cubicBezTo>
                  <a:cubicBezTo>
                    <a:pt x="11" y="35"/>
                    <a:pt x="11" y="35"/>
                    <a:pt x="11" y="36"/>
                  </a:cubicBezTo>
                  <a:cubicBezTo>
                    <a:pt x="18" y="37"/>
                    <a:pt x="18" y="37"/>
                    <a:pt x="18" y="37"/>
                  </a:cubicBezTo>
                  <a:lnTo>
                    <a:pt x="15" y="31"/>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7" name="Freeform 497"/>
            <p:cNvSpPr/>
            <p:nvPr/>
          </p:nvSpPr>
          <p:spPr bwMode="auto">
            <a:xfrm>
              <a:off x="5075238" y="1584152"/>
              <a:ext cx="68263" cy="98425"/>
            </a:xfrm>
            <a:custGeom>
              <a:avLst/>
              <a:gdLst>
                <a:gd name="T0" fmla="*/ 10 w 25"/>
                <a:gd name="T1" fmla="*/ 1 h 36"/>
                <a:gd name="T2" fmla="*/ 20 w 25"/>
                <a:gd name="T3" fmla="*/ 3 h 36"/>
                <a:gd name="T4" fmla="*/ 17 w 25"/>
                <a:gd name="T5" fmla="*/ 6 h 36"/>
                <a:gd name="T6" fmla="*/ 20 w 25"/>
                <a:gd name="T7" fmla="*/ 5 h 36"/>
                <a:gd name="T8" fmla="*/ 17 w 25"/>
                <a:gd name="T9" fmla="*/ 8 h 36"/>
                <a:gd name="T10" fmla="*/ 18 w 25"/>
                <a:gd name="T11" fmla="*/ 9 h 36"/>
                <a:gd name="T12" fmla="*/ 17 w 25"/>
                <a:gd name="T13" fmla="*/ 21 h 36"/>
                <a:gd name="T14" fmla="*/ 25 w 25"/>
                <a:gd name="T15" fmla="*/ 34 h 36"/>
                <a:gd name="T16" fmla="*/ 22 w 25"/>
                <a:gd name="T17" fmla="*/ 35 h 36"/>
                <a:gd name="T18" fmla="*/ 24 w 25"/>
                <a:gd name="T19" fmla="*/ 35 h 36"/>
                <a:gd name="T20" fmla="*/ 23 w 25"/>
                <a:gd name="T21" fmla="*/ 36 h 36"/>
                <a:gd name="T22" fmla="*/ 19 w 25"/>
                <a:gd name="T23" fmla="*/ 34 h 36"/>
                <a:gd name="T24" fmla="*/ 20 w 25"/>
                <a:gd name="T25" fmla="*/ 35 h 36"/>
                <a:gd name="T26" fmla="*/ 15 w 25"/>
                <a:gd name="T27" fmla="*/ 36 h 36"/>
                <a:gd name="T28" fmla="*/ 13 w 25"/>
                <a:gd name="T29" fmla="*/ 34 h 36"/>
                <a:gd name="T30" fmla="*/ 14 w 25"/>
                <a:gd name="T31" fmla="*/ 33 h 36"/>
                <a:gd name="T32" fmla="*/ 10 w 25"/>
                <a:gd name="T33" fmla="*/ 33 h 36"/>
                <a:gd name="T34" fmla="*/ 12 w 25"/>
                <a:gd name="T35" fmla="*/ 29 h 36"/>
                <a:gd name="T36" fmla="*/ 11 w 25"/>
                <a:gd name="T37" fmla="*/ 25 h 36"/>
                <a:gd name="T38" fmla="*/ 8 w 25"/>
                <a:gd name="T39" fmla="*/ 27 h 36"/>
                <a:gd name="T40" fmla="*/ 1 w 25"/>
                <a:gd name="T41" fmla="*/ 20 h 36"/>
                <a:gd name="T42" fmla="*/ 4 w 25"/>
                <a:gd name="T43" fmla="*/ 17 h 36"/>
                <a:gd name="T44" fmla="*/ 7 w 25"/>
                <a:gd name="T45" fmla="*/ 11 h 36"/>
                <a:gd name="T46" fmla="*/ 6 w 25"/>
                <a:gd name="T47" fmla="*/ 11 h 36"/>
                <a:gd name="T48" fmla="*/ 8 w 25"/>
                <a:gd name="T49" fmla="*/ 6 h 36"/>
                <a:gd name="T50" fmla="*/ 7 w 25"/>
                <a:gd name="T51" fmla="*/ 5 h 36"/>
                <a:gd name="T52" fmla="*/ 10 w 25"/>
                <a:gd name="T53"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6">
                  <a:moveTo>
                    <a:pt x="10" y="1"/>
                  </a:moveTo>
                  <a:cubicBezTo>
                    <a:pt x="15" y="0"/>
                    <a:pt x="16" y="0"/>
                    <a:pt x="20" y="3"/>
                  </a:cubicBezTo>
                  <a:cubicBezTo>
                    <a:pt x="19" y="4"/>
                    <a:pt x="18" y="5"/>
                    <a:pt x="17" y="6"/>
                  </a:cubicBezTo>
                  <a:cubicBezTo>
                    <a:pt x="18" y="6"/>
                    <a:pt x="19" y="6"/>
                    <a:pt x="20" y="5"/>
                  </a:cubicBezTo>
                  <a:cubicBezTo>
                    <a:pt x="20" y="7"/>
                    <a:pt x="18" y="8"/>
                    <a:pt x="17" y="8"/>
                  </a:cubicBezTo>
                  <a:cubicBezTo>
                    <a:pt x="17" y="9"/>
                    <a:pt x="18" y="9"/>
                    <a:pt x="18" y="9"/>
                  </a:cubicBezTo>
                  <a:cubicBezTo>
                    <a:pt x="16" y="13"/>
                    <a:pt x="16" y="17"/>
                    <a:pt x="17" y="21"/>
                  </a:cubicBezTo>
                  <a:cubicBezTo>
                    <a:pt x="19" y="27"/>
                    <a:pt x="20" y="29"/>
                    <a:pt x="25" y="34"/>
                  </a:cubicBezTo>
                  <a:cubicBezTo>
                    <a:pt x="24" y="34"/>
                    <a:pt x="23" y="35"/>
                    <a:pt x="22" y="35"/>
                  </a:cubicBezTo>
                  <a:cubicBezTo>
                    <a:pt x="22" y="35"/>
                    <a:pt x="23" y="35"/>
                    <a:pt x="24" y="35"/>
                  </a:cubicBezTo>
                  <a:cubicBezTo>
                    <a:pt x="23" y="35"/>
                    <a:pt x="23" y="36"/>
                    <a:pt x="23" y="36"/>
                  </a:cubicBezTo>
                  <a:cubicBezTo>
                    <a:pt x="22" y="34"/>
                    <a:pt x="21" y="33"/>
                    <a:pt x="19" y="34"/>
                  </a:cubicBezTo>
                  <a:cubicBezTo>
                    <a:pt x="20" y="34"/>
                    <a:pt x="20" y="35"/>
                    <a:pt x="20" y="35"/>
                  </a:cubicBezTo>
                  <a:cubicBezTo>
                    <a:pt x="18" y="34"/>
                    <a:pt x="16" y="33"/>
                    <a:pt x="15" y="36"/>
                  </a:cubicBezTo>
                  <a:cubicBezTo>
                    <a:pt x="15" y="35"/>
                    <a:pt x="14" y="34"/>
                    <a:pt x="13" y="34"/>
                  </a:cubicBezTo>
                  <a:cubicBezTo>
                    <a:pt x="14" y="33"/>
                    <a:pt x="14" y="33"/>
                    <a:pt x="14" y="33"/>
                  </a:cubicBezTo>
                  <a:cubicBezTo>
                    <a:pt x="14" y="33"/>
                    <a:pt x="10" y="33"/>
                    <a:pt x="10" y="33"/>
                  </a:cubicBezTo>
                  <a:cubicBezTo>
                    <a:pt x="8" y="31"/>
                    <a:pt x="10" y="29"/>
                    <a:pt x="12" y="29"/>
                  </a:cubicBezTo>
                  <a:cubicBezTo>
                    <a:pt x="9" y="28"/>
                    <a:pt x="8" y="27"/>
                    <a:pt x="11" y="25"/>
                  </a:cubicBezTo>
                  <a:cubicBezTo>
                    <a:pt x="10" y="25"/>
                    <a:pt x="9" y="26"/>
                    <a:pt x="8" y="27"/>
                  </a:cubicBezTo>
                  <a:cubicBezTo>
                    <a:pt x="11" y="20"/>
                    <a:pt x="0" y="27"/>
                    <a:pt x="1" y="20"/>
                  </a:cubicBezTo>
                  <a:cubicBezTo>
                    <a:pt x="2" y="16"/>
                    <a:pt x="4" y="19"/>
                    <a:pt x="4" y="17"/>
                  </a:cubicBezTo>
                  <a:cubicBezTo>
                    <a:pt x="5" y="15"/>
                    <a:pt x="6" y="13"/>
                    <a:pt x="7" y="11"/>
                  </a:cubicBezTo>
                  <a:cubicBezTo>
                    <a:pt x="7" y="11"/>
                    <a:pt x="7" y="11"/>
                    <a:pt x="6" y="11"/>
                  </a:cubicBezTo>
                  <a:cubicBezTo>
                    <a:pt x="4" y="8"/>
                    <a:pt x="5" y="7"/>
                    <a:pt x="8" y="6"/>
                  </a:cubicBezTo>
                  <a:cubicBezTo>
                    <a:pt x="8" y="6"/>
                    <a:pt x="8" y="6"/>
                    <a:pt x="7" y="5"/>
                  </a:cubicBezTo>
                  <a:cubicBezTo>
                    <a:pt x="7" y="4"/>
                    <a:pt x="8" y="2"/>
                    <a:pt x="10" y="1"/>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8" name="Freeform 498"/>
            <p:cNvSpPr>
              <a:spLocks noEditPoints="1"/>
            </p:cNvSpPr>
            <p:nvPr/>
          </p:nvSpPr>
          <p:spPr bwMode="auto">
            <a:xfrm>
              <a:off x="5075238" y="1582565"/>
              <a:ext cx="73025" cy="106363"/>
            </a:xfrm>
            <a:custGeom>
              <a:avLst/>
              <a:gdLst>
                <a:gd name="T0" fmla="*/ 22 w 27"/>
                <a:gd name="T1" fmla="*/ 38 h 39"/>
                <a:gd name="T2" fmla="*/ 19 w 27"/>
                <a:gd name="T3" fmla="*/ 37 h 39"/>
                <a:gd name="T4" fmla="*/ 16 w 27"/>
                <a:gd name="T5" fmla="*/ 37 h 39"/>
                <a:gd name="T6" fmla="*/ 15 w 27"/>
                <a:gd name="T7" fmla="*/ 37 h 39"/>
                <a:gd name="T8" fmla="*/ 12 w 27"/>
                <a:gd name="T9" fmla="*/ 35 h 39"/>
                <a:gd name="T10" fmla="*/ 8 w 27"/>
                <a:gd name="T11" fmla="*/ 32 h 39"/>
                <a:gd name="T12" fmla="*/ 9 w 27"/>
                <a:gd name="T13" fmla="*/ 29 h 39"/>
                <a:gd name="T14" fmla="*/ 8 w 27"/>
                <a:gd name="T15" fmla="*/ 28 h 39"/>
                <a:gd name="T16" fmla="*/ 5 w 27"/>
                <a:gd name="T17" fmla="*/ 26 h 39"/>
                <a:gd name="T18" fmla="*/ 0 w 27"/>
                <a:gd name="T19" fmla="*/ 21 h 39"/>
                <a:gd name="T20" fmla="*/ 3 w 27"/>
                <a:gd name="T21" fmla="*/ 18 h 39"/>
                <a:gd name="T22" fmla="*/ 5 w 27"/>
                <a:gd name="T23" fmla="*/ 14 h 39"/>
                <a:gd name="T24" fmla="*/ 6 w 27"/>
                <a:gd name="T25" fmla="*/ 13 h 39"/>
                <a:gd name="T26" fmla="*/ 6 w 27"/>
                <a:gd name="T27" fmla="*/ 7 h 39"/>
                <a:gd name="T28" fmla="*/ 9 w 27"/>
                <a:gd name="T29" fmla="*/ 1 h 39"/>
                <a:gd name="T30" fmla="*/ 21 w 27"/>
                <a:gd name="T31" fmla="*/ 3 h 39"/>
                <a:gd name="T32" fmla="*/ 21 w 27"/>
                <a:gd name="T33" fmla="*/ 5 h 39"/>
                <a:gd name="T34" fmla="*/ 19 w 27"/>
                <a:gd name="T35" fmla="*/ 9 h 39"/>
                <a:gd name="T36" fmla="*/ 19 w 27"/>
                <a:gd name="T37" fmla="*/ 10 h 39"/>
                <a:gd name="T38" fmla="*/ 26 w 27"/>
                <a:gd name="T39" fmla="*/ 34 h 39"/>
                <a:gd name="T40" fmla="*/ 25 w 27"/>
                <a:gd name="T41" fmla="*/ 36 h 39"/>
                <a:gd name="T42" fmla="*/ 24 w 27"/>
                <a:gd name="T43" fmla="*/ 37 h 39"/>
                <a:gd name="T44" fmla="*/ 24 w 27"/>
                <a:gd name="T45" fmla="*/ 37 h 39"/>
                <a:gd name="T46" fmla="*/ 24 w 27"/>
                <a:gd name="T47" fmla="*/ 38 h 39"/>
                <a:gd name="T48" fmla="*/ 23 w 27"/>
                <a:gd name="T49" fmla="*/ 39 h 39"/>
                <a:gd name="T50" fmla="*/ 15 w 27"/>
                <a:gd name="T51" fmla="*/ 35 h 39"/>
                <a:gd name="T52" fmla="*/ 19 w 27"/>
                <a:gd name="T53" fmla="*/ 34 h 39"/>
                <a:gd name="T54" fmla="*/ 23 w 27"/>
                <a:gd name="T55" fmla="*/ 34 h 39"/>
                <a:gd name="T56" fmla="*/ 23 w 27"/>
                <a:gd name="T57" fmla="*/ 34 h 39"/>
                <a:gd name="T58" fmla="*/ 16 w 27"/>
                <a:gd name="T59" fmla="*/ 20 h 39"/>
                <a:gd name="T60" fmla="*/ 11 w 27"/>
                <a:gd name="T61" fmla="*/ 27 h 39"/>
                <a:gd name="T62" fmla="*/ 12 w 27"/>
                <a:gd name="T63" fmla="*/ 29 h 39"/>
                <a:gd name="T64" fmla="*/ 12 w 27"/>
                <a:gd name="T65" fmla="*/ 31 h 39"/>
                <a:gd name="T66" fmla="*/ 11 w 27"/>
                <a:gd name="T67" fmla="*/ 33 h 39"/>
                <a:gd name="T68" fmla="*/ 13 w 27"/>
                <a:gd name="T69" fmla="*/ 33 h 39"/>
                <a:gd name="T70" fmla="*/ 18 w 27"/>
                <a:gd name="T71" fmla="*/ 33 h 39"/>
                <a:gd name="T72" fmla="*/ 3 w 27"/>
                <a:gd name="T73" fmla="*/ 20 h 39"/>
                <a:gd name="T74" fmla="*/ 2 w 27"/>
                <a:gd name="T75" fmla="*/ 23 h 39"/>
                <a:gd name="T76" fmla="*/ 9 w 27"/>
                <a:gd name="T77" fmla="*/ 25 h 39"/>
                <a:gd name="T78" fmla="*/ 10 w 27"/>
                <a:gd name="T79" fmla="*/ 25 h 39"/>
                <a:gd name="T80" fmla="*/ 17 w 27"/>
                <a:gd name="T81" fmla="*/ 11 h 39"/>
                <a:gd name="T82" fmla="*/ 12 w 27"/>
                <a:gd name="T83" fmla="*/ 11 h 39"/>
                <a:gd name="T84" fmla="*/ 13 w 27"/>
                <a:gd name="T85" fmla="*/ 10 h 39"/>
                <a:gd name="T86" fmla="*/ 19 w 27"/>
                <a:gd name="T87" fmla="*/ 4 h 39"/>
                <a:gd name="T88" fmla="*/ 10 w 27"/>
                <a:gd name="T89" fmla="*/ 3 h 39"/>
                <a:gd name="T90" fmla="*/ 10 w 27"/>
                <a:gd name="T91" fmla="*/ 7 h 39"/>
                <a:gd name="T92" fmla="*/ 6 w 27"/>
                <a:gd name="T93" fmla="*/ 9 h 39"/>
                <a:gd name="T94" fmla="*/ 7 w 27"/>
                <a:gd name="T95" fmla="*/ 11 h 39"/>
                <a:gd name="T96" fmla="*/ 7 w 27"/>
                <a:gd name="T97" fmla="*/ 15 h 39"/>
                <a:gd name="T98" fmla="*/ 3 w 27"/>
                <a:gd name="T99"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 h="39">
                  <a:moveTo>
                    <a:pt x="23" y="39"/>
                  </a:moveTo>
                  <a:cubicBezTo>
                    <a:pt x="22" y="38"/>
                    <a:pt x="22" y="38"/>
                    <a:pt x="22" y="38"/>
                  </a:cubicBezTo>
                  <a:cubicBezTo>
                    <a:pt x="20" y="37"/>
                    <a:pt x="20" y="37"/>
                    <a:pt x="20" y="37"/>
                  </a:cubicBezTo>
                  <a:cubicBezTo>
                    <a:pt x="20" y="37"/>
                    <a:pt x="19" y="37"/>
                    <a:pt x="19" y="37"/>
                  </a:cubicBezTo>
                  <a:cubicBezTo>
                    <a:pt x="18" y="36"/>
                    <a:pt x="17" y="36"/>
                    <a:pt x="17" y="36"/>
                  </a:cubicBezTo>
                  <a:cubicBezTo>
                    <a:pt x="17" y="36"/>
                    <a:pt x="17" y="36"/>
                    <a:pt x="16" y="37"/>
                  </a:cubicBezTo>
                  <a:cubicBezTo>
                    <a:pt x="16" y="38"/>
                    <a:pt x="16" y="38"/>
                    <a:pt x="16" y="38"/>
                  </a:cubicBezTo>
                  <a:cubicBezTo>
                    <a:pt x="15" y="37"/>
                    <a:pt x="15" y="37"/>
                    <a:pt x="15" y="37"/>
                  </a:cubicBezTo>
                  <a:cubicBezTo>
                    <a:pt x="14" y="37"/>
                    <a:pt x="13" y="36"/>
                    <a:pt x="13" y="35"/>
                  </a:cubicBezTo>
                  <a:cubicBezTo>
                    <a:pt x="12" y="35"/>
                    <a:pt x="12" y="35"/>
                    <a:pt x="12" y="35"/>
                  </a:cubicBezTo>
                  <a:cubicBezTo>
                    <a:pt x="10" y="35"/>
                    <a:pt x="10" y="35"/>
                    <a:pt x="9" y="34"/>
                  </a:cubicBezTo>
                  <a:cubicBezTo>
                    <a:pt x="8" y="34"/>
                    <a:pt x="8" y="33"/>
                    <a:pt x="8" y="32"/>
                  </a:cubicBezTo>
                  <a:cubicBezTo>
                    <a:pt x="9" y="31"/>
                    <a:pt x="9" y="30"/>
                    <a:pt x="10" y="30"/>
                  </a:cubicBezTo>
                  <a:cubicBezTo>
                    <a:pt x="9" y="30"/>
                    <a:pt x="9" y="29"/>
                    <a:pt x="9" y="29"/>
                  </a:cubicBezTo>
                  <a:cubicBezTo>
                    <a:pt x="6" y="32"/>
                    <a:pt x="6" y="32"/>
                    <a:pt x="6" y="32"/>
                  </a:cubicBezTo>
                  <a:cubicBezTo>
                    <a:pt x="8" y="28"/>
                    <a:pt x="8" y="28"/>
                    <a:pt x="8" y="28"/>
                  </a:cubicBezTo>
                  <a:cubicBezTo>
                    <a:pt x="8" y="27"/>
                    <a:pt x="8" y="26"/>
                    <a:pt x="8" y="26"/>
                  </a:cubicBezTo>
                  <a:cubicBezTo>
                    <a:pt x="7" y="26"/>
                    <a:pt x="6" y="26"/>
                    <a:pt x="5" y="26"/>
                  </a:cubicBezTo>
                  <a:cubicBezTo>
                    <a:pt x="3" y="25"/>
                    <a:pt x="1" y="25"/>
                    <a:pt x="0" y="24"/>
                  </a:cubicBezTo>
                  <a:cubicBezTo>
                    <a:pt x="0" y="23"/>
                    <a:pt x="0" y="22"/>
                    <a:pt x="0" y="21"/>
                  </a:cubicBezTo>
                  <a:cubicBezTo>
                    <a:pt x="0" y="20"/>
                    <a:pt x="1" y="18"/>
                    <a:pt x="3" y="18"/>
                  </a:cubicBezTo>
                  <a:cubicBezTo>
                    <a:pt x="3" y="18"/>
                    <a:pt x="3" y="18"/>
                    <a:pt x="3" y="18"/>
                  </a:cubicBezTo>
                  <a:cubicBezTo>
                    <a:pt x="3" y="18"/>
                    <a:pt x="3" y="18"/>
                    <a:pt x="4" y="18"/>
                  </a:cubicBezTo>
                  <a:cubicBezTo>
                    <a:pt x="4" y="17"/>
                    <a:pt x="5" y="15"/>
                    <a:pt x="5" y="14"/>
                  </a:cubicBezTo>
                  <a:cubicBezTo>
                    <a:pt x="6" y="13"/>
                    <a:pt x="6" y="13"/>
                    <a:pt x="6" y="13"/>
                  </a:cubicBezTo>
                  <a:cubicBezTo>
                    <a:pt x="6" y="13"/>
                    <a:pt x="6" y="13"/>
                    <a:pt x="6" y="13"/>
                  </a:cubicBezTo>
                  <a:cubicBezTo>
                    <a:pt x="4" y="11"/>
                    <a:pt x="4" y="10"/>
                    <a:pt x="4" y="9"/>
                  </a:cubicBezTo>
                  <a:cubicBezTo>
                    <a:pt x="4" y="8"/>
                    <a:pt x="5" y="7"/>
                    <a:pt x="6" y="7"/>
                  </a:cubicBezTo>
                  <a:cubicBezTo>
                    <a:pt x="6" y="6"/>
                    <a:pt x="6" y="6"/>
                    <a:pt x="6" y="6"/>
                  </a:cubicBezTo>
                  <a:cubicBezTo>
                    <a:pt x="6" y="6"/>
                    <a:pt x="6" y="3"/>
                    <a:pt x="9" y="1"/>
                  </a:cubicBezTo>
                  <a:cubicBezTo>
                    <a:pt x="11" y="1"/>
                    <a:pt x="13" y="0"/>
                    <a:pt x="14" y="0"/>
                  </a:cubicBezTo>
                  <a:cubicBezTo>
                    <a:pt x="16" y="0"/>
                    <a:pt x="18" y="1"/>
                    <a:pt x="21" y="3"/>
                  </a:cubicBezTo>
                  <a:cubicBezTo>
                    <a:pt x="22" y="4"/>
                    <a:pt x="22" y="4"/>
                    <a:pt x="22" y="4"/>
                  </a:cubicBezTo>
                  <a:cubicBezTo>
                    <a:pt x="21" y="5"/>
                    <a:pt x="21" y="5"/>
                    <a:pt x="21" y="5"/>
                  </a:cubicBezTo>
                  <a:cubicBezTo>
                    <a:pt x="21" y="6"/>
                    <a:pt x="21" y="6"/>
                    <a:pt x="21" y="6"/>
                  </a:cubicBezTo>
                  <a:cubicBezTo>
                    <a:pt x="21" y="7"/>
                    <a:pt x="20" y="8"/>
                    <a:pt x="19" y="9"/>
                  </a:cubicBezTo>
                  <a:cubicBezTo>
                    <a:pt x="20" y="9"/>
                    <a:pt x="20" y="9"/>
                    <a:pt x="20" y="9"/>
                  </a:cubicBezTo>
                  <a:cubicBezTo>
                    <a:pt x="19" y="10"/>
                    <a:pt x="19" y="10"/>
                    <a:pt x="19" y="10"/>
                  </a:cubicBezTo>
                  <a:cubicBezTo>
                    <a:pt x="17" y="14"/>
                    <a:pt x="17" y="18"/>
                    <a:pt x="18" y="22"/>
                  </a:cubicBezTo>
                  <a:cubicBezTo>
                    <a:pt x="20" y="28"/>
                    <a:pt x="21" y="29"/>
                    <a:pt x="26" y="34"/>
                  </a:cubicBezTo>
                  <a:cubicBezTo>
                    <a:pt x="27" y="35"/>
                    <a:pt x="27" y="35"/>
                    <a:pt x="27" y="35"/>
                  </a:cubicBezTo>
                  <a:cubicBezTo>
                    <a:pt x="25" y="36"/>
                    <a:pt x="25" y="36"/>
                    <a:pt x="25" y="36"/>
                  </a:cubicBezTo>
                  <a:cubicBezTo>
                    <a:pt x="25" y="36"/>
                    <a:pt x="25" y="36"/>
                    <a:pt x="25" y="36"/>
                  </a:cubicBezTo>
                  <a:cubicBezTo>
                    <a:pt x="24" y="37"/>
                    <a:pt x="24" y="37"/>
                    <a:pt x="24" y="37"/>
                  </a:cubicBezTo>
                  <a:cubicBezTo>
                    <a:pt x="24" y="37"/>
                    <a:pt x="24" y="37"/>
                    <a:pt x="24" y="37"/>
                  </a:cubicBezTo>
                  <a:cubicBezTo>
                    <a:pt x="24" y="37"/>
                    <a:pt x="24" y="37"/>
                    <a:pt x="24" y="37"/>
                  </a:cubicBezTo>
                  <a:cubicBezTo>
                    <a:pt x="23" y="38"/>
                    <a:pt x="23" y="38"/>
                    <a:pt x="23" y="38"/>
                  </a:cubicBezTo>
                  <a:cubicBezTo>
                    <a:pt x="24" y="38"/>
                    <a:pt x="24" y="38"/>
                    <a:pt x="24" y="38"/>
                  </a:cubicBezTo>
                  <a:cubicBezTo>
                    <a:pt x="23" y="38"/>
                    <a:pt x="23" y="38"/>
                    <a:pt x="23" y="38"/>
                  </a:cubicBezTo>
                  <a:lnTo>
                    <a:pt x="23" y="39"/>
                  </a:lnTo>
                  <a:close/>
                  <a:moveTo>
                    <a:pt x="15" y="35"/>
                  </a:moveTo>
                  <a:cubicBezTo>
                    <a:pt x="15" y="35"/>
                    <a:pt x="15" y="35"/>
                    <a:pt x="15" y="35"/>
                  </a:cubicBezTo>
                  <a:cubicBezTo>
                    <a:pt x="16" y="34"/>
                    <a:pt x="17" y="34"/>
                    <a:pt x="19" y="34"/>
                  </a:cubicBezTo>
                  <a:cubicBezTo>
                    <a:pt x="19" y="34"/>
                    <a:pt x="19" y="34"/>
                    <a:pt x="19" y="34"/>
                  </a:cubicBezTo>
                  <a:cubicBezTo>
                    <a:pt x="20" y="34"/>
                    <a:pt x="20" y="34"/>
                    <a:pt x="21" y="34"/>
                  </a:cubicBezTo>
                  <a:cubicBezTo>
                    <a:pt x="21" y="34"/>
                    <a:pt x="22" y="34"/>
                    <a:pt x="23" y="34"/>
                  </a:cubicBezTo>
                  <a:cubicBezTo>
                    <a:pt x="23" y="34"/>
                    <a:pt x="23" y="34"/>
                    <a:pt x="23" y="34"/>
                  </a:cubicBezTo>
                  <a:cubicBezTo>
                    <a:pt x="23" y="34"/>
                    <a:pt x="23" y="34"/>
                    <a:pt x="23" y="34"/>
                  </a:cubicBezTo>
                  <a:cubicBezTo>
                    <a:pt x="19" y="30"/>
                    <a:pt x="18" y="28"/>
                    <a:pt x="16" y="22"/>
                  </a:cubicBezTo>
                  <a:cubicBezTo>
                    <a:pt x="16" y="22"/>
                    <a:pt x="16" y="21"/>
                    <a:pt x="16" y="20"/>
                  </a:cubicBezTo>
                  <a:cubicBezTo>
                    <a:pt x="11" y="26"/>
                    <a:pt x="11" y="26"/>
                    <a:pt x="11" y="26"/>
                  </a:cubicBezTo>
                  <a:cubicBezTo>
                    <a:pt x="11" y="27"/>
                    <a:pt x="11" y="27"/>
                    <a:pt x="11" y="27"/>
                  </a:cubicBezTo>
                  <a:cubicBezTo>
                    <a:pt x="10" y="28"/>
                    <a:pt x="10" y="28"/>
                    <a:pt x="10" y="28"/>
                  </a:cubicBezTo>
                  <a:cubicBezTo>
                    <a:pt x="11" y="28"/>
                    <a:pt x="11" y="29"/>
                    <a:pt x="12" y="29"/>
                  </a:cubicBezTo>
                  <a:cubicBezTo>
                    <a:pt x="17" y="31"/>
                    <a:pt x="17" y="31"/>
                    <a:pt x="17" y="31"/>
                  </a:cubicBezTo>
                  <a:cubicBezTo>
                    <a:pt x="12" y="31"/>
                    <a:pt x="12" y="31"/>
                    <a:pt x="12" y="31"/>
                  </a:cubicBezTo>
                  <a:cubicBezTo>
                    <a:pt x="11" y="31"/>
                    <a:pt x="10" y="32"/>
                    <a:pt x="10" y="32"/>
                  </a:cubicBezTo>
                  <a:cubicBezTo>
                    <a:pt x="10" y="32"/>
                    <a:pt x="10" y="33"/>
                    <a:pt x="11" y="33"/>
                  </a:cubicBezTo>
                  <a:cubicBezTo>
                    <a:pt x="11" y="33"/>
                    <a:pt x="11" y="33"/>
                    <a:pt x="12" y="33"/>
                  </a:cubicBezTo>
                  <a:cubicBezTo>
                    <a:pt x="12" y="33"/>
                    <a:pt x="13" y="33"/>
                    <a:pt x="13" y="33"/>
                  </a:cubicBezTo>
                  <a:cubicBezTo>
                    <a:pt x="14" y="33"/>
                    <a:pt x="14" y="33"/>
                    <a:pt x="14" y="33"/>
                  </a:cubicBezTo>
                  <a:cubicBezTo>
                    <a:pt x="18" y="33"/>
                    <a:pt x="18" y="33"/>
                    <a:pt x="18" y="33"/>
                  </a:cubicBezTo>
                  <a:lnTo>
                    <a:pt x="15" y="35"/>
                  </a:lnTo>
                  <a:close/>
                  <a:moveTo>
                    <a:pt x="3" y="20"/>
                  </a:moveTo>
                  <a:cubicBezTo>
                    <a:pt x="2" y="20"/>
                    <a:pt x="2" y="20"/>
                    <a:pt x="2" y="21"/>
                  </a:cubicBezTo>
                  <a:cubicBezTo>
                    <a:pt x="2" y="22"/>
                    <a:pt x="2" y="23"/>
                    <a:pt x="2" y="23"/>
                  </a:cubicBezTo>
                  <a:cubicBezTo>
                    <a:pt x="2" y="24"/>
                    <a:pt x="4" y="24"/>
                    <a:pt x="5" y="24"/>
                  </a:cubicBezTo>
                  <a:cubicBezTo>
                    <a:pt x="7" y="24"/>
                    <a:pt x="8" y="24"/>
                    <a:pt x="9" y="25"/>
                  </a:cubicBezTo>
                  <a:cubicBezTo>
                    <a:pt x="9" y="25"/>
                    <a:pt x="9" y="25"/>
                    <a:pt x="10" y="25"/>
                  </a:cubicBezTo>
                  <a:cubicBezTo>
                    <a:pt x="10" y="25"/>
                    <a:pt x="10" y="25"/>
                    <a:pt x="10" y="25"/>
                  </a:cubicBezTo>
                  <a:cubicBezTo>
                    <a:pt x="16" y="20"/>
                    <a:pt x="16" y="20"/>
                    <a:pt x="16" y="20"/>
                  </a:cubicBezTo>
                  <a:cubicBezTo>
                    <a:pt x="15" y="17"/>
                    <a:pt x="15" y="14"/>
                    <a:pt x="17" y="11"/>
                  </a:cubicBezTo>
                  <a:cubicBezTo>
                    <a:pt x="14" y="10"/>
                    <a:pt x="14" y="10"/>
                    <a:pt x="14" y="10"/>
                  </a:cubicBezTo>
                  <a:cubicBezTo>
                    <a:pt x="12" y="11"/>
                    <a:pt x="12" y="11"/>
                    <a:pt x="12" y="11"/>
                  </a:cubicBezTo>
                  <a:cubicBezTo>
                    <a:pt x="13" y="10"/>
                    <a:pt x="13" y="10"/>
                    <a:pt x="13" y="10"/>
                  </a:cubicBezTo>
                  <a:cubicBezTo>
                    <a:pt x="13" y="10"/>
                    <a:pt x="13" y="10"/>
                    <a:pt x="13" y="10"/>
                  </a:cubicBezTo>
                  <a:cubicBezTo>
                    <a:pt x="14" y="9"/>
                    <a:pt x="14" y="9"/>
                    <a:pt x="14" y="9"/>
                  </a:cubicBezTo>
                  <a:cubicBezTo>
                    <a:pt x="19" y="4"/>
                    <a:pt x="19" y="4"/>
                    <a:pt x="19" y="4"/>
                  </a:cubicBezTo>
                  <a:cubicBezTo>
                    <a:pt x="17" y="3"/>
                    <a:pt x="16" y="2"/>
                    <a:pt x="14" y="2"/>
                  </a:cubicBezTo>
                  <a:cubicBezTo>
                    <a:pt x="13" y="2"/>
                    <a:pt x="12" y="3"/>
                    <a:pt x="10" y="3"/>
                  </a:cubicBezTo>
                  <a:cubicBezTo>
                    <a:pt x="9" y="4"/>
                    <a:pt x="8" y="5"/>
                    <a:pt x="8" y="6"/>
                  </a:cubicBezTo>
                  <a:cubicBezTo>
                    <a:pt x="10" y="7"/>
                    <a:pt x="10" y="7"/>
                    <a:pt x="10" y="7"/>
                  </a:cubicBezTo>
                  <a:cubicBezTo>
                    <a:pt x="8" y="8"/>
                    <a:pt x="8" y="8"/>
                    <a:pt x="8" y="8"/>
                  </a:cubicBezTo>
                  <a:cubicBezTo>
                    <a:pt x="7" y="9"/>
                    <a:pt x="6" y="9"/>
                    <a:pt x="6" y="9"/>
                  </a:cubicBezTo>
                  <a:cubicBezTo>
                    <a:pt x="6" y="10"/>
                    <a:pt x="6" y="10"/>
                    <a:pt x="7" y="11"/>
                  </a:cubicBezTo>
                  <a:cubicBezTo>
                    <a:pt x="7" y="11"/>
                    <a:pt x="7" y="11"/>
                    <a:pt x="7" y="11"/>
                  </a:cubicBezTo>
                  <a:cubicBezTo>
                    <a:pt x="9" y="9"/>
                    <a:pt x="9" y="9"/>
                    <a:pt x="9" y="9"/>
                  </a:cubicBezTo>
                  <a:cubicBezTo>
                    <a:pt x="7" y="15"/>
                    <a:pt x="7" y="15"/>
                    <a:pt x="7" y="15"/>
                  </a:cubicBezTo>
                  <a:cubicBezTo>
                    <a:pt x="6" y="16"/>
                    <a:pt x="6" y="17"/>
                    <a:pt x="5" y="19"/>
                  </a:cubicBezTo>
                  <a:cubicBezTo>
                    <a:pt x="5" y="20"/>
                    <a:pt x="4" y="20"/>
                    <a:pt x="3" y="20"/>
                  </a:cubicBezTo>
                  <a:cubicBezTo>
                    <a:pt x="3" y="20"/>
                    <a:pt x="3" y="20"/>
                    <a:pt x="3" y="2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89" name="Freeform 499"/>
            <p:cNvSpPr/>
            <p:nvPr/>
          </p:nvSpPr>
          <p:spPr bwMode="auto">
            <a:xfrm>
              <a:off x="5038726" y="1711152"/>
              <a:ext cx="25400" cy="31750"/>
            </a:xfrm>
            <a:custGeom>
              <a:avLst/>
              <a:gdLst>
                <a:gd name="T0" fmla="*/ 3 w 9"/>
                <a:gd name="T1" fmla="*/ 2 h 12"/>
                <a:gd name="T2" fmla="*/ 9 w 9"/>
                <a:gd name="T3" fmla="*/ 6 h 12"/>
                <a:gd name="T4" fmla="*/ 1 w 9"/>
                <a:gd name="T5" fmla="*/ 9 h 12"/>
                <a:gd name="T6" fmla="*/ 1 w 9"/>
                <a:gd name="T7" fmla="*/ 10 h 12"/>
                <a:gd name="T8" fmla="*/ 3 w 9"/>
                <a:gd name="T9" fmla="*/ 2 h 12"/>
              </a:gdLst>
              <a:ahLst/>
              <a:cxnLst>
                <a:cxn ang="0">
                  <a:pos x="T0" y="T1"/>
                </a:cxn>
                <a:cxn ang="0">
                  <a:pos x="T2" y="T3"/>
                </a:cxn>
                <a:cxn ang="0">
                  <a:pos x="T4" y="T5"/>
                </a:cxn>
                <a:cxn ang="0">
                  <a:pos x="T6" y="T7"/>
                </a:cxn>
                <a:cxn ang="0">
                  <a:pos x="T8" y="T9"/>
                </a:cxn>
              </a:cxnLst>
              <a:rect l="0" t="0" r="r" b="b"/>
              <a:pathLst>
                <a:path w="9" h="12">
                  <a:moveTo>
                    <a:pt x="3" y="2"/>
                  </a:moveTo>
                  <a:cubicBezTo>
                    <a:pt x="6" y="0"/>
                    <a:pt x="8" y="4"/>
                    <a:pt x="9" y="6"/>
                  </a:cubicBezTo>
                  <a:cubicBezTo>
                    <a:pt x="7" y="8"/>
                    <a:pt x="4" y="12"/>
                    <a:pt x="1" y="9"/>
                  </a:cubicBezTo>
                  <a:cubicBezTo>
                    <a:pt x="1" y="9"/>
                    <a:pt x="1" y="10"/>
                    <a:pt x="1" y="10"/>
                  </a:cubicBezTo>
                  <a:cubicBezTo>
                    <a:pt x="0" y="8"/>
                    <a:pt x="1" y="5"/>
                    <a:pt x="3" y="2"/>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0" name="Freeform 500"/>
            <p:cNvSpPr>
              <a:spLocks noEditPoints="1"/>
            </p:cNvSpPr>
            <p:nvPr/>
          </p:nvSpPr>
          <p:spPr bwMode="auto">
            <a:xfrm>
              <a:off x="5037138" y="1712740"/>
              <a:ext cx="31750" cy="39688"/>
            </a:xfrm>
            <a:custGeom>
              <a:avLst/>
              <a:gdLst>
                <a:gd name="T0" fmla="*/ 3 w 12"/>
                <a:gd name="T1" fmla="*/ 14 h 14"/>
                <a:gd name="T2" fmla="*/ 1 w 12"/>
                <a:gd name="T3" fmla="*/ 10 h 14"/>
                <a:gd name="T4" fmla="*/ 3 w 12"/>
                <a:gd name="T5" fmla="*/ 1 h 14"/>
                <a:gd name="T6" fmla="*/ 3 w 12"/>
                <a:gd name="T7" fmla="*/ 1 h 14"/>
                <a:gd name="T8" fmla="*/ 5 w 12"/>
                <a:gd name="T9" fmla="*/ 0 h 14"/>
                <a:gd name="T10" fmla="*/ 10 w 12"/>
                <a:gd name="T11" fmla="*/ 3 h 14"/>
                <a:gd name="T12" fmla="*/ 11 w 12"/>
                <a:gd name="T13" fmla="*/ 5 h 14"/>
                <a:gd name="T14" fmla="*/ 12 w 12"/>
                <a:gd name="T15" fmla="*/ 5 h 14"/>
                <a:gd name="T16" fmla="*/ 11 w 12"/>
                <a:gd name="T17" fmla="*/ 6 h 14"/>
                <a:gd name="T18" fmla="*/ 10 w 12"/>
                <a:gd name="T19" fmla="*/ 7 h 14"/>
                <a:gd name="T20" fmla="*/ 5 w 12"/>
                <a:gd name="T21" fmla="*/ 10 h 14"/>
                <a:gd name="T22" fmla="*/ 3 w 12"/>
                <a:gd name="T23" fmla="*/ 10 h 14"/>
                <a:gd name="T24" fmla="*/ 3 w 12"/>
                <a:gd name="T25" fmla="*/ 14 h 14"/>
                <a:gd name="T26" fmla="*/ 3 w 12"/>
                <a:gd name="T27" fmla="*/ 7 h 14"/>
                <a:gd name="T28" fmla="*/ 3 w 12"/>
                <a:gd name="T29" fmla="*/ 7 h 14"/>
                <a:gd name="T30" fmla="*/ 5 w 12"/>
                <a:gd name="T31" fmla="*/ 8 h 14"/>
                <a:gd name="T32" fmla="*/ 8 w 12"/>
                <a:gd name="T33" fmla="*/ 6 h 14"/>
                <a:gd name="T34" fmla="*/ 9 w 12"/>
                <a:gd name="T35" fmla="*/ 5 h 14"/>
                <a:gd name="T36" fmla="*/ 8 w 12"/>
                <a:gd name="T37" fmla="*/ 4 h 14"/>
                <a:gd name="T38" fmla="*/ 4 w 12"/>
                <a:gd name="T39" fmla="*/ 2 h 14"/>
                <a:gd name="T40" fmla="*/ 3 w 12"/>
                <a:gd name="T4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14">
                  <a:moveTo>
                    <a:pt x="3" y="14"/>
                  </a:moveTo>
                  <a:cubicBezTo>
                    <a:pt x="1" y="10"/>
                    <a:pt x="1" y="10"/>
                    <a:pt x="1" y="10"/>
                  </a:cubicBezTo>
                  <a:cubicBezTo>
                    <a:pt x="0" y="7"/>
                    <a:pt x="1" y="4"/>
                    <a:pt x="3" y="1"/>
                  </a:cubicBezTo>
                  <a:cubicBezTo>
                    <a:pt x="3" y="1"/>
                    <a:pt x="3" y="1"/>
                    <a:pt x="3" y="1"/>
                  </a:cubicBezTo>
                  <a:cubicBezTo>
                    <a:pt x="4" y="0"/>
                    <a:pt x="5" y="0"/>
                    <a:pt x="5" y="0"/>
                  </a:cubicBezTo>
                  <a:cubicBezTo>
                    <a:pt x="7" y="0"/>
                    <a:pt x="9" y="2"/>
                    <a:pt x="10" y="3"/>
                  </a:cubicBezTo>
                  <a:cubicBezTo>
                    <a:pt x="10" y="4"/>
                    <a:pt x="11" y="4"/>
                    <a:pt x="11" y="5"/>
                  </a:cubicBezTo>
                  <a:cubicBezTo>
                    <a:pt x="12" y="5"/>
                    <a:pt x="12" y="5"/>
                    <a:pt x="12" y="5"/>
                  </a:cubicBezTo>
                  <a:cubicBezTo>
                    <a:pt x="11" y="6"/>
                    <a:pt x="11" y="6"/>
                    <a:pt x="11" y="6"/>
                  </a:cubicBezTo>
                  <a:cubicBezTo>
                    <a:pt x="11" y="6"/>
                    <a:pt x="10" y="7"/>
                    <a:pt x="10" y="7"/>
                  </a:cubicBezTo>
                  <a:cubicBezTo>
                    <a:pt x="8" y="9"/>
                    <a:pt x="7" y="10"/>
                    <a:pt x="5" y="10"/>
                  </a:cubicBezTo>
                  <a:cubicBezTo>
                    <a:pt x="4" y="10"/>
                    <a:pt x="4" y="10"/>
                    <a:pt x="3" y="10"/>
                  </a:cubicBezTo>
                  <a:lnTo>
                    <a:pt x="3" y="14"/>
                  </a:lnTo>
                  <a:close/>
                  <a:moveTo>
                    <a:pt x="3" y="7"/>
                  </a:moveTo>
                  <a:cubicBezTo>
                    <a:pt x="3" y="7"/>
                    <a:pt x="3" y="7"/>
                    <a:pt x="3" y="7"/>
                  </a:cubicBezTo>
                  <a:cubicBezTo>
                    <a:pt x="4" y="8"/>
                    <a:pt x="4" y="8"/>
                    <a:pt x="5" y="8"/>
                  </a:cubicBezTo>
                  <a:cubicBezTo>
                    <a:pt x="6" y="8"/>
                    <a:pt x="7" y="7"/>
                    <a:pt x="8" y="6"/>
                  </a:cubicBezTo>
                  <a:cubicBezTo>
                    <a:pt x="8" y="6"/>
                    <a:pt x="9" y="5"/>
                    <a:pt x="9" y="5"/>
                  </a:cubicBezTo>
                  <a:cubicBezTo>
                    <a:pt x="9" y="5"/>
                    <a:pt x="9" y="5"/>
                    <a:pt x="8" y="4"/>
                  </a:cubicBezTo>
                  <a:cubicBezTo>
                    <a:pt x="7" y="3"/>
                    <a:pt x="6" y="1"/>
                    <a:pt x="4" y="2"/>
                  </a:cubicBezTo>
                  <a:cubicBezTo>
                    <a:pt x="3" y="4"/>
                    <a:pt x="3" y="5"/>
                    <a:pt x="3"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1" name="Freeform 501"/>
            <p:cNvSpPr/>
            <p:nvPr/>
          </p:nvSpPr>
          <p:spPr bwMode="auto">
            <a:xfrm>
              <a:off x="5935663" y="1742902"/>
              <a:ext cx="44450" cy="25400"/>
            </a:xfrm>
            <a:custGeom>
              <a:avLst/>
              <a:gdLst>
                <a:gd name="T0" fmla="*/ 6 w 16"/>
                <a:gd name="T1" fmla="*/ 1 h 9"/>
                <a:gd name="T2" fmla="*/ 13 w 16"/>
                <a:gd name="T3" fmla="*/ 4 h 9"/>
                <a:gd name="T4" fmla="*/ 8 w 16"/>
                <a:gd name="T5" fmla="*/ 8 h 9"/>
                <a:gd name="T6" fmla="*/ 1 w 16"/>
                <a:gd name="T7" fmla="*/ 7 h 9"/>
                <a:gd name="T8" fmla="*/ 6 w 16"/>
                <a:gd name="T9" fmla="*/ 1 h 9"/>
              </a:gdLst>
              <a:ahLst/>
              <a:cxnLst>
                <a:cxn ang="0">
                  <a:pos x="T0" y="T1"/>
                </a:cxn>
                <a:cxn ang="0">
                  <a:pos x="T2" y="T3"/>
                </a:cxn>
                <a:cxn ang="0">
                  <a:pos x="T4" y="T5"/>
                </a:cxn>
                <a:cxn ang="0">
                  <a:pos x="T6" y="T7"/>
                </a:cxn>
                <a:cxn ang="0">
                  <a:pos x="T8" y="T9"/>
                </a:cxn>
              </a:cxnLst>
              <a:rect l="0" t="0" r="r" b="b"/>
              <a:pathLst>
                <a:path w="16" h="9">
                  <a:moveTo>
                    <a:pt x="6" y="1"/>
                  </a:moveTo>
                  <a:cubicBezTo>
                    <a:pt x="9" y="0"/>
                    <a:pt x="11" y="2"/>
                    <a:pt x="13" y="4"/>
                  </a:cubicBezTo>
                  <a:cubicBezTo>
                    <a:pt x="16" y="6"/>
                    <a:pt x="9" y="8"/>
                    <a:pt x="8" y="8"/>
                  </a:cubicBezTo>
                  <a:cubicBezTo>
                    <a:pt x="6" y="7"/>
                    <a:pt x="2" y="9"/>
                    <a:pt x="1" y="7"/>
                  </a:cubicBezTo>
                  <a:cubicBezTo>
                    <a:pt x="0" y="6"/>
                    <a:pt x="4" y="2"/>
                    <a:pt x="6" y="1"/>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2" name="Freeform 502"/>
            <p:cNvSpPr>
              <a:spLocks noEditPoints="1"/>
            </p:cNvSpPr>
            <p:nvPr/>
          </p:nvSpPr>
          <p:spPr bwMode="auto">
            <a:xfrm>
              <a:off x="5935663" y="1742902"/>
              <a:ext cx="41275" cy="25400"/>
            </a:xfrm>
            <a:custGeom>
              <a:avLst/>
              <a:gdLst>
                <a:gd name="T0" fmla="*/ 3 w 15"/>
                <a:gd name="T1" fmla="*/ 9 h 9"/>
                <a:gd name="T2" fmla="*/ 0 w 15"/>
                <a:gd name="T3" fmla="*/ 8 h 9"/>
                <a:gd name="T4" fmla="*/ 0 w 15"/>
                <a:gd name="T5" fmla="*/ 6 h 9"/>
                <a:gd name="T6" fmla="*/ 6 w 15"/>
                <a:gd name="T7" fmla="*/ 1 h 9"/>
                <a:gd name="T8" fmla="*/ 8 w 15"/>
                <a:gd name="T9" fmla="*/ 0 h 9"/>
                <a:gd name="T10" fmla="*/ 13 w 15"/>
                <a:gd name="T11" fmla="*/ 3 h 9"/>
                <a:gd name="T12" fmla="*/ 14 w 15"/>
                <a:gd name="T13" fmla="*/ 4 h 9"/>
                <a:gd name="T14" fmla="*/ 15 w 15"/>
                <a:gd name="T15" fmla="*/ 5 h 9"/>
                <a:gd name="T16" fmla="*/ 8 w 15"/>
                <a:gd name="T17" fmla="*/ 9 h 9"/>
                <a:gd name="T18" fmla="*/ 8 w 15"/>
                <a:gd name="T19" fmla="*/ 9 h 9"/>
                <a:gd name="T20" fmla="*/ 5 w 15"/>
                <a:gd name="T21" fmla="*/ 9 h 9"/>
                <a:gd name="T22" fmla="*/ 3 w 15"/>
                <a:gd name="T23" fmla="*/ 9 h 9"/>
                <a:gd name="T24" fmla="*/ 8 w 15"/>
                <a:gd name="T25" fmla="*/ 2 h 9"/>
                <a:gd name="T26" fmla="*/ 6 w 15"/>
                <a:gd name="T27" fmla="*/ 2 h 9"/>
                <a:gd name="T28" fmla="*/ 2 w 15"/>
                <a:gd name="T29" fmla="*/ 7 h 9"/>
                <a:gd name="T30" fmla="*/ 3 w 15"/>
                <a:gd name="T31" fmla="*/ 7 h 9"/>
                <a:gd name="T32" fmla="*/ 5 w 15"/>
                <a:gd name="T33" fmla="*/ 7 h 9"/>
                <a:gd name="T34" fmla="*/ 8 w 15"/>
                <a:gd name="T35" fmla="*/ 7 h 9"/>
                <a:gd name="T36" fmla="*/ 13 w 15"/>
                <a:gd name="T37" fmla="*/ 5 h 9"/>
                <a:gd name="T38" fmla="*/ 12 w 15"/>
                <a:gd name="T39" fmla="*/ 4 h 9"/>
                <a:gd name="T40" fmla="*/ 8 w 15"/>
                <a:gd name="T4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9">
                  <a:moveTo>
                    <a:pt x="3" y="9"/>
                  </a:moveTo>
                  <a:cubicBezTo>
                    <a:pt x="2" y="9"/>
                    <a:pt x="1" y="9"/>
                    <a:pt x="0" y="8"/>
                  </a:cubicBezTo>
                  <a:cubicBezTo>
                    <a:pt x="0" y="7"/>
                    <a:pt x="0" y="7"/>
                    <a:pt x="0" y="6"/>
                  </a:cubicBezTo>
                  <a:cubicBezTo>
                    <a:pt x="1" y="4"/>
                    <a:pt x="4" y="1"/>
                    <a:pt x="6" y="1"/>
                  </a:cubicBezTo>
                  <a:cubicBezTo>
                    <a:pt x="6" y="0"/>
                    <a:pt x="7" y="0"/>
                    <a:pt x="8" y="0"/>
                  </a:cubicBezTo>
                  <a:cubicBezTo>
                    <a:pt x="10" y="0"/>
                    <a:pt x="11" y="1"/>
                    <a:pt x="13" y="3"/>
                  </a:cubicBezTo>
                  <a:cubicBezTo>
                    <a:pt x="13" y="3"/>
                    <a:pt x="13" y="3"/>
                    <a:pt x="14" y="4"/>
                  </a:cubicBezTo>
                  <a:cubicBezTo>
                    <a:pt x="15" y="4"/>
                    <a:pt x="15" y="5"/>
                    <a:pt x="15" y="5"/>
                  </a:cubicBezTo>
                  <a:cubicBezTo>
                    <a:pt x="14" y="7"/>
                    <a:pt x="10" y="9"/>
                    <a:pt x="8" y="9"/>
                  </a:cubicBezTo>
                  <a:cubicBezTo>
                    <a:pt x="8" y="9"/>
                    <a:pt x="8" y="9"/>
                    <a:pt x="8" y="9"/>
                  </a:cubicBezTo>
                  <a:cubicBezTo>
                    <a:pt x="7" y="9"/>
                    <a:pt x="6" y="9"/>
                    <a:pt x="5" y="9"/>
                  </a:cubicBezTo>
                  <a:cubicBezTo>
                    <a:pt x="4" y="9"/>
                    <a:pt x="4" y="9"/>
                    <a:pt x="3" y="9"/>
                  </a:cubicBezTo>
                  <a:close/>
                  <a:moveTo>
                    <a:pt x="8" y="2"/>
                  </a:moveTo>
                  <a:cubicBezTo>
                    <a:pt x="7" y="2"/>
                    <a:pt x="7" y="2"/>
                    <a:pt x="6" y="2"/>
                  </a:cubicBezTo>
                  <a:cubicBezTo>
                    <a:pt x="5" y="3"/>
                    <a:pt x="1" y="6"/>
                    <a:pt x="2" y="7"/>
                  </a:cubicBezTo>
                  <a:cubicBezTo>
                    <a:pt x="2" y="7"/>
                    <a:pt x="2" y="7"/>
                    <a:pt x="3" y="7"/>
                  </a:cubicBezTo>
                  <a:cubicBezTo>
                    <a:pt x="3" y="7"/>
                    <a:pt x="4" y="7"/>
                    <a:pt x="5" y="7"/>
                  </a:cubicBezTo>
                  <a:cubicBezTo>
                    <a:pt x="6" y="7"/>
                    <a:pt x="7" y="7"/>
                    <a:pt x="8" y="7"/>
                  </a:cubicBezTo>
                  <a:cubicBezTo>
                    <a:pt x="10" y="7"/>
                    <a:pt x="13" y="6"/>
                    <a:pt x="13" y="5"/>
                  </a:cubicBezTo>
                  <a:cubicBezTo>
                    <a:pt x="12" y="5"/>
                    <a:pt x="12" y="4"/>
                    <a:pt x="12" y="4"/>
                  </a:cubicBezTo>
                  <a:cubicBezTo>
                    <a:pt x="10" y="3"/>
                    <a:pt x="9" y="2"/>
                    <a:pt x="8"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3" name="Freeform 503"/>
            <p:cNvSpPr/>
            <p:nvPr/>
          </p:nvSpPr>
          <p:spPr bwMode="auto">
            <a:xfrm>
              <a:off x="6324601" y="1700040"/>
              <a:ext cx="25400" cy="15875"/>
            </a:xfrm>
            <a:custGeom>
              <a:avLst/>
              <a:gdLst>
                <a:gd name="T0" fmla="*/ 2 w 9"/>
                <a:gd name="T1" fmla="*/ 0 h 6"/>
                <a:gd name="T2" fmla="*/ 6 w 9"/>
                <a:gd name="T3" fmla="*/ 5 h 6"/>
                <a:gd name="T4" fmla="*/ 2 w 9"/>
                <a:gd name="T5" fmla="*/ 0 h 6"/>
              </a:gdLst>
              <a:ahLst/>
              <a:cxnLst>
                <a:cxn ang="0">
                  <a:pos x="T0" y="T1"/>
                </a:cxn>
                <a:cxn ang="0">
                  <a:pos x="T2" y="T3"/>
                </a:cxn>
                <a:cxn ang="0">
                  <a:pos x="T4" y="T5"/>
                </a:cxn>
              </a:cxnLst>
              <a:rect l="0" t="0" r="r" b="b"/>
              <a:pathLst>
                <a:path w="9" h="6">
                  <a:moveTo>
                    <a:pt x="2" y="0"/>
                  </a:moveTo>
                  <a:cubicBezTo>
                    <a:pt x="3" y="0"/>
                    <a:pt x="9" y="3"/>
                    <a:pt x="6" y="5"/>
                  </a:cubicBezTo>
                  <a:cubicBezTo>
                    <a:pt x="4" y="6"/>
                    <a:pt x="0" y="2"/>
                    <a:pt x="2"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4" name="Freeform 504"/>
            <p:cNvSpPr>
              <a:spLocks noEditPoints="1"/>
            </p:cNvSpPr>
            <p:nvPr/>
          </p:nvSpPr>
          <p:spPr bwMode="auto">
            <a:xfrm>
              <a:off x="6324601" y="1696865"/>
              <a:ext cx="22225" cy="19050"/>
            </a:xfrm>
            <a:custGeom>
              <a:avLst/>
              <a:gdLst>
                <a:gd name="T0" fmla="*/ 5 w 8"/>
                <a:gd name="T1" fmla="*/ 7 h 7"/>
                <a:gd name="T2" fmla="*/ 0 w 8"/>
                <a:gd name="T3" fmla="*/ 3 h 7"/>
                <a:gd name="T4" fmla="*/ 1 w 8"/>
                <a:gd name="T5" fmla="*/ 0 h 7"/>
                <a:gd name="T6" fmla="*/ 2 w 8"/>
                <a:gd name="T7" fmla="*/ 0 h 7"/>
                <a:gd name="T8" fmla="*/ 2 w 8"/>
                <a:gd name="T9" fmla="*/ 0 h 7"/>
                <a:gd name="T10" fmla="*/ 3 w 8"/>
                <a:gd name="T11" fmla="*/ 0 h 7"/>
                <a:gd name="T12" fmla="*/ 8 w 8"/>
                <a:gd name="T13" fmla="*/ 4 h 7"/>
                <a:gd name="T14" fmla="*/ 7 w 8"/>
                <a:gd name="T15" fmla="*/ 7 h 7"/>
                <a:gd name="T16" fmla="*/ 5 w 8"/>
                <a:gd name="T17" fmla="*/ 7 h 7"/>
                <a:gd name="T18" fmla="*/ 2 w 8"/>
                <a:gd name="T19" fmla="*/ 2 h 7"/>
                <a:gd name="T20" fmla="*/ 2 w 8"/>
                <a:gd name="T21" fmla="*/ 3 h 7"/>
                <a:gd name="T22" fmla="*/ 5 w 8"/>
                <a:gd name="T23" fmla="*/ 5 h 7"/>
                <a:gd name="T24" fmla="*/ 6 w 8"/>
                <a:gd name="T25" fmla="*/ 5 h 7"/>
                <a:gd name="T26" fmla="*/ 6 w 8"/>
                <a:gd name="T27" fmla="*/ 5 h 7"/>
                <a:gd name="T28" fmla="*/ 2 w 8"/>
                <a:gd name="T2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7">
                  <a:moveTo>
                    <a:pt x="5" y="7"/>
                  </a:moveTo>
                  <a:cubicBezTo>
                    <a:pt x="3" y="7"/>
                    <a:pt x="1" y="5"/>
                    <a:pt x="0" y="3"/>
                  </a:cubicBezTo>
                  <a:cubicBezTo>
                    <a:pt x="0" y="2"/>
                    <a:pt x="0" y="1"/>
                    <a:pt x="1" y="0"/>
                  </a:cubicBezTo>
                  <a:cubicBezTo>
                    <a:pt x="2" y="0"/>
                    <a:pt x="2" y="0"/>
                    <a:pt x="2" y="0"/>
                  </a:cubicBezTo>
                  <a:cubicBezTo>
                    <a:pt x="2" y="0"/>
                    <a:pt x="2" y="0"/>
                    <a:pt x="2" y="0"/>
                  </a:cubicBezTo>
                  <a:cubicBezTo>
                    <a:pt x="2" y="0"/>
                    <a:pt x="2" y="0"/>
                    <a:pt x="3" y="0"/>
                  </a:cubicBezTo>
                  <a:cubicBezTo>
                    <a:pt x="5" y="1"/>
                    <a:pt x="8" y="3"/>
                    <a:pt x="8" y="4"/>
                  </a:cubicBezTo>
                  <a:cubicBezTo>
                    <a:pt x="8" y="5"/>
                    <a:pt x="8" y="6"/>
                    <a:pt x="7" y="7"/>
                  </a:cubicBezTo>
                  <a:cubicBezTo>
                    <a:pt x="6" y="7"/>
                    <a:pt x="6" y="7"/>
                    <a:pt x="5" y="7"/>
                  </a:cubicBezTo>
                  <a:close/>
                  <a:moveTo>
                    <a:pt x="2" y="2"/>
                  </a:moveTo>
                  <a:cubicBezTo>
                    <a:pt x="2" y="2"/>
                    <a:pt x="2" y="2"/>
                    <a:pt x="2" y="3"/>
                  </a:cubicBezTo>
                  <a:cubicBezTo>
                    <a:pt x="3" y="4"/>
                    <a:pt x="4" y="5"/>
                    <a:pt x="5" y="5"/>
                  </a:cubicBezTo>
                  <a:cubicBezTo>
                    <a:pt x="6" y="5"/>
                    <a:pt x="6" y="5"/>
                    <a:pt x="6" y="5"/>
                  </a:cubicBezTo>
                  <a:cubicBezTo>
                    <a:pt x="6" y="5"/>
                    <a:pt x="6" y="5"/>
                    <a:pt x="6" y="5"/>
                  </a:cubicBezTo>
                  <a:cubicBezTo>
                    <a:pt x="6" y="4"/>
                    <a:pt x="5" y="4"/>
                    <a:pt x="2"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5" name="Freeform 505"/>
            <p:cNvSpPr/>
            <p:nvPr/>
          </p:nvSpPr>
          <p:spPr bwMode="auto">
            <a:xfrm>
              <a:off x="6015038" y="1614315"/>
              <a:ext cx="17463" cy="11113"/>
            </a:xfrm>
            <a:custGeom>
              <a:avLst/>
              <a:gdLst>
                <a:gd name="T0" fmla="*/ 3 w 6"/>
                <a:gd name="T1" fmla="*/ 0 h 4"/>
                <a:gd name="T2" fmla="*/ 6 w 6"/>
                <a:gd name="T3" fmla="*/ 0 h 4"/>
                <a:gd name="T4" fmla="*/ 0 w 6"/>
                <a:gd name="T5" fmla="*/ 3 h 4"/>
                <a:gd name="T6" fmla="*/ 3 w 6"/>
                <a:gd name="T7" fmla="*/ 0 h 4"/>
              </a:gdLst>
              <a:ahLst/>
              <a:cxnLst>
                <a:cxn ang="0">
                  <a:pos x="T0" y="T1"/>
                </a:cxn>
                <a:cxn ang="0">
                  <a:pos x="T2" y="T3"/>
                </a:cxn>
                <a:cxn ang="0">
                  <a:pos x="T4" y="T5"/>
                </a:cxn>
                <a:cxn ang="0">
                  <a:pos x="T6" y="T7"/>
                </a:cxn>
              </a:cxnLst>
              <a:rect l="0" t="0" r="r" b="b"/>
              <a:pathLst>
                <a:path w="6" h="4">
                  <a:moveTo>
                    <a:pt x="3" y="0"/>
                  </a:moveTo>
                  <a:cubicBezTo>
                    <a:pt x="4" y="0"/>
                    <a:pt x="5" y="0"/>
                    <a:pt x="6" y="0"/>
                  </a:cubicBezTo>
                  <a:cubicBezTo>
                    <a:pt x="6" y="4"/>
                    <a:pt x="3" y="3"/>
                    <a:pt x="0" y="3"/>
                  </a:cubicBezTo>
                  <a:cubicBezTo>
                    <a:pt x="0" y="1"/>
                    <a:pt x="1" y="0"/>
                    <a:pt x="3"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6" name="Freeform 506"/>
            <p:cNvSpPr>
              <a:spLocks noEditPoints="1"/>
            </p:cNvSpPr>
            <p:nvPr/>
          </p:nvSpPr>
          <p:spPr bwMode="auto">
            <a:xfrm>
              <a:off x="6013451" y="1612727"/>
              <a:ext cx="20638" cy="12700"/>
            </a:xfrm>
            <a:custGeom>
              <a:avLst/>
              <a:gdLst>
                <a:gd name="T0" fmla="*/ 4 w 8"/>
                <a:gd name="T1" fmla="*/ 5 h 5"/>
                <a:gd name="T2" fmla="*/ 3 w 8"/>
                <a:gd name="T3" fmla="*/ 5 h 5"/>
                <a:gd name="T4" fmla="*/ 1 w 8"/>
                <a:gd name="T5" fmla="*/ 5 h 5"/>
                <a:gd name="T6" fmla="*/ 0 w 8"/>
                <a:gd name="T7" fmla="*/ 5 h 5"/>
                <a:gd name="T8" fmla="*/ 0 w 8"/>
                <a:gd name="T9" fmla="*/ 4 h 5"/>
                <a:gd name="T10" fmla="*/ 3 w 8"/>
                <a:gd name="T11" fmla="*/ 0 h 5"/>
                <a:gd name="T12" fmla="*/ 4 w 8"/>
                <a:gd name="T13" fmla="*/ 0 h 5"/>
                <a:gd name="T14" fmla="*/ 7 w 8"/>
                <a:gd name="T15" fmla="*/ 0 h 5"/>
                <a:gd name="T16" fmla="*/ 8 w 8"/>
                <a:gd name="T17" fmla="*/ 0 h 5"/>
                <a:gd name="T18" fmla="*/ 8 w 8"/>
                <a:gd name="T19" fmla="*/ 1 h 5"/>
                <a:gd name="T20" fmla="*/ 4 w 8"/>
                <a:gd name="T21" fmla="*/ 5 h 5"/>
                <a:gd name="T22" fmla="*/ 2 w 8"/>
                <a:gd name="T23" fmla="*/ 3 h 5"/>
                <a:gd name="T24" fmla="*/ 3 w 8"/>
                <a:gd name="T25" fmla="*/ 3 h 5"/>
                <a:gd name="T26" fmla="*/ 6 w 8"/>
                <a:gd name="T27" fmla="*/ 2 h 5"/>
                <a:gd name="T28" fmla="*/ 5 w 8"/>
                <a:gd name="T29" fmla="*/ 2 h 5"/>
                <a:gd name="T30" fmla="*/ 4 w 8"/>
                <a:gd name="T31" fmla="*/ 2 h 5"/>
                <a:gd name="T32" fmla="*/ 4 w 8"/>
                <a:gd name="T33" fmla="*/ 2 h 5"/>
                <a:gd name="T34" fmla="*/ 3 w 8"/>
                <a:gd name="T35" fmla="*/ 2 h 5"/>
                <a:gd name="T36" fmla="*/ 2 w 8"/>
                <a:gd name="T3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5">
                  <a:moveTo>
                    <a:pt x="4" y="5"/>
                  </a:moveTo>
                  <a:cubicBezTo>
                    <a:pt x="4" y="5"/>
                    <a:pt x="3" y="5"/>
                    <a:pt x="3" y="5"/>
                  </a:cubicBezTo>
                  <a:cubicBezTo>
                    <a:pt x="2" y="5"/>
                    <a:pt x="2" y="5"/>
                    <a:pt x="1" y="5"/>
                  </a:cubicBezTo>
                  <a:cubicBezTo>
                    <a:pt x="0" y="5"/>
                    <a:pt x="0" y="5"/>
                    <a:pt x="0" y="5"/>
                  </a:cubicBezTo>
                  <a:cubicBezTo>
                    <a:pt x="0" y="4"/>
                    <a:pt x="0" y="4"/>
                    <a:pt x="0" y="4"/>
                  </a:cubicBezTo>
                  <a:cubicBezTo>
                    <a:pt x="1" y="1"/>
                    <a:pt x="2" y="0"/>
                    <a:pt x="3" y="0"/>
                  </a:cubicBezTo>
                  <a:cubicBezTo>
                    <a:pt x="4" y="0"/>
                    <a:pt x="4" y="0"/>
                    <a:pt x="4" y="0"/>
                  </a:cubicBezTo>
                  <a:cubicBezTo>
                    <a:pt x="5" y="0"/>
                    <a:pt x="6" y="0"/>
                    <a:pt x="7" y="0"/>
                  </a:cubicBezTo>
                  <a:cubicBezTo>
                    <a:pt x="8" y="0"/>
                    <a:pt x="8" y="0"/>
                    <a:pt x="8" y="0"/>
                  </a:cubicBezTo>
                  <a:cubicBezTo>
                    <a:pt x="8" y="1"/>
                    <a:pt x="8" y="1"/>
                    <a:pt x="8" y="1"/>
                  </a:cubicBezTo>
                  <a:cubicBezTo>
                    <a:pt x="8" y="5"/>
                    <a:pt x="6" y="5"/>
                    <a:pt x="4" y="5"/>
                  </a:cubicBezTo>
                  <a:close/>
                  <a:moveTo>
                    <a:pt x="2" y="3"/>
                  </a:moveTo>
                  <a:cubicBezTo>
                    <a:pt x="3" y="3"/>
                    <a:pt x="3" y="3"/>
                    <a:pt x="3" y="3"/>
                  </a:cubicBezTo>
                  <a:cubicBezTo>
                    <a:pt x="4" y="3"/>
                    <a:pt x="6" y="3"/>
                    <a:pt x="6" y="2"/>
                  </a:cubicBezTo>
                  <a:cubicBezTo>
                    <a:pt x="6" y="2"/>
                    <a:pt x="5" y="2"/>
                    <a:pt x="5" y="2"/>
                  </a:cubicBezTo>
                  <a:cubicBezTo>
                    <a:pt x="4" y="2"/>
                    <a:pt x="4" y="2"/>
                    <a:pt x="4" y="2"/>
                  </a:cubicBezTo>
                  <a:cubicBezTo>
                    <a:pt x="4" y="2"/>
                    <a:pt x="4" y="2"/>
                    <a:pt x="4" y="2"/>
                  </a:cubicBezTo>
                  <a:cubicBezTo>
                    <a:pt x="4" y="2"/>
                    <a:pt x="4" y="2"/>
                    <a:pt x="3" y="2"/>
                  </a:cubicBezTo>
                  <a:cubicBezTo>
                    <a:pt x="3" y="2"/>
                    <a:pt x="3" y="2"/>
                    <a:pt x="2"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7" name="Freeform 507"/>
            <p:cNvSpPr/>
            <p:nvPr/>
          </p:nvSpPr>
          <p:spPr bwMode="auto">
            <a:xfrm>
              <a:off x="6003926" y="1644477"/>
              <a:ext cx="14288" cy="11113"/>
            </a:xfrm>
            <a:custGeom>
              <a:avLst/>
              <a:gdLst>
                <a:gd name="T0" fmla="*/ 1 w 5"/>
                <a:gd name="T1" fmla="*/ 2 h 4"/>
                <a:gd name="T2" fmla="*/ 3 w 5"/>
                <a:gd name="T3" fmla="*/ 0 h 4"/>
                <a:gd name="T4" fmla="*/ 0 w 5"/>
                <a:gd name="T5" fmla="*/ 4 h 4"/>
                <a:gd name="T6" fmla="*/ 1 w 5"/>
                <a:gd name="T7" fmla="*/ 2 h 4"/>
              </a:gdLst>
              <a:ahLst/>
              <a:cxnLst>
                <a:cxn ang="0">
                  <a:pos x="T0" y="T1"/>
                </a:cxn>
                <a:cxn ang="0">
                  <a:pos x="T2" y="T3"/>
                </a:cxn>
                <a:cxn ang="0">
                  <a:pos x="T4" y="T5"/>
                </a:cxn>
                <a:cxn ang="0">
                  <a:pos x="T6" y="T7"/>
                </a:cxn>
              </a:cxnLst>
              <a:rect l="0" t="0" r="r" b="b"/>
              <a:pathLst>
                <a:path w="5" h="4">
                  <a:moveTo>
                    <a:pt x="1" y="2"/>
                  </a:moveTo>
                  <a:cubicBezTo>
                    <a:pt x="1" y="1"/>
                    <a:pt x="2" y="1"/>
                    <a:pt x="3" y="0"/>
                  </a:cubicBezTo>
                  <a:cubicBezTo>
                    <a:pt x="5" y="2"/>
                    <a:pt x="2" y="4"/>
                    <a:pt x="0" y="4"/>
                  </a:cubicBezTo>
                  <a:cubicBezTo>
                    <a:pt x="0" y="3"/>
                    <a:pt x="0" y="2"/>
                    <a:pt x="1" y="2"/>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8" name="Freeform 508"/>
            <p:cNvSpPr>
              <a:spLocks noEditPoints="1"/>
            </p:cNvSpPr>
            <p:nvPr/>
          </p:nvSpPr>
          <p:spPr bwMode="auto">
            <a:xfrm>
              <a:off x="6002338" y="1642890"/>
              <a:ext cx="15875" cy="15875"/>
            </a:xfrm>
            <a:custGeom>
              <a:avLst/>
              <a:gdLst>
                <a:gd name="T0" fmla="*/ 1 w 6"/>
                <a:gd name="T1" fmla="*/ 6 h 6"/>
                <a:gd name="T2" fmla="*/ 1 w 6"/>
                <a:gd name="T3" fmla="*/ 6 h 6"/>
                <a:gd name="T4" fmla="*/ 0 w 6"/>
                <a:gd name="T5" fmla="*/ 6 h 6"/>
                <a:gd name="T6" fmla="*/ 0 w 6"/>
                <a:gd name="T7" fmla="*/ 4 h 6"/>
                <a:gd name="T8" fmla="*/ 0 w 6"/>
                <a:gd name="T9" fmla="*/ 4 h 6"/>
                <a:gd name="T10" fmla="*/ 1 w 6"/>
                <a:gd name="T11" fmla="*/ 2 h 6"/>
                <a:gd name="T12" fmla="*/ 3 w 6"/>
                <a:gd name="T13" fmla="*/ 1 h 6"/>
                <a:gd name="T14" fmla="*/ 3 w 6"/>
                <a:gd name="T15" fmla="*/ 0 h 6"/>
                <a:gd name="T16" fmla="*/ 4 w 6"/>
                <a:gd name="T17" fmla="*/ 0 h 6"/>
                <a:gd name="T18" fmla="*/ 5 w 6"/>
                <a:gd name="T19" fmla="*/ 0 h 6"/>
                <a:gd name="T20" fmla="*/ 6 w 6"/>
                <a:gd name="T21" fmla="*/ 4 h 6"/>
                <a:gd name="T22" fmla="*/ 1 w 6"/>
                <a:gd name="T23" fmla="*/ 6 h 6"/>
                <a:gd name="T24" fmla="*/ 4 w 6"/>
                <a:gd name="T25" fmla="*/ 2 h 6"/>
                <a:gd name="T26" fmla="*/ 3 w 6"/>
                <a:gd name="T27" fmla="*/ 3 h 6"/>
                <a:gd name="T28" fmla="*/ 2 w 6"/>
                <a:gd name="T29" fmla="*/ 4 h 6"/>
                <a:gd name="T30" fmla="*/ 4 w 6"/>
                <a:gd name="T31" fmla="*/ 3 h 6"/>
                <a:gd name="T32" fmla="*/ 4 w 6"/>
                <a:gd name="T3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6">
                  <a:moveTo>
                    <a:pt x="1" y="6"/>
                  </a:moveTo>
                  <a:cubicBezTo>
                    <a:pt x="1" y="6"/>
                    <a:pt x="1" y="6"/>
                    <a:pt x="1" y="6"/>
                  </a:cubicBezTo>
                  <a:cubicBezTo>
                    <a:pt x="0" y="6"/>
                    <a:pt x="0" y="6"/>
                    <a:pt x="0" y="6"/>
                  </a:cubicBezTo>
                  <a:cubicBezTo>
                    <a:pt x="0" y="4"/>
                    <a:pt x="0" y="4"/>
                    <a:pt x="0" y="4"/>
                  </a:cubicBezTo>
                  <a:cubicBezTo>
                    <a:pt x="0" y="4"/>
                    <a:pt x="0" y="4"/>
                    <a:pt x="0" y="4"/>
                  </a:cubicBezTo>
                  <a:cubicBezTo>
                    <a:pt x="0" y="3"/>
                    <a:pt x="1" y="3"/>
                    <a:pt x="1" y="2"/>
                  </a:cubicBezTo>
                  <a:cubicBezTo>
                    <a:pt x="1" y="1"/>
                    <a:pt x="2" y="1"/>
                    <a:pt x="3" y="1"/>
                  </a:cubicBezTo>
                  <a:cubicBezTo>
                    <a:pt x="3" y="1"/>
                    <a:pt x="3" y="0"/>
                    <a:pt x="3" y="0"/>
                  </a:cubicBezTo>
                  <a:cubicBezTo>
                    <a:pt x="4" y="0"/>
                    <a:pt x="4" y="0"/>
                    <a:pt x="4" y="0"/>
                  </a:cubicBezTo>
                  <a:cubicBezTo>
                    <a:pt x="5" y="0"/>
                    <a:pt x="5" y="0"/>
                    <a:pt x="5" y="0"/>
                  </a:cubicBezTo>
                  <a:cubicBezTo>
                    <a:pt x="6" y="2"/>
                    <a:pt x="6" y="3"/>
                    <a:pt x="6" y="4"/>
                  </a:cubicBezTo>
                  <a:cubicBezTo>
                    <a:pt x="5" y="5"/>
                    <a:pt x="3" y="6"/>
                    <a:pt x="1" y="6"/>
                  </a:cubicBezTo>
                  <a:close/>
                  <a:moveTo>
                    <a:pt x="4" y="2"/>
                  </a:moveTo>
                  <a:cubicBezTo>
                    <a:pt x="3" y="3"/>
                    <a:pt x="3" y="3"/>
                    <a:pt x="3" y="3"/>
                  </a:cubicBezTo>
                  <a:cubicBezTo>
                    <a:pt x="3" y="3"/>
                    <a:pt x="2" y="4"/>
                    <a:pt x="2" y="4"/>
                  </a:cubicBezTo>
                  <a:cubicBezTo>
                    <a:pt x="3" y="4"/>
                    <a:pt x="4" y="3"/>
                    <a:pt x="4" y="3"/>
                  </a:cubicBezTo>
                  <a:cubicBezTo>
                    <a:pt x="4" y="3"/>
                    <a:pt x="4" y="3"/>
                    <a:pt x="4"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299" name="Freeform 509"/>
            <p:cNvSpPr/>
            <p:nvPr/>
          </p:nvSpPr>
          <p:spPr bwMode="auto">
            <a:xfrm>
              <a:off x="5991226" y="1644477"/>
              <a:ext cx="12700" cy="9525"/>
            </a:xfrm>
            <a:custGeom>
              <a:avLst/>
              <a:gdLst>
                <a:gd name="T0" fmla="*/ 1 w 5"/>
                <a:gd name="T1" fmla="*/ 0 h 3"/>
                <a:gd name="T2" fmla="*/ 5 w 5"/>
                <a:gd name="T3" fmla="*/ 1 h 3"/>
                <a:gd name="T4" fmla="*/ 0 w 5"/>
                <a:gd name="T5" fmla="*/ 1 h 3"/>
                <a:gd name="T6" fmla="*/ 1 w 5"/>
                <a:gd name="T7" fmla="*/ 0 h 3"/>
              </a:gdLst>
              <a:ahLst/>
              <a:cxnLst>
                <a:cxn ang="0">
                  <a:pos x="T0" y="T1"/>
                </a:cxn>
                <a:cxn ang="0">
                  <a:pos x="T2" y="T3"/>
                </a:cxn>
                <a:cxn ang="0">
                  <a:pos x="T4" y="T5"/>
                </a:cxn>
                <a:cxn ang="0">
                  <a:pos x="T6" y="T7"/>
                </a:cxn>
              </a:cxnLst>
              <a:rect l="0" t="0" r="r" b="b"/>
              <a:pathLst>
                <a:path w="5" h="3">
                  <a:moveTo>
                    <a:pt x="1" y="0"/>
                  </a:moveTo>
                  <a:cubicBezTo>
                    <a:pt x="3" y="1"/>
                    <a:pt x="4" y="1"/>
                    <a:pt x="5" y="1"/>
                  </a:cubicBezTo>
                  <a:cubicBezTo>
                    <a:pt x="4" y="3"/>
                    <a:pt x="2" y="3"/>
                    <a:pt x="0" y="1"/>
                  </a:cubicBezTo>
                  <a:cubicBezTo>
                    <a:pt x="1" y="1"/>
                    <a:pt x="1" y="1"/>
                    <a:pt x="1"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0" name="Freeform 510"/>
            <p:cNvSpPr/>
            <p:nvPr/>
          </p:nvSpPr>
          <p:spPr bwMode="auto">
            <a:xfrm>
              <a:off x="5988051" y="1642890"/>
              <a:ext cx="22225" cy="11113"/>
            </a:xfrm>
            <a:custGeom>
              <a:avLst/>
              <a:gdLst>
                <a:gd name="T0" fmla="*/ 4 w 8"/>
                <a:gd name="T1" fmla="*/ 4 h 4"/>
                <a:gd name="T2" fmla="*/ 1 w 8"/>
                <a:gd name="T3" fmla="*/ 3 h 4"/>
                <a:gd name="T4" fmla="*/ 0 w 8"/>
                <a:gd name="T5" fmla="*/ 2 h 4"/>
                <a:gd name="T6" fmla="*/ 1 w 8"/>
                <a:gd name="T7" fmla="*/ 1 h 4"/>
                <a:gd name="T8" fmla="*/ 2 w 8"/>
                <a:gd name="T9" fmla="*/ 1 h 4"/>
                <a:gd name="T10" fmla="*/ 2 w 8"/>
                <a:gd name="T11" fmla="*/ 0 h 4"/>
                <a:gd name="T12" fmla="*/ 4 w 8"/>
                <a:gd name="T13" fmla="*/ 1 h 4"/>
                <a:gd name="T14" fmla="*/ 6 w 8"/>
                <a:gd name="T15" fmla="*/ 1 h 4"/>
                <a:gd name="T16" fmla="*/ 8 w 8"/>
                <a:gd name="T17" fmla="*/ 2 h 4"/>
                <a:gd name="T18" fmla="*/ 7 w 8"/>
                <a:gd name="T19" fmla="*/ 3 h 4"/>
                <a:gd name="T20" fmla="*/ 4 w 8"/>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4">
                  <a:moveTo>
                    <a:pt x="4" y="4"/>
                  </a:moveTo>
                  <a:cubicBezTo>
                    <a:pt x="3" y="4"/>
                    <a:pt x="2" y="4"/>
                    <a:pt x="1" y="3"/>
                  </a:cubicBezTo>
                  <a:cubicBezTo>
                    <a:pt x="0" y="2"/>
                    <a:pt x="0" y="2"/>
                    <a:pt x="0" y="2"/>
                  </a:cubicBezTo>
                  <a:cubicBezTo>
                    <a:pt x="1" y="1"/>
                    <a:pt x="1" y="1"/>
                    <a:pt x="1" y="1"/>
                  </a:cubicBezTo>
                  <a:cubicBezTo>
                    <a:pt x="1" y="1"/>
                    <a:pt x="1" y="1"/>
                    <a:pt x="2" y="1"/>
                  </a:cubicBezTo>
                  <a:cubicBezTo>
                    <a:pt x="2" y="0"/>
                    <a:pt x="2" y="0"/>
                    <a:pt x="2" y="0"/>
                  </a:cubicBezTo>
                  <a:cubicBezTo>
                    <a:pt x="4" y="1"/>
                    <a:pt x="4" y="1"/>
                    <a:pt x="4" y="1"/>
                  </a:cubicBezTo>
                  <a:cubicBezTo>
                    <a:pt x="5" y="1"/>
                    <a:pt x="6" y="1"/>
                    <a:pt x="6" y="1"/>
                  </a:cubicBezTo>
                  <a:cubicBezTo>
                    <a:pt x="8" y="2"/>
                    <a:pt x="8" y="2"/>
                    <a:pt x="8" y="2"/>
                  </a:cubicBezTo>
                  <a:cubicBezTo>
                    <a:pt x="7" y="3"/>
                    <a:pt x="7" y="3"/>
                    <a:pt x="7" y="3"/>
                  </a:cubicBezTo>
                  <a:cubicBezTo>
                    <a:pt x="6" y="4"/>
                    <a:pt x="5" y="4"/>
                    <a:pt x="4"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1" name="Freeform 511"/>
            <p:cNvSpPr/>
            <p:nvPr/>
          </p:nvSpPr>
          <p:spPr bwMode="auto">
            <a:xfrm>
              <a:off x="6022976" y="1563515"/>
              <a:ext cx="41275" cy="26988"/>
            </a:xfrm>
            <a:custGeom>
              <a:avLst/>
              <a:gdLst>
                <a:gd name="T0" fmla="*/ 7 w 15"/>
                <a:gd name="T1" fmla="*/ 1 h 10"/>
                <a:gd name="T2" fmla="*/ 15 w 15"/>
                <a:gd name="T3" fmla="*/ 10 h 10"/>
                <a:gd name="T4" fmla="*/ 0 w 15"/>
                <a:gd name="T5" fmla="*/ 7 h 10"/>
                <a:gd name="T6" fmla="*/ 7 w 15"/>
                <a:gd name="T7" fmla="*/ 1 h 10"/>
              </a:gdLst>
              <a:ahLst/>
              <a:cxnLst>
                <a:cxn ang="0">
                  <a:pos x="T0" y="T1"/>
                </a:cxn>
                <a:cxn ang="0">
                  <a:pos x="T2" y="T3"/>
                </a:cxn>
                <a:cxn ang="0">
                  <a:pos x="T4" y="T5"/>
                </a:cxn>
                <a:cxn ang="0">
                  <a:pos x="T6" y="T7"/>
                </a:cxn>
              </a:cxnLst>
              <a:rect l="0" t="0" r="r" b="b"/>
              <a:pathLst>
                <a:path w="15" h="10">
                  <a:moveTo>
                    <a:pt x="7" y="1"/>
                  </a:moveTo>
                  <a:cubicBezTo>
                    <a:pt x="13" y="1"/>
                    <a:pt x="15" y="4"/>
                    <a:pt x="15" y="10"/>
                  </a:cubicBezTo>
                  <a:cubicBezTo>
                    <a:pt x="11" y="9"/>
                    <a:pt x="2" y="10"/>
                    <a:pt x="0" y="7"/>
                  </a:cubicBezTo>
                  <a:cubicBezTo>
                    <a:pt x="5" y="7"/>
                    <a:pt x="2" y="0"/>
                    <a:pt x="7" y="1"/>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2" name="Freeform 512"/>
            <p:cNvSpPr>
              <a:spLocks noEditPoints="1"/>
            </p:cNvSpPr>
            <p:nvPr/>
          </p:nvSpPr>
          <p:spPr bwMode="auto">
            <a:xfrm>
              <a:off x="6018213" y="1560340"/>
              <a:ext cx="49213" cy="33338"/>
            </a:xfrm>
            <a:custGeom>
              <a:avLst/>
              <a:gdLst>
                <a:gd name="T0" fmla="*/ 18 w 18"/>
                <a:gd name="T1" fmla="*/ 12 h 12"/>
                <a:gd name="T2" fmla="*/ 17 w 18"/>
                <a:gd name="T3" fmla="*/ 12 h 12"/>
                <a:gd name="T4" fmla="*/ 14 w 18"/>
                <a:gd name="T5" fmla="*/ 11 h 12"/>
                <a:gd name="T6" fmla="*/ 1 w 18"/>
                <a:gd name="T7" fmla="*/ 8 h 12"/>
                <a:gd name="T8" fmla="*/ 0 w 18"/>
                <a:gd name="T9" fmla="*/ 7 h 12"/>
                <a:gd name="T10" fmla="*/ 2 w 18"/>
                <a:gd name="T11" fmla="*/ 7 h 12"/>
                <a:gd name="T12" fmla="*/ 2 w 18"/>
                <a:gd name="T13" fmla="*/ 7 h 12"/>
                <a:gd name="T14" fmla="*/ 5 w 18"/>
                <a:gd name="T15" fmla="*/ 4 h 12"/>
                <a:gd name="T16" fmla="*/ 9 w 18"/>
                <a:gd name="T17" fmla="*/ 1 h 12"/>
                <a:gd name="T18" fmla="*/ 18 w 18"/>
                <a:gd name="T19" fmla="*/ 11 h 12"/>
                <a:gd name="T20" fmla="*/ 18 w 18"/>
                <a:gd name="T21" fmla="*/ 12 h 12"/>
                <a:gd name="T22" fmla="*/ 4 w 18"/>
                <a:gd name="T23" fmla="*/ 8 h 12"/>
                <a:gd name="T24" fmla="*/ 14 w 18"/>
                <a:gd name="T25" fmla="*/ 9 h 12"/>
                <a:gd name="T26" fmla="*/ 16 w 18"/>
                <a:gd name="T27" fmla="*/ 10 h 12"/>
                <a:gd name="T28" fmla="*/ 9 w 18"/>
                <a:gd name="T29" fmla="*/ 3 h 12"/>
                <a:gd name="T30" fmla="*/ 8 w 18"/>
                <a:gd name="T31" fmla="*/ 2 h 12"/>
                <a:gd name="T32" fmla="*/ 7 w 18"/>
                <a:gd name="T33" fmla="*/ 5 h 12"/>
                <a:gd name="T34" fmla="*/ 4 w 18"/>
                <a:gd name="T3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12">
                  <a:moveTo>
                    <a:pt x="18" y="12"/>
                  </a:moveTo>
                  <a:cubicBezTo>
                    <a:pt x="17" y="12"/>
                    <a:pt x="17" y="12"/>
                    <a:pt x="17" y="12"/>
                  </a:cubicBezTo>
                  <a:cubicBezTo>
                    <a:pt x="16" y="12"/>
                    <a:pt x="15" y="12"/>
                    <a:pt x="14" y="11"/>
                  </a:cubicBezTo>
                  <a:cubicBezTo>
                    <a:pt x="9" y="11"/>
                    <a:pt x="3" y="11"/>
                    <a:pt x="1" y="8"/>
                  </a:cubicBezTo>
                  <a:cubicBezTo>
                    <a:pt x="0" y="7"/>
                    <a:pt x="0" y="7"/>
                    <a:pt x="0" y="7"/>
                  </a:cubicBezTo>
                  <a:cubicBezTo>
                    <a:pt x="2" y="7"/>
                    <a:pt x="2" y="7"/>
                    <a:pt x="2" y="7"/>
                  </a:cubicBezTo>
                  <a:cubicBezTo>
                    <a:pt x="2" y="7"/>
                    <a:pt x="2" y="7"/>
                    <a:pt x="2" y="7"/>
                  </a:cubicBezTo>
                  <a:cubicBezTo>
                    <a:pt x="4" y="7"/>
                    <a:pt x="4" y="6"/>
                    <a:pt x="5" y="4"/>
                  </a:cubicBezTo>
                  <a:cubicBezTo>
                    <a:pt x="5" y="2"/>
                    <a:pt x="6" y="0"/>
                    <a:pt x="9" y="1"/>
                  </a:cubicBezTo>
                  <a:cubicBezTo>
                    <a:pt x="15" y="1"/>
                    <a:pt x="18" y="4"/>
                    <a:pt x="18" y="11"/>
                  </a:cubicBezTo>
                  <a:lnTo>
                    <a:pt x="18" y="12"/>
                  </a:lnTo>
                  <a:close/>
                  <a:moveTo>
                    <a:pt x="4" y="8"/>
                  </a:moveTo>
                  <a:cubicBezTo>
                    <a:pt x="7" y="9"/>
                    <a:pt x="11" y="9"/>
                    <a:pt x="14" y="9"/>
                  </a:cubicBezTo>
                  <a:cubicBezTo>
                    <a:pt x="14" y="10"/>
                    <a:pt x="15" y="10"/>
                    <a:pt x="16" y="10"/>
                  </a:cubicBezTo>
                  <a:cubicBezTo>
                    <a:pt x="15" y="5"/>
                    <a:pt x="13" y="3"/>
                    <a:pt x="9" y="3"/>
                  </a:cubicBezTo>
                  <a:cubicBezTo>
                    <a:pt x="8" y="3"/>
                    <a:pt x="8" y="2"/>
                    <a:pt x="8" y="2"/>
                  </a:cubicBezTo>
                  <a:cubicBezTo>
                    <a:pt x="7" y="2"/>
                    <a:pt x="7" y="3"/>
                    <a:pt x="7" y="5"/>
                  </a:cubicBezTo>
                  <a:cubicBezTo>
                    <a:pt x="6" y="6"/>
                    <a:pt x="6" y="7"/>
                    <a:pt x="4"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3" name="Freeform 513"/>
            <p:cNvSpPr/>
            <p:nvPr/>
          </p:nvSpPr>
          <p:spPr bwMode="auto">
            <a:xfrm>
              <a:off x="6026151" y="1549227"/>
              <a:ext cx="11113" cy="15875"/>
            </a:xfrm>
            <a:custGeom>
              <a:avLst/>
              <a:gdLst>
                <a:gd name="T0" fmla="*/ 4 w 4"/>
                <a:gd name="T1" fmla="*/ 2 h 6"/>
                <a:gd name="T2" fmla="*/ 2 w 4"/>
                <a:gd name="T3" fmla="*/ 0 h 6"/>
                <a:gd name="T4" fmla="*/ 2 w 4"/>
                <a:gd name="T5" fmla="*/ 6 h 6"/>
                <a:gd name="T6" fmla="*/ 4 w 4"/>
                <a:gd name="T7" fmla="*/ 2 h 6"/>
              </a:gdLst>
              <a:ahLst/>
              <a:cxnLst>
                <a:cxn ang="0">
                  <a:pos x="T0" y="T1"/>
                </a:cxn>
                <a:cxn ang="0">
                  <a:pos x="T2" y="T3"/>
                </a:cxn>
                <a:cxn ang="0">
                  <a:pos x="T4" y="T5"/>
                </a:cxn>
                <a:cxn ang="0">
                  <a:pos x="T6" y="T7"/>
                </a:cxn>
              </a:cxnLst>
              <a:rect l="0" t="0" r="r" b="b"/>
              <a:pathLst>
                <a:path w="4" h="6">
                  <a:moveTo>
                    <a:pt x="4" y="2"/>
                  </a:moveTo>
                  <a:cubicBezTo>
                    <a:pt x="4" y="1"/>
                    <a:pt x="3" y="0"/>
                    <a:pt x="2" y="0"/>
                  </a:cubicBezTo>
                  <a:cubicBezTo>
                    <a:pt x="0" y="1"/>
                    <a:pt x="0" y="4"/>
                    <a:pt x="2" y="6"/>
                  </a:cubicBezTo>
                  <a:cubicBezTo>
                    <a:pt x="3" y="4"/>
                    <a:pt x="4" y="3"/>
                    <a:pt x="4" y="2"/>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4" name="Freeform 514"/>
            <p:cNvSpPr>
              <a:spLocks noEditPoints="1"/>
            </p:cNvSpPr>
            <p:nvPr/>
          </p:nvSpPr>
          <p:spPr bwMode="auto">
            <a:xfrm>
              <a:off x="6026151" y="1544465"/>
              <a:ext cx="14288" cy="23813"/>
            </a:xfrm>
            <a:custGeom>
              <a:avLst/>
              <a:gdLst>
                <a:gd name="T0" fmla="*/ 3 w 5"/>
                <a:gd name="T1" fmla="*/ 9 h 9"/>
                <a:gd name="T2" fmla="*/ 2 w 5"/>
                <a:gd name="T3" fmla="*/ 8 h 9"/>
                <a:gd name="T4" fmla="*/ 0 w 5"/>
                <a:gd name="T5" fmla="*/ 5 h 9"/>
                <a:gd name="T6" fmla="*/ 2 w 5"/>
                <a:gd name="T7" fmla="*/ 1 h 9"/>
                <a:gd name="T8" fmla="*/ 3 w 5"/>
                <a:gd name="T9" fmla="*/ 0 h 9"/>
                <a:gd name="T10" fmla="*/ 3 w 5"/>
                <a:gd name="T11" fmla="*/ 1 h 9"/>
                <a:gd name="T12" fmla="*/ 4 w 5"/>
                <a:gd name="T13" fmla="*/ 2 h 9"/>
                <a:gd name="T14" fmla="*/ 5 w 5"/>
                <a:gd name="T15" fmla="*/ 3 h 9"/>
                <a:gd name="T16" fmla="*/ 5 w 5"/>
                <a:gd name="T17" fmla="*/ 4 h 9"/>
                <a:gd name="T18" fmla="*/ 3 w 5"/>
                <a:gd name="T19" fmla="*/ 9 h 9"/>
                <a:gd name="T20" fmla="*/ 2 w 5"/>
                <a:gd name="T21" fmla="*/ 3 h 9"/>
                <a:gd name="T22" fmla="*/ 2 w 5"/>
                <a:gd name="T23" fmla="*/ 5 h 9"/>
                <a:gd name="T24" fmla="*/ 2 w 5"/>
                <a:gd name="T25" fmla="*/ 6 h 9"/>
                <a:gd name="T26" fmla="*/ 3 w 5"/>
                <a:gd name="T27" fmla="*/ 4 h 9"/>
                <a:gd name="T28" fmla="*/ 2 w 5"/>
                <a:gd name="T2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3" y="9"/>
                  </a:moveTo>
                  <a:cubicBezTo>
                    <a:pt x="2" y="8"/>
                    <a:pt x="2" y="8"/>
                    <a:pt x="2" y="8"/>
                  </a:cubicBezTo>
                  <a:cubicBezTo>
                    <a:pt x="0" y="8"/>
                    <a:pt x="0" y="6"/>
                    <a:pt x="0" y="5"/>
                  </a:cubicBezTo>
                  <a:cubicBezTo>
                    <a:pt x="0" y="3"/>
                    <a:pt x="0" y="2"/>
                    <a:pt x="2" y="1"/>
                  </a:cubicBezTo>
                  <a:cubicBezTo>
                    <a:pt x="3" y="0"/>
                    <a:pt x="3" y="0"/>
                    <a:pt x="3" y="0"/>
                  </a:cubicBezTo>
                  <a:cubicBezTo>
                    <a:pt x="3" y="1"/>
                    <a:pt x="3" y="1"/>
                    <a:pt x="3" y="1"/>
                  </a:cubicBezTo>
                  <a:cubicBezTo>
                    <a:pt x="3" y="1"/>
                    <a:pt x="4" y="1"/>
                    <a:pt x="4" y="2"/>
                  </a:cubicBezTo>
                  <a:cubicBezTo>
                    <a:pt x="4" y="2"/>
                    <a:pt x="5" y="3"/>
                    <a:pt x="5" y="3"/>
                  </a:cubicBezTo>
                  <a:cubicBezTo>
                    <a:pt x="5" y="4"/>
                    <a:pt x="5" y="4"/>
                    <a:pt x="5" y="4"/>
                  </a:cubicBezTo>
                  <a:lnTo>
                    <a:pt x="3" y="9"/>
                  </a:lnTo>
                  <a:close/>
                  <a:moveTo>
                    <a:pt x="2" y="3"/>
                  </a:moveTo>
                  <a:cubicBezTo>
                    <a:pt x="2" y="4"/>
                    <a:pt x="2" y="4"/>
                    <a:pt x="2" y="5"/>
                  </a:cubicBezTo>
                  <a:cubicBezTo>
                    <a:pt x="2" y="5"/>
                    <a:pt x="2" y="6"/>
                    <a:pt x="2" y="6"/>
                  </a:cubicBezTo>
                  <a:cubicBezTo>
                    <a:pt x="3" y="4"/>
                    <a:pt x="3" y="4"/>
                    <a:pt x="3" y="4"/>
                  </a:cubicBezTo>
                  <a:cubicBezTo>
                    <a:pt x="3" y="4"/>
                    <a:pt x="3" y="3"/>
                    <a:pt x="2"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5" name="Freeform 515"/>
            <p:cNvSpPr/>
            <p:nvPr/>
          </p:nvSpPr>
          <p:spPr bwMode="auto">
            <a:xfrm>
              <a:off x="6094413" y="1495252"/>
              <a:ext cx="52388" cy="39688"/>
            </a:xfrm>
            <a:custGeom>
              <a:avLst/>
              <a:gdLst>
                <a:gd name="T0" fmla="*/ 0 w 19"/>
                <a:gd name="T1" fmla="*/ 0 h 15"/>
                <a:gd name="T2" fmla="*/ 9 w 19"/>
                <a:gd name="T3" fmla="*/ 3 h 15"/>
                <a:gd name="T4" fmla="*/ 8 w 19"/>
                <a:gd name="T5" fmla="*/ 5 h 15"/>
                <a:gd name="T6" fmla="*/ 19 w 19"/>
                <a:gd name="T7" fmla="*/ 8 h 15"/>
                <a:gd name="T8" fmla="*/ 9 w 19"/>
                <a:gd name="T9" fmla="*/ 12 h 15"/>
                <a:gd name="T10" fmla="*/ 0 w 19"/>
                <a:gd name="T11" fmla="*/ 0 h 15"/>
              </a:gdLst>
              <a:ahLst/>
              <a:cxnLst>
                <a:cxn ang="0">
                  <a:pos x="T0" y="T1"/>
                </a:cxn>
                <a:cxn ang="0">
                  <a:pos x="T2" y="T3"/>
                </a:cxn>
                <a:cxn ang="0">
                  <a:pos x="T4" y="T5"/>
                </a:cxn>
                <a:cxn ang="0">
                  <a:pos x="T6" y="T7"/>
                </a:cxn>
                <a:cxn ang="0">
                  <a:pos x="T8" y="T9"/>
                </a:cxn>
                <a:cxn ang="0">
                  <a:pos x="T10" y="T11"/>
                </a:cxn>
              </a:cxnLst>
              <a:rect l="0" t="0" r="r" b="b"/>
              <a:pathLst>
                <a:path w="19" h="15">
                  <a:moveTo>
                    <a:pt x="0" y="0"/>
                  </a:moveTo>
                  <a:cubicBezTo>
                    <a:pt x="3" y="1"/>
                    <a:pt x="6" y="2"/>
                    <a:pt x="9" y="3"/>
                  </a:cubicBezTo>
                  <a:cubicBezTo>
                    <a:pt x="8" y="4"/>
                    <a:pt x="8" y="5"/>
                    <a:pt x="8" y="5"/>
                  </a:cubicBezTo>
                  <a:cubicBezTo>
                    <a:pt x="11" y="6"/>
                    <a:pt x="15" y="7"/>
                    <a:pt x="19" y="8"/>
                  </a:cubicBezTo>
                  <a:cubicBezTo>
                    <a:pt x="17" y="12"/>
                    <a:pt x="14" y="15"/>
                    <a:pt x="9" y="12"/>
                  </a:cubicBezTo>
                  <a:cubicBezTo>
                    <a:pt x="3" y="8"/>
                    <a:pt x="3" y="7"/>
                    <a:pt x="0"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6" name="Freeform 516"/>
            <p:cNvSpPr>
              <a:spLocks noEditPoints="1"/>
            </p:cNvSpPr>
            <p:nvPr/>
          </p:nvSpPr>
          <p:spPr bwMode="auto">
            <a:xfrm>
              <a:off x="6089651" y="1492077"/>
              <a:ext cx="60325" cy="41275"/>
            </a:xfrm>
            <a:custGeom>
              <a:avLst/>
              <a:gdLst>
                <a:gd name="T0" fmla="*/ 15 w 22"/>
                <a:gd name="T1" fmla="*/ 15 h 15"/>
                <a:gd name="T2" fmla="*/ 11 w 22"/>
                <a:gd name="T3" fmla="*/ 14 h 15"/>
                <a:gd name="T4" fmla="*/ 1 w 22"/>
                <a:gd name="T5" fmla="*/ 2 h 15"/>
                <a:gd name="T6" fmla="*/ 0 w 22"/>
                <a:gd name="T7" fmla="*/ 0 h 15"/>
                <a:gd name="T8" fmla="*/ 2 w 22"/>
                <a:gd name="T9" fmla="*/ 1 h 15"/>
                <a:gd name="T10" fmla="*/ 11 w 22"/>
                <a:gd name="T11" fmla="*/ 3 h 15"/>
                <a:gd name="T12" fmla="*/ 13 w 22"/>
                <a:gd name="T13" fmla="*/ 4 h 15"/>
                <a:gd name="T14" fmla="*/ 12 w 22"/>
                <a:gd name="T15" fmla="*/ 5 h 15"/>
                <a:gd name="T16" fmla="*/ 11 w 22"/>
                <a:gd name="T17" fmla="*/ 6 h 15"/>
                <a:gd name="T18" fmla="*/ 22 w 22"/>
                <a:gd name="T19" fmla="*/ 8 h 15"/>
                <a:gd name="T20" fmla="*/ 22 w 22"/>
                <a:gd name="T21" fmla="*/ 9 h 15"/>
                <a:gd name="T22" fmla="*/ 15 w 22"/>
                <a:gd name="T23" fmla="*/ 15 h 15"/>
                <a:gd name="T24" fmla="*/ 4 w 22"/>
                <a:gd name="T25" fmla="*/ 3 h 15"/>
                <a:gd name="T26" fmla="*/ 12 w 22"/>
                <a:gd name="T27" fmla="*/ 12 h 15"/>
                <a:gd name="T28" fmla="*/ 15 w 22"/>
                <a:gd name="T29" fmla="*/ 13 h 15"/>
                <a:gd name="T30" fmla="*/ 20 w 22"/>
                <a:gd name="T31" fmla="*/ 9 h 15"/>
                <a:gd name="T32" fmla="*/ 8 w 22"/>
                <a:gd name="T33" fmla="*/ 7 h 15"/>
                <a:gd name="T34" fmla="*/ 9 w 22"/>
                <a:gd name="T35" fmla="*/ 6 h 15"/>
                <a:gd name="T36" fmla="*/ 9 w 22"/>
                <a:gd name="T37" fmla="*/ 5 h 15"/>
                <a:gd name="T38" fmla="*/ 4 w 22"/>
                <a:gd name="T3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5">
                  <a:moveTo>
                    <a:pt x="15" y="15"/>
                  </a:moveTo>
                  <a:cubicBezTo>
                    <a:pt x="13" y="15"/>
                    <a:pt x="12" y="15"/>
                    <a:pt x="11" y="14"/>
                  </a:cubicBezTo>
                  <a:cubicBezTo>
                    <a:pt x="5" y="10"/>
                    <a:pt x="4" y="9"/>
                    <a:pt x="1" y="2"/>
                  </a:cubicBezTo>
                  <a:cubicBezTo>
                    <a:pt x="0" y="0"/>
                    <a:pt x="0" y="0"/>
                    <a:pt x="0" y="0"/>
                  </a:cubicBezTo>
                  <a:cubicBezTo>
                    <a:pt x="2" y="1"/>
                    <a:pt x="2" y="1"/>
                    <a:pt x="2" y="1"/>
                  </a:cubicBezTo>
                  <a:cubicBezTo>
                    <a:pt x="5" y="1"/>
                    <a:pt x="8" y="2"/>
                    <a:pt x="11" y="3"/>
                  </a:cubicBezTo>
                  <a:cubicBezTo>
                    <a:pt x="13" y="4"/>
                    <a:pt x="13" y="4"/>
                    <a:pt x="13" y="4"/>
                  </a:cubicBezTo>
                  <a:cubicBezTo>
                    <a:pt x="12" y="5"/>
                    <a:pt x="12" y="5"/>
                    <a:pt x="12" y="5"/>
                  </a:cubicBezTo>
                  <a:cubicBezTo>
                    <a:pt x="12" y="5"/>
                    <a:pt x="11" y="5"/>
                    <a:pt x="11" y="6"/>
                  </a:cubicBezTo>
                  <a:cubicBezTo>
                    <a:pt x="22" y="8"/>
                    <a:pt x="22" y="8"/>
                    <a:pt x="22" y="8"/>
                  </a:cubicBezTo>
                  <a:cubicBezTo>
                    <a:pt x="22" y="9"/>
                    <a:pt x="22" y="9"/>
                    <a:pt x="22" y="9"/>
                  </a:cubicBezTo>
                  <a:cubicBezTo>
                    <a:pt x="20" y="13"/>
                    <a:pt x="18" y="15"/>
                    <a:pt x="15" y="15"/>
                  </a:cubicBezTo>
                  <a:close/>
                  <a:moveTo>
                    <a:pt x="4" y="3"/>
                  </a:moveTo>
                  <a:cubicBezTo>
                    <a:pt x="6" y="8"/>
                    <a:pt x="7" y="9"/>
                    <a:pt x="12" y="12"/>
                  </a:cubicBezTo>
                  <a:cubicBezTo>
                    <a:pt x="13" y="13"/>
                    <a:pt x="14" y="13"/>
                    <a:pt x="15" y="13"/>
                  </a:cubicBezTo>
                  <a:cubicBezTo>
                    <a:pt x="17" y="13"/>
                    <a:pt x="19" y="11"/>
                    <a:pt x="20" y="9"/>
                  </a:cubicBezTo>
                  <a:cubicBezTo>
                    <a:pt x="8" y="7"/>
                    <a:pt x="8" y="7"/>
                    <a:pt x="8" y="7"/>
                  </a:cubicBezTo>
                  <a:cubicBezTo>
                    <a:pt x="9" y="6"/>
                    <a:pt x="9" y="6"/>
                    <a:pt x="9" y="6"/>
                  </a:cubicBezTo>
                  <a:cubicBezTo>
                    <a:pt x="9" y="5"/>
                    <a:pt x="9" y="5"/>
                    <a:pt x="9" y="5"/>
                  </a:cubicBezTo>
                  <a:cubicBezTo>
                    <a:pt x="8" y="4"/>
                    <a:pt x="6" y="4"/>
                    <a:pt x="4"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7" name="Freeform 517"/>
            <p:cNvSpPr/>
            <p:nvPr/>
          </p:nvSpPr>
          <p:spPr bwMode="auto">
            <a:xfrm>
              <a:off x="6043613" y="1469852"/>
              <a:ext cx="42863" cy="49213"/>
            </a:xfrm>
            <a:custGeom>
              <a:avLst/>
              <a:gdLst>
                <a:gd name="T0" fmla="*/ 0 w 16"/>
                <a:gd name="T1" fmla="*/ 0 h 18"/>
                <a:gd name="T2" fmla="*/ 16 w 16"/>
                <a:gd name="T3" fmla="*/ 11 h 18"/>
                <a:gd name="T4" fmla="*/ 12 w 16"/>
                <a:gd name="T5" fmla="*/ 15 h 18"/>
                <a:gd name="T6" fmla="*/ 5 w 16"/>
                <a:gd name="T7" fmla="*/ 16 h 18"/>
                <a:gd name="T8" fmla="*/ 5 w 16"/>
                <a:gd name="T9" fmla="*/ 7 h 18"/>
                <a:gd name="T10" fmla="*/ 0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0" y="0"/>
                  </a:moveTo>
                  <a:cubicBezTo>
                    <a:pt x="5" y="4"/>
                    <a:pt x="10" y="7"/>
                    <a:pt x="16" y="11"/>
                  </a:cubicBezTo>
                  <a:cubicBezTo>
                    <a:pt x="11" y="10"/>
                    <a:pt x="14" y="13"/>
                    <a:pt x="12" y="15"/>
                  </a:cubicBezTo>
                  <a:cubicBezTo>
                    <a:pt x="11" y="18"/>
                    <a:pt x="7" y="18"/>
                    <a:pt x="5" y="16"/>
                  </a:cubicBezTo>
                  <a:cubicBezTo>
                    <a:pt x="3" y="12"/>
                    <a:pt x="4" y="11"/>
                    <a:pt x="5" y="7"/>
                  </a:cubicBezTo>
                  <a:cubicBezTo>
                    <a:pt x="5" y="5"/>
                    <a:pt x="1" y="1"/>
                    <a:pt x="0"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8" name="Freeform 518"/>
            <p:cNvSpPr>
              <a:spLocks noEditPoints="1"/>
            </p:cNvSpPr>
            <p:nvPr/>
          </p:nvSpPr>
          <p:spPr bwMode="auto">
            <a:xfrm>
              <a:off x="6026151" y="1455565"/>
              <a:ext cx="68263" cy="63500"/>
            </a:xfrm>
            <a:custGeom>
              <a:avLst/>
              <a:gdLst>
                <a:gd name="T0" fmla="*/ 15 w 25"/>
                <a:gd name="T1" fmla="*/ 23 h 23"/>
                <a:gd name="T2" fmla="*/ 11 w 25"/>
                <a:gd name="T3" fmla="*/ 21 h 23"/>
                <a:gd name="T4" fmla="*/ 10 w 25"/>
                <a:gd name="T5" fmla="*/ 12 h 23"/>
                <a:gd name="T6" fmla="*/ 10 w 25"/>
                <a:gd name="T7" fmla="*/ 11 h 23"/>
                <a:gd name="T8" fmla="*/ 6 w 25"/>
                <a:gd name="T9" fmla="*/ 7 h 23"/>
                <a:gd name="T10" fmla="*/ 5 w 25"/>
                <a:gd name="T11" fmla="*/ 6 h 23"/>
                <a:gd name="T12" fmla="*/ 0 w 25"/>
                <a:gd name="T13" fmla="*/ 0 h 23"/>
                <a:gd name="T14" fmla="*/ 25 w 25"/>
                <a:gd name="T15" fmla="*/ 17 h 23"/>
                <a:gd name="T16" fmla="*/ 21 w 25"/>
                <a:gd name="T17" fmla="*/ 17 h 23"/>
                <a:gd name="T18" fmla="*/ 20 w 25"/>
                <a:gd name="T19" fmla="*/ 18 h 23"/>
                <a:gd name="T20" fmla="*/ 19 w 25"/>
                <a:gd name="T21" fmla="*/ 21 h 23"/>
                <a:gd name="T22" fmla="*/ 15 w 25"/>
                <a:gd name="T23" fmla="*/ 23 h 23"/>
                <a:gd name="T24" fmla="*/ 12 w 25"/>
                <a:gd name="T25" fmla="*/ 10 h 23"/>
                <a:gd name="T26" fmla="*/ 12 w 25"/>
                <a:gd name="T27" fmla="*/ 12 h 23"/>
                <a:gd name="T28" fmla="*/ 12 w 25"/>
                <a:gd name="T29" fmla="*/ 13 h 23"/>
                <a:gd name="T30" fmla="*/ 12 w 25"/>
                <a:gd name="T31" fmla="*/ 20 h 23"/>
                <a:gd name="T32" fmla="*/ 15 w 25"/>
                <a:gd name="T33" fmla="*/ 21 h 23"/>
                <a:gd name="T34" fmla="*/ 17 w 25"/>
                <a:gd name="T35" fmla="*/ 20 h 23"/>
                <a:gd name="T36" fmla="*/ 18 w 25"/>
                <a:gd name="T37" fmla="*/ 18 h 23"/>
                <a:gd name="T38" fmla="*/ 19 w 25"/>
                <a:gd name="T39" fmla="*/ 15 h 23"/>
                <a:gd name="T40" fmla="*/ 12 w 25"/>
                <a:gd name="T4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3">
                  <a:moveTo>
                    <a:pt x="15" y="23"/>
                  </a:moveTo>
                  <a:cubicBezTo>
                    <a:pt x="13" y="23"/>
                    <a:pt x="11" y="22"/>
                    <a:pt x="11" y="21"/>
                  </a:cubicBezTo>
                  <a:cubicBezTo>
                    <a:pt x="8" y="17"/>
                    <a:pt x="9" y="16"/>
                    <a:pt x="10" y="12"/>
                  </a:cubicBezTo>
                  <a:cubicBezTo>
                    <a:pt x="10" y="11"/>
                    <a:pt x="10" y="11"/>
                    <a:pt x="10" y="11"/>
                  </a:cubicBezTo>
                  <a:cubicBezTo>
                    <a:pt x="10" y="11"/>
                    <a:pt x="7" y="8"/>
                    <a:pt x="6" y="7"/>
                  </a:cubicBezTo>
                  <a:cubicBezTo>
                    <a:pt x="6" y="7"/>
                    <a:pt x="5" y="6"/>
                    <a:pt x="5" y="6"/>
                  </a:cubicBezTo>
                  <a:cubicBezTo>
                    <a:pt x="0" y="0"/>
                    <a:pt x="0" y="0"/>
                    <a:pt x="0" y="0"/>
                  </a:cubicBezTo>
                  <a:cubicBezTo>
                    <a:pt x="25" y="17"/>
                    <a:pt x="25" y="17"/>
                    <a:pt x="25" y="17"/>
                  </a:cubicBezTo>
                  <a:cubicBezTo>
                    <a:pt x="21" y="17"/>
                    <a:pt x="21" y="17"/>
                    <a:pt x="21" y="17"/>
                  </a:cubicBezTo>
                  <a:cubicBezTo>
                    <a:pt x="20" y="17"/>
                    <a:pt x="20" y="17"/>
                    <a:pt x="20" y="18"/>
                  </a:cubicBezTo>
                  <a:cubicBezTo>
                    <a:pt x="20" y="19"/>
                    <a:pt x="20" y="20"/>
                    <a:pt x="19" y="21"/>
                  </a:cubicBezTo>
                  <a:cubicBezTo>
                    <a:pt x="18" y="22"/>
                    <a:pt x="16" y="23"/>
                    <a:pt x="15" y="23"/>
                  </a:cubicBezTo>
                  <a:close/>
                  <a:moveTo>
                    <a:pt x="12" y="10"/>
                  </a:moveTo>
                  <a:cubicBezTo>
                    <a:pt x="12" y="11"/>
                    <a:pt x="12" y="11"/>
                    <a:pt x="12" y="12"/>
                  </a:cubicBezTo>
                  <a:cubicBezTo>
                    <a:pt x="12" y="13"/>
                    <a:pt x="12" y="13"/>
                    <a:pt x="12" y="13"/>
                  </a:cubicBezTo>
                  <a:cubicBezTo>
                    <a:pt x="11" y="16"/>
                    <a:pt x="10" y="17"/>
                    <a:pt x="12" y="20"/>
                  </a:cubicBezTo>
                  <a:cubicBezTo>
                    <a:pt x="13" y="21"/>
                    <a:pt x="14" y="21"/>
                    <a:pt x="15" y="21"/>
                  </a:cubicBezTo>
                  <a:cubicBezTo>
                    <a:pt x="16" y="21"/>
                    <a:pt x="17" y="21"/>
                    <a:pt x="17" y="20"/>
                  </a:cubicBezTo>
                  <a:cubicBezTo>
                    <a:pt x="18" y="19"/>
                    <a:pt x="18" y="19"/>
                    <a:pt x="18" y="18"/>
                  </a:cubicBezTo>
                  <a:cubicBezTo>
                    <a:pt x="18" y="17"/>
                    <a:pt x="18" y="16"/>
                    <a:pt x="19" y="15"/>
                  </a:cubicBezTo>
                  <a:lnTo>
                    <a:pt x="12" y="1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09" name="Freeform 519"/>
            <p:cNvSpPr/>
            <p:nvPr/>
          </p:nvSpPr>
          <p:spPr bwMode="auto">
            <a:xfrm>
              <a:off x="5991226" y="1466677"/>
              <a:ext cx="71438" cy="66675"/>
            </a:xfrm>
            <a:custGeom>
              <a:avLst/>
              <a:gdLst>
                <a:gd name="T0" fmla="*/ 13 w 26"/>
                <a:gd name="T1" fmla="*/ 6 h 24"/>
                <a:gd name="T2" fmla="*/ 14 w 26"/>
                <a:gd name="T3" fmla="*/ 10 h 24"/>
                <a:gd name="T4" fmla="*/ 16 w 26"/>
                <a:gd name="T5" fmla="*/ 3 h 24"/>
                <a:gd name="T6" fmla="*/ 22 w 26"/>
                <a:gd name="T7" fmla="*/ 11 h 24"/>
                <a:gd name="T8" fmla="*/ 26 w 26"/>
                <a:gd name="T9" fmla="*/ 20 h 24"/>
                <a:gd name="T10" fmla="*/ 20 w 26"/>
                <a:gd name="T11" fmla="*/ 18 h 24"/>
                <a:gd name="T12" fmla="*/ 12 w 26"/>
                <a:gd name="T13" fmla="*/ 22 h 24"/>
                <a:gd name="T14" fmla="*/ 12 w 26"/>
                <a:gd name="T15" fmla="*/ 18 h 24"/>
                <a:gd name="T16" fmla="*/ 11 w 26"/>
                <a:gd name="T17" fmla="*/ 20 h 24"/>
                <a:gd name="T18" fmla="*/ 11 w 26"/>
                <a:gd name="T19" fmla="*/ 20 h 24"/>
                <a:gd name="T20" fmla="*/ 10 w 26"/>
                <a:gd name="T21" fmla="*/ 24 h 24"/>
                <a:gd name="T22" fmla="*/ 0 w 26"/>
                <a:gd name="T23" fmla="*/ 14 h 24"/>
                <a:gd name="T24" fmla="*/ 3 w 26"/>
                <a:gd name="T25" fmla="*/ 14 h 24"/>
                <a:gd name="T26" fmla="*/ 1 w 26"/>
                <a:gd name="T27" fmla="*/ 10 h 24"/>
                <a:gd name="T28" fmla="*/ 3 w 26"/>
                <a:gd name="T29" fmla="*/ 6 h 24"/>
                <a:gd name="T30" fmla="*/ 9 w 26"/>
                <a:gd name="T31" fmla="*/ 0 h 24"/>
                <a:gd name="T32" fmla="*/ 13 w 26"/>
                <a:gd name="T33"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4">
                  <a:moveTo>
                    <a:pt x="13" y="6"/>
                  </a:moveTo>
                  <a:cubicBezTo>
                    <a:pt x="15" y="6"/>
                    <a:pt x="15" y="8"/>
                    <a:pt x="14" y="10"/>
                  </a:cubicBezTo>
                  <a:cubicBezTo>
                    <a:pt x="18" y="11"/>
                    <a:pt x="17" y="5"/>
                    <a:pt x="16" y="3"/>
                  </a:cubicBezTo>
                  <a:cubicBezTo>
                    <a:pt x="21" y="2"/>
                    <a:pt x="23" y="8"/>
                    <a:pt x="22" y="11"/>
                  </a:cubicBezTo>
                  <a:cubicBezTo>
                    <a:pt x="21" y="16"/>
                    <a:pt x="23" y="17"/>
                    <a:pt x="26" y="20"/>
                  </a:cubicBezTo>
                  <a:cubicBezTo>
                    <a:pt x="22" y="22"/>
                    <a:pt x="22" y="22"/>
                    <a:pt x="20" y="18"/>
                  </a:cubicBezTo>
                  <a:cubicBezTo>
                    <a:pt x="18" y="19"/>
                    <a:pt x="14" y="23"/>
                    <a:pt x="12" y="22"/>
                  </a:cubicBezTo>
                  <a:cubicBezTo>
                    <a:pt x="13" y="21"/>
                    <a:pt x="13" y="20"/>
                    <a:pt x="12" y="18"/>
                  </a:cubicBezTo>
                  <a:cubicBezTo>
                    <a:pt x="11" y="19"/>
                    <a:pt x="11" y="19"/>
                    <a:pt x="11" y="20"/>
                  </a:cubicBezTo>
                  <a:cubicBezTo>
                    <a:pt x="11" y="20"/>
                    <a:pt x="11" y="20"/>
                    <a:pt x="11" y="20"/>
                  </a:cubicBezTo>
                  <a:cubicBezTo>
                    <a:pt x="11" y="21"/>
                    <a:pt x="11" y="23"/>
                    <a:pt x="10" y="24"/>
                  </a:cubicBezTo>
                  <a:cubicBezTo>
                    <a:pt x="5" y="22"/>
                    <a:pt x="4" y="19"/>
                    <a:pt x="0" y="14"/>
                  </a:cubicBezTo>
                  <a:cubicBezTo>
                    <a:pt x="1" y="14"/>
                    <a:pt x="2" y="14"/>
                    <a:pt x="3" y="14"/>
                  </a:cubicBezTo>
                  <a:cubicBezTo>
                    <a:pt x="2" y="13"/>
                    <a:pt x="1" y="11"/>
                    <a:pt x="1" y="10"/>
                  </a:cubicBezTo>
                  <a:cubicBezTo>
                    <a:pt x="1" y="9"/>
                    <a:pt x="4" y="8"/>
                    <a:pt x="3" y="6"/>
                  </a:cubicBezTo>
                  <a:cubicBezTo>
                    <a:pt x="2" y="3"/>
                    <a:pt x="6" y="2"/>
                    <a:pt x="9" y="0"/>
                  </a:cubicBezTo>
                  <a:cubicBezTo>
                    <a:pt x="10" y="2"/>
                    <a:pt x="12" y="4"/>
                    <a:pt x="13" y="6"/>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0" name="Freeform 520"/>
            <p:cNvSpPr>
              <a:spLocks noEditPoints="1"/>
            </p:cNvSpPr>
            <p:nvPr/>
          </p:nvSpPr>
          <p:spPr bwMode="auto">
            <a:xfrm>
              <a:off x="5984876" y="1465090"/>
              <a:ext cx="82550" cy="69850"/>
            </a:xfrm>
            <a:custGeom>
              <a:avLst/>
              <a:gdLst>
                <a:gd name="T0" fmla="*/ 12 w 30"/>
                <a:gd name="T1" fmla="*/ 26 h 26"/>
                <a:gd name="T2" fmla="*/ 0 w 30"/>
                <a:gd name="T3" fmla="*/ 14 h 26"/>
                <a:gd name="T4" fmla="*/ 3 w 30"/>
                <a:gd name="T5" fmla="*/ 14 h 26"/>
                <a:gd name="T6" fmla="*/ 3 w 30"/>
                <a:gd name="T7" fmla="*/ 9 h 26"/>
                <a:gd name="T8" fmla="*/ 8 w 30"/>
                <a:gd name="T9" fmla="*/ 1 h 26"/>
                <a:gd name="T10" fmla="*/ 11 w 30"/>
                <a:gd name="T11" fmla="*/ 0 h 26"/>
                <a:gd name="T12" fmla="*/ 16 w 30"/>
                <a:gd name="T13" fmla="*/ 6 h 26"/>
                <a:gd name="T14" fmla="*/ 18 w 30"/>
                <a:gd name="T15" fmla="*/ 10 h 26"/>
                <a:gd name="T16" fmla="*/ 17 w 30"/>
                <a:gd name="T17" fmla="*/ 4 h 26"/>
                <a:gd name="T18" fmla="*/ 24 w 30"/>
                <a:gd name="T19" fmla="*/ 5 h 26"/>
                <a:gd name="T20" fmla="*/ 28 w 30"/>
                <a:gd name="T21" fmla="*/ 20 h 26"/>
                <a:gd name="T22" fmla="*/ 28 w 30"/>
                <a:gd name="T23" fmla="*/ 22 h 26"/>
                <a:gd name="T24" fmla="*/ 21 w 30"/>
                <a:gd name="T25" fmla="*/ 21 h 26"/>
                <a:gd name="T26" fmla="*/ 13 w 30"/>
                <a:gd name="T27" fmla="*/ 25 h 26"/>
                <a:gd name="T28" fmla="*/ 4 w 30"/>
                <a:gd name="T29" fmla="*/ 16 h 26"/>
                <a:gd name="T30" fmla="*/ 12 w 30"/>
                <a:gd name="T31" fmla="*/ 23 h 26"/>
                <a:gd name="T32" fmla="*/ 11 w 30"/>
                <a:gd name="T33" fmla="*/ 23 h 26"/>
                <a:gd name="T34" fmla="*/ 13 w 30"/>
                <a:gd name="T35" fmla="*/ 18 h 26"/>
                <a:gd name="T36" fmla="*/ 15 w 30"/>
                <a:gd name="T37" fmla="*/ 19 h 26"/>
                <a:gd name="T38" fmla="*/ 20 w 30"/>
                <a:gd name="T39" fmla="*/ 19 h 26"/>
                <a:gd name="T40" fmla="*/ 23 w 30"/>
                <a:gd name="T41" fmla="*/ 18 h 26"/>
                <a:gd name="T42" fmla="*/ 25 w 30"/>
                <a:gd name="T43" fmla="*/ 21 h 26"/>
                <a:gd name="T44" fmla="*/ 23 w 30"/>
                <a:gd name="T45" fmla="*/ 12 h 26"/>
                <a:gd name="T46" fmla="*/ 20 w 30"/>
                <a:gd name="T47" fmla="*/ 5 h 26"/>
                <a:gd name="T48" fmla="*/ 17 w 30"/>
                <a:gd name="T49" fmla="*/ 12 h 26"/>
                <a:gd name="T50" fmla="*/ 16 w 30"/>
                <a:gd name="T51" fmla="*/ 12 h 26"/>
                <a:gd name="T52" fmla="*/ 15 w 30"/>
                <a:gd name="T53" fmla="*/ 10 h 26"/>
                <a:gd name="T54" fmla="*/ 15 w 30"/>
                <a:gd name="T55" fmla="*/ 8 h 26"/>
                <a:gd name="T56" fmla="*/ 14 w 30"/>
                <a:gd name="T57" fmla="*/ 8 h 26"/>
                <a:gd name="T58" fmla="*/ 11 w 30"/>
                <a:gd name="T59" fmla="*/ 2 h 26"/>
                <a:gd name="T60" fmla="*/ 6 w 30"/>
                <a:gd name="T61" fmla="*/ 7 h 26"/>
                <a:gd name="T62" fmla="*/ 4 w 30"/>
                <a:gd name="T63" fmla="*/ 11 h 26"/>
                <a:gd name="T64" fmla="*/ 6 w 30"/>
                <a:gd name="T65" fmla="*/ 14 h 26"/>
                <a:gd name="T66" fmla="*/ 5 w 30"/>
                <a:gd name="T6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6">
                  <a:moveTo>
                    <a:pt x="13" y="26"/>
                  </a:moveTo>
                  <a:cubicBezTo>
                    <a:pt x="12" y="26"/>
                    <a:pt x="12" y="26"/>
                    <a:pt x="12" y="26"/>
                  </a:cubicBezTo>
                  <a:cubicBezTo>
                    <a:pt x="6" y="24"/>
                    <a:pt x="5" y="21"/>
                    <a:pt x="2" y="17"/>
                  </a:cubicBezTo>
                  <a:cubicBezTo>
                    <a:pt x="0" y="14"/>
                    <a:pt x="0" y="14"/>
                    <a:pt x="0" y="14"/>
                  </a:cubicBezTo>
                  <a:cubicBezTo>
                    <a:pt x="2" y="14"/>
                    <a:pt x="2" y="14"/>
                    <a:pt x="2" y="14"/>
                  </a:cubicBezTo>
                  <a:cubicBezTo>
                    <a:pt x="3" y="14"/>
                    <a:pt x="3" y="14"/>
                    <a:pt x="3" y="14"/>
                  </a:cubicBezTo>
                  <a:cubicBezTo>
                    <a:pt x="2" y="13"/>
                    <a:pt x="2" y="12"/>
                    <a:pt x="2" y="11"/>
                  </a:cubicBezTo>
                  <a:cubicBezTo>
                    <a:pt x="2" y="10"/>
                    <a:pt x="3" y="9"/>
                    <a:pt x="3" y="9"/>
                  </a:cubicBezTo>
                  <a:cubicBezTo>
                    <a:pt x="4" y="8"/>
                    <a:pt x="4" y="8"/>
                    <a:pt x="4" y="8"/>
                  </a:cubicBezTo>
                  <a:cubicBezTo>
                    <a:pt x="3" y="4"/>
                    <a:pt x="6" y="2"/>
                    <a:pt x="8" y="1"/>
                  </a:cubicBezTo>
                  <a:cubicBezTo>
                    <a:pt x="9" y="1"/>
                    <a:pt x="10" y="1"/>
                    <a:pt x="10" y="0"/>
                  </a:cubicBezTo>
                  <a:cubicBezTo>
                    <a:pt x="11" y="0"/>
                    <a:pt x="11" y="0"/>
                    <a:pt x="11" y="0"/>
                  </a:cubicBezTo>
                  <a:cubicBezTo>
                    <a:pt x="13" y="2"/>
                    <a:pt x="13" y="2"/>
                    <a:pt x="13" y="2"/>
                  </a:cubicBezTo>
                  <a:cubicBezTo>
                    <a:pt x="14" y="4"/>
                    <a:pt x="15" y="5"/>
                    <a:pt x="16" y="6"/>
                  </a:cubicBezTo>
                  <a:cubicBezTo>
                    <a:pt x="16" y="6"/>
                    <a:pt x="17" y="7"/>
                    <a:pt x="17" y="7"/>
                  </a:cubicBezTo>
                  <a:cubicBezTo>
                    <a:pt x="18" y="8"/>
                    <a:pt x="18" y="9"/>
                    <a:pt x="18" y="10"/>
                  </a:cubicBezTo>
                  <a:cubicBezTo>
                    <a:pt x="18" y="9"/>
                    <a:pt x="18" y="6"/>
                    <a:pt x="18" y="5"/>
                  </a:cubicBezTo>
                  <a:cubicBezTo>
                    <a:pt x="17" y="4"/>
                    <a:pt x="17" y="4"/>
                    <a:pt x="17" y="4"/>
                  </a:cubicBezTo>
                  <a:cubicBezTo>
                    <a:pt x="18" y="3"/>
                    <a:pt x="18" y="3"/>
                    <a:pt x="18" y="3"/>
                  </a:cubicBezTo>
                  <a:cubicBezTo>
                    <a:pt x="20" y="3"/>
                    <a:pt x="22" y="3"/>
                    <a:pt x="24" y="5"/>
                  </a:cubicBezTo>
                  <a:cubicBezTo>
                    <a:pt x="25" y="7"/>
                    <a:pt x="26" y="10"/>
                    <a:pt x="25" y="12"/>
                  </a:cubicBezTo>
                  <a:cubicBezTo>
                    <a:pt x="24" y="16"/>
                    <a:pt x="26" y="17"/>
                    <a:pt x="28" y="20"/>
                  </a:cubicBezTo>
                  <a:cubicBezTo>
                    <a:pt x="30" y="21"/>
                    <a:pt x="30" y="21"/>
                    <a:pt x="30" y="21"/>
                  </a:cubicBezTo>
                  <a:cubicBezTo>
                    <a:pt x="28" y="22"/>
                    <a:pt x="28" y="22"/>
                    <a:pt x="28" y="22"/>
                  </a:cubicBezTo>
                  <a:cubicBezTo>
                    <a:pt x="24" y="24"/>
                    <a:pt x="23" y="23"/>
                    <a:pt x="22" y="20"/>
                  </a:cubicBezTo>
                  <a:cubicBezTo>
                    <a:pt x="22" y="21"/>
                    <a:pt x="21" y="21"/>
                    <a:pt x="21" y="21"/>
                  </a:cubicBezTo>
                  <a:cubicBezTo>
                    <a:pt x="19" y="23"/>
                    <a:pt x="16" y="24"/>
                    <a:pt x="14" y="24"/>
                  </a:cubicBezTo>
                  <a:cubicBezTo>
                    <a:pt x="14" y="24"/>
                    <a:pt x="13" y="25"/>
                    <a:pt x="13" y="25"/>
                  </a:cubicBezTo>
                  <a:lnTo>
                    <a:pt x="13" y="26"/>
                  </a:lnTo>
                  <a:close/>
                  <a:moveTo>
                    <a:pt x="4" y="16"/>
                  </a:moveTo>
                  <a:cubicBezTo>
                    <a:pt x="4" y="16"/>
                    <a:pt x="4" y="16"/>
                    <a:pt x="4" y="16"/>
                  </a:cubicBezTo>
                  <a:cubicBezTo>
                    <a:pt x="6" y="20"/>
                    <a:pt x="8" y="22"/>
                    <a:pt x="12" y="23"/>
                  </a:cubicBezTo>
                  <a:cubicBezTo>
                    <a:pt x="12" y="23"/>
                    <a:pt x="12" y="23"/>
                    <a:pt x="12" y="23"/>
                  </a:cubicBezTo>
                  <a:cubicBezTo>
                    <a:pt x="11" y="23"/>
                    <a:pt x="11" y="23"/>
                    <a:pt x="11" y="23"/>
                  </a:cubicBezTo>
                  <a:cubicBezTo>
                    <a:pt x="12" y="21"/>
                    <a:pt x="12" y="21"/>
                    <a:pt x="12" y="21"/>
                  </a:cubicBezTo>
                  <a:cubicBezTo>
                    <a:pt x="12" y="20"/>
                    <a:pt x="12" y="19"/>
                    <a:pt x="13" y="18"/>
                  </a:cubicBezTo>
                  <a:cubicBezTo>
                    <a:pt x="14" y="18"/>
                    <a:pt x="14" y="18"/>
                    <a:pt x="14" y="18"/>
                  </a:cubicBezTo>
                  <a:cubicBezTo>
                    <a:pt x="15" y="19"/>
                    <a:pt x="15" y="19"/>
                    <a:pt x="15" y="19"/>
                  </a:cubicBezTo>
                  <a:cubicBezTo>
                    <a:pt x="16" y="20"/>
                    <a:pt x="16" y="21"/>
                    <a:pt x="16" y="22"/>
                  </a:cubicBezTo>
                  <a:cubicBezTo>
                    <a:pt x="17" y="21"/>
                    <a:pt x="19" y="20"/>
                    <a:pt x="20" y="19"/>
                  </a:cubicBezTo>
                  <a:cubicBezTo>
                    <a:pt x="21" y="19"/>
                    <a:pt x="21" y="18"/>
                    <a:pt x="22" y="18"/>
                  </a:cubicBezTo>
                  <a:cubicBezTo>
                    <a:pt x="23" y="18"/>
                    <a:pt x="23" y="18"/>
                    <a:pt x="23" y="18"/>
                  </a:cubicBezTo>
                  <a:cubicBezTo>
                    <a:pt x="23" y="19"/>
                    <a:pt x="23" y="19"/>
                    <a:pt x="23" y="19"/>
                  </a:cubicBezTo>
                  <a:cubicBezTo>
                    <a:pt x="24" y="20"/>
                    <a:pt x="25" y="21"/>
                    <a:pt x="25" y="21"/>
                  </a:cubicBezTo>
                  <a:cubicBezTo>
                    <a:pt x="25" y="21"/>
                    <a:pt x="26" y="21"/>
                    <a:pt x="26" y="21"/>
                  </a:cubicBezTo>
                  <a:cubicBezTo>
                    <a:pt x="24" y="18"/>
                    <a:pt x="22" y="16"/>
                    <a:pt x="23" y="12"/>
                  </a:cubicBezTo>
                  <a:cubicBezTo>
                    <a:pt x="24" y="10"/>
                    <a:pt x="23" y="8"/>
                    <a:pt x="22" y="6"/>
                  </a:cubicBezTo>
                  <a:cubicBezTo>
                    <a:pt x="21" y="5"/>
                    <a:pt x="21" y="5"/>
                    <a:pt x="20" y="5"/>
                  </a:cubicBezTo>
                  <a:cubicBezTo>
                    <a:pt x="20" y="8"/>
                    <a:pt x="20" y="10"/>
                    <a:pt x="19" y="11"/>
                  </a:cubicBezTo>
                  <a:cubicBezTo>
                    <a:pt x="19" y="12"/>
                    <a:pt x="18" y="12"/>
                    <a:pt x="17" y="12"/>
                  </a:cubicBezTo>
                  <a:cubicBezTo>
                    <a:pt x="17" y="12"/>
                    <a:pt x="17" y="12"/>
                    <a:pt x="17" y="12"/>
                  </a:cubicBezTo>
                  <a:cubicBezTo>
                    <a:pt x="17" y="12"/>
                    <a:pt x="17" y="12"/>
                    <a:pt x="16" y="12"/>
                  </a:cubicBezTo>
                  <a:cubicBezTo>
                    <a:pt x="15" y="11"/>
                    <a:pt x="15" y="11"/>
                    <a:pt x="15" y="11"/>
                  </a:cubicBezTo>
                  <a:cubicBezTo>
                    <a:pt x="15" y="10"/>
                    <a:pt x="15" y="10"/>
                    <a:pt x="15" y="10"/>
                  </a:cubicBezTo>
                  <a:cubicBezTo>
                    <a:pt x="16" y="9"/>
                    <a:pt x="16" y="8"/>
                    <a:pt x="16" y="8"/>
                  </a:cubicBezTo>
                  <a:cubicBezTo>
                    <a:pt x="16" y="8"/>
                    <a:pt x="15" y="8"/>
                    <a:pt x="15" y="8"/>
                  </a:cubicBezTo>
                  <a:cubicBezTo>
                    <a:pt x="14" y="8"/>
                    <a:pt x="14" y="8"/>
                    <a:pt x="14" y="8"/>
                  </a:cubicBezTo>
                  <a:cubicBezTo>
                    <a:pt x="14" y="8"/>
                    <a:pt x="14" y="8"/>
                    <a:pt x="14" y="8"/>
                  </a:cubicBezTo>
                  <a:cubicBezTo>
                    <a:pt x="13" y="6"/>
                    <a:pt x="12" y="5"/>
                    <a:pt x="11" y="4"/>
                  </a:cubicBezTo>
                  <a:cubicBezTo>
                    <a:pt x="11" y="2"/>
                    <a:pt x="11" y="2"/>
                    <a:pt x="11" y="2"/>
                  </a:cubicBezTo>
                  <a:cubicBezTo>
                    <a:pt x="10" y="3"/>
                    <a:pt x="10" y="3"/>
                    <a:pt x="9" y="3"/>
                  </a:cubicBezTo>
                  <a:cubicBezTo>
                    <a:pt x="6" y="5"/>
                    <a:pt x="5" y="5"/>
                    <a:pt x="6" y="7"/>
                  </a:cubicBezTo>
                  <a:cubicBezTo>
                    <a:pt x="7" y="8"/>
                    <a:pt x="5" y="10"/>
                    <a:pt x="5" y="10"/>
                  </a:cubicBezTo>
                  <a:cubicBezTo>
                    <a:pt x="4" y="11"/>
                    <a:pt x="4" y="11"/>
                    <a:pt x="4" y="11"/>
                  </a:cubicBezTo>
                  <a:cubicBezTo>
                    <a:pt x="4" y="12"/>
                    <a:pt x="5" y="13"/>
                    <a:pt x="5" y="13"/>
                  </a:cubicBezTo>
                  <a:cubicBezTo>
                    <a:pt x="5" y="14"/>
                    <a:pt x="6" y="14"/>
                    <a:pt x="6" y="14"/>
                  </a:cubicBezTo>
                  <a:cubicBezTo>
                    <a:pt x="7" y="16"/>
                    <a:pt x="7" y="16"/>
                    <a:pt x="7" y="16"/>
                  </a:cubicBezTo>
                  <a:cubicBezTo>
                    <a:pt x="5" y="16"/>
                    <a:pt x="5" y="16"/>
                    <a:pt x="5" y="16"/>
                  </a:cubicBezTo>
                  <a:cubicBezTo>
                    <a:pt x="4" y="16"/>
                    <a:pt x="4" y="16"/>
                    <a:pt x="4"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1" name="Freeform 521"/>
            <p:cNvSpPr/>
            <p:nvPr/>
          </p:nvSpPr>
          <p:spPr bwMode="auto">
            <a:xfrm>
              <a:off x="5973763" y="1484140"/>
              <a:ext cx="11113" cy="20638"/>
            </a:xfrm>
            <a:custGeom>
              <a:avLst/>
              <a:gdLst>
                <a:gd name="T0" fmla="*/ 3 w 4"/>
                <a:gd name="T1" fmla="*/ 4 h 8"/>
                <a:gd name="T2" fmla="*/ 2 w 4"/>
                <a:gd name="T3" fmla="*/ 8 h 8"/>
                <a:gd name="T4" fmla="*/ 2 w 4"/>
                <a:gd name="T5" fmla="*/ 0 h 8"/>
                <a:gd name="T6" fmla="*/ 3 w 4"/>
                <a:gd name="T7" fmla="*/ 4 h 8"/>
              </a:gdLst>
              <a:ahLst/>
              <a:cxnLst>
                <a:cxn ang="0">
                  <a:pos x="T0" y="T1"/>
                </a:cxn>
                <a:cxn ang="0">
                  <a:pos x="T2" y="T3"/>
                </a:cxn>
                <a:cxn ang="0">
                  <a:pos x="T4" y="T5"/>
                </a:cxn>
                <a:cxn ang="0">
                  <a:pos x="T6" y="T7"/>
                </a:cxn>
              </a:cxnLst>
              <a:rect l="0" t="0" r="r" b="b"/>
              <a:pathLst>
                <a:path w="4" h="8">
                  <a:moveTo>
                    <a:pt x="3" y="4"/>
                  </a:moveTo>
                  <a:cubicBezTo>
                    <a:pt x="3" y="6"/>
                    <a:pt x="3" y="7"/>
                    <a:pt x="2" y="8"/>
                  </a:cubicBezTo>
                  <a:cubicBezTo>
                    <a:pt x="0" y="6"/>
                    <a:pt x="2" y="2"/>
                    <a:pt x="2" y="0"/>
                  </a:cubicBezTo>
                  <a:cubicBezTo>
                    <a:pt x="3" y="2"/>
                    <a:pt x="4" y="3"/>
                    <a:pt x="3" y="4"/>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2" name="Freeform 522"/>
            <p:cNvSpPr/>
            <p:nvPr/>
          </p:nvSpPr>
          <p:spPr bwMode="auto">
            <a:xfrm>
              <a:off x="5973763" y="1473027"/>
              <a:ext cx="11113" cy="38100"/>
            </a:xfrm>
            <a:custGeom>
              <a:avLst/>
              <a:gdLst>
                <a:gd name="T0" fmla="*/ 3 w 4"/>
                <a:gd name="T1" fmla="*/ 14 h 14"/>
                <a:gd name="T2" fmla="*/ 2 w 4"/>
                <a:gd name="T3" fmla="*/ 13 h 14"/>
                <a:gd name="T4" fmla="*/ 1 w 4"/>
                <a:gd name="T5" fmla="*/ 6 h 14"/>
                <a:gd name="T6" fmla="*/ 1 w 4"/>
                <a:gd name="T7" fmla="*/ 4 h 14"/>
                <a:gd name="T8" fmla="*/ 1 w 4"/>
                <a:gd name="T9" fmla="*/ 0 h 14"/>
                <a:gd name="T10" fmla="*/ 3 w 4"/>
                <a:gd name="T11" fmla="*/ 4 h 14"/>
                <a:gd name="T12" fmla="*/ 3 w 4"/>
                <a:gd name="T13" fmla="*/ 4 h 14"/>
                <a:gd name="T14" fmla="*/ 4 w 4"/>
                <a:gd name="T15" fmla="*/ 9 h 14"/>
                <a:gd name="T16" fmla="*/ 4 w 4"/>
                <a:gd name="T17" fmla="*/ 11 h 14"/>
                <a:gd name="T18" fmla="*/ 3 w 4"/>
                <a:gd name="T19" fmla="*/ 12 h 14"/>
                <a:gd name="T20" fmla="*/ 3 w 4"/>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4">
                  <a:moveTo>
                    <a:pt x="3" y="14"/>
                  </a:moveTo>
                  <a:cubicBezTo>
                    <a:pt x="2" y="13"/>
                    <a:pt x="2" y="13"/>
                    <a:pt x="2" y="13"/>
                  </a:cubicBezTo>
                  <a:cubicBezTo>
                    <a:pt x="0" y="11"/>
                    <a:pt x="0" y="8"/>
                    <a:pt x="1" y="6"/>
                  </a:cubicBezTo>
                  <a:cubicBezTo>
                    <a:pt x="1" y="5"/>
                    <a:pt x="1" y="4"/>
                    <a:pt x="1" y="4"/>
                  </a:cubicBezTo>
                  <a:cubicBezTo>
                    <a:pt x="1" y="0"/>
                    <a:pt x="1" y="0"/>
                    <a:pt x="1" y="0"/>
                  </a:cubicBezTo>
                  <a:cubicBezTo>
                    <a:pt x="3" y="4"/>
                    <a:pt x="3" y="4"/>
                    <a:pt x="3" y="4"/>
                  </a:cubicBezTo>
                  <a:cubicBezTo>
                    <a:pt x="3" y="4"/>
                    <a:pt x="3" y="4"/>
                    <a:pt x="3" y="4"/>
                  </a:cubicBezTo>
                  <a:cubicBezTo>
                    <a:pt x="4" y="6"/>
                    <a:pt x="4" y="7"/>
                    <a:pt x="4" y="9"/>
                  </a:cubicBezTo>
                  <a:cubicBezTo>
                    <a:pt x="4" y="9"/>
                    <a:pt x="4" y="10"/>
                    <a:pt x="4" y="11"/>
                  </a:cubicBezTo>
                  <a:cubicBezTo>
                    <a:pt x="4" y="11"/>
                    <a:pt x="4" y="12"/>
                    <a:pt x="3" y="12"/>
                  </a:cubicBezTo>
                  <a:lnTo>
                    <a:pt x="3" y="1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3" name="Freeform 523"/>
            <p:cNvSpPr/>
            <p:nvPr/>
          </p:nvSpPr>
          <p:spPr bwMode="auto">
            <a:xfrm>
              <a:off x="5976938" y="1549227"/>
              <a:ext cx="11113" cy="15875"/>
            </a:xfrm>
            <a:custGeom>
              <a:avLst/>
              <a:gdLst>
                <a:gd name="T0" fmla="*/ 3 w 4"/>
                <a:gd name="T1" fmla="*/ 3 h 6"/>
                <a:gd name="T2" fmla="*/ 3 w 4"/>
                <a:gd name="T3" fmla="*/ 6 h 6"/>
                <a:gd name="T4" fmla="*/ 0 w 4"/>
                <a:gd name="T5" fmla="*/ 0 h 6"/>
                <a:gd name="T6" fmla="*/ 3 w 4"/>
                <a:gd name="T7" fmla="*/ 3 h 6"/>
              </a:gdLst>
              <a:ahLst/>
              <a:cxnLst>
                <a:cxn ang="0">
                  <a:pos x="T0" y="T1"/>
                </a:cxn>
                <a:cxn ang="0">
                  <a:pos x="T2" y="T3"/>
                </a:cxn>
                <a:cxn ang="0">
                  <a:pos x="T4" y="T5"/>
                </a:cxn>
                <a:cxn ang="0">
                  <a:pos x="T6" y="T7"/>
                </a:cxn>
              </a:cxnLst>
              <a:rect l="0" t="0" r="r" b="b"/>
              <a:pathLst>
                <a:path w="4" h="6">
                  <a:moveTo>
                    <a:pt x="3" y="3"/>
                  </a:moveTo>
                  <a:cubicBezTo>
                    <a:pt x="3" y="4"/>
                    <a:pt x="4" y="4"/>
                    <a:pt x="3" y="6"/>
                  </a:cubicBezTo>
                  <a:cubicBezTo>
                    <a:pt x="2" y="4"/>
                    <a:pt x="1" y="2"/>
                    <a:pt x="0" y="0"/>
                  </a:cubicBezTo>
                  <a:cubicBezTo>
                    <a:pt x="1" y="1"/>
                    <a:pt x="2" y="2"/>
                    <a:pt x="3" y="3"/>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4" name="Freeform 524"/>
            <p:cNvSpPr/>
            <p:nvPr/>
          </p:nvSpPr>
          <p:spPr bwMode="auto">
            <a:xfrm>
              <a:off x="5965826" y="1534940"/>
              <a:ext cx="25400" cy="33338"/>
            </a:xfrm>
            <a:custGeom>
              <a:avLst/>
              <a:gdLst>
                <a:gd name="T0" fmla="*/ 7 w 9"/>
                <a:gd name="T1" fmla="*/ 12 h 12"/>
                <a:gd name="T2" fmla="*/ 6 w 9"/>
                <a:gd name="T3" fmla="*/ 11 h 12"/>
                <a:gd name="T4" fmla="*/ 7 w 9"/>
                <a:gd name="T5" fmla="*/ 11 h 12"/>
                <a:gd name="T6" fmla="*/ 6 w 9"/>
                <a:gd name="T7" fmla="*/ 11 h 12"/>
                <a:gd name="T8" fmla="*/ 0 w 9"/>
                <a:gd name="T9" fmla="*/ 0 h 12"/>
                <a:gd name="T10" fmla="*/ 6 w 9"/>
                <a:gd name="T11" fmla="*/ 6 h 12"/>
                <a:gd name="T12" fmla="*/ 8 w 9"/>
                <a:gd name="T13" fmla="*/ 7 h 12"/>
                <a:gd name="T14" fmla="*/ 8 w 9"/>
                <a:gd name="T15" fmla="*/ 8 h 12"/>
                <a:gd name="T16" fmla="*/ 8 w 9"/>
                <a:gd name="T17" fmla="*/ 8 h 12"/>
                <a:gd name="T18" fmla="*/ 8 w 9"/>
                <a:gd name="T19" fmla="*/ 11 h 12"/>
                <a:gd name="T20" fmla="*/ 7 w 9"/>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2">
                  <a:moveTo>
                    <a:pt x="7" y="12"/>
                  </a:moveTo>
                  <a:cubicBezTo>
                    <a:pt x="6" y="11"/>
                    <a:pt x="6" y="11"/>
                    <a:pt x="6" y="11"/>
                  </a:cubicBezTo>
                  <a:cubicBezTo>
                    <a:pt x="7" y="11"/>
                    <a:pt x="7" y="11"/>
                    <a:pt x="7" y="11"/>
                  </a:cubicBezTo>
                  <a:cubicBezTo>
                    <a:pt x="6" y="11"/>
                    <a:pt x="6" y="11"/>
                    <a:pt x="6" y="11"/>
                  </a:cubicBezTo>
                  <a:cubicBezTo>
                    <a:pt x="0" y="0"/>
                    <a:pt x="0" y="0"/>
                    <a:pt x="0" y="0"/>
                  </a:cubicBezTo>
                  <a:cubicBezTo>
                    <a:pt x="6" y="6"/>
                    <a:pt x="6" y="6"/>
                    <a:pt x="6" y="6"/>
                  </a:cubicBezTo>
                  <a:cubicBezTo>
                    <a:pt x="7" y="6"/>
                    <a:pt x="7" y="7"/>
                    <a:pt x="8" y="7"/>
                  </a:cubicBezTo>
                  <a:cubicBezTo>
                    <a:pt x="8" y="8"/>
                    <a:pt x="8" y="8"/>
                    <a:pt x="8" y="8"/>
                  </a:cubicBezTo>
                  <a:cubicBezTo>
                    <a:pt x="8" y="8"/>
                    <a:pt x="8" y="8"/>
                    <a:pt x="8" y="8"/>
                  </a:cubicBezTo>
                  <a:cubicBezTo>
                    <a:pt x="9" y="9"/>
                    <a:pt x="9" y="10"/>
                    <a:pt x="8" y="11"/>
                  </a:cubicBezTo>
                  <a:lnTo>
                    <a:pt x="7" y="12"/>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5" name="Freeform 525"/>
            <p:cNvSpPr/>
            <p:nvPr/>
          </p:nvSpPr>
          <p:spPr bwMode="auto">
            <a:xfrm>
              <a:off x="6278563" y="1973090"/>
              <a:ext cx="15875" cy="15875"/>
            </a:xfrm>
            <a:custGeom>
              <a:avLst/>
              <a:gdLst>
                <a:gd name="T0" fmla="*/ 4 w 6"/>
                <a:gd name="T1" fmla="*/ 0 h 6"/>
                <a:gd name="T2" fmla="*/ 0 w 6"/>
                <a:gd name="T3" fmla="*/ 6 h 6"/>
                <a:gd name="T4" fmla="*/ 4 w 6"/>
                <a:gd name="T5" fmla="*/ 0 h 6"/>
              </a:gdLst>
              <a:ahLst/>
              <a:cxnLst>
                <a:cxn ang="0">
                  <a:pos x="T0" y="T1"/>
                </a:cxn>
                <a:cxn ang="0">
                  <a:pos x="T2" y="T3"/>
                </a:cxn>
                <a:cxn ang="0">
                  <a:pos x="T4" y="T5"/>
                </a:cxn>
              </a:cxnLst>
              <a:rect l="0" t="0" r="r" b="b"/>
              <a:pathLst>
                <a:path w="6" h="6">
                  <a:moveTo>
                    <a:pt x="4" y="0"/>
                  </a:moveTo>
                  <a:cubicBezTo>
                    <a:pt x="1" y="1"/>
                    <a:pt x="1" y="3"/>
                    <a:pt x="0" y="6"/>
                  </a:cubicBezTo>
                  <a:cubicBezTo>
                    <a:pt x="2" y="4"/>
                    <a:pt x="6" y="3"/>
                    <a:pt x="4"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6" name="Freeform 526"/>
            <p:cNvSpPr>
              <a:spLocks noEditPoints="1"/>
            </p:cNvSpPr>
            <p:nvPr/>
          </p:nvSpPr>
          <p:spPr bwMode="auto">
            <a:xfrm>
              <a:off x="6270626" y="1969915"/>
              <a:ext cx="23813" cy="28575"/>
            </a:xfrm>
            <a:custGeom>
              <a:avLst/>
              <a:gdLst>
                <a:gd name="T0" fmla="*/ 0 w 9"/>
                <a:gd name="T1" fmla="*/ 10 h 10"/>
                <a:gd name="T2" fmla="*/ 2 w 9"/>
                <a:gd name="T3" fmla="*/ 6 h 10"/>
                <a:gd name="T4" fmla="*/ 3 w 9"/>
                <a:gd name="T5" fmla="*/ 5 h 10"/>
                <a:gd name="T6" fmla="*/ 7 w 9"/>
                <a:gd name="T7" fmla="*/ 0 h 10"/>
                <a:gd name="T8" fmla="*/ 7 w 9"/>
                <a:gd name="T9" fmla="*/ 0 h 10"/>
                <a:gd name="T10" fmla="*/ 8 w 9"/>
                <a:gd name="T11" fmla="*/ 1 h 10"/>
                <a:gd name="T12" fmla="*/ 9 w 9"/>
                <a:gd name="T13" fmla="*/ 3 h 10"/>
                <a:gd name="T14" fmla="*/ 5 w 9"/>
                <a:gd name="T15" fmla="*/ 7 h 10"/>
                <a:gd name="T16" fmla="*/ 4 w 9"/>
                <a:gd name="T17" fmla="*/ 8 h 10"/>
                <a:gd name="T18" fmla="*/ 0 w 9"/>
                <a:gd name="T19" fmla="*/ 10 h 10"/>
                <a:gd name="T20" fmla="*/ 7 w 9"/>
                <a:gd name="T21" fmla="*/ 3 h 10"/>
                <a:gd name="T22" fmla="*/ 5 w 9"/>
                <a:gd name="T23" fmla="*/ 4 h 10"/>
                <a:gd name="T24" fmla="*/ 7 w 9"/>
                <a:gd name="T25" fmla="*/ 3 h 10"/>
                <a:gd name="T26" fmla="*/ 7 w 9"/>
                <a:gd name="T2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0">
                  <a:moveTo>
                    <a:pt x="0" y="10"/>
                  </a:moveTo>
                  <a:cubicBezTo>
                    <a:pt x="2" y="6"/>
                    <a:pt x="2" y="6"/>
                    <a:pt x="2" y="6"/>
                  </a:cubicBezTo>
                  <a:cubicBezTo>
                    <a:pt x="2" y="6"/>
                    <a:pt x="3" y="5"/>
                    <a:pt x="3" y="5"/>
                  </a:cubicBezTo>
                  <a:cubicBezTo>
                    <a:pt x="3" y="3"/>
                    <a:pt x="4" y="1"/>
                    <a:pt x="7" y="0"/>
                  </a:cubicBezTo>
                  <a:cubicBezTo>
                    <a:pt x="7" y="0"/>
                    <a:pt x="7" y="0"/>
                    <a:pt x="7" y="0"/>
                  </a:cubicBezTo>
                  <a:cubicBezTo>
                    <a:pt x="8" y="1"/>
                    <a:pt x="8" y="1"/>
                    <a:pt x="8" y="1"/>
                  </a:cubicBezTo>
                  <a:cubicBezTo>
                    <a:pt x="8" y="2"/>
                    <a:pt x="9" y="2"/>
                    <a:pt x="9" y="3"/>
                  </a:cubicBezTo>
                  <a:cubicBezTo>
                    <a:pt x="8" y="5"/>
                    <a:pt x="7" y="6"/>
                    <a:pt x="5" y="7"/>
                  </a:cubicBezTo>
                  <a:cubicBezTo>
                    <a:pt x="5" y="7"/>
                    <a:pt x="4" y="7"/>
                    <a:pt x="4" y="8"/>
                  </a:cubicBezTo>
                  <a:lnTo>
                    <a:pt x="0" y="10"/>
                  </a:lnTo>
                  <a:close/>
                  <a:moveTo>
                    <a:pt x="7" y="3"/>
                  </a:moveTo>
                  <a:cubicBezTo>
                    <a:pt x="6" y="3"/>
                    <a:pt x="5" y="4"/>
                    <a:pt x="5" y="4"/>
                  </a:cubicBezTo>
                  <a:cubicBezTo>
                    <a:pt x="6" y="4"/>
                    <a:pt x="6" y="3"/>
                    <a:pt x="7" y="3"/>
                  </a:cubicBezTo>
                  <a:cubicBezTo>
                    <a:pt x="7" y="3"/>
                    <a:pt x="7" y="3"/>
                    <a:pt x="7"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7" name="Freeform 527"/>
            <p:cNvSpPr/>
            <p:nvPr/>
          </p:nvSpPr>
          <p:spPr bwMode="auto">
            <a:xfrm>
              <a:off x="5999163" y="2052465"/>
              <a:ext cx="7938" cy="11113"/>
            </a:xfrm>
            <a:custGeom>
              <a:avLst/>
              <a:gdLst>
                <a:gd name="T0" fmla="*/ 0 w 3"/>
                <a:gd name="T1" fmla="*/ 3 h 4"/>
                <a:gd name="T2" fmla="*/ 3 w 3"/>
                <a:gd name="T3" fmla="*/ 1 h 4"/>
                <a:gd name="T4" fmla="*/ 1 w 3"/>
                <a:gd name="T5" fmla="*/ 0 h 4"/>
                <a:gd name="T6" fmla="*/ 0 w 3"/>
                <a:gd name="T7" fmla="*/ 3 h 4"/>
              </a:gdLst>
              <a:ahLst/>
              <a:cxnLst>
                <a:cxn ang="0">
                  <a:pos x="T0" y="T1"/>
                </a:cxn>
                <a:cxn ang="0">
                  <a:pos x="T2" y="T3"/>
                </a:cxn>
                <a:cxn ang="0">
                  <a:pos x="T4" y="T5"/>
                </a:cxn>
                <a:cxn ang="0">
                  <a:pos x="T6" y="T7"/>
                </a:cxn>
              </a:cxnLst>
              <a:rect l="0" t="0" r="r" b="b"/>
              <a:pathLst>
                <a:path w="3" h="4">
                  <a:moveTo>
                    <a:pt x="0" y="3"/>
                  </a:moveTo>
                  <a:cubicBezTo>
                    <a:pt x="2" y="4"/>
                    <a:pt x="3" y="3"/>
                    <a:pt x="3" y="1"/>
                  </a:cubicBezTo>
                  <a:cubicBezTo>
                    <a:pt x="3" y="1"/>
                    <a:pt x="2" y="0"/>
                    <a:pt x="1" y="0"/>
                  </a:cubicBezTo>
                  <a:cubicBezTo>
                    <a:pt x="1" y="1"/>
                    <a:pt x="0" y="2"/>
                    <a:pt x="0"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8" name="Freeform 528"/>
            <p:cNvSpPr/>
            <p:nvPr/>
          </p:nvSpPr>
          <p:spPr bwMode="auto">
            <a:xfrm>
              <a:off x="5995988" y="2049290"/>
              <a:ext cx="14288" cy="17463"/>
            </a:xfrm>
            <a:custGeom>
              <a:avLst/>
              <a:gdLst>
                <a:gd name="T0" fmla="*/ 2 w 5"/>
                <a:gd name="T1" fmla="*/ 6 h 6"/>
                <a:gd name="T2" fmla="*/ 2 w 5"/>
                <a:gd name="T3" fmla="*/ 6 h 6"/>
                <a:gd name="T4" fmla="*/ 0 w 5"/>
                <a:gd name="T5" fmla="*/ 5 h 6"/>
                <a:gd name="T6" fmla="*/ 0 w 5"/>
                <a:gd name="T7" fmla="*/ 5 h 6"/>
                <a:gd name="T8" fmla="*/ 0 w 5"/>
                <a:gd name="T9" fmla="*/ 4 h 6"/>
                <a:gd name="T10" fmla="*/ 1 w 5"/>
                <a:gd name="T11" fmla="*/ 1 h 6"/>
                <a:gd name="T12" fmla="*/ 2 w 5"/>
                <a:gd name="T13" fmla="*/ 0 h 6"/>
                <a:gd name="T14" fmla="*/ 2 w 5"/>
                <a:gd name="T15" fmla="*/ 0 h 6"/>
                <a:gd name="T16" fmla="*/ 5 w 5"/>
                <a:gd name="T17" fmla="*/ 1 h 6"/>
                <a:gd name="T18" fmla="*/ 5 w 5"/>
                <a:gd name="T19" fmla="*/ 2 h 6"/>
                <a:gd name="T20" fmla="*/ 5 w 5"/>
                <a:gd name="T21" fmla="*/ 3 h 6"/>
                <a:gd name="T22" fmla="*/ 2 w 5"/>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6">
                  <a:moveTo>
                    <a:pt x="2" y="6"/>
                  </a:moveTo>
                  <a:cubicBezTo>
                    <a:pt x="2" y="6"/>
                    <a:pt x="2" y="6"/>
                    <a:pt x="2" y="6"/>
                  </a:cubicBezTo>
                  <a:cubicBezTo>
                    <a:pt x="1" y="6"/>
                    <a:pt x="1" y="6"/>
                    <a:pt x="0" y="5"/>
                  </a:cubicBezTo>
                  <a:cubicBezTo>
                    <a:pt x="0" y="5"/>
                    <a:pt x="0" y="5"/>
                    <a:pt x="0" y="5"/>
                  </a:cubicBezTo>
                  <a:cubicBezTo>
                    <a:pt x="0" y="4"/>
                    <a:pt x="0" y="4"/>
                    <a:pt x="0" y="4"/>
                  </a:cubicBezTo>
                  <a:cubicBezTo>
                    <a:pt x="0" y="3"/>
                    <a:pt x="1" y="2"/>
                    <a:pt x="1" y="1"/>
                  </a:cubicBezTo>
                  <a:cubicBezTo>
                    <a:pt x="2" y="0"/>
                    <a:pt x="2" y="0"/>
                    <a:pt x="2" y="0"/>
                  </a:cubicBezTo>
                  <a:cubicBezTo>
                    <a:pt x="2" y="0"/>
                    <a:pt x="2" y="0"/>
                    <a:pt x="2" y="0"/>
                  </a:cubicBezTo>
                  <a:cubicBezTo>
                    <a:pt x="3" y="0"/>
                    <a:pt x="4" y="1"/>
                    <a:pt x="5" y="1"/>
                  </a:cubicBezTo>
                  <a:cubicBezTo>
                    <a:pt x="5" y="2"/>
                    <a:pt x="5" y="2"/>
                    <a:pt x="5" y="2"/>
                  </a:cubicBezTo>
                  <a:cubicBezTo>
                    <a:pt x="5" y="3"/>
                    <a:pt x="5" y="3"/>
                    <a:pt x="5" y="3"/>
                  </a:cubicBezTo>
                  <a:cubicBezTo>
                    <a:pt x="4" y="5"/>
                    <a:pt x="3" y="6"/>
                    <a:pt x="2"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19" name="Freeform 529"/>
            <p:cNvSpPr/>
            <p:nvPr/>
          </p:nvSpPr>
          <p:spPr bwMode="auto">
            <a:xfrm>
              <a:off x="6043613" y="2068340"/>
              <a:ext cx="34925" cy="139700"/>
            </a:xfrm>
            <a:custGeom>
              <a:avLst/>
              <a:gdLst>
                <a:gd name="T0" fmla="*/ 5 w 13"/>
                <a:gd name="T1" fmla="*/ 0 h 51"/>
                <a:gd name="T2" fmla="*/ 7 w 13"/>
                <a:gd name="T3" fmla="*/ 18 h 51"/>
                <a:gd name="T4" fmla="*/ 13 w 13"/>
                <a:gd name="T5" fmla="*/ 35 h 51"/>
                <a:gd name="T6" fmla="*/ 5 w 13"/>
                <a:gd name="T7" fmla="*/ 39 h 51"/>
                <a:gd name="T8" fmla="*/ 8 w 13"/>
                <a:gd name="T9" fmla="*/ 51 h 51"/>
                <a:gd name="T10" fmla="*/ 6 w 13"/>
                <a:gd name="T11" fmla="*/ 47 h 51"/>
                <a:gd name="T12" fmla="*/ 3 w 13"/>
                <a:gd name="T13" fmla="*/ 51 h 51"/>
                <a:gd name="T14" fmla="*/ 3 w 13"/>
                <a:gd name="T15" fmla="*/ 41 h 51"/>
                <a:gd name="T16" fmla="*/ 2 w 13"/>
                <a:gd name="T17" fmla="*/ 35 h 51"/>
                <a:gd name="T18" fmla="*/ 3 w 13"/>
                <a:gd name="T19" fmla="*/ 28 h 51"/>
                <a:gd name="T20" fmla="*/ 2 w 13"/>
                <a:gd name="T21" fmla="*/ 18 h 51"/>
                <a:gd name="T22" fmla="*/ 2 w 13"/>
                <a:gd name="T23" fmla="*/ 6 h 51"/>
                <a:gd name="T24" fmla="*/ 4 w 13"/>
                <a:gd name="T25" fmla="*/ 0 h 51"/>
                <a:gd name="T26" fmla="*/ 5 w 1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51">
                  <a:moveTo>
                    <a:pt x="5" y="0"/>
                  </a:moveTo>
                  <a:cubicBezTo>
                    <a:pt x="9" y="4"/>
                    <a:pt x="7" y="12"/>
                    <a:pt x="7" y="18"/>
                  </a:cubicBezTo>
                  <a:cubicBezTo>
                    <a:pt x="8" y="23"/>
                    <a:pt x="11" y="30"/>
                    <a:pt x="13" y="35"/>
                  </a:cubicBezTo>
                  <a:cubicBezTo>
                    <a:pt x="8" y="30"/>
                    <a:pt x="7" y="33"/>
                    <a:pt x="5" y="39"/>
                  </a:cubicBezTo>
                  <a:cubicBezTo>
                    <a:pt x="4" y="44"/>
                    <a:pt x="10" y="46"/>
                    <a:pt x="8" y="51"/>
                  </a:cubicBezTo>
                  <a:cubicBezTo>
                    <a:pt x="9" y="48"/>
                    <a:pt x="8" y="48"/>
                    <a:pt x="6" y="47"/>
                  </a:cubicBezTo>
                  <a:cubicBezTo>
                    <a:pt x="4" y="47"/>
                    <a:pt x="4" y="50"/>
                    <a:pt x="3" y="51"/>
                  </a:cubicBezTo>
                  <a:cubicBezTo>
                    <a:pt x="1" y="50"/>
                    <a:pt x="3" y="43"/>
                    <a:pt x="3" y="41"/>
                  </a:cubicBezTo>
                  <a:cubicBezTo>
                    <a:pt x="3" y="39"/>
                    <a:pt x="2" y="37"/>
                    <a:pt x="2" y="35"/>
                  </a:cubicBezTo>
                  <a:cubicBezTo>
                    <a:pt x="2" y="33"/>
                    <a:pt x="3" y="30"/>
                    <a:pt x="3" y="28"/>
                  </a:cubicBezTo>
                  <a:cubicBezTo>
                    <a:pt x="4" y="25"/>
                    <a:pt x="3" y="20"/>
                    <a:pt x="2" y="18"/>
                  </a:cubicBezTo>
                  <a:cubicBezTo>
                    <a:pt x="0" y="15"/>
                    <a:pt x="2" y="9"/>
                    <a:pt x="2" y="6"/>
                  </a:cubicBezTo>
                  <a:cubicBezTo>
                    <a:pt x="6" y="8"/>
                    <a:pt x="5" y="2"/>
                    <a:pt x="4" y="0"/>
                  </a:cubicBezTo>
                  <a:cubicBezTo>
                    <a:pt x="4" y="0"/>
                    <a:pt x="5" y="0"/>
                    <a:pt x="5"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20" name="Freeform 530"/>
            <p:cNvSpPr>
              <a:spLocks noEditPoints="1"/>
            </p:cNvSpPr>
            <p:nvPr/>
          </p:nvSpPr>
          <p:spPr bwMode="auto">
            <a:xfrm>
              <a:off x="6040438" y="2066752"/>
              <a:ext cx="46038" cy="166688"/>
            </a:xfrm>
            <a:custGeom>
              <a:avLst/>
              <a:gdLst>
                <a:gd name="T0" fmla="*/ 7 w 17"/>
                <a:gd name="T1" fmla="*/ 61 h 61"/>
                <a:gd name="T2" fmla="*/ 8 w 17"/>
                <a:gd name="T3" fmla="*/ 52 h 61"/>
                <a:gd name="T4" fmla="*/ 6 w 17"/>
                <a:gd name="T5" fmla="*/ 49 h 61"/>
                <a:gd name="T6" fmla="*/ 5 w 17"/>
                <a:gd name="T7" fmla="*/ 51 h 61"/>
                <a:gd name="T8" fmla="*/ 5 w 17"/>
                <a:gd name="T9" fmla="*/ 53 h 61"/>
                <a:gd name="T10" fmla="*/ 5 w 17"/>
                <a:gd name="T11" fmla="*/ 54 h 61"/>
                <a:gd name="T12" fmla="*/ 4 w 17"/>
                <a:gd name="T13" fmla="*/ 53 h 61"/>
                <a:gd name="T14" fmla="*/ 3 w 17"/>
                <a:gd name="T15" fmla="*/ 43 h 61"/>
                <a:gd name="T16" fmla="*/ 3 w 17"/>
                <a:gd name="T17" fmla="*/ 41 h 61"/>
                <a:gd name="T18" fmla="*/ 3 w 17"/>
                <a:gd name="T19" fmla="*/ 39 h 61"/>
                <a:gd name="T20" fmla="*/ 2 w 17"/>
                <a:gd name="T21" fmla="*/ 36 h 61"/>
                <a:gd name="T22" fmla="*/ 3 w 17"/>
                <a:gd name="T23" fmla="*/ 31 h 61"/>
                <a:gd name="T24" fmla="*/ 3 w 17"/>
                <a:gd name="T25" fmla="*/ 29 h 61"/>
                <a:gd name="T26" fmla="*/ 2 w 17"/>
                <a:gd name="T27" fmla="*/ 19 h 61"/>
                <a:gd name="T28" fmla="*/ 2 w 17"/>
                <a:gd name="T29" fmla="*/ 9 h 61"/>
                <a:gd name="T30" fmla="*/ 2 w 17"/>
                <a:gd name="T31" fmla="*/ 6 h 61"/>
                <a:gd name="T32" fmla="*/ 2 w 17"/>
                <a:gd name="T33" fmla="*/ 5 h 61"/>
                <a:gd name="T34" fmla="*/ 3 w 17"/>
                <a:gd name="T35" fmla="*/ 6 h 61"/>
                <a:gd name="T36" fmla="*/ 5 w 17"/>
                <a:gd name="T37" fmla="*/ 6 h 61"/>
                <a:gd name="T38" fmla="*/ 4 w 17"/>
                <a:gd name="T39" fmla="*/ 2 h 61"/>
                <a:gd name="T40" fmla="*/ 3 w 17"/>
                <a:gd name="T41" fmla="*/ 1 h 61"/>
                <a:gd name="T42" fmla="*/ 4 w 17"/>
                <a:gd name="T43" fmla="*/ 0 h 61"/>
                <a:gd name="T44" fmla="*/ 5 w 17"/>
                <a:gd name="T45" fmla="*/ 0 h 61"/>
                <a:gd name="T46" fmla="*/ 6 w 17"/>
                <a:gd name="T47" fmla="*/ 0 h 61"/>
                <a:gd name="T48" fmla="*/ 7 w 17"/>
                <a:gd name="T49" fmla="*/ 0 h 61"/>
                <a:gd name="T50" fmla="*/ 9 w 17"/>
                <a:gd name="T51" fmla="*/ 14 h 61"/>
                <a:gd name="T52" fmla="*/ 9 w 17"/>
                <a:gd name="T53" fmla="*/ 19 h 61"/>
                <a:gd name="T54" fmla="*/ 15 w 17"/>
                <a:gd name="T55" fmla="*/ 36 h 61"/>
                <a:gd name="T56" fmla="*/ 17 w 17"/>
                <a:gd name="T57" fmla="*/ 41 h 61"/>
                <a:gd name="T58" fmla="*/ 13 w 17"/>
                <a:gd name="T59" fmla="*/ 37 h 61"/>
                <a:gd name="T60" fmla="*/ 10 w 17"/>
                <a:gd name="T61" fmla="*/ 34 h 61"/>
                <a:gd name="T62" fmla="*/ 7 w 17"/>
                <a:gd name="T63" fmla="*/ 41 h 61"/>
                <a:gd name="T64" fmla="*/ 9 w 17"/>
                <a:gd name="T65" fmla="*/ 46 h 61"/>
                <a:gd name="T66" fmla="*/ 10 w 17"/>
                <a:gd name="T67" fmla="*/ 52 h 61"/>
                <a:gd name="T68" fmla="*/ 7 w 17"/>
                <a:gd name="T69" fmla="*/ 61 h 61"/>
                <a:gd name="T70" fmla="*/ 4 w 17"/>
                <a:gd name="T71" fmla="*/ 8 h 61"/>
                <a:gd name="T72" fmla="*/ 4 w 17"/>
                <a:gd name="T73" fmla="*/ 9 h 61"/>
                <a:gd name="T74" fmla="*/ 3 w 17"/>
                <a:gd name="T75" fmla="*/ 18 h 61"/>
                <a:gd name="T76" fmla="*/ 5 w 17"/>
                <a:gd name="T77" fmla="*/ 29 h 61"/>
                <a:gd name="T78" fmla="*/ 5 w 17"/>
                <a:gd name="T79" fmla="*/ 32 h 61"/>
                <a:gd name="T80" fmla="*/ 4 w 17"/>
                <a:gd name="T81" fmla="*/ 36 h 61"/>
                <a:gd name="T82" fmla="*/ 5 w 17"/>
                <a:gd name="T83" fmla="*/ 38 h 61"/>
                <a:gd name="T84" fmla="*/ 5 w 17"/>
                <a:gd name="T85" fmla="*/ 42 h 61"/>
                <a:gd name="T86" fmla="*/ 5 w 17"/>
                <a:gd name="T87" fmla="*/ 43 h 61"/>
                <a:gd name="T88" fmla="*/ 4 w 17"/>
                <a:gd name="T89" fmla="*/ 50 h 61"/>
                <a:gd name="T90" fmla="*/ 7 w 17"/>
                <a:gd name="T91" fmla="*/ 47 h 61"/>
                <a:gd name="T92" fmla="*/ 8 w 17"/>
                <a:gd name="T93" fmla="*/ 48 h 61"/>
                <a:gd name="T94" fmla="*/ 7 w 17"/>
                <a:gd name="T95" fmla="*/ 47 h 61"/>
                <a:gd name="T96" fmla="*/ 5 w 17"/>
                <a:gd name="T97" fmla="*/ 40 h 61"/>
                <a:gd name="T98" fmla="*/ 10 w 17"/>
                <a:gd name="T99" fmla="*/ 32 h 61"/>
                <a:gd name="T100" fmla="*/ 12 w 17"/>
                <a:gd name="T101" fmla="*/ 33 h 61"/>
                <a:gd name="T102" fmla="*/ 7 w 17"/>
                <a:gd name="T103" fmla="*/ 19 h 61"/>
                <a:gd name="T104" fmla="*/ 7 w 17"/>
                <a:gd name="T105" fmla="*/ 13 h 61"/>
                <a:gd name="T106" fmla="*/ 7 w 17"/>
                <a:gd name="T107" fmla="*/ 4 h 61"/>
                <a:gd name="T108" fmla="*/ 6 w 17"/>
                <a:gd name="T109" fmla="*/ 7 h 61"/>
                <a:gd name="T110" fmla="*/ 5 w 17"/>
                <a:gd name="T111" fmla="*/ 8 h 61"/>
                <a:gd name="T112" fmla="*/ 5 w 17"/>
                <a:gd name="T113" fmla="*/ 8 h 61"/>
                <a:gd name="T114" fmla="*/ 4 w 17"/>
                <a:gd name="T115"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 h="61">
                  <a:moveTo>
                    <a:pt x="7" y="61"/>
                  </a:moveTo>
                  <a:cubicBezTo>
                    <a:pt x="8" y="52"/>
                    <a:pt x="8" y="52"/>
                    <a:pt x="8" y="52"/>
                  </a:cubicBezTo>
                  <a:cubicBezTo>
                    <a:pt x="9" y="50"/>
                    <a:pt x="8" y="50"/>
                    <a:pt x="6" y="49"/>
                  </a:cubicBezTo>
                  <a:cubicBezTo>
                    <a:pt x="6" y="49"/>
                    <a:pt x="6" y="51"/>
                    <a:pt x="5" y="51"/>
                  </a:cubicBezTo>
                  <a:cubicBezTo>
                    <a:pt x="5" y="52"/>
                    <a:pt x="5" y="52"/>
                    <a:pt x="5" y="53"/>
                  </a:cubicBezTo>
                  <a:cubicBezTo>
                    <a:pt x="5" y="54"/>
                    <a:pt x="5" y="54"/>
                    <a:pt x="5" y="54"/>
                  </a:cubicBezTo>
                  <a:cubicBezTo>
                    <a:pt x="4" y="53"/>
                    <a:pt x="4" y="53"/>
                    <a:pt x="4" y="53"/>
                  </a:cubicBezTo>
                  <a:cubicBezTo>
                    <a:pt x="1" y="51"/>
                    <a:pt x="2" y="47"/>
                    <a:pt x="3" y="43"/>
                  </a:cubicBezTo>
                  <a:cubicBezTo>
                    <a:pt x="3" y="42"/>
                    <a:pt x="3" y="42"/>
                    <a:pt x="3" y="41"/>
                  </a:cubicBezTo>
                  <a:cubicBezTo>
                    <a:pt x="3" y="41"/>
                    <a:pt x="3" y="40"/>
                    <a:pt x="3" y="39"/>
                  </a:cubicBezTo>
                  <a:cubicBezTo>
                    <a:pt x="3" y="38"/>
                    <a:pt x="2" y="37"/>
                    <a:pt x="2" y="36"/>
                  </a:cubicBezTo>
                  <a:cubicBezTo>
                    <a:pt x="2" y="35"/>
                    <a:pt x="2" y="33"/>
                    <a:pt x="3" y="31"/>
                  </a:cubicBezTo>
                  <a:cubicBezTo>
                    <a:pt x="3" y="31"/>
                    <a:pt x="3" y="30"/>
                    <a:pt x="3" y="29"/>
                  </a:cubicBezTo>
                  <a:cubicBezTo>
                    <a:pt x="4" y="26"/>
                    <a:pt x="3" y="21"/>
                    <a:pt x="2" y="19"/>
                  </a:cubicBezTo>
                  <a:cubicBezTo>
                    <a:pt x="0" y="17"/>
                    <a:pt x="1" y="12"/>
                    <a:pt x="2" y="9"/>
                  </a:cubicBezTo>
                  <a:cubicBezTo>
                    <a:pt x="2" y="8"/>
                    <a:pt x="2" y="7"/>
                    <a:pt x="2" y="6"/>
                  </a:cubicBezTo>
                  <a:cubicBezTo>
                    <a:pt x="2" y="5"/>
                    <a:pt x="2" y="5"/>
                    <a:pt x="2" y="5"/>
                  </a:cubicBezTo>
                  <a:cubicBezTo>
                    <a:pt x="3" y="6"/>
                    <a:pt x="3" y="6"/>
                    <a:pt x="3" y="6"/>
                  </a:cubicBezTo>
                  <a:cubicBezTo>
                    <a:pt x="4" y="6"/>
                    <a:pt x="5" y="6"/>
                    <a:pt x="5" y="6"/>
                  </a:cubicBezTo>
                  <a:cubicBezTo>
                    <a:pt x="5" y="6"/>
                    <a:pt x="5" y="4"/>
                    <a:pt x="4" y="2"/>
                  </a:cubicBezTo>
                  <a:cubicBezTo>
                    <a:pt x="3" y="1"/>
                    <a:pt x="3" y="1"/>
                    <a:pt x="3" y="1"/>
                  </a:cubicBezTo>
                  <a:cubicBezTo>
                    <a:pt x="4" y="0"/>
                    <a:pt x="4" y="0"/>
                    <a:pt x="4" y="0"/>
                  </a:cubicBezTo>
                  <a:cubicBezTo>
                    <a:pt x="5" y="0"/>
                    <a:pt x="5" y="0"/>
                    <a:pt x="5" y="0"/>
                  </a:cubicBezTo>
                  <a:cubicBezTo>
                    <a:pt x="6" y="0"/>
                    <a:pt x="6" y="0"/>
                    <a:pt x="6" y="0"/>
                  </a:cubicBezTo>
                  <a:cubicBezTo>
                    <a:pt x="7" y="0"/>
                    <a:pt x="7" y="0"/>
                    <a:pt x="7" y="0"/>
                  </a:cubicBezTo>
                  <a:cubicBezTo>
                    <a:pt x="10" y="3"/>
                    <a:pt x="10" y="9"/>
                    <a:pt x="9" y="14"/>
                  </a:cubicBezTo>
                  <a:cubicBezTo>
                    <a:pt x="9" y="15"/>
                    <a:pt x="9" y="17"/>
                    <a:pt x="9" y="19"/>
                  </a:cubicBezTo>
                  <a:cubicBezTo>
                    <a:pt x="10" y="24"/>
                    <a:pt x="13" y="31"/>
                    <a:pt x="15" y="36"/>
                  </a:cubicBezTo>
                  <a:cubicBezTo>
                    <a:pt x="17" y="41"/>
                    <a:pt x="17" y="41"/>
                    <a:pt x="17" y="41"/>
                  </a:cubicBezTo>
                  <a:cubicBezTo>
                    <a:pt x="13" y="37"/>
                    <a:pt x="13" y="37"/>
                    <a:pt x="13" y="37"/>
                  </a:cubicBezTo>
                  <a:cubicBezTo>
                    <a:pt x="11" y="35"/>
                    <a:pt x="10" y="34"/>
                    <a:pt x="10" y="34"/>
                  </a:cubicBezTo>
                  <a:cubicBezTo>
                    <a:pt x="9" y="34"/>
                    <a:pt x="8" y="38"/>
                    <a:pt x="7" y="41"/>
                  </a:cubicBezTo>
                  <a:cubicBezTo>
                    <a:pt x="7" y="43"/>
                    <a:pt x="8" y="44"/>
                    <a:pt x="9" y="46"/>
                  </a:cubicBezTo>
                  <a:cubicBezTo>
                    <a:pt x="10" y="47"/>
                    <a:pt x="11" y="49"/>
                    <a:pt x="10" y="52"/>
                  </a:cubicBezTo>
                  <a:lnTo>
                    <a:pt x="7" y="61"/>
                  </a:lnTo>
                  <a:close/>
                  <a:moveTo>
                    <a:pt x="4" y="8"/>
                  </a:moveTo>
                  <a:cubicBezTo>
                    <a:pt x="4" y="8"/>
                    <a:pt x="4" y="9"/>
                    <a:pt x="4" y="9"/>
                  </a:cubicBezTo>
                  <a:cubicBezTo>
                    <a:pt x="3" y="12"/>
                    <a:pt x="2" y="16"/>
                    <a:pt x="3" y="18"/>
                  </a:cubicBezTo>
                  <a:cubicBezTo>
                    <a:pt x="5" y="21"/>
                    <a:pt x="6" y="26"/>
                    <a:pt x="5" y="29"/>
                  </a:cubicBezTo>
                  <a:cubicBezTo>
                    <a:pt x="5" y="30"/>
                    <a:pt x="5" y="31"/>
                    <a:pt x="5" y="32"/>
                  </a:cubicBezTo>
                  <a:cubicBezTo>
                    <a:pt x="4" y="33"/>
                    <a:pt x="4" y="35"/>
                    <a:pt x="4" y="36"/>
                  </a:cubicBezTo>
                  <a:cubicBezTo>
                    <a:pt x="4" y="37"/>
                    <a:pt x="4" y="38"/>
                    <a:pt x="5" y="38"/>
                  </a:cubicBezTo>
                  <a:cubicBezTo>
                    <a:pt x="5" y="39"/>
                    <a:pt x="5" y="40"/>
                    <a:pt x="5" y="42"/>
                  </a:cubicBezTo>
                  <a:cubicBezTo>
                    <a:pt x="5" y="42"/>
                    <a:pt x="5" y="43"/>
                    <a:pt x="5" y="43"/>
                  </a:cubicBezTo>
                  <a:cubicBezTo>
                    <a:pt x="4" y="45"/>
                    <a:pt x="4" y="48"/>
                    <a:pt x="4" y="50"/>
                  </a:cubicBezTo>
                  <a:cubicBezTo>
                    <a:pt x="5" y="48"/>
                    <a:pt x="6" y="47"/>
                    <a:pt x="7" y="47"/>
                  </a:cubicBezTo>
                  <a:cubicBezTo>
                    <a:pt x="7" y="47"/>
                    <a:pt x="8" y="48"/>
                    <a:pt x="8" y="48"/>
                  </a:cubicBezTo>
                  <a:cubicBezTo>
                    <a:pt x="8" y="47"/>
                    <a:pt x="7" y="47"/>
                    <a:pt x="7" y="47"/>
                  </a:cubicBezTo>
                  <a:cubicBezTo>
                    <a:pt x="6" y="45"/>
                    <a:pt x="5" y="43"/>
                    <a:pt x="5" y="40"/>
                  </a:cubicBezTo>
                  <a:cubicBezTo>
                    <a:pt x="6" y="36"/>
                    <a:pt x="7" y="32"/>
                    <a:pt x="10" y="32"/>
                  </a:cubicBezTo>
                  <a:cubicBezTo>
                    <a:pt x="10" y="32"/>
                    <a:pt x="11" y="33"/>
                    <a:pt x="12" y="33"/>
                  </a:cubicBezTo>
                  <a:cubicBezTo>
                    <a:pt x="9" y="28"/>
                    <a:pt x="8" y="23"/>
                    <a:pt x="7" y="19"/>
                  </a:cubicBezTo>
                  <a:cubicBezTo>
                    <a:pt x="7" y="17"/>
                    <a:pt x="7" y="15"/>
                    <a:pt x="7" y="13"/>
                  </a:cubicBezTo>
                  <a:cubicBezTo>
                    <a:pt x="8" y="10"/>
                    <a:pt x="8" y="6"/>
                    <a:pt x="7" y="4"/>
                  </a:cubicBezTo>
                  <a:cubicBezTo>
                    <a:pt x="7" y="6"/>
                    <a:pt x="7" y="7"/>
                    <a:pt x="6" y="7"/>
                  </a:cubicBezTo>
                  <a:cubicBezTo>
                    <a:pt x="6" y="8"/>
                    <a:pt x="5" y="8"/>
                    <a:pt x="5" y="8"/>
                  </a:cubicBezTo>
                  <a:cubicBezTo>
                    <a:pt x="5" y="8"/>
                    <a:pt x="5" y="8"/>
                    <a:pt x="5" y="8"/>
                  </a:cubicBezTo>
                  <a:cubicBezTo>
                    <a:pt x="4" y="8"/>
                    <a:pt x="4" y="8"/>
                    <a:pt x="4"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21" name="Freeform 531"/>
            <p:cNvSpPr/>
            <p:nvPr/>
          </p:nvSpPr>
          <p:spPr bwMode="auto">
            <a:xfrm>
              <a:off x="5991226" y="3171652"/>
              <a:ext cx="15875" cy="7938"/>
            </a:xfrm>
            <a:custGeom>
              <a:avLst/>
              <a:gdLst>
                <a:gd name="T0" fmla="*/ 0 w 6"/>
                <a:gd name="T1" fmla="*/ 1 h 3"/>
                <a:gd name="T2" fmla="*/ 6 w 6"/>
                <a:gd name="T3" fmla="*/ 1 h 3"/>
                <a:gd name="T4" fmla="*/ 0 w 6"/>
                <a:gd name="T5" fmla="*/ 1 h 3"/>
              </a:gdLst>
              <a:ahLst/>
              <a:cxnLst>
                <a:cxn ang="0">
                  <a:pos x="T0" y="T1"/>
                </a:cxn>
                <a:cxn ang="0">
                  <a:pos x="T2" y="T3"/>
                </a:cxn>
                <a:cxn ang="0">
                  <a:pos x="T4" y="T5"/>
                </a:cxn>
              </a:cxnLst>
              <a:rect l="0" t="0" r="r" b="b"/>
              <a:pathLst>
                <a:path w="6" h="3">
                  <a:moveTo>
                    <a:pt x="0" y="1"/>
                  </a:moveTo>
                  <a:cubicBezTo>
                    <a:pt x="2" y="0"/>
                    <a:pt x="5" y="0"/>
                    <a:pt x="6" y="1"/>
                  </a:cubicBezTo>
                  <a:cubicBezTo>
                    <a:pt x="4" y="2"/>
                    <a:pt x="1" y="3"/>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22" name="Freeform 532"/>
            <p:cNvSpPr/>
            <p:nvPr/>
          </p:nvSpPr>
          <p:spPr bwMode="auto">
            <a:xfrm>
              <a:off x="5988051" y="3168477"/>
              <a:ext cx="26988" cy="11113"/>
            </a:xfrm>
            <a:custGeom>
              <a:avLst/>
              <a:gdLst>
                <a:gd name="T0" fmla="*/ 3 w 10"/>
                <a:gd name="T1" fmla="*/ 4 h 4"/>
                <a:gd name="T2" fmla="*/ 1 w 10"/>
                <a:gd name="T3" fmla="*/ 2 h 4"/>
                <a:gd name="T4" fmla="*/ 0 w 10"/>
                <a:gd name="T5" fmla="*/ 1 h 4"/>
                <a:gd name="T6" fmla="*/ 1 w 10"/>
                <a:gd name="T7" fmla="*/ 1 h 4"/>
                <a:gd name="T8" fmla="*/ 8 w 10"/>
                <a:gd name="T9" fmla="*/ 2 h 4"/>
                <a:gd name="T10" fmla="*/ 10 w 10"/>
                <a:gd name="T11" fmla="*/ 3 h 4"/>
                <a:gd name="T12" fmla="*/ 8 w 10"/>
                <a:gd name="T13" fmla="*/ 3 h 4"/>
                <a:gd name="T14" fmla="*/ 6 w 10"/>
                <a:gd name="T15" fmla="*/ 4 h 4"/>
                <a:gd name="T16" fmla="*/ 3 w 10"/>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4">
                  <a:moveTo>
                    <a:pt x="3" y="4"/>
                  </a:moveTo>
                  <a:cubicBezTo>
                    <a:pt x="2" y="4"/>
                    <a:pt x="1" y="3"/>
                    <a:pt x="1" y="2"/>
                  </a:cubicBezTo>
                  <a:cubicBezTo>
                    <a:pt x="0" y="1"/>
                    <a:pt x="0" y="1"/>
                    <a:pt x="0" y="1"/>
                  </a:cubicBezTo>
                  <a:cubicBezTo>
                    <a:pt x="1" y="1"/>
                    <a:pt x="1" y="1"/>
                    <a:pt x="1" y="1"/>
                  </a:cubicBezTo>
                  <a:cubicBezTo>
                    <a:pt x="3" y="0"/>
                    <a:pt x="6" y="0"/>
                    <a:pt x="8" y="2"/>
                  </a:cubicBezTo>
                  <a:cubicBezTo>
                    <a:pt x="10" y="3"/>
                    <a:pt x="10" y="3"/>
                    <a:pt x="10" y="3"/>
                  </a:cubicBezTo>
                  <a:cubicBezTo>
                    <a:pt x="8" y="3"/>
                    <a:pt x="8" y="3"/>
                    <a:pt x="8" y="3"/>
                  </a:cubicBezTo>
                  <a:cubicBezTo>
                    <a:pt x="7" y="3"/>
                    <a:pt x="7" y="4"/>
                    <a:pt x="6" y="4"/>
                  </a:cubicBezTo>
                  <a:cubicBezTo>
                    <a:pt x="5" y="4"/>
                    <a:pt x="4" y="4"/>
                    <a:pt x="3"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23" name="Freeform 533"/>
            <p:cNvSpPr/>
            <p:nvPr/>
          </p:nvSpPr>
          <p:spPr bwMode="auto">
            <a:xfrm>
              <a:off x="5741988" y="2879552"/>
              <a:ext cx="434975" cy="338138"/>
            </a:xfrm>
            <a:custGeom>
              <a:avLst/>
              <a:gdLst>
                <a:gd name="T0" fmla="*/ 3 w 159"/>
                <a:gd name="T1" fmla="*/ 48 h 124"/>
                <a:gd name="T2" fmla="*/ 13 w 159"/>
                <a:gd name="T3" fmla="*/ 40 h 124"/>
                <a:gd name="T4" fmla="*/ 23 w 159"/>
                <a:gd name="T5" fmla="*/ 38 h 124"/>
                <a:gd name="T6" fmla="*/ 35 w 159"/>
                <a:gd name="T7" fmla="*/ 30 h 124"/>
                <a:gd name="T8" fmla="*/ 37 w 159"/>
                <a:gd name="T9" fmla="*/ 23 h 124"/>
                <a:gd name="T10" fmla="*/ 41 w 159"/>
                <a:gd name="T11" fmla="*/ 26 h 124"/>
                <a:gd name="T12" fmla="*/ 46 w 159"/>
                <a:gd name="T13" fmla="*/ 19 h 124"/>
                <a:gd name="T14" fmla="*/ 47 w 159"/>
                <a:gd name="T15" fmla="*/ 18 h 124"/>
                <a:gd name="T16" fmla="*/ 49 w 159"/>
                <a:gd name="T17" fmla="*/ 16 h 124"/>
                <a:gd name="T18" fmla="*/ 55 w 159"/>
                <a:gd name="T19" fmla="*/ 13 h 124"/>
                <a:gd name="T20" fmla="*/ 64 w 159"/>
                <a:gd name="T21" fmla="*/ 18 h 124"/>
                <a:gd name="T22" fmla="*/ 66 w 159"/>
                <a:gd name="T23" fmla="*/ 10 h 124"/>
                <a:gd name="T24" fmla="*/ 74 w 159"/>
                <a:gd name="T25" fmla="*/ 6 h 124"/>
                <a:gd name="T26" fmla="*/ 76 w 159"/>
                <a:gd name="T27" fmla="*/ 3 h 124"/>
                <a:gd name="T28" fmla="*/ 88 w 159"/>
                <a:gd name="T29" fmla="*/ 6 h 124"/>
                <a:gd name="T30" fmla="*/ 91 w 159"/>
                <a:gd name="T31" fmla="*/ 5 h 124"/>
                <a:gd name="T32" fmla="*/ 90 w 159"/>
                <a:gd name="T33" fmla="*/ 10 h 124"/>
                <a:gd name="T34" fmla="*/ 89 w 159"/>
                <a:gd name="T35" fmla="*/ 10 h 124"/>
                <a:gd name="T36" fmla="*/ 89 w 159"/>
                <a:gd name="T37" fmla="*/ 12 h 124"/>
                <a:gd name="T38" fmla="*/ 91 w 159"/>
                <a:gd name="T39" fmla="*/ 21 h 124"/>
                <a:gd name="T40" fmla="*/ 97 w 159"/>
                <a:gd name="T41" fmla="*/ 24 h 124"/>
                <a:gd name="T42" fmla="*/ 107 w 159"/>
                <a:gd name="T43" fmla="*/ 28 h 124"/>
                <a:gd name="T44" fmla="*/ 117 w 159"/>
                <a:gd name="T45" fmla="*/ 6 h 124"/>
                <a:gd name="T46" fmla="*/ 122 w 159"/>
                <a:gd name="T47" fmla="*/ 15 h 124"/>
                <a:gd name="T48" fmla="*/ 126 w 159"/>
                <a:gd name="T49" fmla="*/ 21 h 124"/>
                <a:gd name="T50" fmla="*/ 130 w 159"/>
                <a:gd name="T51" fmla="*/ 32 h 124"/>
                <a:gd name="T52" fmla="*/ 135 w 159"/>
                <a:gd name="T53" fmla="*/ 36 h 124"/>
                <a:gd name="T54" fmla="*/ 139 w 159"/>
                <a:gd name="T55" fmla="*/ 40 h 124"/>
                <a:gd name="T56" fmla="*/ 145 w 159"/>
                <a:gd name="T57" fmla="*/ 46 h 124"/>
                <a:gd name="T58" fmla="*/ 147 w 159"/>
                <a:gd name="T59" fmla="*/ 48 h 124"/>
                <a:gd name="T60" fmla="*/ 155 w 159"/>
                <a:gd name="T61" fmla="*/ 60 h 124"/>
                <a:gd name="T62" fmla="*/ 158 w 159"/>
                <a:gd name="T63" fmla="*/ 76 h 124"/>
                <a:gd name="T64" fmla="*/ 149 w 159"/>
                <a:gd name="T65" fmla="*/ 97 h 124"/>
                <a:gd name="T66" fmla="*/ 147 w 159"/>
                <a:gd name="T67" fmla="*/ 105 h 124"/>
                <a:gd name="T68" fmla="*/ 135 w 159"/>
                <a:gd name="T69" fmla="*/ 120 h 124"/>
                <a:gd name="T70" fmla="*/ 131 w 159"/>
                <a:gd name="T71" fmla="*/ 123 h 124"/>
                <a:gd name="T72" fmla="*/ 124 w 159"/>
                <a:gd name="T73" fmla="*/ 120 h 124"/>
                <a:gd name="T74" fmla="*/ 122 w 159"/>
                <a:gd name="T75" fmla="*/ 119 h 124"/>
                <a:gd name="T76" fmla="*/ 117 w 159"/>
                <a:gd name="T77" fmla="*/ 122 h 124"/>
                <a:gd name="T78" fmla="*/ 104 w 159"/>
                <a:gd name="T79" fmla="*/ 114 h 124"/>
                <a:gd name="T80" fmla="*/ 98 w 159"/>
                <a:gd name="T81" fmla="*/ 107 h 124"/>
                <a:gd name="T82" fmla="*/ 93 w 159"/>
                <a:gd name="T83" fmla="*/ 105 h 124"/>
                <a:gd name="T84" fmla="*/ 95 w 159"/>
                <a:gd name="T85" fmla="*/ 99 h 124"/>
                <a:gd name="T86" fmla="*/ 89 w 159"/>
                <a:gd name="T87" fmla="*/ 104 h 124"/>
                <a:gd name="T88" fmla="*/ 87 w 159"/>
                <a:gd name="T89" fmla="*/ 102 h 124"/>
                <a:gd name="T90" fmla="*/ 82 w 159"/>
                <a:gd name="T91" fmla="*/ 93 h 124"/>
                <a:gd name="T92" fmla="*/ 79 w 159"/>
                <a:gd name="T93" fmla="*/ 91 h 124"/>
                <a:gd name="T94" fmla="*/ 67 w 159"/>
                <a:gd name="T95" fmla="*/ 88 h 124"/>
                <a:gd name="T96" fmla="*/ 43 w 159"/>
                <a:gd name="T97" fmla="*/ 94 h 124"/>
                <a:gd name="T98" fmla="*/ 29 w 159"/>
                <a:gd name="T99" fmla="*/ 99 h 124"/>
                <a:gd name="T100" fmla="*/ 11 w 159"/>
                <a:gd name="T101" fmla="*/ 103 h 124"/>
                <a:gd name="T102" fmla="*/ 10 w 159"/>
                <a:gd name="T103" fmla="*/ 94 h 124"/>
                <a:gd name="T104" fmla="*/ 0 w 159"/>
                <a:gd name="T105" fmla="*/ 64 h 124"/>
                <a:gd name="T106" fmla="*/ 2 w 159"/>
                <a:gd name="T107" fmla="*/ 65 h 124"/>
                <a:gd name="T108" fmla="*/ 2 w 159"/>
                <a:gd name="T109" fmla="*/ 5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124">
                  <a:moveTo>
                    <a:pt x="3" y="45"/>
                  </a:moveTo>
                  <a:cubicBezTo>
                    <a:pt x="3" y="45"/>
                    <a:pt x="3" y="47"/>
                    <a:pt x="3" y="48"/>
                  </a:cubicBezTo>
                  <a:cubicBezTo>
                    <a:pt x="4" y="46"/>
                    <a:pt x="5" y="45"/>
                    <a:pt x="8" y="44"/>
                  </a:cubicBezTo>
                  <a:cubicBezTo>
                    <a:pt x="9" y="44"/>
                    <a:pt x="11" y="41"/>
                    <a:pt x="13" y="40"/>
                  </a:cubicBezTo>
                  <a:cubicBezTo>
                    <a:pt x="14" y="39"/>
                    <a:pt x="16" y="41"/>
                    <a:pt x="17" y="40"/>
                  </a:cubicBezTo>
                  <a:cubicBezTo>
                    <a:pt x="19" y="40"/>
                    <a:pt x="22" y="37"/>
                    <a:pt x="23" y="38"/>
                  </a:cubicBezTo>
                  <a:cubicBezTo>
                    <a:pt x="28" y="38"/>
                    <a:pt x="32" y="35"/>
                    <a:pt x="33" y="32"/>
                  </a:cubicBezTo>
                  <a:cubicBezTo>
                    <a:pt x="34" y="31"/>
                    <a:pt x="35" y="30"/>
                    <a:pt x="35" y="30"/>
                  </a:cubicBezTo>
                  <a:cubicBezTo>
                    <a:pt x="35" y="29"/>
                    <a:pt x="34" y="28"/>
                    <a:pt x="34" y="27"/>
                  </a:cubicBezTo>
                  <a:cubicBezTo>
                    <a:pt x="35" y="26"/>
                    <a:pt x="37" y="25"/>
                    <a:pt x="37" y="23"/>
                  </a:cubicBezTo>
                  <a:cubicBezTo>
                    <a:pt x="38" y="24"/>
                    <a:pt x="39" y="26"/>
                    <a:pt x="40" y="28"/>
                  </a:cubicBezTo>
                  <a:cubicBezTo>
                    <a:pt x="40" y="27"/>
                    <a:pt x="41" y="26"/>
                    <a:pt x="41" y="26"/>
                  </a:cubicBezTo>
                  <a:cubicBezTo>
                    <a:pt x="38" y="22"/>
                    <a:pt x="41" y="22"/>
                    <a:pt x="44" y="24"/>
                  </a:cubicBezTo>
                  <a:cubicBezTo>
                    <a:pt x="43" y="22"/>
                    <a:pt x="44" y="19"/>
                    <a:pt x="46" y="19"/>
                  </a:cubicBezTo>
                  <a:cubicBezTo>
                    <a:pt x="46" y="18"/>
                    <a:pt x="46" y="18"/>
                    <a:pt x="46" y="17"/>
                  </a:cubicBezTo>
                  <a:cubicBezTo>
                    <a:pt x="46" y="18"/>
                    <a:pt x="47" y="18"/>
                    <a:pt x="47" y="18"/>
                  </a:cubicBezTo>
                  <a:cubicBezTo>
                    <a:pt x="47" y="17"/>
                    <a:pt x="47" y="16"/>
                    <a:pt x="46" y="16"/>
                  </a:cubicBezTo>
                  <a:cubicBezTo>
                    <a:pt x="48" y="16"/>
                    <a:pt x="48" y="15"/>
                    <a:pt x="49" y="16"/>
                  </a:cubicBezTo>
                  <a:cubicBezTo>
                    <a:pt x="49" y="15"/>
                    <a:pt x="50" y="15"/>
                    <a:pt x="50" y="13"/>
                  </a:cubicBezTo>
                  <a:cubicBezTo>
                    <a:pt x="51" y="14"/>
                    <a:pt x="53" y="13"/>
                    <a:pt x="55" y="13"/>
                  </a:cubicBezTo>
                  <a:cubicBezTo>
                    <a:pt x="59" y="15"/>
                    <a:pt x="58" y="17"/>
                    <a:pt x="57" y="20"/>
                  </a:cubicBezTo>
                  <a:cubicBezTo>
                    <a:pt x="58" y="17"/>
                    <a:pt x="62" y="15"/>
                    <a:pt x="64" y="18"/>
                  </a:cubicBezTo>
                  <a:cubicBezTo>
                    <a:pt x="65" y="15"/>
                    <a:pt x="63" y="15"/>
                    <a:pt x="65" y="11"/>
                  </a:cubicBezTo>
                  <a:cubicBezTo>
                    <a:pt x="65" y="12"/>
                    <a:pt x="67" y="9"/>
                    <a:pt x="66" y="10"/>
                  </a:cubicBezTo>
                  <a:cubicBezTo>
                    <a:pt x="67" y="9"/>
                    <a:pt x="67" y="6"/>
                    <a:pt x="69" y="8"/>
                  </a:cubicBezTo>
                  <a:cubicBezTo>
                    <a:pt x="68" y="5"/>
                    <a:pt x="72" y="7"/>
                    <a:pt x="74" y="6"/>
                  </a:cubicBezTo>
                  <a:cubicBezTo>
                    <a:pt x="77" y="5"/>
                    <a:pt x="75" y="3"/>
                    <a:pt x="72" y="2"/>
                  </a:cubicBezTo>
                  <a:cubicBezTo>
                    <a:pt x="74" y="1"/>
                    <a:pt x="75" y="4"/>
                    <a:pt x="76" y="3"/>
                  </a:cubicBezTo>
                  <a:cubicBezTo>
                    <a:pt x="78" y="6"/>
                    <a:pt x="86" y="7"/>
                    <a:pt x="89" y="5"/>
                  </a:cubicBezTo>
                  <a:cubicBezTo>
                    <a:pt x="89" y="5"/>
                    <a:pt x="88" y="6"/>
                    <a:pt x="88" y="6"/>
                  </a:cubicBezTo>
                  <a:cubicBezTo>
                    <a:pt x="88" y="6"/>
                    <a:pt x="89" y="6"/>
                    <a:pt x="89" y="8"/>
                  </a:cubicBezTo>
                  <a:cubicBezTo>
                    <a:pt x="90" y="7"/>
                    <a:pt x="90" y="6"/>
                    <a:pt x="91" y="5"/>
                  </a:cubicBezTo>
                  <a:cubicBezTo>
                    <a:pt x="91" y="6"/>
                    <a:pt x="92" y="6"/>
                    <a:pt x="92" y="7"/>
                  </a:cubicBezTo>
                  <a:cubicBezTo>
                    <a:pt x="91" y="8"/>
                    <a:pt x="92" y="10"/>
                    <a:pt x="90" y="10"/>
                  </a:cubicBezTo>
                  <a:cubicBezTo>
                    <a:pt x="90" y="10"/>
                    <a:pt x="90" y="11"/>
                    <a:pt x="90" y="11"/>
                  </a:cubicBezTo>
                  <a:cubicBezTo>
                    <a:pt x="90" y="11"/>
                    <a:pt x="89" y="11"/>
                    <a:pt x="89" y="10"/>
                  </a:cubicBezTo>
                  <a:cubicBezTo>
                    <a:pt x="89" y="11"/>
                    <a:pt x="89" y="12"/>
                    <a:pt x="88" y="12"/>
                  </a:cubicBezTo>
                  <a:cubicBezTo>
                    <a:pt x="89" y="12"/>
                    <a:pt x="89" y="12"/>
                    <a:pt x="89" y="12"/>
                  </a:cubicBezTo>
                  <a:cubicBezTo>
                    <a:pt x="88" y="14"/>
                    <a:pt x="86" y="17"/>
                    <a:pt x="89" y="18"/>
                  </a:cubicBezTo>
                  <a:cubicBezTo>
                    <a:pt x="91" y="19"/>
                    <a:pt x="90" y="19"/>
                    <a:pt x="91" y="21"/>
                  </a:cubicBezTo>
                  <a:cubicBezTo>
                    <a:pt x="91" y="22"/>
                    <a:pt x="93" y="20"/>
                    <a:pt x="94" y="21"/>
                  </a:cubicBezTo>
                  <a:cubicBezTo>
                    <a:pt x="95" y="21"/>
                    <a:pt x="96" y="23"/>
                    <a:pt x="97" y="24"/>
                  </a:cubicBezTo>
                  <a:cubicBezTo>
                    <a:pt x="98" y="25"/>
                    <a:pt x="100" y="24"/>
                    <a:pt x="101" y="25"/>
                  </a:cubicBezTo>
                  <a:cubicBezTo>
                    <a:pt x="103" y="26"/>
                    <a:pt x="103" y="29"/>
                    <a:pt x="107" y="28"/>
                  </a:cubicBezTo>
                  <a:cubicBezTo>
                    <a:pt x="116" y="25"/>
                    <a:pt x="107" y="5"/>
                    <a:pt x="115" y="0"/>
                  </a:cubicBezTo>
                  <a:cubicBezTo>
                    <a:pt x="116" y="2"/>
                    <a:pt x="116" y="4"/>
                    <a:pt x="117" y="6"/>
                  </a:cubicBezTo>
                  <a:cubicBezTo>
                    <a:pt x="117" y="8"/>
                    <a:pt x="119" y="14"/>
                    <a:pt x="120" y="14"/>
                  </a:cubicBezTo>
                  <a:cubicBezTo>
                    <a:pt x="121" y="15"/>
                    <a:pt x="121" y="15"/>
                    <a:pt x="122" y="15"/>
                  </a:cubicBezTo>
                  <a:cubicBezTo>
                    <a:pt x="124" y="14"/>
                    <a:pt x="125" y="16"/>
                    <a:pt x="126" y="17"/>
                  </a:cubicBezTo>
                  <a:cubicBezTo>
                    <a:pt x="126" y="18"/>
                    <a:pt x="126" y="20"/>
                    <a:pt x="126" y="21"/>
                  </a:cubicBezTo>
                  <a:cubicBezTo>
                    <a:pt x="127" y="23"/>
                    <a:pt x="128" y="23"/>
                    <a:pt x="128" y="25"/>
                  </a:cubicBezTo>
                  <a:cubicBezTo>
                    <a:pt x="129" y="27"/>
                    <a:pt x="129" y="30"/>
                    <a:pt x="130" y="32"/>
                  </a:cubicBezTo>
                  <a:cubicBezTo>
                    <a:pt x="131" y="34"/>
                    <a:pt x="130" y="33"/>
                    <a:pt x="132" y="35"/>
                  </a:cubicBezTo>
                  <a:cubicBezTo>
                    <a:pt x="134" y="36"/>
                    <a:pt x="134" y="34"/>
                    <a:pt x="135" y="36"/>
                  </a:cubicBezTo>
                  <a:cubicBezTo>
                    <a:pt x="135" y="37"/>
                    <a:pt x="137" y="37"/>
                    <a:pt x="137" y="38"/>
                  </a:cubicBezTo>
                  <a:cubicBezTo>
                    <a:pt x="140" y="39"/>
                    <a:pt x="138" y="39"/>
                    <a:pt x="139" y="40"/>
                  </a:cubicBezTo>
                  <a:cubicBezTo>
                    <a:pt x="141" y="43"/>
                    <a:pt x="142" y="44"/>
                    <a:pt x="143" y="48"/>
                  </a:cubicBezTo>
                  <a:cubicBezTo>
                    <a:pt x="144" y="48"/>
                    <a:pt x="144" y="48"/>
                    <a:pt x="145" y="46"/>
                  </a:cubicBezTo>
                  <a:cubicBezTo>
                    <a:pt x="145" y="47"/>
                    <a:pt x="146" y="48"/>
                    <a:pt x="147" y="48"/>
                  </a:cubicBezTo>
                  <a:cubicBezTo>
                    <a:pt x="147" y="48"/>
                    <a:pt x="147" y="48"/>
                    <a:pt x="147" y="48"/>
                  </a:cubicBezTo>
                  <a:cubicBezTo>
                    <a:pt x="147" y="51"/>
                    <a:pt x="147" y="52"/>
                    <a:pt x="150" y="54"/>
                  </a:cubicBezTo>
                  <a:cubicBezTo>
                    <a:pt x="152" y="56"/>
                    <a:pt x="154" y="57"/>
                    <a:pt x="155" y="60"/>
                  </a:cubicBezTo>
                  <a:cubicBezTo>
                    <a:pt x="157" y="63"/>
                    <a:pt x="157" y="65"/>
                    <a:pt x="157" y="68"/>
                  </a:cubicBezTo>
                  <a:cubicBezTo>
                    <a:pt x="157" y="70"/>
                    <a:pt x="159" y="73"/>
                    <a:pt x="158" y="76"/>
                  </a:cubicBezTo>
                  <a:cubicBezTo>
                    <a:pt x="157" y="81"/>
                    <a:pt x="157" y="87"/>
                    <a:pt x="154" y="92"/>
                  </a:cubicBezTo>
                  <a:cubicBezTo>
                    <a:pt x="153" y="94"/>
                    <a:pt x="150" y="95"/>
                    <a:pt x="149" y="97"/>
                  </a:cubicBezTo>
                  <a:cubicBezTo>
                    <a:pt x="148" y="99"/>
                    <a:pt x="148" y="103"/>
                    <a:pt x="147" y="105"/>
                  </a:cubicBezTo>
                  <a:cubicBezTo>
                    <a:pt x="147" y="105"/>
                    <a:pt x="147" y="105"/>
                    <a:pt x="147" y="105"/>
                  </a:cubicBezTo>
                  <a:cubicBezTo>
                    <a:pt x="144" y="109"/>
                    <a:pt x="146" y="115"/>
                    <a:pt x="142" y="118"/>
                  </a:cubicBezTo>
                  <a:cubicBezTo>
                    <a:pt x="139" y="119"/>
                    <a:pt x="137" y="118"/>
                    <a:pt x="135" y="120"/>
                  </a:cubicBezTo>
                  <a:cubicBezTo>
                    <a:pt x="133" y="121"/>
                    <a:pt x="130" y="122"/>
                    <a:pt x="130" y="123"/>
                  </a:cubicBezTo>
                  <a:cubicBezTo>
                    <a:pt x="130" y="123"/>
                    <a:pt x="131" y="123"/>
                    <a:pt x="131" y="123"/>
                  </a:cubicBezTo>
                  <a:cubicBezTo>
                    <a:pt x="131" y="123"/>
                    <a:pt x="130" y="124"/>
                    <a:pt x="130" y="124"/>
                  </a:cubicBezTo>
                  <a:cubicBezTo>
                    <a:pt x="128" y="123"/>
                    <a:pt x="126" y="119"/>
                    <a:pt x="124" y="120"/>
                  </a:cubicBezTo>
                  <a:cubicBezTo>
                    <a:pt x="125" y="119"/>
                    <a:pt x="124" y="119"/>
                    <a:pt x="124" y="118"/>
                  </a:cubicBezTo>
                  <a:cubicBezTo>
                    <a:pt x="124" y="118"/>
                    <a:pt x="123" y="118"/>
                    <a:pt x="122" y="119"/>
                  </a:cubicBezTo>
                  <a:cubicBezTo>
                    <a:pt x="123" y="119"/>
                    <a:pt x="123" y="119"/>
                    <a:pt x="123" y="120"/>
                  </a:cubicBezTo>
                  <a:cubicBezTo>
                    <a:pt x="121" y="121"/>
                    <a:pt x="119" y="123"/>
                    <a:pt x="117" y="122"/>
                  </a:cubicBezTo>
                  <a:cubicBezTo>
                    <a:pt x="114" y="120"/>
                    <a:pt x="112" y="121"/>
                    <a:pt x="109" y="120"/>
                  </a:cubicBezTo>
                  <a:cubicBezTo>
                    <a:pt x="107" y="118"/>
                    <a:pt x="105" y="117"/>
                    <a:pt x="104" y="114"/>
                  </a:cubicBezTo>
                  <a:cubicBezTo>
                    <a:pt x="104" y="112"/>
                    <a:pt x="102" y="107"/>
                    <a:pt x="102" y="106"/>
                  </a:cubicBezTo>
                  <a:cubicBezTo>
                    <a:pt x="101" y="106"/>
                    <a:pt x="99" y="107"/>
                    <a:pt x="98" y="107"/>
                  </a:cubicBezTo>
                  <a:cubicBezTo>
                    <a:pt x="100" y="105"/>
                    <a:pt x="99" y="102"/>
                    <a:pt x="97" y="100"/>
                  </a:cubicBezTo>
                  <a:cubicBezTo>
                    <a:pt x="97" y="103"/>
                    <a:pt x="96" y="106"/>
                    <a:pt x="93" y="105"/>
                  </a:cubicBezTo>
                  <a:cubicBezTo>
                    <a:pt x="93" y="104"/>
                    <a:pt x="95" y="103"/>
                    <a:pt x="95" y="103"/>
                  </a:cubicBezTo>
                  <a:cubicBezTo>
                    <a:pt x="95" y="102"/>
                    <a:pt x="95" y="101"/>
                    <a:pt x="95" y="99"/>
                  </a:cubicBezTo>
                  <a:cubicBezTo>
                    <a:pt x="97" y="97"/>
                    <a:pt x="98" y="95"/>
                    <a:pt x="96" y="92"/>
                  </a:cubicBezTo>
                  <a:cubicBezTo>
                    <a:pt x="96" y="98"/>
                    <a:pt x="88" y="99"/>
                    <a:pt x="89" y="104"/>
                  </a:cubicBezTo>
                  <a:cubicBezTo>
                    <a:pt x="88" y="103"/>
                    <a:pt x="86" y="103"/>
                    <a:pt x="86" y="101"/>
                  </a:cubicBezTo>
                  <a:cubicBezTo>
                    <a:pt x="86" y="102"/>
                    <a:pt x="87" y="102"/>
                    <a:pt x="87" y="102"/>
                  </a:cubicBezTo>
                  <a:cubicBezTo>
                    <a:pt x="87" y="100"/>
                    <a:pt x="85" y="97"/>
                    <a:pt x="84" y="95"/>
                  </a:cubicBezTo>
                  <a:cubicBezTo>
                    <a:pt x="84" y="94"/>
                    <a:pt x="82" y="95"/>
                    <a:pt x="82" y="93"/>
                  </a:cubicBezTo>
                  <a:cubicBezTo>
                    <a:pt x="82" y="92"/>
                    <a:pt x="80" y="91"/>
                    <a:pt x="79" y="90"/>
                  </a:cubicBezTo>
                  <a:cubicBezTo>
                    <a:pt x="79" y="91"/>
                    <a:pt x="79" y="91"/>
                    <a:pt x="79" y="91"/>
                  </a:cubicBezTo>
                  <a:cubicBezTo>
                    <a:pt x="77" y="89"/>
                    <a:pt x="75" y="91"/>
                    <a:pt x="74" y="89"/>
                  </a:cubicBezTo>
                  <a:cubicBezTo>
                    <a:pt x="72" y="88"/>
                    <a:pt x="69" y="88"/>
                    <a:pt x="67" y="88"/>
                  </a:cubicBezTo>
                  <a:cubicBezTo>
                    <a:pt x="61" y="88"/>
                    <a:pt x="56" y="90"/>
                    <a:pt x="51" y="91"/>
                  </a:cubicBezTo>
                  <a:cubicBezTo>
                    <a:pt x="48" y="91"/>
                    <a:pt x="46" y="93"/>
                    <a:pt x="43" y="94"/>
                  </a:cubicBezTo>
                  <a:cubicBezTo>
                    <a:pt x="42" y="95"/>
                    <a:pt x="42" y="98"/>
                    <a:pt x="40" y="98"/>
                  </a:cubicBezTo>
                  <a:cubicBezTo>
                    <a:pt x="36" y="98"/>
                    <a:pt x="33" y="98"/>
                    <a:pt x="29" y="99"/>
                  </a:cubicBezTo>
                  <a:cubicBezTo>
                    <a:pt x="26" y="99"/>
                    <a:pt x="26" y="101"/>
                    <a:pt x="23" y="101"/>
                  </a:cubicBezTo>
                  <a:cubicBezTo>
                    <a:pt x="18" y="102"/>
                    <a:pt x="18" y="106"/>
                    <a:pt x="11" y="103"/>
                  </a:cubicBezTo>
                  <a:cubicBezTo>
                    <a:pt x="9" y="102"/>
                    <a:pt x="7" y="100"/>
                    <a:pt x="7" y="98"/>
                  </a:cubicBezTo>
                  <a:cubicBezTo>
                    <a:pt x="7" y="97"/>
                    <a:pt x="10" y="96"/>
                    <a:pt x="10" y="94"/>
                  </a:cubicBezTo>
                  <a:cubicBezTo>
                    <a:pt x="10" y="88"/>
                    <a:pt x="7" y="84"/>
                    <a:pt x="6" y="78"/>
                  </a:cubicBezTo>
                  <a:cubicBezTo>
                    <a:pt x="6" y="74"/>
                    <a:pt x="2" y="67"/>
                    <a:pt x="0" y="64"/>
                  </a:cubicBezTo>
                  <a:cubicBezTo>
                    <a:pt x="1" y="66"/>
                    <a:pt x="3" y="67"/>
                    <a:pt x="2" y="63"/>
                  </a:cubicBezTo>
                  <a:cubicBezTo>
                    <a:pt x="2" y="64"/>
                    <a:pt x="2" y="64"/>
                    <a:pt x="2" y="65"/>
                  </a:cubicBezTo>
                  <a:cubicBezTo>
                    <a:pt x="5" y="62"/>
                    <a:pt x="0" y="58"/>
                    <a:pt x="0" y="55"/>
                  </a:cubicBezTo>
                  <a:cubicBezTo>
                    <a:pt x="0" y="53"/>
                    <a:pt x="2" y="52"/>
                    <a:pt x="2" y="50"/>
                  </a:cubicBezTo>
                  <a:cubicBezTo>
                    <a:pt x="1" y="48"/>
                    <a:pt x="1" y="47"/>
                    <a:pt x="3" y="4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24" name="Freeform 534"/>
            <p:cNvSpPr>
              <a:spLocks noEditPoints="1"/>
            </p:cNvSpPr>
            <p:nvPr/>
          </p:nvSpPr>
          <p:spPr bwMode="auto">
            <a:xfrm>
              <a:off x="5738813" y="2873202"/>
              <a:ext cx="438150" cy="350838"/>
            </a:xfrm>
            <a:custGeom>
              <a:avLst/>
              <a:gdLst>
                <a:gd name="T0" fmla="*/ 126 w 160"/>
                <a:gd name="T1" fmla="*/ 123 h 128"/>
                <a:gd name="T2" fmla="*/ 110 w 160"/>
                <a:gd name="T3" fmla="*/ 122 h 128"/>
                <a:gd name="T4" fmla="*/ 94 w 160"/>
                <a:gd name="T5" fmla="*/ 108 h 128"/>
                <a:gd name="T6" fmla="*/ 94 w 160"/>
                <a:gd name="T7" fmla="*/ 101 h 128"/>
                <a:gd name="T8" fmla="*/ 87 w 160"/>
                <a:gd name="T9" fmla="*/ 102 h 128"/>
                <a:gd name="T10" fmla="*/ 82 w 160"/>
                <a:gd name="T11" fmla="*/ 96 h 128"/>
                <a:gd name="T12" fmla="*/ 47 w 160"/>
                <a:gd name="T13" fmla="*/ 96 h 128"/>
                <a:gd name="T14" fmla="*/ 24 w 160"/>
                <a:gd name="T15" fmla="*/ 104 h 128"/>
                <a:gd name="T16" fmla="*/ 8 w 160"/>
                <a:gd name="T17" fmla="*/ 87 h 128"/>
                <a:gd name="T18" fmla="*/ 0 w 160"/>
                <a:gd name="T19" fmla="*/ 57 h 128"/>
                <a:gd name="T20" fmla="*/ 8 w 160"/>
                <a:gd name="T21" fmla="*/ 46 h 128"/>
                <a:gd name="T22" fmla="*/ 24 w 160"/>
                <a:gd name="T23" fmla="*/ 39 h 128"/>
                <a:gd name="T24" fmla="*/ 36 w 160"/>
                <a:gd name="T25" fmla="*/ 27 h 128"/>
                <a:gd name="T26" fmla="*/ 46 w 160"/>
                <a:gd name="T27" fmla="*/ 20 h 128"/>
                <a:gd name="T28" fmla="*/ 50 w 160"/>
                <a:gd name="T29" fmla="*/ 15 h 128"/>
                <a:gd name="T30" fmla="*/ 64 w 160"/>
                <a:gd name="T31" fmla="*/ 18 h 128"/>
                <a:gd name="T32" fmla="*/ 66 w 160"/>
                <a:gd name="T33" fmla="*/ 11 h 128"/>
                <a:gd name="T34" fmla="*/ 75 w 160"/>
                <a:gd name="T35" fmla="*/ 7 h 128"/>
                <a:gd name="T36" fmla="*/ 78 w 160"/>
                <a:gd name="T37" fmla="*/ 4 h 128"/>
                <a:gd name="T38" fmla="*/ 94 w 160"/>
                <a:gd name="T39" fmla="*/ 8 h 128"/>
                <a:gd name="T40" fmla="*/ 91 w 160"/>
                <a:gd name="T41" fmla="*/ 14 h 128"/>
                <a:gd name="T42" fmla="*/ 98 w 160"/>
                <a:gd name="T43" fmla="*/ 24 h 128"/>
                <a:gd name="T44" fmla="*/ 116 w 160"/>
                <a:gd name="T45" fmla="*/ 1 h 128"/>
                <a:gd name="T46" fmla="*/ 122 w 160"/>
                <a:gd name="T47" fmla="*/ 16 h 128"/>
                <a:gd name="T48" fmla="*/ 129 w 160"/>
                <a:gd name="T49" fmla="*/ 25 h 128"/>
                <a:gd name="T50" fmla="*/ 134 w 160"/>
                <a:gd name="T51" fmla="*/ 36 h 128"/>
                <a:gd name="T52" fmla="*/ 142 w 160"/>
                <a:gd name="T53" fmla="*/ 43 h 128"/>
                <a:gd name="T54" fmla="*/ 148 w 160"/>
                <a:gd name="T55" fmla="*/ 46 h 128"/>
                <a:gd name="T56" fmla="*/ 160 w 160"/>
                <a:gd name="T57" fmla="*/ 78 h 128"/>
                <a:gd name="T58" fmla="*/ 148 w 160"/>
                <a:gd name="T59" fmla="*/ 109 h 128"/>
                <a:gd name="T60" fmla="*/ 133 w 160"/>
                <a:gd name="T61" fmla="*/ 125 h 128"/>
                <a:gd name="T62" fmla="*/ 135 w 160"/>
                <a:gd name="T63" fmla="*/ 121 h 128"/>
                <a:gd name="T64" fmla="*/ 148 w 160"/>
                <a:gd name="T65" fmla="*/ 103 h 128"/>
                <a:gd name="T66" fmla="*/ 157 w 160"/>
                <a:gd name="T67" fmla="*/ 70 h 128"/>
                <a:gd name="T68" fmla="*/ 145 w 160"/>
                <a:gd name="T69" fmla="*/ 50 h 128"/>
                <a:gd name="T70" fmla="*/ 138 w 160"/>
                <a:gd name="T71" fmla="*/ 40 h 128"/>
                <a:gd name="T72" fmla="*/ 130 w 160"/>
                <a:gd name="T73" fmla="*/ 34 h 128"/>
                <a:gd name="T74" fmla="*/ 125 w 160"/>
                <a:gd name="T75" fmla="*/ 19 h 128"/>
                <a:gd name="T76" fmla="*/ 116 w 160"/>
                <a:gd name="T77" fmla="*/ 3 h 128"/>
                <a:gd name="T78" fmla="*/ 97 w 160"/>
                <a:gd name="T79" fmla="*/ 26 h 128"/>
                <a:gd name="T80" fmla="*/ 90 w 160"/>
                <a:gd name="T81" fmla="*/ 21 h 128"/>
                <a:gd name="T82" fmla="*/ 89 w 160"/>
                <a:gd name="T83" fmla="*/ 9 h 128"/>
                <a:gd name="T84" fmla="*/ 71 w 160"/>
                <a:gd name="T85" fmla="*/ 9 h 128"/>
                <a:gd name="T86" fmla="*/ 68 w 160"/>
                <a:gd name="T87" fmla="*/ 13 h 128"/>
                <a:gd name="T88" fmla="*/ 64 w 160"/>
                <a:gd name="T89" fmla="*/ 21 h 128"/>
                <a:gd name="T90" fmla="*/ 51 w 160"/>
                <a:gd name="T91" fmla="*/ 18 h 128"/>
                <a:gd name="T92" fmla="*/ 47 w 160"/>
                <a:gd name="T93" fmla="*/ 22 h 128"/>
                <a:gd name="T94" fmla="*/ 43 w 160"/>
                <a:gd name="T95" fmla="*/ 27 h 128"/>
                <a:gd name="T96" fmla="*/ 37 w 160"/>
                <a:gd name="T97" fmla="*/ 30 h 128"/>
                <a:gd name="T98" fmla="*/ 21 w 160"/>
                <a:gd name="T99" fmla="*/ 42 h 128"/>
                <a:gd name="T100" fmla="*/ 5 w 160"/>
                <a:gd name="T101" fmla="*/ 50 h 128"/>
                <a:gd name="T102" fmla="*/ 4 w 160"/>
                <a:gd name="T103" fmla="*/ 68 h 128"/>
                <a:gd name="T104" fmla="*/ 9 w 160"/>
                <a:gd name="T105" fmla="*/ 100 h 128"/>
                <a:gd name="T106" fmla="*/ 38 w 160"/>
                <a:gd name="T107" fmla="*/ 99 h 128"/>
                <a:gd name="T108" fmla="*/ 68 w 160"/>
                <a:gd name="T109" fmla="*/ 89 h 128"/>
                <a:gd name="T110" fmla="*/ 84 w 160"/>
                <a:gd name="T111" fmla="*/ 96 h 128"/>
                <a:gd name="T112" fmla="*/ 89 w 160"/>
                <a:gd name="T113" fmla="*/ 105 h 128"/>
                <a:gd name="T114" fmla="*/ 101 w 160"/>
                <a:gd name="T115" fmla="*/ 107 h 128"/>
                <a:gd name="T116" fmla="*/ 118 w 160"/>
                <a:gd name="T117" fmla="*/ 123 h 128"/>
                <a:gd name="T118" fmla="*/ 126 w 160"/>
                <a:gd name="T119" fmla="*/ 117 h 128"/>
                <a:gd name="T120" fmla="*/ 97 w 160"/>
                <a:gd name="T121" fmla="*/ 104 h 128"/>
                <a:gd name="T122" fmla="*/ 91 w 160"/>
                <a:gd name="T123" fmla="*/ 1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28">
                  <a:moveTo>
                    <a:pt x="132" y="128"/>
                  </a:moveTo>
                  <a:cubicBezTo>
                    <a:pt x="131" y="127"/>
                    <a:pt x="131" y="127"/>
                    <a:pt x="131" y="127"/>
                  </a:cubicBezTo>
                  <a:cubicBezTo>
                    <a:pt x="130" y="127"/>
                    <a:pt x="130" y="127"/>
                    <a:pt x="130" y="126"/>
                  </a:cubicBezTo>
                  <a:cubicBezTo>
                    <a:pt x="129" y="126"/>
                    <a:pt x="129" y="126"/>
                    <a:pt x="129" y="126"/>
                  </a:cubicBezTo>
                  <a:cubicBezTo>
                    <a:pt x="129" y="126"/>
                    <a:pt x="129" y="126"/>
                    <a:pt x="129" y="126"/>
                  </a:cubicBezTo>
                  <a:cubicBezTo>
                    <a:pt x="129" y="126"/>
                    <a:pt x="129" y="125"/>
                    <a:pt x="129" y="125"/>
                  </a:cubicBezTo>
                  <a:cubicBezTo>
                    <a:pt x="128" y="124"/>
                    <a:pt x="127" y="123"/>
                    <a:pt x="126" y="123"/>
                  </a:cubicBezTo>
                  <a:cubicBezTo>
                    <a:pt x="123" y="125"/>
                    <a:pt x="123" y="125"/>
                    <a:pt x="123" y="125"/>
                  </a:cubicBezTo>
                  <a:cubicBezTo>
                    <a:pt x="124" y="123"/>
                    <a:pt x="124" y="123"/>
                    <a:pt x="124" y="123"/>
                  </a:cubicBezTo>
                  <a:cubicBezTo>
                    <a:pt x="124" y="123"/>
                    <a:pt x="123" y="123"/>
                    <a:pt x="123" y="123"/>
                  </a:cubicBezTo>
                  <a:cubicBezTo>
                    <a:pt x="122" y="124"/>
                    <a:pt x="121" y="125"/>
                    <a:pt x="119" y="125"/>
                  </a:cubicBezTo>
                  <a:cubicBezTo>
                    <a:pt x="119" y="125"/>
                    <a:pt x="118" y="125"/>
                    <a:pt x="117" y="124"/>
                  </a:cubicBezTo>
                  <a:cubicBezTo>
                    <a:pt x="116" y="124"/>
                    <a:pt x="115" y="124"/>
                    <a:pt x="113" y="123"/>
                  </a:cubicBezTo>
                  <a:cubicBezTo>
                    <a:pt x="112" y="123"/>
                    <a:pt x="111" y="123"/>
                    <a:pt x="110" y="122"/>
                  </a:cubicBezTo>
                  <a:cubicBezTo>
                    <a:pt x="108" y="121"/>
                    <a:pt x="105" y="119"/>
                    <a:pt x="104" y="116"/>
                  </a:cubicBezTo>
                  <a:cubicBezTo>
                    <a:pt x="104" y="115"/>
                    <a:pt x="104" y="115"/>
                    <a:pt x="104" y="115"/>
                  </a:cubicBezTo>
                  <a:cubicBezTo>
                    <a:pt x="103" y="112"/>
                    <a:pt x="103" y="110"/>
                    <a:pt x="102" y="109"/>
                  </a:cubicBezTo>
                  <a:cubicBezTo>
                    <a:pt x="96" y="111"/>
                    <a:pt x="96" y="111"/>
                    <a:pt x="96" y="111"/>
                  </a:cubicBezTo>
                  <a:cubicBezTo>
                    <a:pt x="98" y="108"/>
                    <a:pt x="98" y="108"/>
                    <a:pt x="98" y="108"/>
                  </a:cubicBezTo>
                  <a:cubicBezTo>
                    <a:pt x="99" y="107"/>
                    <a:pt x="99" y="106"/>
                    <a:pt x="99" y="105"/>
                  </a:cubicBezTo>
                  <a:cubicBezTo>
                    <a:pt x="98" y="107"/>
                    <a:pt x="97" y="109"/>
                    <a:pt x="94" y="108"/>
                  </a:cubicBezTo>
                  <a:cubicBezTo>
                    <a:pt x="93" y="108"/>
                    <a:pt x="93" y="108"/>
                    <a:pt x="93" y="108"/>
                  </a:cubicBezTo>
                  <a:cubicBezTo>
                    <a:pt x="93" y="107"/>
                    <a:pt x="93" y="107"/>
                    <a:pt x="93" y="107"/>
                  </a:cubicBezTo>
                  <a:cubicBezTo>
                    <a:pt x="93" y="106"/>
                    <a:pt x="94" y="105"/>
                    <a:pt x="95" y="105"/>
                  </a:cubicBezTo>
                  <a:cubicBezTo>
                    <a:pt x="95" y="104"/>
                    <a:pt x="95" y="104"/>
                    <a:pt x="95" y="104"/>
                  </a:cubicBezTo>
                  <a:cubicBezTo>
                    <a:pt x="95" y="103"/>
                    <a:pt x="95" y="102"/>
                    <a:pt x="95" y="101"/>
                  </a:cubicBezTo>
                  <a:cubicBezTo>
                    <a:pt x="96" y="100"/>
                    <a:pt x="96" y="99"/>
                    <a:pt x="97" y="99"/>
                  </a:cubicBezTo>
                  <a:cubicBezTo>
                    <a:pt x="96" y="100"/>
                    <a:pt x="95" y="100"/>
                    <a:pt x="94" y="101"/>
                  </a:cubicBezTo>
                  <a:cubicBezTo>
                    <a:pt x="92" y="103"/>
                    <a:pt x="91" y="104"/>
                    <a:pt x="91" y="106"/>
                  </a:cubicBezTo>
                  <a:cubicBezTo>
                    <a:pt x="91" y="108"/>
                    <a:pt x="91" y="108"/>
                    <a:pt x="91" y="108"/>
                  </a:cubicBezTo>
                  <a:cubicBezTo>
                    <a:pt x="90" y="107"/>
                    <a:pt x="90" y="107"/>
                    <a:pt x="90" y="107"/>
                  </a:cubicBezTo>
                  <a:cubicBezTo>
                    <a:pt x="89" y="107"/>
                    <a:pt x="89" y="107"/>
                    <a:pt x="89" y="107"/>
                  </a:cubicBezTo>
                  <a:cubicBezTo>
                    <a:pt x="88" y="106"/>
                    <a:pt x="86" y="105"/>
                    <a:pt x="86" y="104"/>
                  </a:cubicBezTo>
                  <a:cubicBezTo>
                    <a:pt x="85" y="101"/>
                    <a:pt x="85" y="101"/>
                    <a:pt x="85" y="101"/>
                  </a:cubicBezTo>
                  <a:cubicBezTo>
                    <a:pt x="87" y="102"/>
                    <a:pt x="87" y="102"/>
                    <a:pt x="87" y="102"/>
                  </a:cubicBezTo>
                  <a:cubicBezTo>
                    <a:pt x="86" y="101"/>
                    <a:pt x="85" y="99"/>
                    <a:pt x="85" y="98"/>
                  </a:cubicBezTo>
                  <a:cubicBezTo>
                    <a:pt x="84" y="98"/>
                    <a:pt x="84" y="98"/>
                    <a:pt x="84" y="98"/>
                  </a:cubicBezTo>
                  <a:cubicBezTo>
                    <a:pt x="84" y="98"/>
                    <a:pt x="84" y="98"/>
                    <a:pt x="84" y="98"/>
                  </a:cubicBezTo>
                  <a:cubicBezTo>
                    <a:pt x="83" y="98"/>
                    <a:pt x="83" y="97"/>
                    <a:pt x="82" y="97"/>
                  </a:cubicBezTo>
                  <a:cubicBezTo>
                    <a:pt x="82" y="96"/>
                    <a:pt x="82" y="96"/>
                    <a:pt x="82" y="95"/>
                  </a:cubicBezTo>
                  <a:cubicBezTo>
                    <a:pt x="82" y="95"/>
                    <a:pt x="82" y="95"/>
                    <a:pt x="82" y="94"/>
                  </a:cubicBezTo>
                  <a:cubicBezTo>
                    <a:pt x="82" y="96"/>
                    <a:pt x="82" y="96"/>
                    <a:pt x="82" y="96"/>
                  </a:cubicBezTo>
                  <a:cubicBezTo>
                    <a:pt x="79" y="94"/>
                    <a:pt x="79" y="94"/>
                    <a:pt x="79" y="94"/>
                  </a:cubicBezTo>
                  <a:cubicBezTo>
                    <a:pt x="79" y="93"/>
                    <a:pt x="78" y="93"/>
                    <a:pt x="77" y="93"/>
                  </a:cubicBezTo>
                  <a:cubicBezTo>
                    <a:pt x="76" y="93"/>
                    <a:pt x="75" y="93"/>
                    <a:pt x="74" y="92"/>
                  </a:cubicBezTo>
                  <a:cubicBezTo>
                    <a:pt x="72" y="91"/>
                    <a:pt x="70" y="91"/>
                    <a:pt x="68" y="91"/>
                  </a:cubicBezTo>
                  <a:cubicBezTo>
                    <a:pt x="65" y="91"/>
                    <a:pt x="62" y="92"/>
                    <a:pt x="60" y="92"/>
                  </a:cubicBezTo>
                  <a:cubicBezTo>
                    <a:pt x="57" y="93"/>
                    <a:pt x="55" y="94"/>
                    <a:pt x="52" y="94"/>
                  </a:cubicBezTo>
                  <a:cubicBezTo>
                    <a:pt x="50" y="94"/>
                    <a:pt x="49" y="95"/>
                    <a:pt x="47" y="96"/>
                  </a:cubicBezTo>
                  <a:cubicBezTo>
                    <a:pt x="46" y="96"/>
                    <a:pt x="46" y="97"/>
                    <a:pt x="45" y="97"/>
                  </a:cubicBezTo>
                  <a:cubicBezTo>
                    <a:pt x="44" y="97"/>
                    <a:pt x="44" y="98"/>
                    <a:pt x="44" y="99"/>
                  </a:cubicBezTo>
                  <a:cubicBezTo>
                    <a:pt x="43" y="100"/>
                    <a:pt x="43" y="101"/>
                    <a:pt x="41" y="101"/>
                  </a:cubicBezTo>
                  <a:cubicBezTo>
                    <a:pt x="38" y="101"/>
                    <a:pt x="38" y="101"/>
                    <a:pt x="38" y="101"/>
                  </a:cubicBezTo>
                  <a:cubicBezTo>
                    <a:pt x="36" y="101"/>
                    <a:pt x="33" y="101"/>
                    <a:pt x="30" y="102"/>
                  </a:cubicBezTo>
                  <a:cubicBezTo>
                    <a:pt x="29" y="102"/>
                    <a:pt x="28" y="102"/>
                    <a:pt x="27" y="103"/>
                  </a:cubicBezTo>
                  <a:cubicBezTo>
                    <a:pt x="27" y="103"/>
                    <a:pt x="26" y="104"/>
                    <a:pt x="24" y="104"/>
                  </a:cubicBezTo>
                  <a:cubicBezTo>
                    <a:pt x="23" y="104"/>
                    <a:pt x="21" y="105"/>
                    <a:pt x="20" y="106"/>
                  </a:cubicBezTo>
                  <a:cubicBezTo>
                    <a:pt x="19" y="107"/>
                    <a:pt x="18" y="107"/>
                    <a:pt x="16" y="107"/>
                  </a:cubicBezTo>
                  <a:cubicBezTo>
                    <a:pt x="15" y="107"/>
                    <a:pt x="13" y="107"/>
                    <a:pt x="12" y="106"/>
                  </a:cubicBezTo>
                  <a:cubicBezTo>
                    <a:pt x="10" y="105"/>
                    <a:pt x="7" y="102"/>
                    <a:pt x="7" y="100"/>
                  </a:cubicBezTo>
                  <a:cubicBezTo>
                    <a:pt x="7" y="99"/>
                    <a:pt x="8" y="99"/>
                    <a:pt x="8" y="98"/>
                  </a:cubicBezTo>
                  <a:cubicBezTo>
                    <a:pt x="9" y="98"/>
                    <a:pt x="10" y="97"/>
                    <a:pt x="10" y="96"/>
                  </a:cubicBezTo>
                  <a:cubicBezTo>
                    <a:pt x="10" y="93"/>
                    <a:pt x="9" y="90"/>
                    <a:pt x="8" y="87"/>
                  </a:cubicBezTo>
                  <a:cubicBezTo>
                    <a:pt x="7" y="85"/>
                    <a:pt x="7" y="83"/>
                    <a:pt x="6" y="80"/>
                  </a:cubicBezTo>
                  <a:cubicBezTo>
                    <a:pt x="6" y="76"/>
                    <a:pt x="2" y="70"/>
                    <a:pt x="0" y="67"/>
                  </a:cubicBezTo>
                  <a:cubicBezTo>
                    <a:pt x="1" y="65"/>
                    <a:pt x="1" y="65"/>
                    <a:pt x="1" y="65"/>
                  </a:cubicBezTo>
                  <a:cubicBezTo>
                    <a:pt x="2" y="65"/>
                    <a:pt x="2" y="66"/>
                    <a:pt x="2" y="66"/>
                  </a:cubicBezTo>
                  <a:cubicBezTo>
                    <a:pt x="3" y="65"/>
                    <a:pt x="3" y="65"/>
                    <a:pt x="3" y="65"/>
                  </a:cubicBezTo>
                  <a:cubicBezTo>
                    <a:pt x="3" y="64"/>
                    <a:pt x="3" y="63"/>
                    <a:pt x="2" y="62"/>
                  </a:cubicBezTo>
                  <a:cubicBezTo>
                    <a:pt x="1" y="60"/>
                    <a:pt x="0" y="59"/>
                    <a:pt x="0" y="57"/>
                  </a:cubicBezTo>
                  <a:cubicBezTo>
                    <a:pt x="0" y="56"/>
                    <a:pt x="1" y="55"/>
                    <a:pt x="1" y="55"/>
                  </a:cubicBezTo>
                  <a:cubicBezTo>
                    <a:pt x="1" y="54"/>
                    <a:pt x="2" y="53"/>
                    <a:pt x="2" y="52"/>
                  </a:cubicBezTo>
                  <a:cubicBezTo>
                    <a:pt x="2" y="52"/>
                    <a:pt x="2" y="52"/>
                    <a:pt x="2" y="52"/>
                  </a:cubicBezTo>
                  <a:cubicBezTo>
                    <a:pt x="1" y="50"/>
                    <a:pt x="1" y="48"/>
                    <a:pt x="3" y="47"/>
                  </a:cubicBezTo>
                  <a:cubicBezTo>
                    <a:pt x="3" y="46"/>
                    <a:pt x="4" y="46"/>
                    <a:pt x="4" y="46"/>
                  </a:cubicBezTo>
                  <a:cubicBezTo>
                    <a:pt x="4" y="46"/>
                    <a:pt x="5" y="46"/>
                    <a:pt x="5" y="47"/>
                  </a:cubicBezTo>
                  <a:cubicBezTo>
                    <a:pt x="6" y="46"/>
                    <a:pt x="7" y="46"/>
                    <a:pt x="8" y="46"/>
                  </a:cubicBezTo>
                  <a:cubicBezTo>
                    <a:pt x="8" y="46"/>
                    <a:pt x="8" y="46"/>
                    <a:pt x="8" y="46"/>
                  </a:cubicBezTo>
                  <a:cubicBezTo>
                    <a:pt x="9" y="45"/>
                    <a:pt x="10" y="44"/>
                    <a:pt x="11" y="43"/>
                  </a:cubicBezTo>
                  <a:cubicBezTo>
                    <a:pt x="12" y="43"/>
                    <a:pt x="12" y="42"/>
                    <a:pt x="13" y="41"/>
                  </a:cubicBezTo>
                  <a:cubicBezTo>
                    <a:pt x="14" y="41"/>
                    <a:pt x="15" y="41"/>
                    <a:pt x="16" y="41"/>
                  </a:cubicBezTo>
                  <a:cubicBezTo>
                    <a:pt x="17" y="41"/>
                    <a:pt x="17" y="42"/>
                    <a:pt x="18" y="41"/>
                  </a:cubicBezTo>
                  <a:cubicBezTo>
                    <a:pt x="18" y="41"/>
                    <a:pt x="19" y="41"/>
                    <a:pt x="20" y="40"/>
                  </a:cubicBezTo>
                  <a:cubicBezTo>
                    <a:pt x="21" y="40"/>
                    <a:pt x="23" y="39"/>
                    <a:pt x="24" y="39"/>
                  </a:cubicBezTo>
                  <a:cubicBezTo>
                    <a:pt x="25" y="39"/>
                    <a:pt x="25" y="39"/>
                    <a:pt x="25" y="39"/>
                  </a:cubicBezTo>
                  <a:cubicBezTo>
                    <a:pt x="29" y="39"/>
                    <a:pt x="32" y="36"/>
                    <a:pt x="33" y="33"/>
                  </a:cubicBezTo>
                  <a:cubicBezTo>
                    <a:pt x="34" y="33"/>
                    <a:pt x="34" y="32"/>
                    <a:pt x="35" y="32"/>
                  </a:cubicBezTo>
                  <a:cubicBezTo>
                    <a:pt x="35" y="32"/>
                    <a:pt x="35" y="31"/>
                    <a:pt x="35" y="31"/>
                  </a:cubicBezTo>
                  <a:cubicBezTo>
                    <a:pt x="35" y="31"/>
                    <a:pt x="35" y="31"/>
                    <a:pt x="35" y="31"/>
                  </a:cubicBezTo>
                  <a:cubicBezTo>
                    <a:pt x="35" y="30"/>
                    <a:pt x="34" y="30"/>
                    <a:pt x="35" y="29"/>
                  </a:cubicBezTo>
                  <a:cubicBezTo>
                    <a:pt x="35" y="28"/>
                    <a:pt x="36" y="27"/>
                    <a:pt x="36" y="27"/>
                  </a:cubicBezTo>
                  <a:cubicBezTo>
                    <a:pt x="37" y="26"/>
                    <a:pt x="37" y="25"/>
                    <a:pt x="38" y="25"/>
                  </a:cubicBezTo>
                  <a:cubicBezTo>
                    <a:pt x="38" y="23"/>
                    <a:pt x="38" y="23"/>
                    <a:pt x="38" y="23"/>
                  </a:cubicBezTo>
                  <a:cubicBezTo>
                    <a:pt x="40" y="26"/>
                    <a:pt x="40" y="26"/>
                    <a:pt x="40" y="26"/>
                  </a:cubicBezTo>
                  <a:cubicBezTo>
                    <a:pt x="40" y="25"/>
                    <a:pt x="40" y="25"/>
                    <a:pt x="40" y="25"/>
                  </a:cubicBezTo>
                  <a:cubicBezTo>
                    <a:pt x="41" y="24"/>
                    <a:pt x="42" y="23"/>
                    <a:pt x="44" y="24"/>
                  </a:cubicBezTo>
                  <a:cubicBezTo>
                    <a:pt x="44" y="23"/>
                    <a:pt x="44" y="22"/>
                    <a:pt x="45" y="21"/>
                  </a:cubicBezTo>
                  <a:cubicBezTo>
                    <a:pt x="45" y="21"/>
                    <a:pt x="45" y="20"/>
                    <a:pt x="46" y="20"/>
                  </a:cubicBezTo>
                  <a:cubicBezTo>
                    <a:pt x="45" y="18"/>
                    <a:pt x="45" y="18"/>
                    <a:pt x="45" y="18"/>
                  </a:cubicBezTo>
                  <a:cubicBezTo>
                    <a:pt x="47" y="18"/>
                    <a:pt x="47" y="18"/>
                    <a:pt x="47" y="18"/>
                  </a:cubicBezTo>
                  <a:cubicBezTo>
                    <a:pt x="46" y="17"/>
                    <a:pt x="46" y="17"/>
                    <a:pt x="46" y="17"/>
                  </a:cubicBezTo>
                  <a:cubicBezTo>
                    <a:pt x="47" y="17"/>
                    <a:pt x="47" y="17"/>
                    <a:pt x="47" y="17"/>
                  </a:cubicBezTo>
                  <a:cubicBezTo>
                    <a:pt x="48" y="17"/>
                    <a:pt x="48" y="17"/>
                    <a:pt x="48" y="17"/>
                  </a:cubicBezTo>
                  <a:cubicBezTo>
                    <a:pt x="49" y="17"/>
                    <a:pt x="49" y="17"/>
                    <a:pt x="49" y="17"/>
                  </a:cubicBezTo>
                  <a:cubicBezTo>
                    <a:pt x="50" y="16"/>
                    <a:pt x="50" y="16"/>
                    <a:pt x="50" y="15"/>
                  </a:cubicBezTo>
                  <a:cubicBezTo>
                    <a:pt x="49" y="10"/>
                    <a:pt x="49" y="10"/>
                    <a:pt x="49" y="10"/>
                  </a:cubicBezTo>
                  <a:cubicBezTo>
                    <a:pt x="51" y="14"/>
                    <a:pt x="51" y="14"/>
                    <a:pt x="51" y="14"/>
                  </a:cubicBezTo>
                  <a:cubicBezTo>
                    <a:pt x="52" y="15"/>
                    <a:pt x="52" y="15"/>
                    <a:pt x="52" y="15"/>
                  </a:cubicBezTo>
                  <a:cubicBezTo>
                    <a:pt x="52" y="15"/>
                    <a:pt x="53" y="15"/>
                    <a:pt x="53" y="14"/>
                  </a:cubicBezTo>
                  <a:cubicBezTo>
                    <a:pt x="54" y="14"/>
                    <a:pt x="56" y="14"/>
                    <a:pt x="57" y="15"/>
                  </a:cubicBezTo>
                  <a:cubicBezTo>
                    <a:pt x="59" y="16"/>
                    <a:pt x="60" y="17"/>
                    <a:pt x="60" y="18"/>
                  </a:cubicBezTo>
                  <a:cubicBezTo>
                    <a:pt x="61" y="17"/>
                    <a:pt x="63" y="17"/>
                    <a:pt x="64" y="18"/>
                  </a:cubicBezTo>
                  <a:cubicBezTo>
                    <a:pt x="64" y="18"/>
                    <a:pt x="64" y="18"/>
                    <a:pt x="64" y="18"/>
                  </a:cubicBezTo>
                  <a:cubicBezTo>
                    <a:pt x="64" y="16"/>
                    <a:pt x="64" y="15"/>
                    <a:pt x="65" y="13"/>
                  </a:cubicBezTo>
                  <a:cubicBezTo>
                    <a:pt x="65" y="13"/>
                    <a:pt x="65" y="13"/>
                    <a:pt x="65" y="13"/>
                  </a:cubicBezTo>
                  <a:cubicBezTo>
                    <a:pt x="66" y="13"/>
                    <a:pt x="66" y="13"/>
                    <a:pt x="66" y="13"/>
                  </a:cubicBezTo>
                  <a:cubicBezTo>
                    <a:pt x="65" y="13"/>
                    <a:pt x="65" y="13"/>
                    <a:pt x="65" y="13"/>
                  </a:cubicBezTo>
                  <a:cubicBezTo>
                    <a:pt x="65" y="13"/>
                    <a:pt x="66" y="12"/>
                    <a:pt x="66" y="11"/>
                  </a:cubicBezTo>
                  <a:cubicBezTo>
                    <a:pt x="66" y="11"/>
                    <a:pt x="66" y="11"/>
                    <a:pt x="66" y="11"/>
                  </a:cubicBezTo>
                  <a:cubicBezTo>
                    <a:pt x="66" y="11"/>
                    <a:pt x="66" y="11"/>
                    <a:pt x="66" y="11"/>
                  </a:cubicBezTo>
                  <a:cubicBezTo>
                    <a:pt x="67" y="11"/>
                    <a:pt x="67" y="11"/>
                    <a:pt x="67" y="10"/>
                  </a:cubicBezTo>
                  <a:cubicBezTo>
                    <a:pt x="67" y="10"/>
                    <a:pt x="68" y="8"/>
                    <a:pt x="69" y="9"/>
                  </a:cubicBezTo>
                  <a:cubicBezTo>
                    <a:pt x="69" y="9"/>
                    <a:pt x="69" y="8"/>
                    <a:pt x="69" y="8"/>
                  </a:cubicBezTo>
                  <a:cubicBezTo>
                    <a:pt x="70" y="7"/>
                    <a:pt x="71" y="7"/>
                    <a:pt x="71" y="7"/>
                  </a:cubicBezTo>
                  <a:cubicBezTo>
                    <a:pt x="72" y="7"/>
                    <a:pt x="72" y="7"/>
                    <a:pt x="73" y="8"/>
                  </a:cubicBezTo>
                  <a:cubicBezTo>
                    <a:pt x="73" y="8"/>
                    <a:pt x="74" y="8"/>
                    <a:pt x="75" y="7"/>
                  </a:cubicBezTo>
                  <a:cubicBezTo>
                    <a:pt x="75" y="7"/>
                    <a:pt x="76" y="7"/>
                    <a:pt x="75" y="7"/>
                  </a:cubicBezTo>
                  <a:cubicBezTo>
                    <a:pt x="75" y="6"/>
                    <a:pt x="75" y="6"/>
                    <a:pt x="73" y="5"/>
                  </a:cubicBezTo>
                  <a:cubicBezTo>
                    <a:pt x="70" y="5"/>
                    <a:pt x="70" y="5"/>
                    <a:pt x="70" y="5"/>
                  </a:cubicBezTo>
                  <a:cubicBezTo>
                    <a:pt x="73" y="4"/>
                    <a:pt x="73" y="4"/>
                    <a:pt x="73" y="4"/>
                  </a:cubicBezTo>
                  <a:cubicBezTo>
                    <a:pt x="74" y="3"/>
                    <a:pt x="75" y="3"/>
                    <a:pt x="76" y="4"/>
                  </a:cubicBezTo>
                  <a:cubicBezTo>
                    <a:pt x="76" y="4"/>
                    <a:pt x="77" y="4"/>
                    <a:pt x="77" y="4"/>
                  </a:cubicBezTo>
                  <a:cubicBezTo>
                    <a:pt x="78" y="4"/>
                    <a:pt x="78" y="4"/>
                    <a:pt x="78" y="4"/>
                  </a:cubicBezTo>
                  <a:cubicBezTo>
                    <a:pt x="78" y="4"/>
                    <a:pt x="78" y="4"/>
                    <a:pt x="78" y="4"/>
                  </a:cubicBezTo>
                  <a:cubicBezTo>
                    <a:pt x="79" y="6"/>
                    <a:pt x="83" y="7"/>
                    <a:pt x="86" y="7"/>
                  </a:cubicBezTo>
                  <a:cubicBezTo>
                    <a:pt x="88" y="7"/>
                    <a:pt x="89" y="7"/>
                    <a:pt x="89" y="6"/>
                  </a:cubicBezTo>
                  <a:cubicBezTo>
                    <a:pt x="95" y="1"/>
                    <a:pt x="95" y="1"/>
                    <a:pt x="95" y="1"/>
                  </a:cubicBezTo>
                  <a:cubicBezTo>
                    <a:pt x="92" y="6"/>
                    <a:pt x="92" y="6"/>
                    <a:pt x="92" y="6"/>
                  </a:cubicBezTo>
                  <a:cubicBezTo>
                    <a:pt x="93" y="6"/>
                    <a:pt x="93" y="6"/>
                    <a:pt x="93" y="6"/>
                  </a:cubicBezTo>
                  <a:cubicBezTo>
                    <a:pt x="93" y="7"/>
                    <a:pt x="94" y="8"/>
                    <a:pt x="94" y="8"/>
                  </a:cubicBezTo>
                  <a:cubicBezTo>
                    <a:pt x="95" y="9"/>
                    <a:pt x="95" y="9"/>
                    <a:pt x="95" y="9"/>
                  </a:cubicBezTo>
                  <a:cubicBezTo>
                    <a:pt x="94" y="9"/>
                    <a:pt x="94" y="9"/>
                    <a:pt x="94" y="9"/>
                  </a:cubicBezTo>
                  <a:cubicBezTo>
                    <a:pt x="94" y="10"/>
                    <a:pt x="94" y="10"/>
                    <a:pt x="93" y="11"/>
                  </a:cubicBezTo>
                  <a:cubicBezTo>
                    <a:pt x="93" y="11"/>
                    <a:pt x="93" y="12"/>
                    <a:pt x="92" y="13"/>
                  </a:cubicBezTo>
                  <a:cubicBezTo>
                    <a:pt x="92" y="13"/>
                    <a:pt x="92" y="13"/>
                    <a:pt x="92" y="13"/>
                  </a:cubicBezTo>
                  <a:cubicBezTo>
                    <a:pt x="92" y="15"/>
                    <a:pt x="92" y="15"/>
                    <a:pt x="92" y="15"/>
                  </a:cubicBezTo>
                  <a:cubicBezTo>
                    <a:pt x="91" y="14"/>
                    <a:pt x="91" y="14"/>
                    <a:pt x="91" y="14"/>
                  </a:cubicBezTo>
                  <a:cubicBezTo>
                    <a:pt x="91" y="15"/>
                    <a:pt x="91" y="15"/>
                    <a:pt x="90" y="16"/>
                  </a:cubicBezTo>
                  <a:cubicBezTo>
                    <a:pt x="89" y="18"/>
                    <a:pt x="90" y="19"/>
                    <a:pt x="90" y="19"/>
                  </a:cubicBezTo>
                  <a:cubicBezTo>
                    <a:pt x="92" y="20"/>
                    <a:pt x="92" y="20"/>
                    <a:pt x="93" y="22"/>
                  </a:cubicBezTo>
                  <a:cubicBezTo>
                    <a:pt x="93" y="22"/>
                    <a:pt x="93" y="22"/>
                    <a:pt x="93" y="22"/>
                  </a:cubicBezTo>
                  <a:cubicBezTo>
                    <a:pt x="93" y="22"/>
                    <a:pt x="93" y="22"/>
                    <a:pt x="93" y="22"/>
                  </a:cubicBezTo>
                  <a:cubicBezTo>
                    <a:pt x="94" y="22"/>
                    <a:pt x="95" y="22"/>
                    <a:pt x="95" y="22"/>
                  </a:cubicBezTo>
                  <a:cubicBezTo>
                    <a:pt x="96" y="22"/>
                    <a:pt x="97" y="23"/>
                    <a:pt x="98" y="24"/>
                  </a:cubicBezTo>
                  <a:cubicBezTo>
                    <a:pt x="98" y="24"/>
                    <a:pt x="98" y="25"/>
                    <a:pt x="99" y="25"/>
                  </a:cubicBezTo>
                  <a:cubicBezTo>
                    <a:pt x="99" y="25"/>
                    <a:pt x="100" y="25"/>
                    <a:pt x="100" y="25"/>
                  </a:cubicBezTo>
                  <a:cubicBezTo>
                    <a:pt x="101" y="25"/>
                    <a:pt x="102" y="25"/>
                    <a:pt x="102" y="26"/>
                  </a:cubicBezTo>
                  <a:cubicBezTo>
                    <a:pt x="103" y="26"/>
                    <a:pt x="104" y="27"/>
                    <a:pt x="104" y="28"/>
                  </a:cubicBezTo>
                  <a:cubicBezTo>
                    <a:pt x="105" y="29"/>
                    <a:pt x="106" y="30"/>
                    <a:pt x="107" y="29"/>
                  </a:cubicBezTo>
                  <a:cubicBezTo>
                    <a:pt x="111" y="28"/>
                    <a:pt x="111" y="22"/>
                    <a:pt x="111" y="16"/>
                  </a:cubicBezTo>
                  <a:cubicBezTo>
                    <a:pt x="111" y="10"/>
                    <a:pt x="111" y="4"/>
                    <a:pt x="116" y="1"/>
                  </a:cubicBezTo>
                  <a:cubicBezTo>
                    <a:pt x="117" y="0"/>
                    <a:pt x="117" y="0"/>
                    <a:pt x="117" y="0"/>
                  </a:cubicBezTo>
                  <a:cubicBezTo>
                    <a:pt x="117" y="2"/>
                    <a:pt x="117" y="2"/>
                    <a:pt x="117" y="2"/>
                  </a:cubicBezTo>
                  <a:cubicBezTo>
                    <a:pt x="118" y="3"/>
                    <a:pt x="118" y="4"/>
                    <a:pt x="118" y="5"/>
                  </a:cubicBezTo>
                  <a:cubicBezTo>
                    <a:pt x="118" y="6"/>
                    <a:pt x="119" y="7"/>
                    <a:pt x="119" y="8"/>
                  </a:cubicBezTo>
                  <a:cubicBezTo>
                    <a:pt x="119" y="8"/>
                    <a:pt x="119" y="9"/>
                    <a:pt x="119" y="10"/>
                  </a:cubicBezTo>
                  <a:cubicBezTo>
                    <a:pt x="120" y="12"/>
                    <a:pt x="121" y="15"/>
                    <a:pt x="121" y="16"/>
                  </a:cubicBezTo>
                  <a:cubicBezTo>
                    <a:pt x="122" y="16"/>
                    <a:pt x="122" y="16"/>
                    <a:pt x="122" y="16"/>
                  </a:cubicBezTo>
                  <a:cubicBezTo>
                    <a:pt x="122" y="16"/>
                    <a:pt x="122" y="16"/>
                    <a:pt x="123" y="16"/>
                  </a:cubicBezTo>
                  <a:cubicBezTo>
                    <a:pt x="123" y="16"/>
                    <a:pt x="123" y="16"/>
                    <a:pt x="123" y="16"/>
                  </a:cubicBezTo>
                  <a:cubicBezTo>
                    <a:pt x="125" y="15"/>
                    <a:pt x="126" y="17"/>
                    <a:pt x="127" y="18"/>
                  </a:cubicBezTo>
                  <a:cubicBezTo>
                    <a:pt x="127" y="18"/>
                    <a:pt x="127" y="18"/>
                    <a:pt x="127" y="18"/>
                  </a:cubicBezTo>
                  <a:cubicBezTo>
                    <a:pt x="128" y="19"/>
                    <a:pt x="128" y="21"/>
                    <a:pt x="128" y="22"/>
                  </a:cubicBezTo>
                  <a:cubicBezTo>
                    <a:pt x="128" y="23"/>
                    <a:pt x="128" y="23"/>
                    <a:pt x="128" y="23"/>
                  </a:cubicBezTo>
                  <a:cubicBezTo>
                    <a:pt x="128" y="24"/>
                    <a:pt x="129" y="24"/>
                    <a:pt x="129" y="25"/>
                  </a:cubicBezTo>
                  <a:cubicBezTo>
                    <a:pt x="129" y="25"/>
                    <a:pt x="130" y="26"/>
                    <a:pt x="130" y="27"/>
                  </a:cubicBezTo>
                  <a:cubicBezTo>
                    <a:pt x="130" y="28"/>
                    <a:pt x="130" y="29"/>
                    <a:pt x="131" y="30"/>
                  </a:cubicBezTo>
                  <a:cubicBezTo>
                    <a:pt x="131" y="31"/>
                    <a:pt x="131" y="32"/>
                    <a:pt x="132" y="33"/>
                  </a:cubicBezTo>
                  <a:cubicBezTo>
                    <a:pt x="132" y="34"/>
                    <a:pt x="132" y="34"/>
                    <a:pt x="132" y="34"/>
                  </a:cubicBezTo>
                  <a:cubicBezTo>
                    <a:pt x="133" y="35"/>
                    <a:pt x="133" y="35"/>
                    <a:pt x="133" y="36"/>
                  </a:cubicBezTo>
                  <a:cubicBezTo>
                    <a:pt x="134" y="36"/>
                    <a:pt x="134" y="36"/>
                    <a:pt x="134" y="36"/>
                  </a:cubicBezTo>
                  <a:cubicBezTo>
                    <a:pt x="134" y="36"/>
                    <a:pt x="134" y="36"/>
                    <a:pt x="134" y="36"/>
                  </a:cubicBezTo>
                  <a:cubicBezTo>
                    <a:pt x="134" y="36"/>
                    <a:pt x="135" y="36"/>
                    <a:pt x="135" y="36"/>
                  </a:cubicBezTo>
                  <a:cubicBezTo>
                    <a:pt x="136" y="36"/>
                    <a:pt x="136" y="37"/>
                    <a:pt x="137" y="38"/>
                  </a:cubicBezTo>
                  <a:cubicBezTo>
                    <a:pt x="137" y="38"/>
                    <a:pt x="137" y="38"/>
                    <a:pt x="137" y="38"/>
                  </a:cubicBezTo>
                  <a:cubicBezTo>
                    <a:pt x="138" y="38"/>
                    <a:pt x="138" y="38"/>
                    <a:pt x="139" y="39"/>
                  </a:cubicBezTo>
                  <a:cubicBezTo>
                    <a:pt x="141" y="40"/>
                    <a:pt x="141" y="40"/>
                    <a:pt x="141" y="42"/>
                  </a:cubicBezTo>
                  <a:cubicBezTo>
                    <a:pt x="141" y="42"/>
                    <a:pt x="141" y="42"/>
                    <a:pt x="141" y="42"/>
                  </a:cubicBezTo>
                  <a:cubicBezTo>
                    <a:pt x="142" y="43"/>
                    <a:pt x="142" y="43"/>
                    <a:pt x="142" y="43"/>
                  </a:cubicBezTo>
                  <a:cubicBezTo>
                    <a:pt x="143" y="45"/>
                    <a:pt x="144" y="46"/>
                    <a:pt x="145" y="48"/>
                  </a:cubicBezTo>
                  <a:cubicBezTo>
                    <a:pt x="145" y="48"/>
                    <a:pt x="145" y="48"/>
                    <a:pt x="145" y="48"/>
                  </a:cubicBezTo>
                  <a:cubicBezTo>
                    <a:pt x="145" y="47"/>
                    <a:pt x="145" y="47"/>
                    <a:pt x="145" y="47"/>
                  </a:cubicBezTo>
                  <a:cubicBezTo>
                    <a:pt x="146" y="48"/>
                    <a:pt x="146" y="48"/>
                    <a:pt x="146" y="48"/>
                  </a:cubicBezTo>
                  <a:cubicBezTo>
                    <a:pt x="147" y="48"/>
                    <a:pt x="147" y="48"/>
                    <a:pt x="147" y="48"/>
                  </a:cubicBezTo>
                  <a:cubicBezTo>
                    <a:pt x="147" y="49"/>
                    <a:pt x="147" y="49"/>
                    <a:pt x="147" y="49"/>
                  </a:cubicBezTo>
                  <a:cubicBezTo>
                    <a:pt x="148" y="46"/>
                    <a:pt x="148" y="46"/>
                    <a:pt x="148" y="46"/>
                  </a:cubicBezTo>
                  <a:cubicBezTo>
                    <a:pt x="149" y="51"/>
                    <a:pt x="149" y="51"/>
                    <a:pt x="149" y="51"/>
                  </a:cubicBezTo>
                  <a:cubicBezTo>
                    <a:pt x="149" y="53"/>
                    <a:pt x="150" y="54"/>
                    <a:pt x="151" y="55"/>
                  </a:cubicBezTo>
                  <a:cubicBezTo>
                    <a:pt x="154" y="57"/>
                    <a:pt x="155" y="59"/>
                    <a:pt x="157" y="61"/>
                  </a:cubicBezTo>
                  <a:cubicBezTo>
                    <a:pt x="159" y="64"/>
                    <a:pt x="159" y="66"/>
                    <a:pt x="159" y="69"/>
                  </a:cubicBezTo>
                  <a:cubicBezTo>
                    <a:pt x="159" y="70"/>
                    <a:pt x="159" y="70"/>
                    <a:pt x="159" y="70"/>
                  </a:cubicBezTo>
                  <a:cubicBezTo>
                    <a:pt x="159" y="71"/>
                    <a:pt x="159" y="72"/>
                    <a:pt x="159" y="73"/>
                  </a:cubicBezTo>
                  <a:cubicBezTo>
                    <a:pt x="160" y="75"/>
                    <a:pt x="160" y="76"/>
                    <a:pt x="160" y="78"/>
                  </a:cubicBezTo>
                  <a:cubicBezTo>
                    <a:pt x="160" y="79"/>
                    <a:pt x="160" y="80"/>
                    <a:pt x="159" y="81"/>
                  </a:cubicBezTo>
                  <a:cubicBezTo>
                    <a:pt x="159" y="86"/>
                    <a:pt x="158" y="91"/>
                    <a:pt x="156" y="94"/>
                  </a:cubicBezTo>
                  <a:cubicBezTo>
                    <a:pt x="155" y="95"/>
                    <a:pt x="154" y="96"/>
                    <a:pt x="153" y="97"/>
                  </a:cubicBezTo>
                  <a:cubicBezTo>
                    <a:pt x="152" y="98"/>
                    <a:pt x="152" y="99"/>
                    <a:pt x="151" y="100"/>
                  </a:cubicBezTo>
                  <a:cubicBezTo>
                    <a:pt x="151" y="101"/>
                    <a:pt x="150" y="102"/>
                    <a:pt x="150" y="104"/>
                  </a:cubicBezTo>
                  <a:cubicBezTo>
                    <a:pt x="150" y="105"/>
                    <a:pt x="150" y="106"/>
                    <a:pt x="149" y="108"/>
                  </a:cubicBezTo>
                  <a:cubicBezTo>
                    <a:pt x="148" y="109"/>
                    <a:pt x="148" y="109"/>
                    <a:pt x="148" y="109"/>
                  </a:cubicBezTo>
                  <a:cubicBezTo>
                    <a:pt x="148" y="109"/>
                    <a:pt x="148" y="109"/>
                    <a:pt x="148" y="109"/>
                  </a:cubicBezTo>
                  <a:cubicBezTo>
                    <a:pt x="148" y="110"/>
                    <a:pt x="147" y="111"/>
                    <a:pt x="147" y="112"/>
                  </a:cubicBezTo>
                  <a:cubicBezTo>
                    <a:pt x="147" y="116"/>
                    <a:pt x="146" y="119"/>
                    <a:pt x="143" y="120"/>
                  </a:cubicBezTo>
                  <a:cubicBezTo>
                    <a:pt x="142" y="121"/>
                    <a:pt x="141" y="121"/>
                    <a:pt x="140" y="121"/>
                  </a:cubicBezTo>
                  <a:cubicBezTo>
                    <a:pt x="139" y="121"/>
                    <a:pt x="138" y="122"/>
                    <a:pt x="137" y="122"/>
                  </a:cubicBezTo>
                  <a:cubicBezTo>
                    <a:pt x="136" y="123"/>
                    <a:pt x="135" y="124"/>
                    <a:pt x="134" y="124"/>
                  </a:cubicBezTo>
                  <a:cubicBezTo>
                    <a:pt x="134" y="124"/>
                    <a:pt x="133" y="124"/>
                    <a:pt x="133" y="125"/>
                  </a:cubicBezTo>
                  <a:cubicBezTo>
                    <a:pt x="133" y="125"/>
                    <a:pt x="133" y="125"/>
                    <a:pt x="133" y="125"/>
                  </a:cubicBezTo>
                  <a:cubicBezTo>
                    <a:pt x="133" y="126"/>
                    <a:pt x="132" y="126"/>
                    <a:pt x="132" y="127"/>
                  </a:cubicBezTo>
                  <a:lnTo>
                    <a:pt x="132" y="128"/>
                  </a:lnTo>
                  <a:close/>
                  <a:moveTo>
                    <a:pt x="126" y="121"/>
                  </a:moveTo>
                  <a:cubicBezTo>
                    <a:pt x="128" y="121"/>
                    <a:pt x="129" y="123"/>
                    <a:pt x="130" y="124"/>
                  </a:cubicBezTo>
                  <a:cubicBezTo>
                    <a:pt x="131" y="123"/>
                    <a:pt x="132" y="123"/>
                    <a:pt x="133" y="122"/>
                  </a:cubicBezTo>
                  <a:cubicBezTo>
                    <a:pt x="134" y="122"/>
                    <a:pt x="135" y="121"/>
                    <a:pt x="135" y="121"/>
                  </a:cubicBezTo>
                  <a:cubicBezTo>
                    <a:pt x="137" y="120"/>
                    <a:pt x="138" y="120"/>
                    <a:pt x="140" y="119"/>
                  </a:cubicBezTo>
                  <a:cubicBezTo>
                    <a:pt x="141" y="119"/>
                    <a:pt x="141" y="119"/>
                    <a:pt x="142" y="119"/>
                  </a:cubicBezTo>
                  <a:cubicBezTo>
                    <a:pt x="145" y="118"/>
                    <a:pt x="145" y="115"/>
                    <a:pt x="145" y="112"/>
                  </a:cubicBezTo>
                  <a:cubicBezTo>
                    <a:pt x="146" y="110"/>
                    <a:pt x="146" y="108"/>
                    <a:pt x="147" y="106"/>
                  </a:cubicBezTo>
                  <a:cubicBezTo>
                    <a:pt x="148" y="105"/>
                    <a:pt x="148" y="105"/>
                    <a:pt x="148" y="105"/>
                  </a:cubicBezTo>
                  <a:cubicBezTo>
                    <a:pt x="148" y="105"/>
                    <a:pt x="148" y="105"/>
                    <a:pt x="148" y="105"/>
                  </a:cubicBezTo>
                  <a:cubicBezTo>
                    <a:pt x="148" y="104"/>
                    <a:pt x="148" y="104"/>
                    <a:pt x="148" y="103"/>
                  </a:cubicBezTo>
                  <a:cubicBezTo>
                    <a:pt x="149" y="102"/>
                    <a:pt x="149" y="100"/>
                    <a:pt x="149" y="99"/>
                  </a:cubicBezTo>
                  <a:cubicBezTo>
                    <a:pt x="150" y="98"/>
                    <a:pt x="151" y="97"/>
                    <a:pt x="152" y="96"/>
                  </a:cubicBezTo>
                  <a:cubicBezTo>
                    <a:pt x="153" y="95"/>
                    <a:pt x="154" y="94"/>
                    <a:pt x="154" y="93"/>
                  </a:cubicBezTo>
                  <a:cubicBezTo>
                    <a:pt x="156" y="90"/>
                    <a:pt x="157" y="85"/>
                    <a:pt x="158" y="81"/>
                  </a:cubicBezTo>
                  <a:cubicBezTo>
                    <a:pt x="158" y="80"/>
                    <a:pt x="158" y="79"/>
                    <a:pt x="158" y="77"/>
                  </a:cubicBezTo>
                  <a:cubicBezTo>
                    <a:pt x="158" y="76"/>
                    <a:pt x="158" y="75"/>
                    <a:pt x="157" y="74"/>
                  </a:cubicBezTo>
                  <a:cubicBezTo>
                    <a:pt x="157" y="72"/>
                    <a:pt x="157" y="71"/>
                    <a:pt x="157" y="70"/>
                  </a:cubicBezTo>
                  <a:cubicBezTo>
                    <a:pt x="157" y="69"/>
                    <a:pt x="157" y="69"/>
                    <a:pt x="157" y="69"/>
                  </a:cubicBezTo>
                  <a:cubicBezTo>
                    <a:pt x="157" y="66"/>
                    <a:pt x="157" y="65"/>
                    <a:pt x="155" y="62"/>
                  </a:cubicBezTo>
                  <a:cubicBezTo>
                    <a:pt x="154" y="60"/>
                    <a:pt x="152" y="59"/>
                    <a:pt x="150" y="57"/>
                  </a:cubicBezTo>
                  <a:cubicBezTo>
                    <a:pt x="148" y="55"/>
                    <a:pt x="148" y="54"/>
                    <a:pt x="147" y="52"/>
                  </a:cubicBezTo>
                  <a:cubicBezTo>
                    <a:pt x="147" y="51"/>
                    <a:pt x="147" y="51"/>
                    <a:pt x="147" y="51"/>
                  </a:cubicBezTo>
                  <a:cubicBezTo>
                    <a:pt x="147" y="51"/>
                    <a:pt x="146" y="50"/>
                    <a:pt x="146" y="50"/>
                  </a:cubicBezTo>
                  <a:cubicBezTo>
                    <a:pt x="146" y="50"/>
                    <a:pt x="145" y="50"/>
                    <a:pt x="145" y="50"/>
                  </a:cubicBezTo>
                  <a:cubicBezTo>
                    <a:pt x="145" y="51"/>
                    <a:pt x="145" y="51"/>
                    <a:pt x="145" y="51"/>
                  </a:cubicBezTo>
                  <a:cubicBezTo>
                    <a:pt x="143" y="53"/>
                    <a:pt x="143" y="53"/>
                    <a:pt x="143" y="53"/>
                  </a:cubicBezTo>
                  <a:cubicBezTo>
                    <a:pt x="143" y="50"/>
                    <a:pt x="143" y="50"/>
                    <a:pt x="143" y="50"/>
                  </a:cubicBezTo>
                  <a:cubicBezTo>
                    <a:pt x="142" y="47"/>
                    <a:pt x="142" y="46"/>
                    <a:pt x="140" y="44"/>
                  </a:cubicBezTo>
                  <a:cubicBezTo>
                    <a:pt x="139" y="43"/>
                    <a:pt x="139" y="43"/>
                    <a:pt x="139" y="43"/>
                  </a:cubicBezTo>
                  <a:cubicBezTo>
                    <a:pt x="139" y="42"/>
                    <a:pt x="139" y="42"/>
                    <a:pt x="139" y="41"/>
                  </a:cubicBezTo>
                  <a:cubicBezTo>
                    <a:pt x="139" y="41"/>
                    <a:pt x="139" y="41"/>
                    <a:pt x="138" y="40"/>
                  </a:cubicBezTo>
                  <a:cubicBezTo>
                    <a:pt x="138" y="40"/>
                    <a:pt x="137" y="40"/>
                    <a:pt x="137" y="40"/>
                  </a:cubicBezTo>
                  <a:cubicBezTo>
                    <a:pt x="136" y="40"/>
                    <a:pt x="135" y="40"/>
                    <a:pt x="135" y="39"/>
                  </a:cubicBezTo>
                  <a:cubicBezTo>
                    <a:pt x="135" y="38"/>
                    <a:pt x="135" y="38"/>
                    <a:pt x="135" y="38"/>
                  </a:cubicBezTo>
                  <a:cubicBezTo>
                    <a:pt x="134" y="38"/>
                    <a:pt x="133" y="38"/>
                    <a:pt x="132" y="37"/>
                  </a:cubicBezTo>
                  <a:cubicBezTo>
                    <a:pt x="132" y="37"/>
                    <a:pt x="132" y="37"/>
                    <a:pt x="132" y="37"/>
                  </a:cubicBezTo>
                  <a:cubicBezTo>
                    <a:pt x="131" y="36"/>
                    <a:pt x="131" y="36"/>
                    <a:pt x="130" y="35"/>
                  </a:cubicBezTo>
                  <a:cubicBezTo>
                    <a:pt x="130" y="35"/>
                    <a:pt x="130" y="35"/>
                    <a:pt x="130" y="34"/>
                  </a:cubicBezTo>
                  <a:cubicBezTo>
                    <a:pt x="129" y="33"/>
                    <a:pt x="129" y="31"/>
                    <a:pt x="129" y="30"/>
                  </a:cubicBezTo>
                  <a:cubicBezTo>
                    <a:pt x="129" y="29"/>
                    <a:pt x="128" y="28"/>
                    <a:pt x="128" y="27"/>
                  </a:cubicBezTo>
                  <a:cubicBezTo>
                    <a:pt x="128" y="27"/>
                    <a:pt x="128" y="26"/>
                    <a:pt x="128" y="26"/>
                  </a:cubicBezTo>
                  <a:cubicBezTo>
                    <a:pt x="127" y="26"/>
                    <a:pt x="127" y="25"/>
                    <a:pt x="126" y="23"/>
                  </a:cubicBezTo>
                  <a:cubicBezTo>
                    <a:pt x="126" y="23"/>
                    <a:pt x="126" y="23"/>
                    <a:pt x="126" y="22"/>
                  </a:cubicBezTo>
                  <a:cubicBezTo>
                    <a:pt x="126" y="22"/>
                    <a:pt x="126" y="20"/>
                    <a:pt x="126" y="20"/>
                  </a:cubicBezTo>
                  <a:cubicBezTo>
                    <a:pt x="126" y="20"/>
                    <a:pt x="125" y="19"/>
                    <a:pt x="125" y="19"/>
                  </a:cubicBezTo>
                  <a:cubicBezTo>
                    <a:pt x="125" y="19"/>
                    <a:pt x="124" y="17"/>
                    <a:pt x="124" y="17"/>
                  </a:cubicBezTo>
                  <a:cubicBezTo>
                    <a:pt x="123" y="18"/>
                    <a:pt x="123" y="18"/>
                    <a:pt x="123" y="18"/>
                  </a:cubicBezTo>
                  <a:cubicBezTo>
                    <a:pt x="122" y="18"/>
                    <a:pt x="121" y="18"/>
                    <a:pt x="120" y="17"/>
                  </a:cubicBezTo>
                  <a:cubicBezTo>
                    <a:pt x="119" y="17"/>
                    <a:pt x="119" y="15"/>
                    <a:pt x="118" y="11"/>
                  </a:cubicBezTo>
                  <a:cubicBezTo>
                    <a:pt x="117" y="10"/>
                    <a:pt x="117" y="9"/>
                    <a:pt x="117" y="9"/>
                  </a:cubicBezTo>
                  <a:cubicBezTo>
                    <a:pt x="117" y="8"/>
                    <a:pt x="116" y="7"/>
                    <a:pt x="116" y="5"/>
                  </a:cubicBezTo>
                  <a:cubicBezTo>
                    <a:pt x="116" y="5"/>
                    <a:pt x="116" y="4"/>
                    <a:pt x="116" y="3"/>
                  </a:cubicBezTo>
                  <a:cubicBezTo>
                    <a:pt x="113" y="6"/>
                    <a:pt x="113" y="11"/>
                    <a:pt x="113" y="16"/>
                  </a:cubicBezTo>
                  <a:cubicBezTo>
                    <a:pt x="113" y="23"/>
                    <a:pt x="113" y="29"/>
                    <a:pt x="108" y="31"/>
                  </a:cubicBezTo>
                  <a:cubicBezTo>
                    <a:pt x="107" y="31"/>
                    <a:pt x="107" y="31"/>
                    <a:pt x="106" y="31"/>
                  </a:cubicBezTo>
                  <a:cubicBezTo>
                    <a:pt x="105" y="31"/>
                    <a:pt x="104" y="30"/>
                    <a:pt x="103" y="29"/>
                  </a:cubicBezTo>
                  <a:cubicBezTo>
                    <a:pt x="102" y="28"/>
                    <a:pt x="102" y="28"/>
                    <a:pt x="101" y="28"/>
                  </a:cubicBezTo>
                  <a:cubicBezTo>
                    <a:pt x="101" y="27"/>
                    <a:pt x="100" y="27"/>
                    <a:pt x="100" y="27"/>
                  </a:cubicBezTo>
                  <a:cubicBezTo>
                    <a:pt x="99" y="27"/>
                    <a:pt x="98" y="27"/>
                    <a:pt x="97" y="26"/>
                  </a:cubicBezTo>
                  <a:cubicBezTo>
                    <a:pt x="97" y="26"/>
                    <a:pt x="97" y="26"/>
                    <a:pt x="96" y="25"/>
                  </a:cubicBezTo>
                  <a:cubicBezTo>
                    <a:pt x="96" y="25"/>
                    <a:pt x="95" y="24"/>
                    <a:pt x="95" y="24"/>
                  </a:cubicBezTo>
                  <a:cubicBezTo>
                    <a:pt x="94" y="24"/>
                    <a:pt x="94" y="24"/>
                    <a:pt x="94" y="24"/>
                  </a:cubicBezTo>
                  <a:cubicBezTo>
                    <a:pt x="93" y="24"/>
                    <a:pt x="93" y="24"/>
                    <a:pt x="92" y="24"/>
                  </a:cubicBezTo>
                  <a:cubicBezTo>
                    <a:pt x="92" y="24"/>
                    <a:pt x="91" y="24"/>
                    <a:pt x="91" y="23"/>
                  </a:cubicBezTo>
                  <a:cubicBezTo>
                    <a:pt x="91" y="22"/>
                    <a:pt x="91" y="22"/>
                    <a:pt x="91" y="22"/>
                  </a:cubicBezTo>
                  <a:cubicBezTo>
                    <a:pt x="91" y="21"/>
                    <a:pt x="91" y="21"/>
                    <a:pt x="90" y="21"/>
                  </a:cubicBezTo>
                  <a:cubicBezTo>
                    <a:pt x="87" y="20"/>
                    <a:pt x="88" y="18"/>
                    <a:pt x="88" y="16"/>
                  </a:cubicBezTo>
                  <a:cubicBezTo>
                    <a:pt x="88" y="16"/>
                    <a:pt x="88" y="16"/>
                    <a:pt x="88" y="16"/>
                  </a:cubicBezTo>
                  <a:cubicBezTo>
                    <a:pt x="89" y="14"/>
                    <a:pt x="89" y="14"/>
                    <a:pt x="89" y="14"/>
                  </a:cubicBezTo>
                  <a:cubicBezTo>
                    <a:pt x="89" y="14"/>
                    <a:pt x="89" y="13"/>
                    <a:pt x="89" y="13"/>
                  </a:cubicBezTo>
                  <a:cubicBezTo>
                    <a:pt x="89" y="12"/>
                    <a:pt x="89" y="12"/>
                    <a:pt x="89" y="12"/>
                  </a:cubicBezTo>
                  <a:cubicBezTo>
                    <a:pt x="89" y="10"/>
                    <a:pt x="89" y="10"/>
                    <a:pt x="89" y="10"/>
                  </a:cubicBezTo>
                  <a:cubicBezTo>
                    <a:pt x="89" y="9"/>
                    <a:pt x="89" y="9"/>
                    <a:pt x="89" y="9"/>
                  </a:cubicBezTo>
                  <a:cubicBezTo>
                    <a:pt x="89" y="9"/>
                    <a:pt x="89" y="9"/>
                    <a:pt x="89" y="9"/>
                  </a:cubicBezTo>
                  <a:cubicBezTo>
                    <a:pt x="88" y="9"/>
                    <a:pt x="87" y="9"/>
                    <a:pt x="86" y="9"/>
                  </a:cubicBezTo>
                  <a:cubicBezTo>
                    <a:pt x="83" y="9"/>
                    <a:pt x="79" y="8"/>
                    <a:pt x="77" y="6"/>
                  </a:cubicBezTo>
                  <a:cubicBezTo>
                    <a:pt x="77" y="6"/>
                    <a:pt x="77" y="6"/>
                    <a:pt x="77" y="6"/>
                  </a:cubicBezTo>
                  <a:cubicBezTo>
                    <a:pt x="78" y="7"/>
                    <a:pt x="77" y="8"/>
                    <a:pt x="75" y="9"/>
                  </a:cubicBezTo>
                  <a:cubicBezTo>
                    <a:pt x="75" y="10"/>
                    <a:pt x="74" y="10"/>
                    <a:pt x="72" y="10"/>
                  </a:cubicBezTo>
                  <a:cubicBezTo>
                    <a:pt x="72" y="9"/>
                    <a:pt x="71" y="9"/>
                    <a:pt x="71" y="9"/>
                  </a:cubicBezTo>
                  <a:cubicBezTo>
                    <a:pt x="71" y="10"/>
                    <a:pt x="71" y="10"/>
                    <a:pt x="71" y="10"/>
                  </a:cubicBezTo>
                  <a:cubicBezTo>
                    <a:pt x="72" y="13"/>
                    <a:pt x="72" y="13"/>
                    <a:pt x="72" y="13"/>
                  </a:cubicBezTo>
                  <a:cubicBezTo>
                    <a:pt x="69" y="11"/>
                    <a:pt x="69" y="11"/>
                    <a:pt x="69" y="11"/>
                  </a:cubicBezTo>
                  <a:cubicBezTo>
                    <a:pt x="69" y="11"/>
                    <a:pt x="69" y="11"/>
                    <a:pt x="69" y="11"/>
                  </a:cubicBezTo>
                  <a:cubicBezTo>
                    <a:pt x="69" y="11"/>
                    <a:pt x="69" y="11"/>
                    <a:pt x="69" y="11"/>
                  </a:cubicBezTo>
                  <a:cubicBezTo>
                    <a:pt x="69" y="12"/>
                    <a:pt x="68" y="12"/>
                    <a:pt x="68" y="13"/>
                  </a:cubicBezTo>
                  <a:cubicBezTo>
                    <a:pt x="68" y="13"/>
                    <a:pt x="68" y="13"/>
                    <a:pt x="68" y="13"/>
                  </a:cubicBezTo>
                  <a:cubicBezTo>
                    <a:pt x="68" y="13"/>
                    <a:pt x="68" y="13"/>
                    <a:pt x="68" y="13"/>
                  </a:cubicBezTo>
                  <a:cubicBezTo>
                    <a:pt x="68" y="13"/>
                    <a:pt x="68" y="13"/>
                    <a:pt x="68" y="13"/>
                  </a:cubicBezTo>
                  <a:cubicBezTo>
                    <a:pt x="68" y="13"/>
                    <a:pt x="67" y="14"/>
                    <a:pt x="67" y="14"/>
                  </a:cubicBezTo>
                  <a:cubicBezTo>
                    <a:pt x="66" y="16"/>
                    <a:pt x="66" y="16"/>
                    <a:pt x="66" y="17"/>
                  </a:cubicBezTo>
                  <a:cubicBezTo>
                    <a:pt x="66" y="18"/>
                    <a:pt x="66" y="19"/>
                    <a:pt x="66" y="20"/>
                  </a:cubicBezTo>
                  <a:cubicBezTo>
                    <a:pt x="66" y="22"/>
                    <a:pt x="66" y="22"/>
                    <a:pt x="66" y="22"/>
                  </a:cubicBezTo>
                  <a:cubicBezTo>
                    <a:pt x="64" y="21"/>
                    <a:pt x="64" y="21"/>
                    <a:pt x="64" y="21"/>
                  </a:cubicBezTo>
                  <a:cubicBezTo>
                    <a:pt x="63" y="19"/>
                    <a:pt x="60" y="20"/>
                    <a:pt x="59" y="22"/>
                  </a:cubicBezTo>
                  <a:cubicBezTo>
                    <a:pt x="57" y="22"/>
                    <a:pt x="57" y="22"/>
                    <a:pt x="57" y="22"/>
                  </a:cubicBezTo>
                  <a:cubicBezTo>
                    <a:pt x="57" y="21"/>
                    <a:pt x="57" y="21"/>
                    <a:pt x="57" y="21"/>
                  </a:cubicBezTo>
                  <a:cubicBezTo>
                    <a:pt x="58" y="18"/>
                    <a:pt x="58" y="17"/>
                    <a:pt x="56" y="16"/>
                  </a:cubicBezTo>
                  <a:cubicBezTo>
                    <a:pt x="55" y="16"/>
                    <a:pt x="54" y="16"/>
                    <a:pt x="53" y="16"/>
                  </a:cubicBezTo>
                  <a:cubicBezTo>
                    <a:pt x="53" y="17"/>
                    <a:pt x="52" y="17"/>
                    <a:pt x="52" y="17"/>
                  </a:cubicBezTo>
                  <a:cubicBezTo>
                    <a:pt x="52" y="17"/>
                    <a:pt x="51" y="18"/>
                    <a:pt x="51" y="18"/>
                  </a:cubicBezTo>
                  <a:cubicBezTo>
                    <a:pt x="51" y="18"/>
                    <a:pt x="51" y="18"/>
                    <a:pt x="50" y="19"/>
                  </a:cubicBezTo>
                  <a:cubicBezTo>
                    <a:pt x="50" y="19"/>
                    <a:pt x="50" y="19"/>
                    <a:pt x="50" y="19"/>
                  </a:cubicBezTo>
                  <a:cubicBezTo>
                    <a:pt x="49" y="19"/>
                    <a:pt x="49" y="19"/>
                    <a:pt x="49" y="19"/>
                  </a:cubicBezTo>
                  <a:cubicBezTo>
                    <a:pt x="50" y="21"/>
                    <a:pt x="50" y="21"/>
                    <a:pt x="50" y="21"/>
                  </a:cubicBezTo>
                  <a:cubicBezTo>
                    <a:pt x="48" y="21"/>
                    <a:pt x="48" y="21"/>
                    <a:pt x="48" y="21"/>
                  </a:cubicBezTo>
                  <a:cubicBezTo>
                    <a:pt x="48" y="22"/>
                    <a:pt x="48" y="22"/>
                    <a:pt x="48" y="22"/>
                  </a:cubicBezTo>
                  <a:cubicBezTo>
                    <a:pt x="47" y="22"/>
                    <a:pt x="47" y="22"/>
                    <a:pt x="47" y="22"/>
                  </a:cubicBezTo>
                  <a:cubicBezTo>
                    <a:pt x="47" y="22"/>
                    <a:pt x="47" y="22"/>
                    <a:pt x="47" y="22"/>
                  </a:cubicBezTo>
                  <a:cubicBezTo>
                    <a:pt x="47" y="22"/>
                    <a:pt x="46" y="22"/>
                    <a:pt x="46" y="22"/>
                  </a:cubicBezTo>
                  <a:cubicBezTo>
                    <a:pt x="46" y="23"/>
                    <a:pt x="45" y="24"/>
                    <a:pt x="46" y="25"/>
                  </a:cubicBezTo>
                  <a:cubicBezTo>
                    <a:pt x="46" y="28"/>
                    <a:pt x="46" y="28"/>
                    <a:pt x="46" y="28"/>
                  </a:cubicBezTo>
                  <a:cubicBezTo>
                    <a:pt x="44" y="26"/>
                    <a:pt x="44" y="26"/>
                    <a:pt x="44" y="26"/>
                  </a:cubicBezTo>
                  <a:cubicBezTo>
                    <a:pt x="43" y="25"/>
                    <a:pt x="42" y="25"/>
                    <a:pt x="42" y="26"/>
                  </a:cubicBezTo>
                  <a:cubicBezTo>
                    <a:pt x="42" y="26"/>
                    <a:pt x="42" y="26"/>
                    <a:pt x="43" y="27"/>
                  </a:cubicBezTo>
                  <a:cubicBezTo>
                    <a:pt x="43" y="28"/>
                    <a:pt x="43" y="28"/>
                    <a:pt x="43" y="28"/>
                  </a:cubicBezTo>
                  <a:cubicBezTo>
                    <a:pt x="43" y="28"/>
                    <a:pt x="43" y="28"/>
                    <a:pt x="43" y="28"/>
                  </a:cubicBezTo>
                  <a:cubicBezTo>
                    <a:pt x="43" y="29"/>
                    <a:pt x="42" y="30"/>
                    <a:pt x="42" y="30"/>
                  </a:cubicBezTo>
                  <a:cubicBezTo>
                    <a:pt x="41" y="31"/>
                    <a:pt x="41" y="31"/>
                    <a:pt x="41" y="31"/>
                  </a:cubicBezTo>
                  <a:cubicBezTo>
                    <a:pt x="38" y="27"/>
                    <a:pt x="38" y="27"/>
                    <a:pt x="38" y="27"/>
                  </a:cubicBezTo>
                  <a:cubicBezTo>
                    <a:pt x="38" y="27"/>
                    <a:pt x="38" y="28"/>
                    <a:pt x="38" y="28"/>
                  </a:cubicBezTo>
                  <a:cubicBezTo>
                    <a:pt x="37" y="28"/>
                    <a:pt x="37" y="29"/>
                    <a:pt x="37" y="30"/>
                  </a:cubicBezTo>
                  <a:cubicBezTo>
                    <a:pt x="37" y="30"/>
                    <a:pt x="37" y="30"/>
                    <a:pt x="37" y="30"/>
                  </a:cubicBezTo>
                  <a:cubicBezTo>
                    <a:pt x="37" y="31"/>
                    <a:pt x="37" y="31"/>
                    <a:pt x="37" y="32"/>
                  </a:cubicBezTo>
                  <a:cubicBezTo>
                    <a:pt x="37" y="33"/>
                    <a:pt x="36" y="33"/>
                    <a:pt x="36" y="33"/>
                  </a:cubicBezTo>
                  <a:cubicBezTo>
                    <a:pt x="36" y="34"/>
                    <a:pt x="35" y="34"/>
                    <a:pt x="35" y="34"/>
                  </a:cubicBezTo>
                  <a:cubicBezTo>
                    <a:pt x="33" y="37"/>
                    <a:pt x="29" y="41"/>
                    <a:pt x="24" y="41"/>
                  </a:cubicBezTo>
                  <a:cubicBezTo>
                    <a:pt x="24" y="41"/>
                    <a:pt x="24" y="41"/>
                    <a:pt x="24" y="41"/>
                  </a:cubicBezTo>
                  <a:cubicBezTo>
                    <a:pt x="24" y="41"/>
                    <a:pt x="22" y="42"/>
                    <a:pt x="21" y="42"/>
                  </a:cubicBezTo>
                  <a:cubicBezTo>
                    <a:pt x="20" y="43"/>
                    <a:pt x="19" y="43"/>
                    <a:pt x="19" y="43"/>
                  </a:cubicBezTo>
                  <a:cubicBezTo>
                    <a:pt x="18" y="44"/>
                    <a:pt x="17" y="43"/>
                    <a:pt x="16" y="43"/>
                  </a:cubicBezTo>
                  <a:cubicBezTo>
                    <a:pt x="15" y="43"/>
                    <a:pt x="15" y="43"/>
                    <a:pt x="14" y="43"/>
                  </a:cubicBezTo>
                  <a:cubicBezTo>
                    <a:pt x="14" y="43"/>
                    <a:pt x="13" y="44"/>
                    <a:pt x="12" y="45"/>
                  </a:cubicBezTo>
                  <a:cubicBezTo>
                    <a:pt x="11" y="46"/>
                    <a:pt x="10" y="47"/>
                    <a:pt x="9" y="47"/>
                  </a:cubicBezTo>
                  <a:cubicBezTo>
                    <a:pt x="9" y="48"/>
                    <a:pt x="9" y="48"/>
                    <a:pt x="9" y="48"/>
                  </a:cubicBezTo>
                  <a:cubicBezTo>
                    <a:pt x="7" y="48"/>
                    <a:pt x="6" y="48"/>
                    <a:pt x="5" y="50"/>
                  </a:cubicBezTo>
                  <a:cubicBezTo>
                    <a:pt x="4" y="59"/>
                    <a:pt x="4" y="59"/>
                    <a:pt x="4" y="59"/>
                  </a:cubicBezTo>
                  <a:cubicBezTo>
                    <a:pt x="3" y="54"/>
                    <a:pt x="3" y="54"/>
                    <a:pt x="3" y="54"/>
                  </a:cubicBezTo>
                  <a:cubicBezTo>
                    <a:pt x="3" y="54"/>
                    <a:pt x="3" y="55"/>
                    <a:pt x="3" y="55"/>
                  </a:cubicBezTo>
                  <a:cubicBezTo>
                    <a:pt x="2" y="56"/>
                    <a:pt x="2" y="57"/>
                    <a:pt x="2" y="57"/>
                  </a:cubicBezTo>
                  <a:cubicBezTo>
                    <a:pt x="2" y="58"/>
                    <a:pt x="3" y="60"/>
                    <a:pt x="4" y="61"/>
                  </a:cubicBezTo>
                  <a:cubicBezTo>
                    <a:pt x="5" y="63"/>
                    <a:pt x="6" y="65"/>
                    <a:pt x="4" y="67"/>
                  </a:cubicBezTo>
                  <a:cubicBezTo>
                    <a:pt x="4" y="68"/>
                    <a:pt x="4" y="68"/>
                    <a:pt x="4" y="68"/>
                  </a:cubicBezTo>
                  <a:cubicBezTo>
                    <a:pt x="4" y="68"/>
                    <a:pt x="4" y="68"/>
                    <a:pt x="4" y="68"/>
                  </a:cubicBezTo>
                  <a:cubicBezTo>
                    <a:pt x="4" y="68"/>
                    <a:pt x="4" y="68"/>
                    <a:pt x="3" y="68"/>
                  </a:cubicBezTo>
                  <a:cubicBezTo>
                    <a:pt x="6" y="72"/>
                    <a:pt x="8" y="77"/>
                    <a:pt x="8" y="80"/>
                  </a:cubicBezTo>
                  <a:cubicBezTo>
                    <a:pt x="9" y="82"/>
                    <a:pt x="9" y="85"/>
                    <a:pt x="10" y="87"/>
                  </a:cubicBezTo>
                  <a:cubicBezTo>
                    <a:pt x="11" y="90"/>
                    <a:pt x="12" y="92"/>
                    <a:pt x="12" y="96"/>
                  </a:cubicBezTo>
                  <a:cubicBezTo>
                    <a:pt x="12" y="98"/>
                    <a:pt x="10" y="99"/>
                    <a:pt x="10" y="100"/>
                  </a:cubicBezTo>
                  <a:cubicBezTo>
                    <a:pt x="9" y="100"/>
                    <a:pt x="9" y="100"/>
                    <a:pt x="9" y="100"/>
                  </a:cubicBezTo>
                  <a:cubicBezTo>
                    <a:pt x="9" y="101"/>
                    <a:pt x="11" y="104"/>
                    <a:pt x="13" y="104"/>
                  </a:cubicBezTo>
                  <a:cubicBezTo>
                    <a:pt x="14" y="105"/>
                    <a:pt x="15" y="105"/>
                    <a:pt x="16" y="105"/>
                  </a:cubicBezTo>
                  <a:cubicBezTo>
                    <a:pt x="17" y="105"/>
                    <a:pt x="18" y="105"/>
                    <a:pt x="19" y="104"/>
                  </a:cubicBezTo>
                  <a:cubicBezTo>
                    <a:pt x="21" y="103"/>
                    <a:pt x="22" y="103"/>
                    <a:pt x="24" y="102"/>
                  </a:cubicBezTo>
                  <a:cubicBezTo>
                    <a:pt x="25" y="102"/>
                    <a:pt x="26" y="102"/>
                    <a:pt x="26" y="101"/>
                  </a:cubicBezTo>
                  <a:cubicBezTo>
                    <a:pt x="27" y="101"/>
                    <a:pt x="28" y="100"/>
                    <a:pt x="30" y="100"/>
                  </a:cubicBezTo>
                  <a:cubicBezTo>
                    <a:pt x="33" y="99"/>
                    <a:pt x="36" y="99"/>
                    <a:pt x="38" y="99"/>
                  </a:cubicBezTo>
                  <a:cubicBezTo>
                    <a:pt x="41" y="99"/>
                    <a:pt x="41" y="99"/>
                    <a:pt x="41" y="99"/>
                  </a:cubicBezTo>
                  <a:cubicBezTo>
                    <a:pt x="41" y="99"/>
                    <a:pt x="41" y="99"/>
                    <a:pt x="42" y="98"/>
                  </a:cubicBezTo>
                  <a:cubicBezTo>
                    <a:pt x="42" y="97"/>
                    <a:pt x="43" y="96"/>
                    <a:pt x="44" y="95"/>
                  </a:cubicBezTo>
                  <a:cubicBezTo>
                    <a:pt x="45" y="95"/>
                    <a:pt x="45" y="95"/>
                    <a:pt x="46" y="94"/>
                  </a:cubicBezTo>
                  <a:cubicBezTo>
                    <a:pt x="48" y="93"/>
                    <a:pt x="50" y="92"/>
                    <a:pt x="52" y="92"/>
                  </a:cubicBezTo>
                  <a:cubicBezTo>
                    <a:pt x="54" y="92"/>
                    <a:pt x="57" y="91"/>
                    <a:pt x="59" y="90"/>
                  </a:cubicBezTo>
                  <a:cubicBezTo>
                    <a:pt x="62" y="90"/>
                    <a:pt x="65" y="89"/>
                    <a:pt x="68" y="89"/>
                  </a:cubicBezTo>
                  <a:cubicBezTo>
                    <a:pt x="70" y="89"/>
                    <a:pt x="73" y="89"/>
                    <a:pt x="75" y="90"/>
                  </a:cubicBezTo>
                  <a:cubicBezTo>
                    <a:pt x="76" y="91"/>
                    <a:pt x="76" y="91"/>
                    <a:pt x="77" y="91"/>
                  </a:cubicBezTo>
                  <a:cubicBezTo>
                    <a:pt x="78" y="91"/>
                    <a:pt x="78" y="91"/>
                    <a:pt x="78" y="91"/>
                  </a:cubicBezTo>
                  <a:cubicBezTo>
                    <a:pt x="78" y="90"/>
                    <a:pt x="78" y="90"/>
                    <a:pt x="78" y="90"/>
                  </a:cubicBezTo>
                  <a:cubicBezTo>
                    <a:pt x="80" y="92"/>
                    <a:pt x="80" y="92"/>
                    <a:pt x="80" y="92"/>
                  </a:cubicBezTo>
                  <a:cubicBezTo>
                    <a:pt x="81" y="92"/>
                    <a:pt x="81" y="92"/>
                    <a:pt x="81" y="92"/>
                  </a:cubicBezTo>
                  <a:cubicBezTo>
                    <a:pt x="83" y="93"/>
                    <a:pt x="85" y="94"/>
                    <a:pt x="84" y="96"/>
                  </a:cubicBezTo>
                  <a:cubicBezTo>
                    <a:pt x="84" y="96"/>
                    <a:pt x="84" y="96"/>
                    <a:pt x="84" y="96"/>
                  </a:cubicBezTo>
                  <a:cubicBezTo>
                    <a:pt x="84" y="96"/>
                    <a:pt x="84" y="96"/>
                    <a:pt x="84" y="96"/>
                  </a:cubicBezTo>
                  <a:cubicBezTo>
                    <a:pt x="85" y="96"/>
                    <a:pt x="86" y="96"/>
                    <a:pt x="86" y="97"/>
                  </a:cubicBezTo>
                  <a:cubicBezTo>
                    <a:pt x="86" y="97"/>
                    <a:pt x="86" y="97"/>
                    <a:pt x="86" y="97"/>
                  </a:cubicBezTo>
                  <a:cubicBezTo>
                    <a:pt x="87" y="99"/>
                    <a:pt x="89" y="102"/>
                    <a:pt x="89" y="104"/>
                  </a:cubicBezTo>
                  <a:cubicBezTo>
                    <a:pt x="89" y="105"/>
                    <a:pt x="89" y="105"/>
                    <a:pt x="89" y="105"/>
                  </a:cubicBezTo>
                  <a:cubicBezTo>
                    <a:pt x="89" y="105"/>
                    <a:pt x="89" y="105"/>
                    <a:pt x="89" y="105"/>
                  </a:cubicBezTo>
                  <a:cubicBezTo>
                    <a:pt x="90" y="102"/>
                    <a:pt x="91" y="101"/>
                    <a:pt x="93" y="100"/>
                  </a:cubicBezTo>
                  <a:cubicBezTo>
                    <a:pt x="95" y="98"/>
                    <a:pt x="96" y="97"/>
                    <a:pt x="96" y="94"/>
                  </a:cubicBezTo>
                  <a:cubicBezTo>
                    <a:pt x="96" y="90"/>
                    <a:pt x="96" y="90"/>
                    <a:pt x="96" y="90"/>
                  </a:cubicBezTo>
                  <a:cubicBezTo>
                    <a:pt x="98" y="94"/>
                    <a:pt x="98" y="94"/>
                    <a:pt x="98" y="94"/>
                  </a:cubicBezTo>
                  <a:cubicBezTo>
                    <a:pt x="99" y="96"/>
                    <a:pt x="99" y="98"/>
                    <a:pt x="98" y="100"/>
                  </a:cubicBezTo>
                  <a:cubicBezTo>
                    <a:pt x="99" y="102"/>
                    <a:pt x="99" y="102"/>
                    <a:pt x="99" y="102"/>
                  </a:cubicBezTo>
                  <a:cubicBezTo>
                    <a:pt x="101" y="104"/>
                    <a:pt x="101" y="106"/>
                    <a:pt x="101" y="107"/>
                  </a:cubicBezTo>
                  <a:cubicBezTo>
                    <a:pt x="105" y="106"/>
                    <a:pt x="105" y="106"/>
                    <a:pt x="105" y="106"/>
                  </a:cubicBezTo>
                  <a:cubicBezTo>
                    <a:pt x="104" y="108"/>
                    <a:pt x="104" y="108"/>
                    <a:pt x="104" y="108"/>
                  </a:cubicBezTo>
                  <a:cubicBezTo>
                    <a:pt x="104" y="109"/>
                    <a:pt x="105" y="113"/>
                    <a:pt x="106" y="114"/>
                  </a:cubicBezTo>
                  <a:cubicBezTo>
                    <a:pt x="106" y="115"/>
                    <a:pt x="106" y="115"/>
                    <a:pt x="106" y="115"/>
                  </a:cubicBezTo>
                  <a:cubicBezTo>
                    <a:pt x="107" y="118"/>
                    <a:pt x="109" y="119"/>
                    <a:pt x="111" y="121"/>
                  </a:cubicBezTo>
                  <a:cubicBezTo>
                    <a:pt x="112" y="121"/>
                    <a:pt x="113" y="121"/>
                    <a:pt x="114" y="121"/>
                  </a:cubicBezTo>
                  <a:cubicBezTo>
                    <a:pt x="115" y="122"/>
                    <a:pt x="116" y="122"/>
                    <a:pt x="118" y="123"/>
                  </a:cubicBezTo>
                  <a:cubicBezTo>
                    <a:pt x="120" y="124"/>
                    <a:pt x="121" y="123"/>
                    <a:pt x="122" y="122"/>
                  </a:cubicBezTo>
                  <a:cubicBezTo>
                    <a:pt x="122" y="122"/>
                    <a:pt x="122" y="122"/>
                    <a:pt x="122" y="122"/>
                  </a:cubicBezTo>
                  <a:cubicBezTo>
                    <a:pt x="122" y="121"/>
                    <a:pt x="122" y="121"/>
                    <a:pt x="122" y="121"/>
                  </a:cubicBezTo>
                  <a:cubicBezTo>
                    <a:pt x="123" y="120"/>
                    <a:pt x="123" y="120"/>
                    <a:pt x="123" y="120"/>
                  </a:cubicBezTo>
                  <a:cubicBezTo>
                    <a:pt x="123" y="120"/>
                    <a:pt x="123" y="120"/>
                    <a:pt x="124" y="119"/>
                  </a:cubicBezTo>
                  <a:cubicBezTo>
                    <a:pt x="124" y="119"/>
                    <a:pt x="124" y="119"/>
                    <a:pt x="124" y="119"/>
                  </a:cubicBezTo>
                  <a:cubicBezTo>
                    <a:pt x="126" y="117"/>
                    <a:pt x="126" y="117"/>
                    <a:pt x="126" y="117"/>
                  </a:cubicBezTo>
                  <a:cubicBezTo>
                    <a:pt x="126" y="120"/>
                    <a:pt x="126" y="120"/>
                    <a:pt x="126" y="120"/>
                  </a:cubicBezTo>
                  <a:cubicBezTo>
                    <a:pt x="126" y="120"/>
                    <a:pt x="126" y="120"/>
                    <a:pt x="126" y="120"/>
                  </a:cubicBezTo>
                  <a:cubicBezTo>
                    <a:pt x="126" y="121"/>
                    <a:pt x="126" y="121"/>
                    <a:pt x="126" y="121"/>
                  </a:cubicBezTo>
                  <a:close/>
                  <a:moveTo>
                    <a:pt x="98" y="101"/>
                  </a:moveTo>
                  <a:cubicBezTo>
                    <a:pt x="98" y="101"/>
                    <a:pt x="97" y="102"/>
                    <a:pt x="97" y="102"/>
                  </a:cubicBezTo>
                  <a:cubicBezTo>
                    <a:pt x="97" y="102"/>
                    <a:pt x="97" y="103"/>
                    <a:pt x="97" y="104"/>
                  </a:cubicBezTo>
                  <a:cubicBezTo>
                    <a:pt x="97" y="104"/>
                    <a:pt x="97" y="104"/>
                    <a:pt x="97" y="104"/>
                  </a:cubicBezTo>
                  <a:cubicBezTo>
                    <a:pt x="97" y="104"/>
                    <a:pt x="97" y="103"/>
                    <a:pt x="97" y="103"/>
                  </a:cubicBezTo>
                  <a:cubicBezTo>
                    <a:pt x="97" y="103"/>
                    <a:pt x="97" y="102"/>
                    <a:pt x="97" y="102"/>
                  </a:cubicBezTo>
                  <a:lnTo>
                    <a:pt x="98" y="101"/>
                  </a:lnTo>
                  <a:close/>
                  <a:moveTo>
                    <a:pt x="92" y="9"/>
                  </a:moveTo>
                  <a:cubicBezTo>
                    <a:pt x="92" y="9"/>
                    <a:pt x="92" y="9"/>
                    <a:pt x="92" y="9"/>
                  </a:cubicBezTo>
                  <a:cubicBezTo>
                    <a:pt x="91" y="9"/>
                    <a:pt x="91" y="10"/>
                    <a:pt x="91" y="10"/>
                  </a:cubicBezTo>
                  <a:cubicBezTo>
                    <a:pt x="91" y="11"/>
                    <a:pt x="91" y="11"/>
                    <a:pt x="91" y="11"/>
                  </a:cubicBezTo>
                  <a:cubicBezTo>
                    <a:pt x="91" y="11"/>
                    <a:pt x="91" y="11"/>
                    <a:pt x="91" y="11"/>
                  </a:cubicBezTo>
                  <a:cubicBezTo>
                    <a:pt x="91" y="11"/>
                    <a:pt x="91" y="11"/>
                    <a:pt x="91" y="11"/>
                  </a:cubicBezTo>
                  <a:cubicBezTo>
                    <a:pt x="91" y="11"/>
                    <a:pt x="91" y="10"/>
                    <a:pt x="92" y="10"/>
                  </a:cubicBezTo>
                  <a:cubicBezTo>
                    <a:pt x="92" y="10"/>
                    <a:pt x="92" y="9"/>
                    <a:pt x="92" y="9"/>
                  </a:cubicBezTo>
                  <a:cubicBezTo>
                    <a:pt x="92" y="9"/>
                    <a:pt x="92" y="9"/>
                    <a:pt x="92"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25" name="Freeform 535"/>
            <p:cNvSpPr/>
            <p:nvPr/>
          </p:nvSpPr>
          <p:spPr bwMode="auto">
            <a:xfrm>
              <a:off x="6116638" y="3235152"/>
              <a:ext cx="3175" cy="1588"/>
            </a:xfrm>
            <a:custGeom>
              <a:avLst/>
              <a:gdLst>
                <a:gd name="T0" fmla="*/ 0 w 1"/>
                <a:gd name="T1" fmla="*/ 1 h 1"/>
                <a:gd name="T2" fmla="*/ 1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1"/>
                    <a:pt x="1" y="1"/>
                    <a:pt x="1" y="1"/>
                  </a:cubicBezTo>
                  <a:cubicBezTo>
                    <a:pt x="1" y="1"/>
                    <a:pt x="0" y="1"/>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26" name="Freeform 536"/>
            <p:cNvSpPr/>
            <p:nvPr/>
          </p:nvSpPr>
          <p:spPr bwMode="auto">
            <a:xfrm>
              <a:off x="6111876" y="3231977"/>
              <a:ext cx="12700" cy="7938"/>
            </a:xfrm>
            <a:custGeom>
              <a:avLst/>
              <a:gdLst>
                <a:gd name="T0" fmla="*/ 5 w 5"/>
                <a:gd name="T1" fmla="*/ 3 h 3"/>
                <a:gd name="T2" fmla="*/ 0 w 5"/>
                <a:gd name="T3" fmla="*/ 2 h 3"/>
                <a:gd name="T4" fmla="*/ 1 w 5"/>
                <a:gd name="T5" fmla="*/ 1 h 3"/>
                <a:gd name="T6" fmla="*/ 2 w 5"/>
                <a:gd name="T7" fmla="*/ 0 h 3"/>
                <a:gd name="T8" fmla="*/ 3 w 5"/>
                <a:gd name="T9" fmla="*/ 0 h 3"/>
                <a:gd name="T10" fmla="*/ 5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5" y="3"/>
                  </a:moveTo>
                  <a:cubicBezTo>
                    <a:pt x="0" y="2"/>
                    <a:pt x="0" y="2"/>
                    <a:pt x="0" y="2"/>
                  </a:cubicBezTo>
                  <a:cubicBezTo>
                    <a:pt x="1" y="1"/>
                    <a:pt x="1" y="1"/>
                    <a:pt x="1" y="1"/>
                  </a:cubicBezTo>
                  <a:cubicBezTo>
                    <a:pt x="2" y="1"/>
                    <a:pt x="2" y="1"/>
                    <a:pt x="2" y="0"/>
                  </a:cubicBezTo>
                  <a:cubicBezTo>
                    <a:pt x="3" y="0"/>
                    <a:pt x="3" y="0"/>
                    <a:pt x="3" y="0"/>
                  </a:cubicBezTo>
                  <a:lnTo>
                    <a:pt x="5" y="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27" name="Freeform 537"/>
            <p:cNvSpPr/>
            <p:nvPr/>
          </p:nvSpPr>
          <p:spPr bwMode="auto">
            <a:xfrm>
              <a:off x="6172201" y="3036715"/>
              <a:ext cx="1588" cy="9525"/>
            </a:xfrm>
            <a:custGeom>
              <a:avLst/>
              <a:gdLst>
                <a:gd name="T0" fmla="*/ 0 w 1"/>
                <a:gd name="T1" fmla="*/ 0 h 3"/>
                <a:gd name="T2" fmla="*/ 0 w 1"/>
                <a:gd name="T3" fmla="*/ 3 h 3"/>
                <a:gd name="T4" fmla="*/ 0 w 1"/>
                <a:gd name="T5" fmla="*/ 0 h 3"/>
              </a:gdLst>
              <a:ahLst/>
              <a:cxnLst>
                <a:cxn ang="0">
                  <a:pos x="T0" y="T1"/>
                </a:cxn>
                <a:cxn ang="0">
                  <a:pos x="T2" y="T3"/>
                </a:cxn>
                <a:cxn ang="0">
                  <a:pos x="T4" y="T5"/>
                </a:cxn>
              </a:cxnLst>
              <a:rect l="0" t="0" r="r" b="b"/>
              <a:pathLst>
                <a:path w="1" h="3">
                  <a:moveTo>
                    <a:pt x="0" y="0"/>
                  </a:moveTo>
                  <a:cubicBezTo>
                    <a:pt x="1" y="1"/>
                    <a:pt x="1" y="2"/>
                    <a:pt x="0" y="3"/>
                  </a:cubicBezTo>
                  <a:cubicBezTo>
                    <a:pt x="0" y="2"/>
                    <a:pt x="0"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28" name="Freeform 538"/>
            <p:cNvSpPr/>
            <p:nvPr/>
          </p:nvSpPr>
          <p:spPr bwMode="auto">
            <a:xfrm>
              <a:off x="6165851" y="3028777"/>
              <a:ext cx="11113" cy="25400"/>
            </a:xfrm>
            <a:custGeom>
              <a:avLst/>
              <a:gdLst>
                <a:gd name="T0" fmla="*/ 0 w 4"/>
                <a:gd name="T1" fmla="*/ 9 h 9"/>
                <a:gd name="T2" fmla="*/ 1 w 4"/>
                <a:gd name="T3" fmla="*/ 0 h 9"/>
                <a:gd name="T4" fmla="*/ 3 w 4"/>
                <a:gd name="T5" fmla="*/ 2 h 9"/>
                <a:gd name="T6" fmla="*/ 2 w 4"/>
                <a:gd name="T7" fmla="*/ 7 h 9"/>
                <a:gd name="T8" fmla="*/ 0 w 4"/>
                <a:gd name="T9" fmla="*/ 9 h 9"/>
              </a:gdLst>
              <a:ahLst/>
              <a:cxnLst>
                <a:cxn ang="0">
                  <a:pos x="T0" y="T1"/>
                </a:cxn>
                <a:cxn ang="0">
                  <a:pos x="T2" y="T3"/>
                </a:cxn>
                <a:cxn ang="0">
                  <a:pos x="T4" y="T5"/>
                </a:cxn>
                <a:cxn ang="0">
                  <a:pos x="T6" y="T7"/>
                </a:cxn>
                <a:cxn ang="0">
                  <a:pos x="T8" y="T9"/>
                </a:cxn>
              </a:cxnLst>
              <a:rect l="0" t="0" r="r" b="b"/>
              <a:pathLst>
                <a:path w="4" h="9">
                  <a:moveTo>
                    <a:pt x="0" y="9"/>
                  </a:moveTo>
                  <a:cubicBezTo>
                    <a:pt x="1" y="0"/>
                    <a:pt x="1" y="0"/>
                    <a:pt x="1" y="0"/>
                  </a:cubicBezTo>
                  <a:cubicBezTo>
                    <a:pt x="3" y="2"/>
                    <a:pt x="3" y="2"/>
                    <a:pt x="3" y="2"/>
                  </a:cubicBezTo>
                  <a:cubicBezTo>
                    <a:pt x="4" y="4"/>
                    <a:pt x="4" y="5"/>
                    <a:pt x="2" y="7"/>
                  </a:cubicBezTo>
                  <a:lnTo>
                    <a:pt x="0"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29" name="Freeform 539"/>
            <p:cNvSpPr/>
            <p:nvPr/>
          </p:nvSpPr>
          <p:spPr bwMode="auto">
            <a:xfrm>
              <a:off x="6113463" y="3225627"/>
              <a:ext cx="6350" cy="9525"/>
            </a:xfrm>
            <a:custGeom>
              <a:avLst/>
              <a:gdLst>
                <a:gd name="T0" fmla="*/ 0 w 2"/>
                <a:gd name="T1" fmla="*/ 0 h 3"/>
                <a:gd name="T2" fmla="*/ 1 w 2"/>
                <a:gd name="T3" fmla="*/ 3 h 3"/>
                <a:gd name="T4" fmla="*/ 0 w 2"/>
                <a:gd name="T5" fmla="*/ 0 h 3"/>
              </a:gdLst>
              <a:ahLst/>
              <a:cxnLst>
                <a:cxn ang="0">
                  <a:pos x="T0" y="T1"/>
                </a:cxn>
                <a:cxn ang="0">
                  <a:pos x="T2" y="T3"/>
                </a:cxn>
                <a:cxn ang="0">
                  <a:pos x="T4" y="T5"/>
                </a:cxn>
              </a:cxnLst>
              <a:rect l="0" t="0" r="r" b="b"/>
              <a:pathLst>
                <a:path w="2" h="3">
                  <a:moveTo>
                    <a:pt x="0" y="0"/>
                  </a:moveTo>
                  <a:cubicBezTo>
                    <a:pt x="2" y="1"/>
                    <a:pt x="2" y="2"/>
                    <a:pt x="1" y="3"/>
                  </a:cubicBezTo>
                  <a:cubicBezTo>
                    <a:pt x="1" y="2"/>
                    <a:pt x="0"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30" name="Freeform 540"/>
            <p:cNvSpPr/>
            <p:nvPr/>
          </p:nvSpPr>
          <p:spPr bwMode="auto">
            <a:xfrm>
              <a:off x="6111876" y="3224040"/>
              <a:ext cx="11113" cy="15875"/>
            </a:xfrm>
            <a:custGeom>
              <a:avLst/>
              <a:gdLst>
                <a:gd name="T0" fmla="*/ 2 w 4"/>
                <a:gd name="T1" fmla="*/ 6 h 6"/>
                <a:gd name="T2" fmla="*/ 1 w 4"/>
                <a:gd name="T3" fmla="*/ 4 h 6"/>
                <a:gd name="T4" fmla="*/ 1 w 4"/>
                <a:gd name="T5" fmla="*/ 4 h 6"/>
                <a:gd name="T6" fmla="*/ 0 w 4"/>
                <a:gd name="T7" fmla="*/ 2 h 6"/>
                <a:gd name="T8" fmla="*/ 0 w 4"/>
                <a:gd name="T9" fmla="*/ 0 h 6"/>
                <a:gd name="T10" fmla="*/ 1 w 4"/>
                <a:gd name="T11" fmla="*/ 1 h 6"/>
                <a:gd name="T12" fmla="*/ 4 w 4"/>
                <a:gd name="T13" fmla="*/ 3 h 6"/>
                <a:gd name="T14" fmla="*/ 3 w 4"/>
                <a:gd name="T15" fmla="*/ 5 h 6"/>
                <a:gd name="T16" fmla="*/ 2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2" y="6"/>
                  </a:moveTo>
                  <a:cubicBezTo>
                    <a:pt x="1" y="4"/>
                    <a:pt x="1" y="4"/>
                    <a:pt x="1" y="4"/>
                  </a:cubicBezTo>
                  <a:cubicBezTo>
                    <a:pt x="1" y="4"/>
                    <a:pt x="1" y="4"/>
                    <a:pt x="1" y="4"/>
                  </a:cubicBezTo>
                  <a:cubicBezTo>
                    <a:pt x="1" y="3"/>
                    <a:pt x="0" y="2"/>
                    <a:pt x="0" y="2"/>
                  </a:cubicBezTo>
                  <a:cubicBezTo>
                    <a:pt x="0" y="0"/>
                    <a:pt x="0" y="0"/>
                    <a:pt x="0" y="0"/>
                  </a:cubicBezTo>
                  <a:cubicBezTo>
                    <a:pt x="1" y="1"/>
                    <a:pt x="1" y="1"/>
                    <a:pt x="1" y="1"/>
                  </a:cubicBezTo>
                  <a:cubicBezTo>
                    <a:pt x="3" y="1"/>
                    <a:pt x="4" y="2"/>
                    <a:pt x="4" y="3"/>
                  </a:cubicBezTo>
                  <a:cubicBezTo>
                    <a:pt x="4" y="3"/>
                    <a:pt x="4" y="4"/>
                    <a:pt x="3" y="5"/>
                  </a:cubicBezTo>
                  <a:lnTo>
                    <a:pt x="2"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31" name="Freeform 541"/>
            <p:cNvSpPr/>
            <p:nvPr/>
          </p:nvSpPr>
          <p:spPr bwMode="auto">
            <a:xfrm>
              <a:off x="6078538" y="3239915"/>
              <a:ext cx="41275" cy="44450"/>
            </a:xfrm>
            <a:custGeom>
              <a:avLst/>
              <a:gdLst>
                <a:gd name="T0" fmla="*/ 1 w 15"/>
                <a:gd name="T1" fmla="*/ 0 h 16"/>
                <a:gd name="T2" fmla="*/ 3 w 15"/>
                <a:gd name="T3" fmla="*/ 9 h 16"/>
                <a:gd name="T4" fmla="*/ 3 w 15"/>
                <a:gd name="T5" fmla="*/ 8 h 16"/>
                <a:gd name="T6" fmla="*/ 7 w 15"/>
                <a:gd name="T7" fmla="*/ 14 h 16"/>
                <a:gd name="T8" fmla="*/ 6 w 15"/>
                <a:gd name="T9" fmla="*/ 15 h 16"/>
                <a:gd name="T10" fmla="*/ 15 w 15"/>
                <a:gd name="T11" fmla="*/ 6 h 16"/>
                <a:gd name="T12" fmla="*/ 9 w 15"/>
                <a:gd name="T13" fmla="*/ 2 h 16"/>
                <a:gd name="T14" fmla="*/ 1 w 15"/>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 y="0"/>
                  </a:moveTo>
                  <a:cubicBezTo>
                    <a:pt x="0" y="3"/>
                    <a:pt x="5" y="7"/>
                    <a:pt x="3" y="9"/>
                  </a:cubicBezTo>
                  <a:cubicBezTo>
                    <a:pt x="3" y="9"/>
                    <a:pt x="3" y="8"/>
                    <a:pt x="3" y="8"/>
                  </a:cubicBezTo>
                  <a:cubicBezTo>
                    <a:pt x="3" y="10"/>
                    <a:pt x="4" y="13"/>
                    <a:pt x="7" y="14"/>
                  </a:cubicBezTo>
                  <a:cubicBezTo>
                    <a:pt x="6" y="14"/>
                    <a:pt x="6" y="15"/>
                    <a:pt x="6" y="15"/>
                  </a:cubicBezTo>
                  <a:cubicBezTo>
                    <a:pt x="10" y="16"/>
                    <a:pt x="14" y="10"/>
                    <a:pt x="15" y="6"/>
                  </a:cubicBezTo>
                  <a:cubicBezTo>
                    <a:pt x="15" y="1"/>
                    <a:pt x="14" y="1"/>
                    <a:pt x="9" y="2"/>
                  </a:cubicBezTo>
                  <a:cubicBezTo>
                    <a:pt x="7" y="3"/>
                    <a:pt x="4"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32" name="Freeform 542"/>
            <p:cNvSpPr>
              <a:spLocks noEditPoints="1"/>
            </p:cNvSpPr>
            <p:nvPr/>
          </p:nvSpPr>
          <p:spPr bwMode="auto">
            <a:xfrm>
              <a:off x="6078538" y="3236740"/>
              <a:ext cx="44450" cy="47625"/>
            </a:xfrm>
            <a:custGeom>
              <a:avLst/>
              <a:gdLst>
                <a:gd name="T0" fmla="*/ 7 w 16"/>
                <a:gd name="T1" fmla="*/ 17 h 17"/>
                <a:gd name="T2" fmla="*/ 6 w 16"/>
                <a:gd name="T3" fmla="*/ 17 h 17"/>
                <a:gd name="T4" fmla="*/ 4 w 16"/>
                <a:gd name="T5" fmla="*/ 16 h 17"/>
                <a:gd name="T6" fmla="*/ 5 w 16"/>
                <a:gd name="T7" fmla="*/ 15 h 17"/>
                <a:gd name="T8" fmla="*/ 2 w 16"/>
                <a:gd name="T9" fmla="*/ 9 h 17"/>
                <a:gd name="T10" fmla="*/ 2 w 16"/>
                <a:gd name="T11" fmla="*/ 7 h 17"/>
                <a:gd name="T12" fmla="*/ 1 w 16"/>
                <a:gd name="T13" fmla="*/ 6 h 17"/>
                <a:gd name="T14" fmla="*/ 0 w 16"/>
                <a:gd name="T15" fmla="*/ 1 h 17"/>
                <a:gd name="T16" fmla="*/ 0 w 16"/>
                <a:gd name="T17" fmla="*/ 0 h 17"/>
                <a:gd name="T18" fmla="*/ 1 w 16"/>
                <a:gd name="T19" fmla="*/ 0 h 17"/>
                <a:gd name="T20" fmla="*/ 3 w 16"/>
                <a:gd name="T21" fmla="*/ 1 h 17"/>
                <a:gd name="T22" fmla="*/ 9 w 16"/>
                <a:gd name="T23" fmla="*/ 2 h 17"/>
                <a:gd name="T24" fmla="*/ 13 w 16"/>
                <a:gd name="T25" fmla="*/ 1 h 17"/>
                <a:gd name="T26" fmla="*/ 15 w 16"/>
                <a:gd name="T27" fmla="*/ 2 h 17"/>
                <a:gd name="T28" fmla="*/ 16 w 16"/>
                <a:gd name="T29" fmla="*/ 8 h 17"/>
                <a:gd name="T30" fmla="*/ 7 w 16"/>
                <a:gd name="T31" fmla="*/ 17 h 17"/>
                <a:gd name="T32" fmla="*/ 4 w 16"/>
                <a:gd name="T33" fmla="*/ 11 h 17"/>
                <a:gd name="T34" fmla="*/ 7 w 16"/>
                <a:gd name="T35" fmla="*/ 14 h 17"/>
                <a:gd name="T36" fmla="*/ 8 w 16"/>
                <a:gd name="T37" fmla="*/ 14 h 17"/>
                <a:gd name="T38" fmla="*/ 8 w 16"/>
                <a:gd name="T39" fmla="*/ 15 h 17"/>
                <a:gd name="T40" fmla="*/ 14 w 16"/>
                <a:gd name="T41" fmla="*/ 7 h 17"/>
                <a:gd name="T42" fmla="*/ 13 w 16"/>
                <a:gd name="T43" fmla="*/ 4 h 17"/>
                <a:gd name="T44" fmla="*/ 10 w 16"/>
                <a:gd name="T45" fmla="*/ 4 h 17"/>
                <a:gd name="T46" fmla="*/ 2 w 16"/>
                <a:gd name="T47" fmla="*/ 3 h 17"/>
                <a:gd name="T48" fmla="*/ 2 w 16"/>
                <a:gd name="T49" fmla="*/ 2 h 17"/>
                <a:gd name="T50" fmla="*/ 3 w 16"/>
                <a:gd name="T51" fmla="*/ 6 h 17"/>
                <a:gd name="T52" fmla="*/ 4 w 16"/>
                <a:gd name="T53"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7">
                  <a:moveTo>
                    <a:pt x="7" y="17"/>
                  </a:moveTo>
                  <a:cubicBezTo>
                    <a:pt x="7" y="17"/>
                    <a:pt x="6" y="17"/>
                    <a:pt x="6" y="17"/>
                  </a:cubicBezTo>
                  <a:cubicBezTo>
                    <a:pt x="4" y="16"/>
                    <a:pt x="4" y="16"/>
                    <a:pt x="4" y="16"/>
                  </a:cubicBezTo>
                  <a:cubicBezTo>
                    <a:pt x="5" y="15"/>
                    <a:pt x="5" y="15"/>
                    <a:pt x="5" y="15"/>
                  </a:cubicBezTo>
                  <a:cubicBezTo>
                    <a:pt x="3" y="14"/>
                    <a:pt x="2" y="11"/>
                    <a:pt x="2" y="9"/>
                  </a:cubicBezTo>
                  <a:cubicBezTo>
                    <a:pt x="2" y="7"/>
                    <a:pt x="2" y="7"/>
                    <a:pt x="2" y="7"/>
                  </a:cubicBezTo>
                  <a:cubicBezTo>
                    <a:pt x="2" y="7"/>
                    <a:pt x="2" y="7"/>
                    <a:pt x="1" y="6"/>
                  </a:cubicBezTo>
                  <a:cubicBezTo>
                    <a:pt x="1" y="5"/>
                    <a:pt x="0" y="3"/>
                    <a:pt x="0" y="1"/>
                  </a:cubicBezTo>
                  <a:cubicBezTo>
                    <a:pt x="0" y="0"/>
                    <a:pt x="0" y="0"/>
                    <a:pt x="0" y="0"/>
                  </a:cubicBezTo>
                  <a:cubicBezTo>
                    <a:pt x="1" y="0"/>
                    <a:pt x="1" y="0"/>
                    <a:pt x="1" y="0"/>
                  </a:cubicBezTo>
                  <a:cubicBezTo>
                    <a:pt x="2" y="0"/>
                    <a:pt x="3" y="1"/>
                    <a:pt x="3" y="1"/>
                  </a:cubicBezTo>
                  <a:cubicBezTo>
                    <a:pt x="5" y="2"/>
                    <a:pt x="7" y="3"/>
                    <a:pt x="9" y="2"/>
                  </a:cubicBezTo>
                  <a:cubicBezTo>
                    <a:pt x="11" y="2"/>
                    <a:pt x="12" y="1"/>
                    <a:pt x="13" y="1"/>
                  </a:cubicBezTo>
                  <a:cubicBezTo>
                    <a:pt x="14" y="1"/>
                    <a:pt x="14" y="2"/>
                    <a:pt x="15" y="2"/>
                  </a:cubicBezTo>
                  <a:cubicBezTo>
                    <a:pt x="16" y="3"/>
                    <a:pt x="16" y="5"/>
                    <a:pt x="16" y="8"/>
                  </a:cubicBezTo>
                  <a:cubicBezTo>
                    <a:pt x="15" y="12"/>
                    <a:pt x="11" y="17"/>
                    <a:pt x="7" y="17"/>
                  </a:cubicBezTo>
                  <a:close/>
                  <a:moveTo>
                    <a:pt x="4" y="11"/>
                  </a:moveTo>
                  <a:cubicBezTo>
                    <a:pt x="4" y="12"/>
                    <a:pt x="5" y="14"/>
                    <a:pt x="7" y="14"/>
                  </a:cubicBezTo>
                  <a:cubicBezTo>
                    <a:pt x="8" y="14"/>
                    <a:pt x="8" y="14"/>
                    <a:pt x="8" y="14"/>
                  </a:cubicBezTo>
                  <a:cubicBezTo>
                    <a:pt x="8" y="15"/>
                    <a:pt x="8" y="15"/>
                    <a:pt x="8" y="15"/>
                  </a:cubicBezTo>
                  <a:cubicBezTo>
                    <a:pt x="11" y="14"/>
                    <a:pt x="14" y="10"/>
                    <a:pt x="14" y="7"/>
                  </a:cubicBezTo>
                  <a:cubicBezTo>
                    <a:pt x="14" y="6"/>
                    <a:pt x="14" y="4"/>
                    <a:pt x="13" y="4"/>
                  </a:cubicBezTo>
                  <a:cubicBezTo>
                    <a:pt x="13" y="3"/>
                    <a:pt x="11" y="4"/>
                    <a:pt x="10" y="4"/>
                  </a:cubicBezTo>
                  <a:cubicBezTo>
                    <a:pt x="7" y="5"/>
                    <a:pt x="5" y="4"/>
                    <a:pt x="2" y="3"/>
                  </a:cubicBezTo>
                  <a:cubicBezTo>
                    <a:pt x="2" y="3"/>
                    <a:pt x="2" y="3"/>
                    <a:pt x="2" y="2"/>
                  </a:cubicBezTo>
                  <a:cubicBezTo>
                    <a:pt x="2" y="3"/>
                    <a:pt x="3" y="5"/>
                    <a:pt x="3" y="6"/>
                  </a:cubicBezTo>
                  <a:cubicBezTo>
                    <a:pt x="4" y="7"/>
                    <a:pt x="5" y="9"/>
                    <a:pt x="4"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100333" name="Freeform 543"/>
            <p:cNvSpPr/>
            <p:nvPr/>
          </p:nvSpPr>
          <p:spPr bwMode="auto">
            <a:xfrm>
              <a:off x="5746751" y="2706515"/>
              <a:ext cx="17463" cy="14288"/>
            </a:xfrm>
            <a:custGeom>
              <a:avLst/>
              <a:gdLst>
                <a:gd name="T0" fmla="*/ 0 w 6"/>
                <a:gd name="T1" fmla="*/ 3 h 5"/>
                <a:gd name="T2" fmla="*/ 6 w 6"/>
                <a:gd name="T3" fmla="*/ 4 h 5"/>
                <a:gd name="T4" fmla="*/ 4 w 6"/>
                <a:gd name="T5" fmla="*/ 2 h 5"/>
                <a:gd name="T6" fmla="*/ 3 w 6"/>
                <a:gd name="T7" fmla="*/ 5 h 5"/>
                <a:gd name="T8" fmla="*/ 0 w 6"/>
                <a:gd name="T9" fmla="*/ 3 h 5"/>
              </a:gdLst>
              <a:ahLst/>
              <a:cxnLst>
                <a:cxn ang="0">
                  <a:pos x="T0" y="T1"/>
                </a:cxn>
                <a:cxn ang="0">
                  <a:pos x="T2" y="T3"/>
                </a:cxn>
                <a:cxn ang="0">
                  <a:pos x="T4" y="T5"/>
                </a:cxn>
                <a:cxn ang="0">
                  <a:pos x="T6" y="T7"/>
                </a:cxn>
                <a:cxn ang="0">
                  <a:pos x="T8" y="T9"/>
                </a:cxn>
              </a:cxnLst>
              <a:rect l="0" t="0" r="r" b="b"/>
              <a:pathLst>
                <a:path w="6" h="5">
                  <a:moveTo>
                    <a:pt x="0" y="3"/>
                  </a:moveTo>
                  <a:cubicBezTo>
                    <a:pt x="3" y="2"/>
                    <a:pt x="5" y="0"/>
                    <a:pt x="6" y="4"/>
                  </a:cubicBezTo>
                  <a:cubicBezTo>
                    <a:pt x="6" y="3"/>
                    <a:pt x="5" y="3"/>
                    <a:pt x="4" y="2"/>
                  </a:cubicBezTo>
                  <a:cubicBezTo>
                    <a:pt x="4" y="3"/>
                    <a:pt x="3" y="4"/>
                    <a:pt x="3" y="5"/>
                  </a:cubicBezTo>
                  <a:cubicBezTo>
                    <a:pt x="2" y="5"/>
                    <a:pt x="1" y="4"/>
                    <a:pt x="0"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34" name="Freeform 544"/>
            <p:cNvSpPr/>
            <p:nvPr/>
          </p:nvSpPr>
          <p:spPr bwMode="auto">
            <a:xfrm>
              <a:off x="5745163" y="2706515"/>
              <a:ext cx="23813" cy="22225"/>
            </a:xfrm>
            <a:custGeom>
              <a:avLst/>
              <a:gdLst>
                <a:gd name="T0" fmla="*/ 9 w 9"/>
                <a:gd name="T1" fmla="*/ 8 h 8"/>
                <a:gd name="T2" fmla="*/ 6 w 9"/>
                <a:gd name="T3" fmla="*/ 4 h 8"/>
                <a:gd name="T4" fmla="*/ 6 w 9"/>
                <a:gd name="T5" fmla="*/ 4 h 8"/>
                <a:gd name="T6" fmla="*/ 5 w 9"/>
                <a:gd name="T7" fmla="*/ 4 h 8"/>
                <a:gd name="T8" fmla="*/ 5 w 9"/>
                <a:gd name="T9" fmla="*/ 6 h 8"/>
                <a:gd name="T10" fmla="*/ 4 w 9"/>
                <a:gd name="T11" fmla="*/ 7 h 8"/>
                <a:gd name="T12" fmla="*/ 3 w 9"/>
                <a:gd name="T13" fmla="*/ 6 h 8"/>
                <a:gd name="T14" fmla="*/ 2 w 9"/>
                <a:gd name="T15" fmla="*/ 5 h 8"/>
                <a:gd name="T16" fmla="*/ 1 w 9"/>
                <a:gd name="T17" fmla="*/ 4 h 8"/>
                <a:gd name="T18" fmla="*/ 0 w 9"/>
                <a:gd name="T19" fmla="*/ 3 h 8"/>
                <a:gd name="T20" fmla="*/ 2 w 9"/>
                <a:gd name="T21" fmla="*/ 2 h 8"/>
                <a:gd name="T22" fmla="*/ 5 w 9"/>
                <a:gd name="T23" fmla="*/ 1 h 8"/>
                <a:gd name="T24" fmla="*/ 5 w 9"/>
                <a:gd name="T25" fmla="*/ 0 h 8"/>
                <a:gd name="T26" fmla="*/ 5 w 9"/>
                <a:gd name="T27" fmla="*/ 1 h 8"/>
                <a:gd name="T28" fmla="*/ 8 w 9"/>
                <a:gd name="T29" fmla="*/ 4 h 8"/>
                <a:gd name="T30" fmla="*/ 9 w 9"/>
                <a:gd name="T3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8">
                  <a:moveTo>
                    <a:pt x="9" y="8"/>
                  </a:moveTo>
                  <a:cubicBezTo>
                    <a:pt x="6" y="4"/>
                    <a:pt x="6" y="4"/>
                    <a:pt x="6" y="4"/>
                  </a:cubicBezTo>
                  <a:cubicBezTo>
                    <a:pt x="6" y="4"/>
                    <a:pt x="6" y="4"/>
                    <a:pt x="6" y="4"/>
                  </a:cubicBezTo>
                  <a:cubicBezTo>
                    <a:pt x="6" y="4"/>
                    <a:pt x="5" y="4"/>
                    <a:pt x="5" y="4"/>
                  </a:cubicBezTo>
                  <a:cubicBezTo>
                    <a:pt x="5" y="5"/>
                    <a:pt x="5" y="5"/>
                    <a:pt x="5" y="6"/>
                  </a:cubicBezTo>
                  <a:cubicBezTo>
                    <a:pt x="4" y="7"/>
                    <a:pt x="4" y="7"/>
                    <a:pt x="4" y="7"/>
                  </a:cubicBezTo>
                  <a:cubicBezTo>
                    <a:pt x="3" y="6"/>
                    <a:pt x="3" y="6"/>
                    <a:pt x="3" y="6"/>
                  </a:cubicBezTo>
                  <a:cubicBezTo>
                    <a:pt x="3" y="6"/>
                    <a:pt x="3" y="6"/>
                    <a:pt x="2" y="5"/>
                  </a:cubicBezTo>
                  <a:cubicBezTo>
                    <a:pt x="2" y="5"/>
                    <a:pt x="1" y="4"/>
                    <a:pt x="1" y="4"/>
                  </a:cubicBezTo>
                  <a:cubicBezTo>
                    <a:pt x="0" y="3"/>
                    <a:pt x="0" y="3"/>
                    <a:pt x="0" y="3"/>
                  </a:cubicBezTo>
                  <a:cubicBezTo>
                    <a:pt x="2" y="2"/>
                    <a:pt x="2" y="2"/>
                    <a:pt x="2" y="2"/>
                  </a:cubicBezTo>
                  <a:cubicBezTo>
                    <a:pt x="3" y="1"/>
                    <a:pt x="4" y="1"/>
                    <a:pt x="5" y="1"/>
                  </a:cubicBezTo>
                  <a:cubicBezTo>
                    <a:pt x="5" y="0"/>
                    <a:pt x="5" y="0"/>
                    <a:pt x="5" y="0"/>
                  </a:cubicBezTo>
                  <a:cubicBezTo>
                    <a:pt x="5" y="1"/>
                    <a:pt x="5" y="1"/>
                    <a:pt x="5" y="1"/>
                  </a:cubicBezTo>
                  <a:cubicBezTo>
                    <a:pt x="6" y="0"/>
                    <a:pt x="8" y="1"/>
                    <a:pt x="8" y="4"/>
                  </a:cubicBezTo>
                  <a:lnTo>
                    <a:pt x="9"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35" name="Freeform 545"/>
            <p:cNvSpPr/>
            <p:nvPr/>
          </p:nvSpPr>
          <p:spPr bwMode="auto">
            <a:xfrm>
              <a:off x="6040438" y="2790652"/>
              <a:ext cx="106363" cy="88900"/>
            </a:xfrm>
            <a:custGeom>
              <a:avLst/>
              <a:gdLst>
                <a:gd name="T0" fmla="*/ 0 w 39"/>
                <a:gd name="T1" fmla="*/ 10 h 32"/>
                <a:gd name="T2" fmla="*/ 0 w 39"/>
                <a:gd name="T3" fmla="*/ 0 h 32"/>
                <a:gd name="T4" fmla="*/ 15 w 39"/>
                <a:gd name="T5" fmla="*/ 6 h 32"/>
                <a:gd name="T6" fmla="*/ 20 w 39"/>
                <a:gd name="T7" fmla="*/ 12 h 32"/>
                <a:gd name="T8" fmla="*/ 27 w 39"/>
                <a:gd name="T9" fmla="*/ 17 h 32"/>
                <a:gd name="T10" fmla="*/ 24 w 39"/>
                <a:gd name="T11" fmla="*/ 17 h 32"/>
                <a:gd name="T12" fmla="*/ 29 w 39"/>
                <a:gd name="T13" fmla="*/ 24 h 32"/>
                <a:gd name="T14" fmla="*/ 32 w 39"/>
                <a:gd name="T15" fmla="*/ 25 h 32"/>
                <a:gd name="T16" fmla="*/ 35 w 39"/>
                <a:gd name="T17" fmla="*/ 28 h 32"/>
                <a:gd name="T18" fmla="*/ 35 w 39"/>
                <a:gd name="T19" fmla="*/ 29 h 32"/>
                <a:gd name="T20" fmla="*/ 39 w 39"/>
                <a:gd name="T21" fmla="*/ 30 h 32"/>
                <a:gd name="T22" fmla="*/ 37 w 39"/>
                <a:gd name="T23" fmla="*/ 31 h 32"/>
                <a:gd name="T24" fmla="*/ 38 w 39"/>
                <a:gd name="T25" fmla="*/ 31 h 32"/>
                <a:gd name="T26" fmla="*/ 23 w 39"/>
                <a:gd name="T27" fmla="*/ 26 h 32"/>
                <a:gd name="T28" fmla="*/ 19 w 39"/>
                <a:gd name="T29" fmla="*/ 22 h 32"/>
                <a:gd name="T30" fmla="*/ 11 w 39"/>
                <a:gd name="T31" fmla="*/ 20 h 32"/>
                <a:gd name="T32" fmla="*/ 8 w 39"/>
                <a:gd name="T33" fmla="*/ 23 h 32"/>
                <a:gd name="T34" fmla="*/ 1 w 39"/>
                <a:gd name="T35" fmla="*/ 25 h 32"/>
                <a:gd name="T36" fmla="*/ 0 w 39"/>
                <a:gd name="T37"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2">
                  <a:moveTo>
                    <a:pt x="0" y="10"/>
                  </a:moveTo>
                  <a:cubicBezTo>
                    <a:pt x="0" y="6"/>
                    <a:pt x="0" y="3"/>
                    <a:pt x="0" y="0"/>
                  </a:cubicBezTo>
                  <a:cubicBezTo>
                    <a:pt x="5" y="2"/>
                    <a:pt x="11" y="3"/>
                    <a:pt x="15" y="6"/>
                  </a:cubicBezTo>
                  <a:cubicBezTo>
                    <a:pt x="18" y="8"/>
                    <a:pt x="18" y="11"/>
                    <a:pt x="20" y="12"/>
                  </a:cubicBezTo>
                  <a:cubicBezTo>
                    <a:pt x="23" y="13"/>
                    <a:pt x="27" y="13"/>
                    <a:pt x="27" y="17"/>
                  </a:cubicBezTo>
                  <a:cubicBezTo>
                    <a:pt x="26" y="16"/>
                    <a:pt x="25" y="17"/>
                    <a:pt x="24" y="17"/>
                  </a:cubicBezTo>
                  <a:cubicBezTo>
                    <a:pt x="25" y="20"/>
                    <a:pt x="27" y="22"/>
                    <a:pt x="29" y="24"/>
                  </a:cubicBezTo>
                  <a:cubicBezTo>
                    <a:pt x="30" y="25"/>
                    <a:pt x="31" y="24"/>
                    <a:pt x="32" y="25"/>
                  </a:cubicBezTo>
                  <a:cubicBezTo>
                    <a:pt x="33" y="26"/>
                    <a:pt x="32" y="28"/>
                    <a:pt x="35" y="28"/>
                  </a:cubicBezTo>
                  <a:cubicBezTo>
                    <a:pt x="35" y="28"/>
                    <a:pt x="35" y="29"/>
                    <a:pt x="35" y="29"/>
                  </a:cubicBezTo>
                  <a:cubicBezTo>
                    <a:pt x="36" y="29"/>
                    <a:pt x="37" y="30"/>
                    <a:pt x="39" y="30"/>
                  </a:cubicBezTo>
                  <a:cubicBezTo>
                    <a:pt x="38" y="30"/>
                    <a:pt x="37" y="30"/>
                    <a:pt x="37" y="31"/>
                  </a:cubicBezTo>
                  <a:cubicBezTo>
                    <a:pt x="37" y="31"/>
                    <a:pt x="37" y="31"/>
                    <a:pt x="38" y="31"/>
                  </a:cubicBezTo>
                  <a:cubicBezTo>
                    <a:pt x="36" y="32"/>
                    <a:pt x="23" y="30"/>
                    <a:pt x="23" y="26"/>
                  </a:cubicBezTo>
                  <a:cubicBezTo>
                    <a:pt x="23" y="26"/>
                    <a:pt x="20" y="22"/>
                    <a:pt x="19" y="22"/>
                  </a:cubicBezTo>
                  <a:cubicBezTo>
                    <a:pt x="16" y="21"/>
                    <a:pt x="14" y="20"/>
                    <a:pt x="11" y="20"/>
                  </a:cubicBezTo>
                  <a:cubicBezTo>
                    <a:pt x="11" y="22"/>
                    <a:pt x="9" y="22"/>
                    <a:pt x="8" y="23"/>
                  </a:cubicBezTo>
                  <a:cubicBezTo>
                    <a:pt x="12" y="27"/>
                    <a:pt x="1" y="28"/>
                    <a:pt x="1" y="25"/>
                  </a:cubicBezTo>
                  <a:cubicBezTo>
                    <a:pt x="0" y="20"/>
                    <a:pt x="0" y="15"/>
                    <a:pt x="0" y="1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36" name="Freeform 546"/>
            <p:cNvSpPr>
              <a:spLocks noEditPoints="1"/>
            </p:cNvSpPr>
            <p:nvPr/>
          </p:nvSpPr>
          <p:spPr bwMode="auto">
            <a:xfrm>
              <a:off x="6037263" y="2789065"/>
              <a:ext cx="117475" cy="90488"/>
            </a:xfrm>
            <a:custGeom>
              <a:avLst/>
              <a:gdLst>
                <a:gd name="T0" fmla="*/ 29 w 43"/>
                <a:gd name="T1" fmla="*/ 32 h 33"/>
                <a:gd name="T2" fmla="*/ 20 w 43"/>
                <a:gd name="T3" fmla="*/ 24 h 33"/>
                <a:gd name="T4" fmla="*/ 13 w 43"/>
                <a:gd name="T5" fmla="*/ 22 h 33"/>
                <a:gd name="T6" fmla="*/ 11 w 43"/>
                <a:gd name="T7" fmla="*/ 26 h 33"/>
                <a:gd name="T8" fmla="*/ 1 w 43"/>
                <a:gd name="T9" fmla="*/ 26 h 33"/>
                <a:gd name="T10" fmla="*/ 0 w 43"/>
                <a:gd name="T11" fmla="*/ 0 h 33"/>
                <a:gd name="T12" fmla="*/ 5 w 43"/>
                <a:gd name="T13" fmla="*/ 1 h 33"/>
                <a:gd name="T14" fmla="*/ 20 w 43"/>
                <a:gd name="T15" fmla="*/ 10 h 33"/>
                <a:gd name="T16" fmla="*/ 23 w 43"/>
                <a:gd name="T17" fmla="*/ 12 h 33"/>
                <a:gd name="T18" fmla="*/ 29 w 43"/>
                <a:gd name="T19" fmla="*/ 19 h 33"/>
                <a:gd name="T20" fmla="*/ 26 w 43"/>
                <a:gd name="T21" fmla="*/ 19 h 33"/>
                <a:gd name="T22" fmla="*/ 29 w 43"/>
                <a:gd name="T23" fmla="*/ 22 h 33"/>
                <a:gd name="T24" fmla="*/ 32 w 43"/>
                <a:gd name="T25" fmla="*/ 25 h 33"/>
                <a:gd name="T26" fmla="*/ 35 w 43"/>
                <a:gd name="T27" fmla="*/ 27 h 33"/>
                <a:gd name="T28" fmla="*/ 38 w 43"/>
                <a:gd name="T29" fmla="*/ 28 h 33"/>
                <a:gd name="T30" fmla="*/ 43 w 43"/>
                <a:gd name="T31" fmla="*/ 31 h 33"/>
                <a:gd name="T32" fmla="*/ 41 w 43"/>
                <a:gd name="T33" fmla="*/ 32 h 33"/>
                <a:gd name="T34" fmla="*/ 37 w 43"/>
                <a:gd name="T35" fmla="*/ 33 h 33"/>
                <a:gd name="T36" fmla="*/ 12 w 43"/>
                <a:gd name="T37" fmla="*/ 20 h 33"/>
                <a:gd name="T38" fmla="*/ 21 w 43"/>
                <a:gd name="T39" fmla="*/ 22 h 33"/>
                <a:gd name="T40" fmla="*/ 29 w 43"/>
                <a:gd name="T41" fmla="*/ 30 h 33"/>
                <a:gd name="T42" fmla="*/ 36 w 43"/>
                <a:gd name="T43" fmla="*/ 31 h 33"/>
                <a:gd name="T44" fmla="*/ 34 w 43"/>
                <a:gd name="T45" fmla="*/ 30 h 33"/>
                <a:gd name="T46" fmla="*/ 32 w 43"/>
                <a:gd name="T47" fmla="*/ 27 h 33"/>
                <a:gd name="T48" fmla="*/ 29 w 43"/>
                <a:gd name="T49" fmla="*/ 25 h 33"/>
                <a:gd name="T50" fmla="*/ 24 w 43"/>
                <a:gd name="T51" fmla="*/ 18 h 33"/>
                <a:gd name="T52" fmla="*/ 25 w 43"/>
                <a:gd name="T53" fmla="*/ 17 h 33"/>
                <a:gd name="T54" fmla="*/ 27 w 43"/>
                <a:gd name="T55" fmla="*/ 17 h 33"/>
                <a:gd name="T56" fmla="*/ 21 w 43"/>
                <a:gd name="T57" fmla="*/ 14 h 33"/>
                <a:gd name="T58" fmla="*/ 16 w 43"/>
                <a:gd name="T59" fmla="*/ 8 h 33"/>
                <a:gd name="T60" fmla="*/ 2 w 43"/>
                <a:gd name="T61" fmla="*/ 2 h 33"/>
                <a:gd name="T62" fmla="*/ 3 w 43"/>
                <a:gd name="T63" fmla="*/ 26 h 33"/>
                <a:gd name="T64" fmla="*/ 9 w 43"/>
                <a:gd name="T65" fmla="*/ 26 h 33"/>
                <a:gd name="T66" fmla="*/ 7 w 43"/>
                <a:gd name="T67" fmla="*/ 24 h 33"/>
                <a:gd name="T68" fmla="*/ 9 w 43"/>
                <a:gd name="T69" fmla="*/ 23 h 33"/>
                <a:gd name="T70" fmla="*/ 11 w 43"/>
                <a:gd name="T7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33">
                  <a:moveTo>
                    <a:pt x="37" y="33"/>
                  </a:moveTo>
                  <a:cubicBezTo>
                    <a:pt x="35" y="33"/>
                    <a:pt x="32" y="33"/>
                    <a:pt x="29" y="32"/>
                  </a:cubicBezTo>
                  <a:cubicBezTo>
                    <a:pt x="25" y="31"/>
                    <a:pt x="23" y="29"/>
                    <a:pt x="23" y="27"/>
                  </a:cubicBezTo>
                  <a:cubicBezTo>
                    <a:pt x="23" y="27"/>
                    <a:pt x="20" y="24"/>
                    <a:pt x="20" y="24"/>
                  </a:cubicBezTo>
                  <a:cubicBezTo>
                    <a:pt x="20" y="24"/>
                    <a:pt x="20" y="24"/>
                    <a:pt x="20" y="24"/>
                  </a:cubicBezTo>
                  <a:cubicBezTo>
                    <a:pt x="17" y="23"/>
                    <a:pt x="15" y="22"/>
                    <a:pt x="13" y="22"/>
                  </a:cubicBezTo>
                  <a:cubicBezTo>
                    <a:pt x="13" y="23"/>
                    <a:pt x="11" y="24"/>
                    <a:pt x="10" y="24"/>
                  </a:cubicBezTo>
                  <a:cubicBezTo>
                    <a:pt x="11" y="25"/>
                    <a:pt x="11" y="26"/>
                    <a:pt x="11" y="26"/>
                  </a:cubicBezTo>
                  <a:cubicBezTo>
                    <a:pt x="10" y="28"/>
                    <a:pt x="8" y="29"/>
                    <a:pt x="5" y="29"/>
                  </a:cubicBezTo>
                  <a:cubicBezTo>
                    <a:pt x="3" y="29"/>
                    <a:pt x="1" y="28"/>
                    <a:pt x="1" y="26"/>
                  </a:cubicBezTo>
                  <a:cubicBezTo>
                    <a:pt x="0" y="20"/>
                    <a:pt x="0" y="16"/>
                    <a:pt x="0" y="11"/>
                  </a:cubicBezTo>
                  <a:cubicBezTo>
                    <a:pt x="0" y="0"/>
                    <a:pt x="0" y="0"/>
                    <a:pt x="0" y="0"/>
                  </a:cubicBezTo>
                  <a:cubicBezTo>
                    <a:pt x="1" y="0"/>
                    <a:pt x="1" y="0"/>
                    <a:pt x="1" y="0"/>
                  </a:cubicBezTo>
                  <a:cubicBezTo>
                    <a:pt x="3" y="1"/>
                    <a:pt x="4" y="1"/>
                    <a:pt x="5" y="1"/>
                  </a:cubicBezTo>
                  <a:cubicBezTo>
                    <a:pt x="9" y="3"/>
                    <a:pt x="13" y="4"/>
                    <a:pt x="17" y="7"/>
                  </a:cubicBezTo>
                  <a:cubicBezTo>
                    <a:pt x="18" y="7"/>
                    <a:pt x="19" y="9"/>
                    <a:pt x="20" y="10"/>
                  </a:cubicBezTo>
                  <a:cubicBezTo>
                    <a:pt x="20" y="11"/>
                    <a:pt x="21" y="12"/>
                    <a:pt x="22" y="12"/>
                  </a:cubicBezTo>
                  <a:cubicBezTo>
                    <a:pt x="22" y="12"/>
                    <a:pt x="23" y="12"/>
                    <a:pt x="23" y="12"/>
                  </a:cubicBezTo>
                  <a:cubicBezTo>
                    <a:pt x="26" y="13"/>
                    <a:pt x="29" y="14"/>
                    <a:pt x="29" y="18"/>
                  </a:cubicBezTo>
                  <a:cubicBezTo>
                    <a:pt x="29" y="19"/>
                    <a:pt x="29" y="19"/>
                    <a:pt x="29" y="19"/>
                  </a:cubicBezTo>
                  <a:cubicBezTo>
                    <a:pt x="28" y="19"/>
                    <a:pt x="28" y="19"/>
                    <a:pt x="28" y="19"/>
                  </a:cubicBezTo>
                  <a:cubicBezTo>
                    <a:pt x="27" y="19"/>
                    <a:pt x="27" y="19"/>
                    <a:pt x="26" y="19"/>
                  </a:cubicBezTo>
                  <a:cubicBezTo>
                    <a:pt x="26" y="19"/>
                    <a:pt x="26" y="19"/>
                    <a:pt x="26" y="19"/>
                  </a:cubicBezTo>
                  <a:cubicBezTo>
                    <a:pt x="27" y="20"/>
                    <a:pt x="28" y="21"/>
                    <a:pt x="29" y="22"/>
                  </a:cubicBezTo>
                  <a:cubicBezTo>
                    <a:pt x="29" y="23"/>
                    <a:pt x="30" y="24"/>
                    <a:pt x="31" y="24"/>
                  </a:cubicBezTo>
                  <a:cubicBezTo>
                    <a:pt x="31" y="25"/>
                    <a:pt x="31" y="25"/>
                    <a:pt x="32" y="25"/>
                  </a:cubicBezTo>
                  <a:cubicBezTo>
                    <a:pt x="32" y="25"/>
                    <a:pt x="33" y="25"/>
                    <a:pt x="34" y="26"/>
                  </a:cubicBezTo>
                  <a:cubicBezTo>
                    <a:pt x="34" y="26"/>
                    <a:pt x="34" y="27"/>
                    <a:pt x="35" y="27"/>
                  </a:cubicBezTo>
                  <a:cubicBezTo>
                    <a:pt x="35" y="28"/>
                    <a:pt x="35" y="28"/>
                    <a:pt x="36" y="28"/>
                  </a:cubicBezTo>
                  <a:cubicBezTo>
                    <a:pt x="38" y="28"/>
                    <a:pt x="38" y="28"/>
                    <a:pt x="38" y="28"/>
                  </a:cubicBezTo>
                  <a:cubicBezTo>
                    <a:pt x="37" y="29"/>
                    <a:pt x="37" y="29"/>
                    <a:pt x="37" y="29"/>
                  </a:cubicBezTo>
                  <a:cubicBezTo>
                    <a:pt x="43" y="31"/>
                    <a:pt x="43" y="31"/>
                    <a:pt x="43" y="31"/>
                  </a:cubicBezTo>
                  <a:cubicBezTo>
                    <a:pt x="41" y="32"/>
                    <a:pt x="41" y="32"/>
                    <a:pt x="41" y="32"/>
                  </a:cubicBezTo>
                  <a:cubicBezTo>
                    <a:pt x="41" y="32"/>
                    <a:pt x="41" y="32"/>
                    <a:pt x="41" y="32"/>
                  </a:cubicBezTo>
                  <a:cubicBezTo>
                    <a:pt x="39" y="33"/>
                    <a:pt x="39" y="33"/>
                    <a:pt x="39" y="33"/>
                  </a:cubicBezTo>
                  <a:cubicBezTo>
                    <a:pt x="39" y="33"/>
                    <a:pt x="38" y="33"/>
                    <a:pt x="37" y="33"/>
                  </a:cubicBezTo>
                  <a:close/>
                  <a:moveTo>
                    <a:pt x="11" y="20"/>
                  </a:moveTo>
                  <a:cubicBezTo>
                    <a:pt x="12" y="20"/>
                    <a:pt x="12" y="20"/>
                    <a:pt x="12" y="20"/>
                  </a:cubicBezTo>
                  <a:cubicBezTo>
                    <a:pt x="15" y="20"/>
                    <a:pt x="17" y="21"/>
                    <a:pt x="20" y="22"/>
                  </a:cubicBezTo>
                  <a:cubicBezTo>
                    <a:pt x="21" y="22"/>
                    <a:pt x="21" y="22"/>
                    <a:pt x="21" y="22"/>
                  </a:cubicBezTo>
                  <a:cubicBezTo>
                    <a:pt x="21" y="22"/>
                    <a:pt x="25" y="26"/>
                    <a:pt x="25" y="27"/>
                  </a:cubicBezTo>
                  <a:cubicBezTo>
                    <a:pt x="25" y="28"/>
                    <a:pt x="26" y="29"/>
                    <a:pt x="29" y="30"/>
                  </a:cubicBezTo>
                  <a:cubicBezTo>
                    <a:pt x="32" y="31"/>
                    <a:pt x="34" y="31"/>
                    <a:pt x="36" y="31"/>
                  </a:cubicBezTo>
                  <a:cubicBezTo>
                    <a:pt x="36" y="31"/>
                    <a:pt x="36" y="31"/>
                    <a:pt x="36" y="31"/>
                  </a:cubicBezTo>
                  <a:cubicBezTo>
                    <a:pt x="34" y="30"/>
                    <a:pt x="34" y="30"/>
                    <a:pt x="34" y="30"/>
                  </a:cubicBezTo>
                  <a:cubicBezTo>
                    <a:pt x="34" y="30"/>
                    <a:pt x="34" y="30"/>
                    <a:pt x="34" y="30"/>
                  </a:cubicBezTo>
                  <a:cubicBezTo>
                    <a:pt x="34" y="29"/>
                    <a:pt x="33" y="29"/>
                    <a:pt x="33" y="28"/>
                  </a:cubicBezTo>
                  <a:cubicBezTo>
                    <a:pt x="33" y="28"/>
                    <a:pt x="33" y="27"/>
                    <a:pt x="32" y="27"/>
                  </a:cubicBezTo>
                  <a:cubicBezTo>
                    <a:pt x="32" y="27"/>
                    <a:pt x="32" y="27"/>
                    <a:pt x="31" y="27"/>
                  </a:cubicBezTo>
                  <a:cubicBezTo>
                    <a:pt x="31" y="27"/>
                    <a:pt x="30" y="27"/>
                    <a:pt x="29" y="25"/>
                  </a:cubicBezTo>
                  <a:cubicBezTo>
                    <a:pt x="29" y="25"/>
                    <a:pt x="28" y="24"/>
                    <a:pt x="27" y="23"/>
                  </a:cubicBezTo>
                  <a:cubicBezTo>
                    <a:pt x="26" y="22"/>
                    <a:pt x="24" y="20"/>
                    <a:pt x="24" y="18"/>
                  </a:cubicBezTo>
                  <a:cubicBezTo>
                    <a:pt x="23" y="17"/>
                    <a:pt x="23" y="17"/>
                    <a:pt x="23" y="17"/>
                  </a:cubicBezTo>
                  <a:cubicBezTo>
                    <a:pt x="25" y="17"/>
                    <a:pt x="25" y="17"/>
                    <a:pt x="25" y="17"/>
                  </a:cubicBezTo>
                  <a:cubicBezTo>
                    <a:pt x="25" y="17"/>
                    <a:pt x="26" y="17"/>
                    <a:pt x="26" y="17"/>
                  </a:cubicBezTo>
                  <a:cubicBezTo>
                    <a:pt x="26" y="17"/>
                    <a:pt x="26" y="17"/>
                    <a:pt x="27" y="17"/>
                  </a:cubicBezTo>
                  <a:cubicBezTo>
                    <a:pt x="26" y="15"/>
                    <a:pt x="25" y="15"/>
                    <a:pt x="23" y="14"/>
                  </a:cubicBezTo>
                  <a:cubicBezTo>
                    <a:pt x="22" y="14"/>
                    <a:pt x="21" y="14"/>
                    <a:pt x="21" y="14"/>
                  </a:cubicBezTo>
                  <a:cubicBezTo>
                    <a:pt x="19" y="13"/>
                    <a:pt x="19" y="12"/>
                    <a:pt x="18" y="11"/>
                  </a:cubicBezTo>
                  <a:cubicBezTo>
                    <a:pt x="17" y="10"/>
                    <a:pt x="17" y="9"/>
                    <a:pt x="16" y="8"/>
                  </a:cubicBezTo>
                  <a:cubicBezTo>
                    <a:pt x="13" y="6"/>
                    <a:pt x="8" y="5"/>
                    <a:pt x="5" y="3"/>
                  </a:cubicBezTo>
                  <a:cubicBezTo>
                    <a:pt x="4" y="3"/>
                    <a:pt x="3" y="3"/>
                    <a:pt x="2" y="2"/>
                  </a:cubicBezTo>
                  <a:cubicBezTo>
                    <a:pt x="2" y="11"/>
                    <a:pt x="2" y="11"/>
                    <a:pt x="2" y="11"/>
                  </a:cubicBezTo>
                  <a:cubicBezTo>
                    <a:pt x="2" y="16"/>
                    <a:pt x="2" y="20"/>
                    <a:pt x="3" y="26"/>
                  </a:cubicBezTo>
                  <a:cubicBezTo>
                    <a:pt x="3" y="26"/>
                    <a:pt x="4" y="27"/>
                    <a:pt x="5" y="27"/>
                  </a:cubicBezTo>
                  <a:cubicBezTo>
                    <a:pt x="7" y="27"/>
                    <a:pt x="9" y="26"/>
                    <a:pt x="9" y="26"/>
                  </a:cubicBezTo>
                  <a:cubicBezTo>
                    <a:pt x="9" y="25"/>
                    <a:pt x="9" y="25"/>
                    <a:pt x="8" y="25"/>
                  </a:cubicBezTo>
                  <a:cubicBezTo>
                    <a:pt x="7" y="24"/>
                    <a:pt x="7" y="24"/>
                    <a:pt x="7" y="24"/>
                  </a:cubicBezTo>
                  <a:cubicBezTo>
                    <a:pt x="8" y="23"/>
                    <a:pt x="8" y="23"/>
                    <a:pt x="8" y="23"/>
                  </a:cubicBezTo>
                  <a:cubicBezTo>
                    <a:pt x="9" y="23"/>
                    <a:pt x="9" y="23"/>
                    <a:pt x="9" y="23"/>
                  </a:cubicBezTo>
                  <a:cubicBezTo>
                    <a:pt x="11" y="22"/>
                    <a:pt x="11" y="22"/>
                    <a:pt x="11" y="21"/>
                  </a:cubicBezTo>
                  <a:lnTo>
                    <a:pt x="11" y="2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37" name="Freeform 547"/>
            <p:cNvSpPr/>
            <p:nvPr/>
          </p:nvSpPr>
          <p:spPr bwMode="auto">
            <a:xfrm>
              <a:off x="6142038" y="2865265"/>
              <a:ext cx="4763"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2" y="1"/>
                  </a:cubicBezTo>
                  <a:cubicBezTo>
                    <a:pt x="0" y="1"/>
                    <a:pt x="1" y="0"/>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38" name="Freeform 548"/>
            <p:cNvSpPr/>
            <p:nvPr/>
          </p:nvSpPr>
          <p:spPr bwMode="auto">
            <a:xfrm>
              <a:off x="6132513" y="2857327"/>
              <a:ext cx="17463" cy="12700"/>
            </a:xfrm>
            <a:custGeom>
              <a:avLst/>
              <a:gdLst>
                <a:gd name="T0" fmla="*/ 5 w 6"/>
                <a:gd name="T1" fmla="*/ 5 h 5"/>
                <a:gd name="T2" fmla="*/ 3 w 6"/>
                <a:gd name="T3" fmla="*/ 4 h 5"/>
                <a:gd name="T4" fmla="*/ 2 w 6"/>
                <a:gd name="T5" fmla="*/ 3 h 5"/>
                <a:gd name="T6" fmla="*/ 0 w 6"/>
                <a:gd name="T7" fmla="*/ 0 h 5"/>
                <a:gd name="T8" fmla="*/ 4 w 6"/>
                <a:gd name="T9" fmla="*/ 2 h 5"/>
                <a:gd name="T10" fmla="*/ 4 w 6"/>
                <a:gd name="T11" fmla="*/ 2 h 5"/>
                <a:gd name="T12" fmla="*/ 6 w 6"/>
                <a:gd name="T13" fmla="*/ 4 h 5"/>
                <a:gd name="T14" fmla="*/ 6 w 6"/>
                <a:gd name="T15" fmla="*/ 5 h 5"/>
                <a:gd name="T16" fmla="*/ 5 w 6"/>
                <a:gd name="T17" fmla="*/ 5 h 5"/>
                <a:gd name="T18" fmla="*/ 5 w 6"/>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5" y="5"/>
                  </a:moveTo>
                  <a:cubicBezTo>
                    <a:pt x="3" y="5"/>
                    <a:pt x="3" y="4"/>
                    <a:pt x="3" y="4"/>
                  </a:cubicBezTo>
                  <a:cubicBezTo>
                    <a:pt x="3" y="4"/>
                    <a:pt x="3" y="3"/>
                    <a:pt x="2" y="3"/>
                  </a:cubicBezTo>
                  <a:cubicBezTo>
                    <a:pt x="0" y="0"/>
                    <a:pt x="0" y="0"/>
                    <a:pt x="0" y="0"/>
                  </a:cubicBezTo>
                  <a:cubicBezTo>
                    <a:pt x="4" y="2"/>
                    <a:pt x="4" y="2"/>
                    <a:pt x="4" y="2"/>
                  </a:cubicBezTo>
                  <a:cubicBezTo>
                    <a:pt x="4" y="2"/>
                    <a:pt x="4" y="2"/>
                    <a:pt x="4" y="2"/>
                  </a:cubicBezTo>
                  <a:cubicBezTo>
                    <a:pt x="5" y="2"/>
                    <a:pt x="6" y="2"/>
                    <a:pt x="6" y="4"/>
                  </a:cubicBezTo>
                  <a:cubicBezTo>
                    <a:pt x="6" y="5"/>
                    <a:pt x="6" y="5"/>
                    <a:pt x="6" y="5"/>
                  </a:cubicBezTo>
                  <a:cubicBezTo>
                    <a:pt x="5" y="5"/>
                    <a:pt x="5" y="5"/>
                    <a:pt x="5" y="5"/>
                  </a:cubicBezTo>
                  <a:cubicBezTo>
                    <a:pt x="5" y="5"/>
                    <a:pt x="5" y="5"/>
                    <a:pt x="5" y="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39" name="Freeform 549"/>
            <p:cNvSpPr/>
            <p:nvPr/>
          </p:nvSpPr>
          <p:spPr bwMode="auto">
            <a:xfrm>
              <a:off x="6119813" y="2804940"/>
              <a:ext cx="42863" cy="26988"/>
            </a:xfrm>
            <a:custGeom>
              <a:avLst/>
              <a:gdLst>
                <a:gd name="T0" fmla="*/ 0 w 16"/>
                <a:gd name="T1" fmla="*/ 7 h 10"/>
                <a:gd name="T2" fmla="*/ 7 w 16"/>
                <a:gd name="T3" fmla="*/ 5 h 10"/>
                <a:gd name="T4" fmla="*/ 13 w 16"/>
                <a:gd name="T5" fmla="*/ 3 h 10"/>
                <a:gd name="T6" fmla="*/ 15 w 16"/>
                <a:gd name="T7" fmla="*/ 2 h 10"/>
                <a:gd name="T8" fmla="*/ 14 w 16"/>
                <a:gd name="T9" fmla="*/ 6 h 10"/>
                <a:gd name="T10" fmla="*/ 7 w 16"/>
                <a:gd name="T11" fmla="*/ 10 h 10"/>
                <a:gd name="T12" fmla="*/ 0 w 16"/>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6" h="10">
                  <a:moveTo>
                    <a:pt x="0" y="7"/>
                  </a:moveTo>
                  <a:cubicBezTo>
                    <a:pt x="2" y="7"/>
                    <a:pt x="6" y="8"/>
                    <a:pt x="7" y="5"/>
                  </a:cubicBezTo>
                  <a:cubicBezTo>
                    <a:pt x="6" y="8"/>
                    <a:pt x="13" y="6"/>
                    <a:pt x="13" y="3"/>
                  </a:cubicBezTo>
                  <a:cubicBezTo>
                    <a:pt x="13" y="2"/>
                    <a:pt x="13" y="0"/>
                    <a:pt x="15" y="2"/>
                  </a:cubicBezTo>
                  <a:cubicBezTo>
                    <a:pt x="16" y="3"/>
                    <a:pt x="15" y="5"/>
                    <a:pt x="14" y="6"/>
                  </a:cubicBezTo>
                  <a:cubicBezTo>
                    <a:pt x="14" y="8"/>
                    <a:pt x="9" y="10"/>
                    <a:pt x="7" y="10"/>
                  </a:cubicBezTo>
                  <a:cubicBezTo>
                    <a:pt x="5" y="10"/>
                    <a:pt x="1" y="9"/>
                    <a:pt x="0"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0" name="Freeform 550"/>
            <p:cNvSpPr>
              <a:spLocks noEditPoints="1"/>
            </p:cNvSpPr>
            <p:nvPr/>
          </p:nvSpPr>
          <p:spPr bwMode="auto">
            <a:xfrm>
              <a:off x="6113463" y="2804940"/>
              <a:ext cx="52388" cy="30163"/>
            </a:xfrm>
            <a:custGeom>
              <a:avLst/>
              <a:gdLst>
                <a:gd name="T0" fmla="*/ 9 w 19"/>
                <a:gd name="T1" fmla="*/ 11 h 11"/>
                <a:gd name="T2" fmla="*/ 1 w 19"/>
                <a:gd name="T3" fmla="*/ 7 h 11"/>
                <a:gd name="T4" fmla="*/ 0 w 19"/>
                <a:gd name="T5" fmla="*/ 6 h 11"/>
                <a:gd name="T6" fmla="*/ 2 w 19"/>
                <a:gd name="T7" fmla="*/ 6 h 11"/>
                <a:gd name="T8" fmla="*/ 3 w 19"/>
                <a:gd name="T9" fmla="*/ 6 h 11"/>
                <a:gd name="T10" fmla="*/ 5 w 19"/>
                <a:gd name="T11" fmla="*/ 6 h 11"/>
                <a:gd name="T12" fmla="*/ 8 w 19"/>
                <a:gd name="T13" fmla="*/ 4 h 11"/>
                <a:gd name="T14" fmla="*/ 10 w 19"/>
                <a:gd name="T15" fmla="*/ 5 h 11"/>
                <a:gd name="T16" fmla="*/ 10 w 19"/>
                <a:gd name="T17" fmla="*/ 5 h 11"/>
                <a:gd name="T18" fmla="*/ 10 w 19"/>
                <a:gd name="T19" fmla="*/ 5 h 11"/>
                <a:gd name="T20" fmla="*/ 10 w 19"/>
                <a:gd name="T21" fmla="*/ 6 h 11"/>
                <a:gd name="T22" fmla="*/ 13 w 19"/>
                <a:gd name="T23" fmla="*/ 4 h 11"/>
                <a:gd name="T24" fmla="*/ 14 w 19"/>
                <a:gd name="T25" fmla="*/ 3 h 11"/>
                <a:gd name="T26" fmla="*/ 14 w 19"/>
                <a:gd name="T27" fmla="*/ 1 h 11"/>
                <a:gd name="T28" fmla="*/ 17 w 19"/>
                <a:gd name="T29" fmla="*/ 1 h 11"/>
                <a:gd name="T30" fmla="*/ 18 w 19"/>
                <a:gd name="T31" fmla="*/ 6 h 11"/>
                <a:gd name="T32" fmla="*/ 17 w 19"/>
                <a:gd name="T33" fmla="*/ 7 h 11"/>
                <a:gd name="T34" fmla="*/ 9 w 19"/>
                <a:gd name="T35" fmla="*/ 11 h 11"/>
                <a:gd name="T36" fmla="*/ 9 w 19"/>
                <a:gd name="T37" fmla="*/ 11 h 11"/>
                <a:gd name="T38" fmla="*/ 5 w 19"/>
                <a:gd name="T39" fmla="*/ 8 h 11"/>
                <a:gd name="T40" fmla="*/ 9 w 19"/>
                <a:gd name="T41" fmla="*/ 9 h 11"/>
                <a:gd name="T42" fmla="*/ 9 w 19"/>
                <a:gd name="T43" fmla="*/ 9 h 11"/>
                <a:gd name="T44" fmla="*/ 15 w 19"/>
                <a:gd name="T45" fmla="*/ 6 h 11"/>
                <a:gd name="T46" fmla="*/ 16 w 19"/>
                <a:gd name="T47" fmla="*/ 5 h 11"/>
                <a:gd name="T48" fmla="*/ 16 w 19"/>
                <a:gd name="T49" fmla="*/ 2 h 11"/>
                <a:gd name="T50" fmla="*/ 16 w 19"/>
                <a:gd name="T51" fmla="*/ 2 h 11"/>
                <a:gd name="T52" fmla="*/ 16 w 19"/>
                <a:gd name="T53" fmla="*/ 3 h 11"/>
                <a:gd name="T54" fmla="*/ 15 w 19"/>
                <a:gd name="T55" fmla="*/ 5 h 11"/>
                <a:gd name="T56" fmla="*/ 10 w 19"/>
                <a:gd name="T57" fmla="*/ 7 h 11"/>
                <a:gd name="T58" fmla="*/ 8 w 19"/>
                <a:gd name="T59" fmla="*/ 7 h 11"/>
                <a:gd name="T60" fmla="*/ 5 w 19"/>
                <a:gd name="T61"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 h="11">
                  <a:moveTo>
                    <a:pt x="9" y="11"/>
                  </a:moveTo>
                  <a:cubicBezTo>
                    <a:pt x="6" y="11"/>
                    <a:pt x="3" y="10"/>
                    <a:pt x="1" y="7"/>
                  </a:cubicBezTo>
                  <a:cubicBezTo>
                    <a:pt x="0" y="6"/>
                    <a:pt x="0" y="6"/>
                    <a:pt x="0" y="6"/>
                  </a:cubicBezTo>
                  <a:cubicBezTo>
                    <a:pt x="2" y="6"/>
                    <a:pt x="2" y="6"/>
                    <a:pt x="2" y="6"/>
                  </a:cubicBezTo>
                  <a:cubicBezTo>
                    <a:pt x="2" y="6"/>
                    <a:pt x="3" y="6"/>
                    <a:pt x="3" y="6"/>
                  </a:cubicBezTo>
                  <a:cubicBezTo>
                    <a:pt x="4" y="6"/>
                    <a:pt x="4" y="6"/>
                    <a:pt x="5" y="6"/>
                  </a:cubicBezTo>
                  <a:cubicBezTo>
                    <a:pt x="7" y="6"/>
                    <a:pt x="7" y="5"/>
                    <a:pt x="8" y="4"/>
                  </a:cubicBezTo>
                  <a:cubicBezTo>
                    <a:pt x="10" y="5"/>
                    <a:pt x="10" y="5"/>
                    <a:pt x="10" y="5"/>
                  </a:cubicBezTo>
                  <a:cubicBezTo>
                    <a:pt x="10" y="5"/>
                    <a:pt x="10" y="5"/>
                    <a:pt x="10" y="5"/>
                  </a:cubicBezTo>
                  <a:cubicBezTo>
                    <a:pt x="10" y="5"/>
                    <a:pt x="10" y="5"/>
                    <a:pt x="10" y="5"/>
                  </a:cubicBezTo>
                  <a:cubicBezTo>
                    <a:pt x="10" y="5"/>
                    <a:pt x="10" y="6"/>
                    <a:pt x="10" y="6"/>
                  </a:cubicBezTo>
                  <a:cubicBezTo>
                    <a:pt x="11" y="6"/>
                    <a:pt x="13" y="5"/>
                    <a:pt x="13" y="4"/>
                  </a:cubicBezTo>
                  <a:cubicBezTo>
                    <a:pt x="14" y="4"/>
                    <a:pt x="14" y="4"/>
                    <a:pt x="14" y="3"/>
                  </a:cubicBezTo>
                  <a:cubicBezTo>
                    <a:pt x="14" y="3"/>
                    <a:pt x="14" y="2"/>
                    <a:pt x="14" y="1"/>
                  </a:cubicBezTo>
                  <a:cubicBezTo>
                    <a:pt x="15" y="0"/>
                    <a:pt x="16" y="0"/>
                    <a:pt x="17" y="1"/>
                  </a:cubicBezTo>
                  <a:cubicBezTo>
                    <a:pt x="19" y="2"/>
                    <a:pt x="18" y="4"/>
                    <a:pt x="18" y="6"/>
                  </a:cubicBezTo>
                  <a:cubicBezTo>
                    <a:pt x="17" y="6"/>
                    <a:pt x="17" y="6"/>
                    <a:pt x="17" y="7"/>
                  </a:cubicBezTo>
                  <a:cubicBezTo>
                    <a:pt x="17" y="9"/>
                    <a:pt x="11" y="11"/>
                    <a:pt x="9" y="11"/>
                  </a:cubicBezTo>
                  <a:cubicBezTo>
                    <a:pt x="9" y="11"/>
                    <a:pt x="9" y="11"/>
                    <a:pt x="9" y="11"/>
                  </a:cubicBezTo>
                  <a:close/>
                  <a:moveTo>
                    <a:pt x="5" y="8"/>
                  </a:moveTo>
                  <a:cubicBezTo>
                    <a:pt x="6" y="8"/>
                    <a:pt x="7" y="9"/>
                    <a:pt x="9" y="9"/>
                  </a:cubicBezTo>
                  <a:cubicBezTo>
                    <a:pt x="9" y="9"/>
                    <a:pt x="9" y="9"/>
                    <a:pt x="9" y="9"/>
                  </a:cubicBezTo>
                  <a:cubicBezTo>
                    <a:pt x="11" y="9"/>
                    <a:pt x="15" y="7"/>
                    <a:pt x="15" y="6"/>
                  </a:cubicBezTo>
                  <a:cubicBezTo>
                    <a:pt x="15" y="6"/>
                    <a:pt x="16" y="5"/>
                    <a:pt x="16" y="5"/>
                  </a:cubicBezTo>
                  <a:cubicBezTo>
                    <a:pt x="16" y="3"/>
                    <a:pt x="17" y="3"/>
                    <a:pt x="16" y="2"/>
                  </a:cubicBezTo>
                  <a:cubicBezTo>
                    <a:pt x="16" y="2"/>
                    <a:pt x="16" y="2"/>
                    <a:pt x="16" y="2"/>
                  </a:cubicBezTo>
                  <a:cubicBezTo>
                    <a:pt x="16" y="2"/>
                    <a:pt x="16" y="3"/>
                    <a:pt x="16" y="3"/>
                  </a:cubicBezTo>
                  <a:cubicBezTo>
                    <a:pt x="16" y="4"/>
                    <a:pt x="16" y="4"/>
                    <a:pt x="15" y="5"/>
                  </a:cubicBezTo>
                  <a:cubicBezTo>
                    <a:pt x="14" y="7"/>
                    <a:pt x="12" y="7"/>
                    <a:pt x="10" y="7"/>
                  </a:cubicBezTo>
                  <a:cubicBezTo>
                    <a:pt x="9" y="7"/>
                    <a:pt x="9" y="7"/>
                    <a:pt x="8" y="7"/>
                  </a:cubicBezTo>
                  <a:cubicBezTo>
                    <a:pt x="7" y="8"/>
                    <a:pt x="6" y="8"/>
                    <a:pt x="5"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1" name="Freeform 551"/>
            <p:cNvSpPr/>
            <p:nvPr/>
          </p:nvSpPr>
          <p:spPr bwMode="auto">
            <a:xfrm>
              <a:off x="6113463" y="2823990"/>
              <a:ext cx="3175" cy="3175"/>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1" y="0"/>
                  </a:cubicBezTo>
                  <a:cubicBezTo>
                    <a:pt x="1" y="0"/>
                    <a:pt x="1" y="0"/>
                    <a:pt x="1" y="1"/>
                  </a:cubicBezTo>
                  <a:cubicBezTo>
                    <a:pt x="0" y="0"/>
                    <a:pt x="0" y="0"/>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2" name="Freeform 552"/>
            <p:cNvSpPr/>
            <p:nvPr/>
          </p:nvSpPr>
          <p:spPr bwMode="auto">
            <a:xfrm>
              <a:off x="6105526" y="2819227"/>
              <a:ext cx="14288" cy="12700"/>
            </a:xfrm>
            <a:custGeom>
              <a:avLst/>
              <a:gdLst>
                <a:gd name="T0" fmla="*/ 5 w 5"/>
                <a:gd name="T1" fmla="*/ 5 h 5"/>
                <a:gd name="T2" fmla="*/ 3 w 5"/>
                <a:gd name="T3" fmla="*/ 3 h 5"/>
                <a:gd name="T4" fmla="*/ 2 w 5"/>
                <a:gd name="T5" fmla="*/ 3 h 5"/>
                <a:gd name="T6" fmla="*/ 0 w 5"/>
                <a:gd name="T7" fmla="*/ 0 h 5"/>
                <a:gd name="T8" fmla="*/ 3 w 5"/>
                <a:gd name="T9" fmla="*/ 1 h 5"/>
                <a:gd name="T10" fmla="*/ 3 w 5"/>
                <a:gd name="T11" fmla="*/ 1 h 5"/>
                <a:gd name="T12" fmla="*/ 5 w 5"/>
                <a:gd name="T13" fmla="*/ 1 h 5"/>
                <a:gd name="T14" fmla="*/ 5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5"/>
                  </a:moveTo>
                  <a:cubicBezTo>
                    <a:pt x="3" y="3"/>
                    <a:pt x="3" y="3"/>
                    <a:pt x="3" y="3"/>
                  </a:cubicBezTo>
                  <a:cubicBezTo>
                    <a:pt x="3" y="3"/>
                    <a:pt x="3" y="3"/>
                    <a:pt x="2" y="3"/>
                  </a:cubicBezTo>
                  <a:cubicBezTo>
                    <a:pt x="0" y="0"/>
                    <a:pt x="0" y="0"/>
                    <a:pt x="0" y="0"/>
                  </a:cubicBezTo>
                  <a:cubicBezTo>
                    <a:pt x="3" y="1"/>
                    <a:pt x="3" y="1"/>
                    <a:pt x="3" y="1"/>
                  </a:cubicBezTo>
                  <a:cubicBezTo>
                    <a:pt x="3" y="1"/>
                    <a:pt x="3" y="1"/>
                    <a:pt x="3" y="1"/>
                  </a:cubicBezTo>
                  <a:cubicBezTo>
                    <a:pt x="5" y="1"/>
                    <a:pt x="5" y="1"/>
                    <a:pt x="5" y="1"/>
                  </a:cubicBezTo>
                  <a:lnTo>
                    <a:pt x="5"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3" name="Freeform 553"/>
            <p:cNvSpPr/>
            <p:nvPr/>
          </p:nvSpPr>
          <p:spPr bwMode="auto">
            <a:xfrm>
              <a:off x="6162676" y="2801765"/>
              <a:ext cx="9525" cy="14288"/>
            </a:xfrm>
            <a:custGeom>
              <a:avLst/>
              <a:gdLst>
                <a:gd name="T0" fmla="*/ 2 w 3"/>
                <a:gd name="T1" fmla="*/ 2 h 5"/>
                <a:gd name="T2" fmla="*/ 2 w 3"/>
                <a:gd name="T3" fmla="*/ 5 h 5"/>
                <a:gd name="T4" fmla="*/ 0 w 3"/>
                <a:gd name="T5" fmla="*/ 0 h 5"/>
                <a:gd name="T6" fmla="*/ 2 w 3"/>
                <a:gd name="T7" fmla="*/ 2 h 5"/>
              </a:gdLst>
              <a:ahLst/>
              <a:cxnLst>
                <a:cxn ang="0">
                  <a:pos x="T0" y="T1"/>
                </a:cxn>
                <a:cxn ang="0">
                  <a:pos x="T2" y="T3"/>
                </a:cxn>
                <a:cxn ang="0">
                  <a:pos x="T4" y="T5"/>
                </a:cxn>
                <a:cxn ang="0">
                  <a:pos x="T6" y="T7"/>
                </a:cxn>
              </a:cxnLst>
              <a:rect l="0" t="0" r="r" b="b"/>
              <a:pathLst>
                <a:path w="3" h="5">
                  <a:moveTo>
                    <a:pt x="2" y="2"/>
                  </a:moveTo>
                  <a:cubicBezTo>
                    <a:pt x="3" y="3"/>
                    <a:pt x="3" y="4"/>
                    <a:pt x="2" y="5"/>
                  </a:cubicBezTo>
                  <a:cubicBezTo>
                    <a:pt x="1" y="4"/>
                    <a:pt x="0" y="2"/>
                    <a:pt x="0" y="0"/>
                  </a:cubicBezTo>
                  <a:cubicBezTo>
                    <a:pt x="0" y="1"/>
                    <a:pt x="1" y="1"/>
                    <a:pt x="2"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4" name="Freeform 554"/>
            <p:cNvSpPr/>
            <p:nvPr/>
          </p:nvSpPr>
          <p:spPr bwMode="auto">
            <a:xfrm>
              <a:off x="6157913" y="2793827"/>
              <a:ext cx="15875" cy="25400"/>
            </a:xfrm>
            <a:custGeom>
              <a:avLst/>
              <a:gdLst>
                <a:gd name="T0" fmla="*/ 4 w 6"/>
                <a:gd name="T1" fmla="*/ 9 h 9"/>
                <a:gd name="T2" fmla="*/ 3 w 6"/>
                <a:gd name="T3" fmla="*/ 8 h 9"/>
                <a:gd name="T4" fmla="*/ 1 w 6"/>
                <a:gd name="T5" fmla="*/ 4 h 9"/>
                <a:gd name="T6" fmla="*/ 0 w 6"/>
                <a:gd name="T7" fmla="*/ 0 h 9"/>
                <a:gd name="T8" fmla="*/ 2 w 6"/>
                <a:gd name="T9" fmla="*/ 2 h 9"/>
                <a:gd name="T10" fmla="*/ 3 w 6"/>
                <a:gd name="T11" fmla="*/ 3 h 9"/>
                <a:gd name="T12" fmla="*/ 5 w 6"/>
                <a:gd name="T13" fmla="*/ 4 h 9"/>
                <a:gd name="T14" fmla="*/ 5 w 6"/>
                <a:gd name="T15" fmla="*/ 8 h 9"/>
                <a:gd name="T16" fmla="*/ 4 w 6"/>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4" y="9"/>
                  </a:moveTo>
                  <a:cubicBezTo>
                    <a:pt x="3" y="8"/>
                    <a:pt x="3" y="8"/>
                    <a:pt x="3" y="8"/>
                  </a:cubicBezTo>
                  <a:cubicBezTo>
                    <a:pt x="2" y="7"/>
                    <a:pt x="2" y="6"/>
                    <a:pt x="1" y="4"/>
                  </a:cubicBezTo>
                  <a:cubicBezTo>
                    <a:pt x="0" y="0"/>
                    <a:pt x="0" y="0"/>
                    <a:pt x="0" y="0"/>
                  </a:cubicBezTo>
                  <a:cubicBezTo>
                    <a:pt x="2" y="2"/>
                    <a:pt x="2" y="2"/>
                    <a:pt x="2" y="2"/>
                  </a:cubicBezTo>
                  <a:cubicBezTo>
                    <a:pt x="3" y="2"/>
                    <a:pt x="3" y="2"/>
                    <a:pt x="3" y="3"/>
                  </a:cubicBezTo>
                  <a:cubicBezTo>
                    <a:pt x="4" y="3"/>
                    <a:pt x="4" y="3"/>
                    <a:pt x="5" y="4"/>
                  </a:cubicBezTo>
                  <a:cubicBezTo>
                    <a:pt x="6" y="5"/>
                    <a:pt x="6" y="7"/>
                    <a:pt x="5" y="8"/>
                  </a:cubicBezTo>
                  <a:lnTo>
                    <a:pt x="4"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5" name="Freeform 555"/>
            <p:cNvSpPr/>
            <p:nvPr/>
          </p:nvSpPr>
          <p:spPr bwMode="auto">
            <a:xfrm>
              <a:off x="5832476" y="2660477"/>
              <a:ext cx="52388" cy="42863"/>
            </a:xfrm>
            <a:custGeom>
              <a:avLst/>
              <a:gdLst>
                <a:gd name="T0" fmla="*/ 14 w 19"/>
                <a:gd name="T1" fmla="*/ 0 h 16"/>
                <a:gd name="T2" fmla="*/ 17 w 19"/>
                <a:gd name="T3" fmla="*/ 13 h 16"/>
                <a:gd name="T4" fmla="*/ 16 w 19"/>
                <a:gd name="T5" fmla="*/ 9 h 16"/>
                <a:gd name="T6" fmla="*/ 14 w 19"/>
                <a:gd name="T7" fmla="*/ 16 h 16"/>
                <a:gd name="T8" fmla="*/ 14 w 19"/>
                <a:gd name="T9" fmla="*/ 14 h 16"/>
                <a:gd name="T10" fmla="*/ 9 w 19"/>
                <a:gd name="T11" fmla="*/ 13 h 16"/>
                <a:gd name="T12" fmla="*/ 7 w 19"/>
                <a:gd name="T13" fmla="*/ 7 h 16"/>
                <a:gd name="T14" fmla="*/ 6 w 19"/>
                <a:gd name="T15" fmla="*/ 9 h 16"/>
                <a:gd name="T16" fmla="*/ 5 w 19"/>
                <a:gd name="T17" fmla="*/ 8 h 16"/>
                <a:gd name="T18" fmla="*/ 4 w 19"/>
                <a:gd name="T19" fmla="*/ 9 h 16"/>
                <a:gd name="T20" fmla="*/ 2 w 19"/>
                <a:gd name="T21" fmla="*/ 9 h 16"/>
                <a:gd name="T22" fmla="*/ 1 w 19"/>
                <a:gd name="T23" fmla="*/ 10 h 16"/>
                <a:gd name="T24" fmla="*/ 7 w 19"/>
                <a:gd name="T25" fmla="*/ 7 h 16"/>
                <a:gd name="T26" fmla="*/ 14 w 19"/>
                <a:gd name="T27" fmla="*/ 3 h 16"/>
                <a:gd name="T28" fmla="*/ 14 w 19"/>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16">
                  <a:moveTo>
                    <a:pt x="14" y="0"/>
                  </a:moveTo>
                  <a:cubicBezTo>
                    <a:pt x="19" y="1"/>
                    <a:pt x="18" y="10"/>
                    <a:pt x="17" y="13"/>
                  </a:cubicBezTo>
                  <a:cubicBezTo>
                    <a:pt x="17" y="12"/>
                    <a:pt x="17" y="11"/>
                    <a:pt x="16" y="9"/>
                  </a:cubicBezTo>
                  <a:cubicBezTo>
                    <a:pt x="12" y="12"/>
                    <a:pt x="17" y="14"/>
                    <a:pt x="14" y="16"/>
                  </a:cubicBezTo>
                  <a:cubicBezTo>
                    <a:pt x="14" y="16"/>
                    <a:pt x="14" y="15"/>
                    <a:pt x="14" y="14"/>
                  </a:cubicBezTo>
                  <a:cubicBezTo>
                    <a:pt x="12" y="15"/>
                    <a:pt x="10" y="14"/>
                    <a:pt x="9" y="13"/>
                  </a:cubicBezTo>
                  <a:cubicBezTo>
                    <a:pt x="9" y="10"/>
                    <a:pt x="10" y="9"/>
                    <a:pt x="7" y="7"/>
                  </a:cubicBezTo>
                  <a:cubicBezTo>
                    <a:pt x="7" y="8"/>
                    <a:pt x="7" y="8"/>
                    <a:pt x="6" y="9"/>
                  </a:cubicBezTo>
                  <a:cubicBezTo>
                    <a:pt x="6" y="9"/>
                    <a:pt x="6" y="8"/>
                    <a:pt x="5" y="8"/>
                  </a:cubicBezTo>
                  <a:cubicBezTo>
                    <a:pt x="5" y="8"/>
                    <a:pt x="5" y="9"/>
                    <a:pt x="4" y="9"/>
                  </a:cubicBezTo>
                  <a:cubicBezTo>
                    <a:pt x="4" y="7"/>
                    <a:pt x="3" y="8"/>
                    <a:pt x="2" y="9"/>
                  </a:cubicBezTo>
                  <a:cubicBezTo>
                    <a:pt x="2" y="11"/>
                    <a:pt x="0" y="12"/>
                    <a:pt x="1" y="10"/>
                  </a:cubicBezTo>
                  <a:cubicBezTo>
                    <a:pt x="2" y="7"/>
                    <a:pt x="10" y="1"/>
                    <a:pt x="7" y="7"/>
                  </a:cubicBezTo>
                  <a:cubicBezTo>
                    <a:pt x="10" y="5"/>
                    <a:pt x="12" y="2"/>
                    <a:pt x="14" y="3"/>
                  </a:cubicBezTo>
                  <a:cubicBezTo>
                    <a:pt x="14" y="2"/>
                    <a:pt x="15" y="1"/>
                    <a:pt x="14"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6" name="Freeform 556"/>
            <p:cNvSpPr>
              <a:spLocks noEditPoints="1"/>
            </p:cNvSpPr>
            <p:nvPr/>
          </p:nvSpPr>
          <p:spPr bwMode="auto">
            <a:xfrm>
              <a:off x="5829301" y="2657302"/>
              <a:ext cx="57150" cy="52388"/>
            </a:xfrm>
            <a:custGeom>
              <a:avLst/>
              <a:gdLst>
                <a:gd name="T0" fmla="*/ 15 w 21"/>
                <a:gd name="T1" fmla="*/ 19 h 19"/>
                <a:gd name="T2" fmla="*/ 15 w 21"/>
                <a:gd name="T3" fmla="*/ 18 h 19"/>
                <a:gd name="T4" fmla="*/ 14 w 21"/>
                <a:gd name="T5" fmla="*/ 17 h 19"/>
                <a:gd name="T6" fmla="*/ 9 w 21"/>
                <a:gd name="T7" fmla="*/ 14 h 19"/>
                <a:gd name="T8" fmla="*/ 9 w 21"/>
                <a:gd name="T9" fmla="*/ 11 h 19"/>
                <a:gd name="T10" fmla="*/ 9 w 21"/>
                <a:gd name="T11" fmla="*/ 9 h 19"/>
                <a:gd name="T12" fmla="*/ 8 w 21"/>
                <a:gd name="T13" fmla="*/ 10 h 19"/>
                <a:gd name="T14" fmla="*/ 8 w 21"/>
                <a:gd name="T15" fmla="*/ 12 h 19"/>
                <a:gd name="T16" fmla="*/ 6 w 21"/>
                <a:gd name="T17" fmla="*/ 11 h 19"/>
                <a:gd name="T18" fmla="*/ 5 w 21"/>
                <a:gd name="T19" fmla="*/ 13 h 19"/>
                <a:gd name="T20" fmla="*/ 4 w 21"/>
                <a:gd name="T21" fmla="*/ 11 h 19"/>
                <a:gd name="T22" fmla="*/ 4 w 21"/>
                <a:gd name="T23" fmla="*/ 11 h 19"/>
                <a:gd name="T24" fmla="*/ 2 w 21"/>
                <a:gd name="T25" fmla="*/ 13 h 19"/>
                <a:gd name="T26" fmla="*/ 1 w 21"/>
                <a:gd name="T27" fmla="*/ 12 h 19"/>
                <a:gd name="T28" fmla="*/ 1 w 21"/>
                <a:gd name="T29" fmla="*/ 10 h 19"/>
                <a:gd name="T30" fmla="*/ 8 w 21"/>
                <a:gd name="T31" fmla="*/ 5 h 19"/>
                <a:gd name="T32" fmla="*/ 10 w 21"/>
                <a:gd name="T33" fmla="*/ 5 h 19"/>
                <a:gd name="T34" fmla="*/ 10 w 21"/>
                <a:gd name="T35" fmla="*/ 6 h 19"/>
                <a:gd name="T36" fmla="*/ 10 w 21"/>
                <a:gd name="T37" fmla="*/ 5 h 19"/>
                <a:gd name="T38" fmla="*/ 14 w 21"/>
                <a:gd name="T39" fmla="*/ 3 h 19"/>
                <a:gd name="T40" fmla="*/ 14 w 21"/>
                <a:gd name="T41" fmla="*/ 1 h 19"/>
                <a:gd name="T42" fmla="*/ 14 w 21"/>
                <a:gd name="T43" fmla="*/ 0 h 19"/>
                <a:gd name="T44" fmla="*/ 15 w 21"/>
                <a:gd name="T45" fmla="*/ 0 h 19"/>
                <a:gd name="T46" fmla="*/ 19 w 21"/>
                <a:gd name="T47" fmla="*/ 2 h 19"/>
                <a:gd name="T48" fmla="*/ 19 w 21"/>
                <a:gd name="T49" fmla="*/ 14 h 19"/>
                <a:gd name="T50" fmla="*/ 18 w 21"/>
                <a:gd name="T51" fmla="*/ 18 h 19"/>
                <a:gd name="T52" fmla="*/ 17 w 21"/>
                <a:gd name="T53" fmla="*/ 12 h 19"/>
                <a:gd name="T54" fmla="*/ 17 w 21"/>
                <a:gd name="T55" fmla="*/ 14 h 19"/>
                <a:gd name="T56" fmla="*/ 16 w 21"/>
                <a:gd name="T57" fmla="*/ 18 h 19"/>
                <a:gd name="T58" fmla="*/ 15 w 21"/>
                <a:gd name="T59" fmla="*/ 19 h 19"/>
                <a:gd name="T60" fmla="*/ 10 w 21"/>
                <a:gd name="T61" fmla="*/ 8 h 19"/>
                <a:gd name="T62" fmla="*/ 11 w 21"/>
                <a:gd name="T63" fmla="*/ 11 h 19"/>
                <a:gd name="T64" fmla="*/ 11 w 21"/>
                <a:gd name="T65" fmla="*/ 13 h 19"/>
                <a:gd name="T66" fmla="*/ 14 w 21"/>
                <a:gd name="T67" fmla="*/ 15 h 19"/>
                <a:gd name="T68" fmla="*/ 15 w 21"/>
                <a:gd name="T69" fmla="*/ 14 h 19"/>
                <a:gd name="T70" fmla="*/ 17 w 21"/>
                <a:gd name="T71" fmla="*/ 10 h 19"/>
                <a:gd name="T72" fmla="*/ 18 w 21"/>
                <a:gd name="T73" fmla="*/ 9 h 19"/>
                <a:gd name="T74" fmla="*/ 18 w 21"/>
                <a:gd name="T75" fmla="*/ 10 h 19"/>
                <a:gd name="T76" fmla="*/ 17 w 21"/>
                <a:gd name="T77" fmla="*/ 3 h 19"/>
                <a:gd name="T78" fmla="*/ 16 w 21"/>
                <a:gd name="T79" fmla="*/ 3 h 19"/>
                <a:gd name="T80" fmla="*/ 16 w 21"/>
                <a:gd name="T81" fmla="*/ 3 h 19"/>
                <a:gd name="T82" fmla="*/ 16 w 21"/>
                <a:gd name="T83" fmla="*/ 4 h 19"/>
                <a:gd name="T84" fmla="*/ 17 w 21"/>
                <a:gd name="T85" fmla="*/ 5 h 19"/>
                <a:gd name="T86" fmla="*/ 15 w 21"/>
                <a:gd name="T87" fmla="*/ 5 h 19"/>
                <a:gd name="T88" fmla="*/ 11 w 21"/>
                <a:gd name="T89" fmla="*/ 7 h 19"/>
                <a:gd name="T90" fmla="*/ 10 w 21"/>
                <a:gd name="T91" fmla="*/ 8 h 19"/>
                <a:gd name="T92" fmla="*/ 5 w 21"/>
                <a:gd name="T93" fmla="*/ 8 h 19"/>
                <a:gd name="T94" fmla="*/ 6 w 21"/>
                <a:gd name="T95" fmla="*/ 8 h 19"/>
                <a:gd name="T96" fmla="*/ 7 w 21"/>
                <a:gd name="T97" fmla="*/ 7 h 19"/>
                <a:gd name="T98" fmla="*/ 7 w 21"/>
                <a:gd name="T99" fmla="*/ 8 h 19"/>
                <a:gd name="T100" fmla="*/ 7 w 21"/>
                <a:gd name="T101" fmla="*/ 8 h 19"/>
                <a:gd name="T102" fmla="*/ 7 w 21"/>
                <a:gd name="T103" fmla="*/ 8 h 19"/>
                <a:gd name="T104" fmla="*/ 8 w 21"/>
                <a:gd name="T105" fmla="*/ 7 h 19"/>
                <a:gd name="T106" fmla="*/ 8 w 21"/>
                <a:gd name="T107" fmla="*/ 7 h 19"/>
                <a:gd name="T108" fmla="*/ 5 w 21"/>
                <a:gd name="T109"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19">
                  <a:moveTo>
                    <a:pt x="15" y="19"/>
                  </a:moveTo>
                  <a:cubicBezTo>
                    <a:pt x="15" y="18"/>
                    <a:pt x="15" y="18"/>
                    <a:pt x="15" y="18"/>
                  </a:cubicBezTo>
                  <a:cubicBezTo>
                    <a:pt x="14" y="17"/>
                    <a:pt x="14" y="17"/>
                    <a:pt x="14" y="17"/>
                  </a:cubicBezTo>
                  <a:cubicBezTo>
                    <a:pt x="12" y="17"/>
                    <a:pt x="10" y="16"/>
                    <a:pt x="9" y="14"/>
                  </a:cubicBezTo>
                  <a:cubicBezTo>
                    <a:pt x="9" y="13"/>
                    <a:pt x="9" y="12"/>
                    <a:pt x="9" y="11"/>
                  </a:cubicBezTo>
                  <a:cubicBezTo>
                    <a:pt x="9" y="10"/>
                    <a:pt x="9" y="10"/>
                    <a:pt x="9" y="9"/>
                  </a:cubicBezTo>
                  <a:cubicBezTo>
                    <a:pt x="9" y="10"/>
                    <a:pt x="8" y="10"/>
                    <a:pt x="8" y="10"/>
                  </a:cubicBezTo>
                  <a:cubicBezTo>
                    <a:pt x="8" y="12"/>
                    <a:pt x="8" y="12"/>
                    <a:pt x="8" y="12"/>
                  </a:cubicBezTo>
                  <a:cubicBezTo>
                    <a:pt x="6" y="11"/>
                    <a:pt x="6" y="11"/>
                    <a:pt x="6" y="11"/>
                  </a:cubicBezTo>
                  <a:cubicBezTo>
                    <a:pt x="5" y="13"/>
                    <a:pt x="5" y="13"/>
                    <a:pt x="5" y="13"/>
                  </a:cubicBezTo>
                  <a:cubicBezTo>
                    <a:pt x="4" y="11"/>
                    <a:pt x="4" y="11"/>
                    <a:pt x="4" y="11"/>
                  </a:cubicBezTo>
                  <a:cubicBezTo>
                    <a:pt x="4" y="11"/>
                    <a:pt x="4" y="11"/>
                    <a:pt x="4" y="11"/>
                  </a:cubicBezTo>
                  <a:cubicBezTo>
                    <a:pt x="4" y="12"/>
                    <a:pt x="3" y="13"/>
                    <a:pt x="2" y="13"/>
                  </a:cubicBezTo>
                  <a:cubicBezTo>
                    <a:pt x="1" y="13"/>
                    <a:pt x="1" y="13"/>
                    <a:pt x="1" y="12"/>
                  </a:cubicBezTo>
                  <a:cubicBezTo>
                    <a:pt x="0" y="12"/>
                    <a:pt x="1" y="11"/>
                    <a:pt x="1" y="10"/>
                  </a:cubicBezTo>
                  <a:cubicBezTo>
                    <a:pt x="2" y="9"/>
                    <a:pt x="6" y="5"/>
                    <a:pt x="8" y="5"/>
                  </a:cubicBezTo>
                  <a:cubicBezTo>
                    <a:pt x="9" y="5"/>
                    <a:pt x="9" y="5"/>
                    <a:pt x="10" y="5"/>
                  </a:cubicBezTo>
                  <a:cubicBezTo>
                    <a:pt x="10" y="5"/>
                    <a:pt x="10" y="5"/>
                    <a:pt x="10" y="6"/>
                  </a:cubicBezTo>
                  <a:cubicBezTo>
                    <a:pt x="10" y="5"/>
                    <a:pt x="10" y="5"/>
                    <a:pt x="10" y="5"/>
                  </a:cubicBezTo>
                  <a:cubicBezTo>
                    <a:pt x="11" y="4"/>
                    <a:pt x="13" y="3"/>
                    <a:pt x="14" y="3"/>
                  </a:cubicBezTo>
                  <a:cubicBezTo>
                    <a:pt x="14" y="2"/>
                    <a:pt x="14" y="2"/>
                    <a:pt x="14" y="1"/>
                  </a:cubicBezTo>
                  <a:cubicBezTo>
                    <a:pt x="14" y="0"/>
                    <a:pt x="14" y="0"/>
                    <a:pt x="14" y="0"/>
                  </a:cubicBezTo>
                  <a:cubicBezTo>
                    <a:pt x="15" y="0"/>
                    <a:pt x="15" y="0"/>
                    <a:pt x="15" y="0"/>
                  </a:cubicBezTo>
                  <a:cubicBezTo>
                    <a:pt x="17" y="0"/>
                    <a:pt x="18" y="1"/>
                    <a:pt x="19" y="2"/>
                  </a:cubicBezTo>
                  <a:cubicBezTo>
                    <a:pt x="21" y="5"/>
                    <a:pt x="20" y="11"/>
                    <a:pt x="19" y="14"/>
                  </a:cubicBezTo>
                  <a:cubicBezTo>
                    <a:pt x="18" y="18"/>
                    <a:pt x="18" y="18"/>
                    <a:pt x="18" y="18"/>
                  </a:cubicBezTo>
                  <a:cubicBezTo>
                    <a:pt x="17" y="12"/>
                    <a:pt x="17" y="12"/>
                    <a:pt x="17" y="12"/>
                  </a:cubicBezTo>
                  <a:cubicBezTo>
                    <a:pt x="16" y="12"/>
                    <a:pt x="17" y="13"/>
                    <a:pt x="17" y="14"/>
                  </a:cubicBezTo>
                  <a:cubicBezTo>
                    <a:pt x="17" y="15"/>
                    <a:pt x="18" y="16"/>
                    <a:pt x="16" y="18"/>
                  </a:cubicBezTo>
                  <a:lnTo>
                    <a:pt x="15" y="19"/>
                  </a:lnTo>
                  <a:close/>
                  <a:moveTo>
                    <a:pt x="10" y="8"/>
                  </a:moveTo>
                  <a:cubicBezTo>
                    <a:pt x="11" y="9"/>
                    <a:pt x="11" y="10"/>
                    <a:pt x="11" y="11"/>
                  </a:cubicBezTo>
                  <a:cubicBezTo>
                    <a:pt x="11" y="12"/>
                    <a:pt x="11" y="13"/>
                    <a:pt x="11" y="13"/>
                  </a:cubicBezTo>
                  <a:cubicBezTo>
                    <a:pt x="12" y="15"/>
                    <a:pt x="13" y="15"/>
                    <a:pt x="14" y="15"/>
                  </a:cubicBezTo>
                  <a:cubicBezTo>
                    <a:pt x="15" y="14"/>
                    <a:pt x="15" y="14"/>
                    <a:pt x="15" y="14"/>
                  </a:cubicBezTo>
                  <a:cubicBezTo>
                    <a:pt x="14" y="13"/>
                    <a:pt x="14" y="11"/>
                    <a:pt x="17" y="10"/>
                  </a:cubicBezTo>
                  <a:cubicBezTo>
                    <a:pt x="18" y="9"/>
                    <a:pt x="18" y="9"/>
                    <a:pt x="18" y="9"/>
                  </a:cubicBezTo>
                  <a:cubicBezTo>
                    <a:pt x="18" y="10"/>
                    <a:pt x="18" y="10"/>
                    <a:pt x="18" y="10"/>
                  </a:cubicBezTo>
                  <a:cubicBezTo>
                    <a:pt x="18" y="7"/>
                    <a:pt x="18" y="5"/>
                    <a:pt x="17" y="3"/>
                  </a:cubicBezTo>
                  <a:cubicBezTo>
                    <a:pt x="17" y="3"/>
                    <a:pt x="17" y="3"/>
                    <a:pt x="16" y="3"/>
                  </a:cubicBezTo>
                  <a:cubicBezTo>
                    <a:pt x="16" y="3"/>
                    <a:pt x="16" y="3"/>
                    <a:pt x="16" y="3"/>
                  </a:cubicBezTo>
                  <a:cubicBezTo>
                    <a:pt x="16" y="3"/>
                    <a:pt x="16" y="3"/>
                    <a:pt x="16" y="4"/>
                  </a:cubicBezTo>
                  <a:cubicBezTo>
                    <a:pt x="17" y="5"/>
                    <a:pt x="17" y="5"/>
                    <a:pt x="17" y="5"/>
                  </a:cubicBezTo>
                  <a:cubicBezTo>
                    <a:pt x="15" y="5"/>
                    <a:pt x="15" y="5"/>
                    <a:pt x="15" y="5"/>
                  </a:cubicBezTo>
                  <a:cubicBezTo>
                    <a:pt x="14" y="4"/>
                    <a:pt x="13" y="6"/>
                    <a:pt x="11" y="7"/>
                  </a:cubicBezTo>
                  <a:cubicBezTo>
                    <a:pt x="11" y="7"/>
                    <a:pt x="10" y="8"/>
                    <a:pt x="10" y="8"/>
                  </a:cubicBezTo>
                  <a:close/>
                  <a:moveTo>
                    <a:pt x="5" y="8"/>
                  </a:moveTo>
                  <a:cubicBezTo>
                    <a:pt x="5" y="8"/>
                    <a:pt x="6" y="8"/>
                    <a:pt x="6" y="8"/>
                  </a:cubicBezTo>
                  <a:cubicBezTo>
                    <a:pt x="7" y="7"/>
                    <a:pt x="7" y="7"/>
                    <a:pt x="7" y="7"/>
                  </a:cubicBezTo>
                  <a:cubicBezTo>
                    <a:pt x="7" y="8"/>
                    <a:pt x="7" y="8"/>
                    <a:pt x="7" y="8"/>
                  </a:cubicBezTo>
                  <a:cubicBezTo>
                    <a:pt x="7" y="8"/>
                    <a:pt x="7" y="8"/>
                    <a:pt x="7" y="8"/>
                  </a:cubicBezTo>
                  <a:cubicBezTo>
                    <a:pt x="7" y="8"/>
                    <a:pt x="7" y="8"/>
                    <a:pt x="7" y="8"/>
                  </a:cubicBezTo>
                  <a:cubicBezTo>
                    <a:pt x="8" y="7"/>
                    <a:pt x="8" y="7"/>
                    <a:pt x="8" y="7"/>
                  </a:cubicBezTo>
                  <a:cubicBezTo>
                    <a:pt x="8" y="7"/>
                    <a:pt x="8" y="7"/>
                    <a:pt x="8" y="7"/>
                  </a:cubicBezTo>
                  <a:cubicBezTo>
                    <a:pt x="7" y="7"/>
                    <a:pt x="6" y="8"/>
                    <a:pt x="5"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7" name="Freeform 557"/>
            <p:cNvSpPr/>
            <p:nvPr/>
          </p:nvSpPr>
          <p:spPr bwMode="auto">
            <a:xfrm>
              <a:off x="5854701" y="2654127"/>
              <a:ext cx="7938" cy="7938"/>
            </a:xfrm>
            <a:custGeom>
              <a:avLst/>
              <a:gdLst>
                <a:gd name="T0" fmla="*/ 0 w 3"/>
                <a:gd name="T1" fmla="*/ 1 h 3"/>
                <a:gd name="T2" fmla="*/ 3 w 3"/>
                <a:gd name="T3" fmla="*/ 0 h 3"/>
                <a:gd name="T4" fmla="*/ 0 w 3"/>
                <a:gd name="T5" fmla="*/ 1 h 3"/>
              </a:gdLst>
              <a:ahLst/>
              <a:cxnLst>
                <a:cxn ang="0">
                  <a:pos x="T0" y="T1"/>
                </a:cxn>
                <a:cxn ang="0">
                  <a:pos x="T2" y="T3"/>
                </a:cxn>
                <a:cxn ang="0">
                  <a:pos x="T4" y="T5"/>
                </a:cxn>
              </a:cxnLst>
              <a:rect l="0" t="0" r="r" b="b"/>
              <a:pathLst>
                <a:path w="3" h="3">
                  <a:moveTo>
                    <a:pt x="0" y="1"/>
                  </a:moveTo>
                  <a:cubicBezTo>
                    <a:pt x="1" y="0"/>
                    <a:pt x="2" y="0"/>
                    <a:pt x="3" y="0"/>
                  </a:cubicBezTo>
                  <a:cubicBezTo>
                    <a:pt x="3" y="3"/>
                    <a:pt x="1" y="3"/>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8" name="Freeform 558"/>
            <p:cNvSpPr/>
            <p:nvPr/>
          </p:nvSpPr>
          <p:spPr bwMode="auto">
            <a:xfrm>
              <a:off x="5851526" y="2652540"/>
              <a:ext cx="14288" cy="9525"/>
            </a:xfrm>
            <a:custGeom>
              <a:avLst/>
              <a:gdLst>
                <a:gd name="T0" fmla="*/ 3 w 5"/>
                <a:gd name="T1" fmla="*/ 4 h 4"/>
                <a:gd name="T2" fmla="*/ 0 w 5"/>
                <a:gd name="T3" fmla="*/ 3 h 4"/>
                <a:gd name="T4" fmla="*/ 0 w 5"/>
                <a:gd name="T5" fmla="*/ 2 h 4"/>
                <a:gd name="T6" fmla="*/ 0 w 5"/>
                <a:gd name="T7" fmla="*/ 2 h 4"/>
                <a:gd name="T8" fmla="*/ 4 w 5"/>
                <a:gd name="T9" fmla="*/ 0 h 4"/>
                <a:gd name="T10" fmla="*/ 5 w 5"/>
                <a:gd name="T11" fmla="*/ 1 h 4"/>
                <a:gd name="T12" fmla="*/ 5 w 5"/>
                <a:gd name="T13" fmla="*/ 1 h 4"/>
                <a:gd name="T14" fmla="*/ 3 w 5"/>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4"/>
                  </a:moveTo>
                  <a:cubicBezTo>
                    <a:pt x="2" y="4"/>
                    <a:pt x="1" y="4"/>
                    <a:pt x="0" y="3"/>
                  </a:cubicBezTo>
                  <a:cubicBezTo>
                    <a:pt x="0" y="2"/>
                    <a:pt x="0" y="2"/>
                    <a:pt x="0" y="2"/>
                  </a:cubicBezTo>
                  <a:cubicBezTo>
                    <a:pt x="0" y="2"/>
                    <a:pt x="0" y="2"/>
                    <a:pt x="0" y="2"/>
                  </a:cubicBezTo>
                  <a:cubicBezTo>
                    <a:pt x="1" y="1"/>
                    <a:pt x="2" y="0"/>
                    <a:pt x="4" y="0"/>
                  </a:cubicBezTo>
                  <a:cubicBezTo>
                    <a:pt x="5" y="1"/>
                    <a:pt x="5" y="1"/>
                    <a:pt x="5" y="1"/>
                  </a:cubicBezTo>
                  <a:cubicBezTo>
                    <a:pt x="5" y="1"/>
                    <a:pt x="5" y="1"/>
                    <a:pt x="5" y="1"/>
                  </a:cubicBezTo>
                  <a:cubicBezTo>
                    <a:pt x="5" y="3"/>
                    <a:pt x="4" y="4"/>
                    <a:pt x="3"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49" name="Freeform 559"/>
            <p:cNvSpPr/>
            <p:nvPr/>
          </p:nvSpPr>
          <p:spPr bwMode="auto">
            <a:xfrm>
              <a:off x="5848351" y="2643015"/>
              <a:ext cx="7938" cy="19050"/>
            </a:xfrm>
            <a:custGeom>
              <a:avLst/>
              <a:gdLst>
                <a:gd name="T0" fmla="*/ 3 w 3"/>
                <a:gd name="T1" fmla="*/ 0 h 7"/>
                <a:gd name="T2" fmla="*/ 0 w 3"/>
                <a:gd name="T3" fmla="*/ 7 h 7"/>
                <a:gd name="T4" fmla="*/ 3 w 3"/>
                <a:gd name="T5" fmla="*/ 0 h 7"/>
              </a:gdLst>
              <a:ahLst/>
              <a:cxnLst>
                <a:cxn ang="0">
                  <a:pos x="T0" y="T1"/>
                </a:cxn>
                <a:cxn ang="0">
                  <a:pos x="T2" y="T3"/>
                </a:cxn>
                <a:cxn ang="0">
                  <a:pos x="T4" y="T5"/>
                </a:cxn>
              </a:cxnLst>
              <a:rect l="0" t="0" r="r" b="b"/>
              <a:pathLst>
                <a:path w="3" h="7">
                  <a:moveTo>
                    <a:pt x="3" y="0"/>
                  </a:moveTo>
                  <a:cubicBezTo>
                    <a:pt x="3" y="3"/>
                    <a:pt x="2" y="5"/>
                    <a:pt x="0" y="7"/>
                  </a:cubicBezTo>
                  <a:cubicBezTo>
                    <a:pt x="0" y="5"/>
                    <a:pt x="2" y="2"/>
                    <a:pt x="3"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0" name="Freeform 560"/>
            <p:cNvSpPr/>
            <p:nvPr/>
          </p:nvSpPr>
          <p:spPr bwMode="auto">
            <a:xfrm>
              <a:off x="5845176" y="2635077"/>
              <a:ext cx="14288" cy="36513"/>
            </a:xfrm>
            <a:custGeom>
              <a:avLst/>
              <a:gdLst>
                <a:gd name="T0" fmla="*/ 0 w 5"/>
                <a:gd name="T1" fmla="*/ 13 h 13"/>
                <a:gd name="T2" fmla="*/ 0 w 5"/>
                <a:gd name="T3" fmla="*/ 10 h 13"/>
                <a:gd name="T4" fmla="*/ 2 w 5"/>
                <a:gd name="T5" fmla="*/ 4 h 13"/>
                <a:gd name="T6" fmla="*/ 3 w 5"/>
                <a:gd name="T7" fmla="*/ 3 h 13"/>
                <a:gd name="T8" fmla="*/ 4 w 5"/>
                <a:gd name="T9" fmla="*/ 0 h 13"/>
                <a:gd name="T10" fmla="*/ 5 w 5"/>
                <a:gd name="T11" fmla="*/ 3 h 13"/>
                <a:gd name="T12" fmla="*/ 3 w 5"/>
                <a:gd name="T13" fmla="*/ 10 h 13"/>
                <a:gd name="T14" fmla="*/ 0 w 5"/>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3">
                  <a:moveTo>
                    <a:pt x="0" y="13"/>
                  </a:moveTo>
                  <a:cubicBezTo>
                    <a:pt x="0" y="10"/>
                    <a:pt x="0" y="10"/>
                    <a:pt x="0" y="10"/>
                  </a:cubicBezTo>
                  <a:cubicBezTo>
                    <a:pt x="0" y="8"/>
                    <a:pt x="1" y="6"/>
                    <a:pt x="2" y="4"/>
                  </a:cubicBezTo>
                  <a:cubicBezTo>
                    <a:pt x="2" y="4"/>
                    <a:pt x="3" y="3"/>
                    <a:pt x="3" y="3"/>
                  </a:cubicBezTo>
                  <a:cubicBezTo>
                    <a:pt x="4" y="0"/>
                    <a:pt x="4" y="0"/>
                    <a:pt x="4" y="0"/>
                  </a:cubicBezTo>
                  <a:cubicBezTo>
                    <a:pt x="5" y="3"/>
                    <a:pt x="5" y="3"/>
                    <a:pt x="5" y="3"/>
                  </a:cubicBezTo>
                  <a:cubicBezTo>
                    <a:pt x="5" y="6"/>
                    <a:pt x="4" y="8"/>
                    <a:pt x="3" y="10"/>
                  </a:cubicBezTo>
                  <a:lnTo>
                    <a:pt x="0" y="1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1" name="Freeform 561"/>
            <p:cNvSpPr/>
            <p:nvPr/>
          </p:nvSpPr>
          <p:spPr bwMode="auto">
            <a:xfrm>
              <a:off x="5873751" y="2652540"/>
              <a:ext cx="0" cy="4763"/>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cubicBezTo>
                    <a:pt x="0" y="1"/>
                    <a:pt x="0" y="1"/>
                    <a:pt x="0" y="0"/>
                  </a:cubicBezTo>
                  <a:cubicBezTo>
                    <a:pt x="0" y="1"/>
                    <a:pt x="0" y="2"/>
                    <a:pt x="0" y="2"/>
                  </a:cubicBezTo>
                  <a:cubicBezTo>
                    <a:pt x="0" y="2"/>
                    <a:pt x="0" y="2"/>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2" name="Freeform 562"/>
            <p:cNvSpPr/>
            <p:nvPr/>
          </p:nvSpPr>
          <p:spPr bwMode="auto">
            <a:xfrm>
              <a:off x="5870576" y="2643015"/>
              <a:ext cx="4763" cy="25400"/>
            </a:xfrm>
            <a:custGeom>
              <a:avLst/>
              <a:gdLst>
                <a:gd name="T0" fmla="*/ 2 w 2"/>
                <a:gd name="T1" fmla="*/ 9 h 9"/>
                <a:gd name="T2" fmla="*/ 0 w 2"/>
                <a:gd name="T3" fmla="*/ 4 h 9"/>
                <a:gd name="T4" fmla="*/ 2 w 2"/>
                <a:gd name="T5" fmla="*/ 0 h 9"/>
                <a:gd name="T6" fmla="*/ 2 w 2"/>
                <a:gd name="T7" fmla="*/ 3 h 9"/>
                <a:gd name="T8" fmla="*/ 2 w 2"/>
                <a:gd name="T9" fmla="*/ 6 h 9"/>
                <a:gd name="T10" fmla="*/ 2 w 2"/>
                <a:gd name="T11" fmla="*/ 9 h 9"/>
              </a:gdLst>
              <a:ahLst/>
              <a:cxnLst>
                <a:cxn ang="0">
                  <a:pos x="T0" y="T1"/>
                </a:cxn>
                <a:cxn ang="0">
                  <a:pos x="T2" y="T3"/>
                </a:cxn>
                <a:cxn ang="0">
                  <a:pos x="T4" y="T5"/>
                </a:cxn>
                <a:cxn ang="0">
                  <a:pos x="T6" y="T7"/>
                </a:cxn>
                <a:cxn ang="0">
                  <a:pos x="T8" y="T9"/>
                </a:cxn>
                <a:cxn ang="0">
                  <a:pos x="T10" y="T11"/>
                </a:cxn>
              </a:cxnLst>
              <a:rect l="0" t="0" r="r" b="b"/>
              <a:pathLst>
                <a:path w="2" h="9">
                  <a:moveTo>
                    <a:pt x="2" y="9"/>
                  </a:moveTo>
                  <a:cubicBezTo>
                    <a:pt x="0" y="4"/>
                    <a:pt x="0" y="4"/>
                    <a:pt x="0" y="4"/>
                  </a:cubicBezTo>
                  <a:cubicBezTo>
                    <a:pt x="2" y="0"/>
                    <a:pt x="2" y="0"/>
                    <a:pt x="2" y="0"/>
                  </a:cubicBezTo>
                  <a:cubicBezTo>
                    <a:pt x="2" y="3"/>
                    <a:pt x="2" y="3"/>
                    <a:pt x="2" y="3"/>
                  </a:cubicBezTo>
                  <a:cubicBezTo>
                    <a:pt x="2" y="4"/>
                    <a:pt x="2" y="5"/>
                    <a:pt x="2" y="6"/>
                  </a:cubicBezTo>
                  <a:lnTo>
                    <a:pt x="2"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3" name="Freeform 563"/>
            <p:cNvSpPr/>
            <p:nvPr/>
          </p:nvSpPr>
          <p:spPr bwMode="auto">
            <a:xfrm>
              <a:off x="5859463" y="2641427"/>
              <a:ext cx="7938" cy="15875"/>
            </a:xfrm>
            <a:custGeom>
              <a:avLst/>
              <a:gdLst>
                <a:gd name="T0" fmla="*/ 0 w 3"/>
                <a:gd name="T1" fmla="*/ 0 h 6"/>
                <a:gd name="T2" fmla="*/ 3 w 3"/>
                <a:gd name="T3" fmla="*/ 5 h 6"/>
                <a:gd name="T4" fmla="*/ 2 w 3"/>
                <a:gd name="T5" fmla="*/ 6 h 6"/>
                <a:gd name="T6" fmla="*/ 0 w 3"/>
                <a:gd name="T7" fmla="*/ 0 h 6"/>
              </a:gdLst>
              <a:ahLst/>
              <a:cxnLst>
                <a:cxn ang="0">
                  <a:pos x="T0" y="T1"/>
                </a:cxn>
                <a:cxn ang="0">
                  <a:pos x="T2" y="T3"/>
                </a:cxn>
                <a:cxn ang="0">
                  <a:pos x="T4" y="T5"/>
                </a:cxn>
                <a:cxn ang="0">
                  <a:pos x="T6" y="T7"/>
                </a:cxn>
              </a:cxnLst>
              <a:rect l="0" t="0" r="r" b="b"/>
              <a:pathLst>
                <a:path w="3" h="6">
                  <a:moveTo>
                    <a:pt x="0" y="0"/>
                  </a:moveTo>
                  <a:cubicBezTo>
                    <a:pt x="3" y="1"/>
                    <a:pt x="3" y="3"/>
                    <a:pt x="3" y="5"/>
                  </a:cubicBezTo>
                  <a:cubicBezTo>
                    <a:pt x="3" y="5"/>
                    <a:pt x="3" y="5"/>
                    <a:pt x="2" y="6"/>
                  </a:cubicBezTo>
                  <a:cubicBezTo>
                    <a:pt x="1" y="4"/>
                    <a:pt x="0" y="2"/>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4" name="Freeform 564"/>
            <p:cNvSpPr/>
            <p:nvPr/>
          </p:nvSpPr>
          <p:spPr bwMode="auto">
            <a:xfrm>
              <a:off x="5856288" y="2638252"/>
              <a:ext cx="17463" cy="22225"/>
            </a:xfrm>
            <a:custGeom>
              <a:avLst/>
              <a:gdLst>
                <a:gd name="T0" fmla="*/ 3 w 6"/>
                <a:gd name="T1" fmla="*/ 8 h 8"/>
                <a:gd name="T2" fmla="*/ 3 w 6"/>
                <a:gd name="T3" fmla="*/ 7 h 8"/>
                <a:gd name="T4" fmla="*/ 0 w 6"/>
                <a:gd name="T5" fmla="*/ 1 h 8"/>
                <a:gd name="T6" fmla="*/ 0 w 6"/>
                <a:gd name="T7" fmla="*/ 0 h 8"/>
                <a:gd name="T8" fmla="*/ 1 w 6"/>
                <a:gd name="T9" fmla="*/ 0 h 8"/>
                <a:gd name="T10" fmla="*/ 5 w 6"/>
                <a:gd name="T11" fmla="*/ 5 h 8"/>
                <a:gd name="T12" fmla="*/ 5 w 6"/>
                <a:gd name="T13" fmla="*/ 6 h 8"/>
                <a:gd name="T14" fmla="*/ 6 w 6"/>
                <a:gd name="T15" fmla="*/ 6 h 8"/>
                <a:gd name="T16" fmla="*/ 5 w 6"/>
                <a:gd name="T17" fmla="*/ 7 h 8"/>
                <a:gd name="T18" fmla="*/ 4 w 6"/>
                <a:gd name="T19" fmla="*/ 7 h 8"/>
                <a:gd name="T20" fmla="*/ 3 w 6"/>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8">
                  <a:moveTo>
                    <a:pt x="3" y="8"/>
                  </a:moveTo>
                  <a:cubicBezTo>
                    <a:pt x="3" y="7"/>
                    <a:pt x="3" y="7"/>
                    <a:pt x="3" y="7"/>
                  </a:cubicBezTo>
                  <a:cubicBezTo>
                    <a:pt x="1" y="6"/>
                    <a:pt x="0" y="3"/>
                    <a:pt x="0" y="1"/>
                  </a:cubicBezTo>
                  <a:cubicBezTo>
                    <a:pt x="0" y="0"/>
                    <a:pt x="0" y="0"/>
                    <a:pt x="0" y="0"/>
                  </a:cubicBezTo>
                  <a:cubicBezTo>
                    <a:pt x="1" y="0"/>
                    <a:pt x="1" y="0"/>
                    <a:pt x="1" y="0"/>
                  </a:cubicBezTo>
                  <a:cubicBezTo>
                    <a:pt x="4" y="1"/>
                    <a:pt x="5" y="3"/>
                    <a:pt x="5" y="5"/>
                  </a:cubicBezTo>
                  <a:cubicBezTo>
                    <a:pt x="5" y="5"/>
                    <a:pt x="5" y="5"/>
                    <a:pt x="5" y="6"/>
                  </a:cubicBezTo>
                  <a:cubicBezTo>
                    <a:pt x="6" y="6"/>
                    <a:pt x="6" y="6"/>
                    <a:pt x="6" y="6"/>
                  </a:cubicBezTo>
                  <a:cubicBezTo>
                    <a:pt x="5" y="7"/>
                    <a:pt x="5" y="7"/>
                    <a:pt x="5" y="7"/>
                  </a:cubicBezTo>
                  <a:cubicBezTo>
                    <a:pt x="5" y="7"/>
                    <a:pt x="5" y="7"/>
                    <a:pt x="4" y="7"/>
                  </a:cubicBezTo>
                  <a:lnTo>
                    <a:pt x="3"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5" name="Freeform 565"/>
            <p:cNvSpPr/>
            <p:nvPr/>
          </p:nvSpPr>
          <p:spPr bwMode="auto">
            <a:xfrm>
              <a:off x="5835651" y="2643015"/>
              <a:ext cx="19050" cy="25400"/>
            </a:xfrm>
            <a:custGeom>
              <a:avLst/>
              <a:gdLst>
                <a:gd name="T0" fmla="*/ 3 w 7"/>
                <a:gd name="T1" fmla="*/ 1 h 9"/>
                <a:gd name="T2" fmla="*/ 4 w 7"/>
                <a:gd name="T3" fmla="*/ 9 h 9"/>
                <a:gd name="T4" fmla="*/ 3 w 7"/>
                <a:gd name="T5" fmla="*/ 1 h 9"/>
              </a:gdLst>
              <a:ahLst/>
              <a:cxnLst>
                <a:cxn ang="0">
                  <a:pos x="T0" y="T1"/>
                </a:cxn>
                <a:cxn ang="0">
                  <a:pos x="T2" y="T3"/>
                </a:cxn>
                <a:cxn ang="0">
                  <a:pos x="T4" y="T5"/>
                </a:cxn>
              </a:cxnLst>
              <a:rect l="0" t="0" r="r" b="b"/>
              <a:pathLst>
                <a:path w="7" h="9">
                  <a:moveTo>
                    <a:pt x="3" y="1"/>
                  </a:moveTo>
                  <a:cubicBezTo>
                    <a:pt x="7" y="0"/>
                    <a:pt x="5" y="7"/>
                    <a:pt x="4" y="9"/>
                  </a:cubicBezTo>
                  <a:cubicBezTo>
                    <a:pt x="0" y="4"/>
                    <a:pt x="3" y="6"/>
                    <a:pt x="3"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6" name="Freeform 566"/>
            <p:cNvSpPr>
              <a:spLocks noEditPoints="1"/>
            </p:cNvSpPr>
            <p:nvPr/>
          </p:nvSpPr>
          <p:spPr bwMode="auto">
            <a:xfrm>
              <a:off x="5837238" y="2643015"/>
              <a:ext cx="17463" cy="30163"/>
            </a:xfrm>
            <a:custGeom>
              <a:avLst/>
              <a:gdLst>
                <a:gd name="T0" fmla="*/ 4 w 6"/>
                <a:gd name="T1" fmla="*/ 11 h 11"/>
                <a:gd name="T2" fmla="*/ 2 w 6"/>
                <a:gd name="T3" fmla="*/ 9 h 11"/>
                <a:gd name="T4" fmla="*/ 1 w 6"/>
                <a:gd name="T5" fmla="*/ 4 h 11"/>
                <a:gd name="T6" fmla="*/ 2 w 6"/>
                <a:gd name="T7" fmla="*/ 1 h 11"/>
                <a:gd name="T8" fmla="*/ 2 w 6"/>
                <a:gd name="T9" fmla="*/ 1 h 11"/>
                <a:gd name="T10" fmla="*/ 2 w 6"/>
                <a:gd name="T11" fmla="*/ 0 h 11"/>
                <a:gd name="T12" fmla="*/ 5 w 6"/>
                <a:gd name="T13" fmla="*/ 1 h 11"/>
                <a:gd name="T14" fmla="*/ 4 w 6"/>
                <a:gd name="T15" fmla="*/ 8 h 11"/>
                <a:gd name="T16" fmla="*/ 4 w 6"/>
                <a:gd name="T17" fmla="*/ 11 h 11"/>
                <a:gd name="T18" fmla="*/ 3 w 6"/>
                <a:gd name="T19" fmla="*/ 2 h 11"/>
                <a:gd name="T20" fmla="*/ 2 w 6"/>
                <a:gd name="T21" fmla="*/ 5 h 11"/>
                <a:gd name="T22" fmla="*/ 3 w 6"/>
                <a:gd name="T23" fmla="*/ 7 h 11"/>
                <a:gd name="T24" fmla="*/ 3 w 6"/>
                <a:gd name="T2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1">
                  <a:moveTo>
                    <a:pt x="4" y="11"/>
                  </a:moveTo>
                  <a:cubicBezTo>
                    <a:pt x="2" y="9"/>
                    <a:pt x="2" y="9"/>
                    <a:pt x="2" y="9"/>
                  </a:cubicBezTo>
                  <a:cubicBezTo>
                    <a:pt x="0" y="7"/>
                    <a:pt x="0" y="6"/>
                    <a:pt x="1" y="4"/>
                  </a:cubicBezTo>
                  <a:cubicBezTo>
                    <a:pt x="1" y="4"/>
                    <a:pt x="1" y="3"/>
                    <a:pt x="2" y="1"/>
                  </a:cubicBezTo>
                  <a:cubicBezTo>
                    <a:pt x="2" y="1"/>
                    <a:pt x="2" y="1"/>
                    <a:pt x="2" y="1"/>
                  </a:cubicBezTo>
                  <a:cubicBezTo>
                    <a:pt x="2" y="0"/>
                    <a:pt x="2" y="0"/>
                    <a:pt x="2" y="0"/>
                  </a:cubicBezTo>
                  <a:cubicBezTo>
                    <a:pt x="4" y="0"/>
                    <a:pt x="5" y="1"/>
                    <a:pt x="5" y="1"/>
                  </a:cubicBezTo>
                  <a:cubicBezTo>
                    <a:pt x="6" y="3"/>
                    <a:pt x="5" y="5"/>
                    <a:pt x="4" y="8"/>
                  </a:cubicBezTo>
                  <a:lnTo>
                    <a:pt x="4" y="11"/>
                  </a:lnTo>
                  <a:close/>
                  <a:moveTo>
                    <a:pt x="3" y="2"/>
                  </a:moveTo>
                  <a:cubicBezTo>
                    <a:pt x="3" y="4"/>
                    <a:pt x="3" y="5"/>
                    <a:pt x="2" y="5"/>
                  </a:cubicBezTo>
                  <a:cubicBezTo>
                    <a:pt x="2" y="6"/>
                    <a:pt x="2" y="6"/>
                    <a:pt x="3" y="7"/>
                  </a:cubicBezTo>
                  <a:cubicBezTo>
                    <a:pt x="4" y="3"/>
                    <a:pt x="4" y="3"/>
                    <a:pt x="3"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7" name="Freeform 567"/>
            <p:cNvSpPr/>
            <p:nvPr/>
          </p:nvSpPr>
          <p:spPr bwMode="auto">
            <a:xfrm>
              <a:off x="5835651" y="2635077"/>
              <a:ext cx="9525" cy="17463"/>
            </a:xfrm>
            <a:custGeom>
              <a:avLst/>
              <a:gdLst>
                <a:gd name="T0" fmla="*/ 0 w 4"/>
                <a:gd name="T1" fmla="*/ 0 h 6"/>
                <a:gd name="T2" fmla="*/ 4 w 4"/>
                <a:gd name="T3" fmla="*/ 2 h 6"/>
                <a:gd name="T4" fmla="*/ 0 w 4"/>
                <a:gd name="T5" fmla="*/ 6 h 6"/>
                <a:gd name="T6" fmla="*/ 0 w 4"/>
                <a:gd name="T7" fmla="*/ 0 h 6"/>
              </a:gdLst>
              <a:ahLst/>
              <a:cxnLst>
                <a:cxn ang="0">
                  <a:pos x="T0" y="T1"/>
                </a:cxn>
                <a:cxn ang="0">
                  <a:pos x="T2" y="T3"/>
                </a:cxn>
                <a:cxn ang="0">
                  <a:pos x="T4" y="T5"/>
                </a:cxn>
                <a:cxn ang="0">
                  <a:pos x="T6" y="T7"/>
                </a:cxn>
              </a:cxnLst>
              <a:rect l="0" t="0" r="r" b="b"/>
              <a:pathLst>
                <a:path w="4" h="6">
                  <a:moveTo>
                    <a:pt x="0" y="0"/>
                  </a:moveTo>
                  <a:cubicBezTo>
                    <a:pt x="1" y="1"/>
                    <a:pt x="2" y="2"/>
                    <a:pt x="4" y="2"/>
                  </a:cubicBezTo>
                  <a:cubicBezTo>
                    <a:pt x="4" y="4"/>
                    <a:pt x="2" y="5"/>
                    <a:pt x="0" y="6"/>
                  </a:cubicBezTo>
                  <a:cubicBezTo>
                    <a:pt x="0" y="4"/>
                    <a:pt x="0" y="2"/>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8" name="Freeform 568"/>
            <p:cNvSpPr>
              <a:spLocks noEditPoints="1"/>
            </p:cNvSpPr>
            <p:nvPr/>
          </p:nvSpPr>
          <p:spPr bwMode="auto">
            <a:xfrm>
              <a:off x="5829301" y="2631902"/>
              <a:ext cx="19050" cy="25400"/>
            </a:xfrm>
            <a:custGeom>
              <a:avLst/>
              <a:gdLst>
                <a:gd name="T0" fmla="*/ 1 w 7"/>
                <a:gd name="T1" fmla="*/ 9 h 9"/>
                <a:gd name="T2" fmla="*/ 0 w 7"/>
                <a:gd name="T3" fmla="*/ 0 h 9"/>
                <a:gd name="T4" fmla="*/ 2 w 7"/>
                <a:gd name="T5" fmla="*/ 1 h 9"/>
                <a:gd name="T6" fmla="*/ 6 w 7"/>
                <a:gd name="T7" fmla="*/ 2 h 9"/>
                <a:gd name="T8" fmla="*/ 7 w 7"/>
                <a:gd name="T9" fmla="*/ 2 h 9"/>
                <a:gd name="T10" fmla="*/ 7 w 7"/>
                <a:gd name="T11" fmla="*/ 3 h 9"/>
                <a:gd name="T12" fmla="*/ 3 w 7"/>
                <a:gd name="T13" fmla="*/ 7 h 9"/>
                <a:gd name="T14" fmla="*/ 2 w 7"/>
                <a:gd name="T15" fmla="*/ 8 h 9"/>
                <a:gd name="T16" fmla="*/ 1 w 7"/>
                <a:gd name="T17" fmla="*/ 9 h 9"/>
                <a:gd name="T18" fmla="*/ 3 w 7"/>
                <a:gd name="T19" fmla="*/ 3 h 9"/>
                <a:gd name="T20" fmla="*/ 3 w 7"/>
                <a:gd name="T21" fmla="*/ 5 h 9"/>
                <a:gd name="T22" fmla="*/ 5 w 7"/>
                <a:gd name="T23" fmla="*/ 4 h 9"/>
                <a:gd name="T24" fmla="*/ 3 w 7"/>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9">
                  <a:moveTo>
                    <a:pt x="1" y="9"/>
                  </a:moveTo>
                  <a:cubicBezTo>
                    <a:pt x="0" y="0"/>
                    <a:pt x="0" y="0"/>
                    <a:pt x="0" y="0"/>
                  </a:cubicBezTo>
                  <a:cubicBezTo>
                    <a:pt x="2" y="1"/>
                    <a:pt x="2" y="1"/>
                    <a:pt x="2" y="1"/>
                  </a:cubicBezTo>
                  <a:cubicBezTo>
                    <a:pt x="3" y="1"/>
                    <a:pt x="5" y="2"/>
                    <a:pt x="6" y="2"/>
                  </a:cubicBezTo>
                  <a:cubicBezTo>
                    <a:pt x="7" y="2"/>
                    <a:pt x="7" y="2"/>
                    <a:pt x="7" y="2"/>
                  </a:cubicBezTo>
                  <a:cubicBezTo>
                    <a:pt x="7" y="3"/>
                    <a:pt x="7" y="3"/>
                    <a:pt x="7" y="3"/>
                  </a:cubicBezTo>
                  <a:cubicBezTo>
                    <a:pt x="7" y="5"/>
                    <a:pt x="5" y="6"/>
                    <a:pt x="3" y="7"/>
                  </a:cubicBezTo>
                  <a:cubicBezTo>
                    <a:pt x="3" y="8"/>
                    <a:pt x="3" y="8"/>
                    <a:pt x="2" y="8"/>
                  </a:cubicBezTo>
                  <a:lnTo>
                    <a:pt x="1" y="9"/>
                  </a:lnTo>
                  <a:close/>
                  <a:moveTo>
                    <a:pt x="3" y="3"/>
                  </a:moveTo>
                  <a:cubicBezTo>
                    <a:pt x="3" y="5"/>
                    <a:pt x="3" y="5"/>
                    <a:pt x="3" y="5"/>
                  </a:cubicBezTo>
                  <a:cubicBezTo>
                    <a:pt x="4" y="5"/>
                    <a:pt x="4" y="4"/>
                    <a:pt x="5" y="4"/>
                  </a:cubicBezTo>
                  <a:cubicBezTo>
                    <a:pt x="4" y="4"/>
                    <a:pt x="3" y="3"/>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59" name="Freeform 569"/>
            <p:cNvSpPr/>
            <p:nvPr/>
          </p:nvSpPr>
          <p:spPr bwMode="auto">
            <a:xfrm>
              <a:off x="5859463" y="2627140"/>
              <a:ext cx="14288" cy="19050"/>
            </a:xfrm>
            <a:custGeom>
              <a:avLst/>
              <a:gdLst>
                <a:gd name="T0" fmla="*/ 0 w 5"/>
                <a:gd name="T1" fmla="*/ 1 h 7"/>
                <a:gd name="T2" fmla="*/ 5 w 5"/>
                <a:gd name="T3" fmla="*/ 7 h 7"/>
                <a:gd name="T4" fmla="*/ 0 w 5"/>
                <a:gd name="T5" fmla="*/ 1 h 7"/>
              </a:gdLst>
              <a:ahLst/>
              <a:cxnLst>
                <a:cxn ang="0">
                  <a:pos x="T0" y="T1"/>
                </a:cxn>
                <a:cxn ang="0">
                  <a:pos x="T2" y="T3"/>
                </a:cxn>
                <a:cxn ang="0">
                  <a:pos x="T4" y="T5"/>
                </a:cxn>
              </a:cxnLst>
              <a:rect l="0" t="0" r="r" b="b"/>
              <a:pathLst>
                <a:path w="5" h="7">
                  <a:moveTo>
                    <a:pt x="0" y="1"/>
                  </a:moveTo>
                  <a:cubicBezTo>
                    <a:pt x="5" y="0"/>
                    <a:pt x="3" y="4"/>
                    <a:pt x="5" y="7"/>
                  </a:cubicBezTo>
                  <a:cubicBezTo>
                    <a:pt x="2" y="7"/>
                    <a:pt x="1" y="3"/>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0" name="Freeform 570"/>
            <p:cNvSpPr>
              <a:spLocks noEditPoints="1"/>
            </p:cNvSpPr>
            <p:nvPr/>
          </p:nvSpPr>
          <p:spPr bwMode="auto">
            <a:xfrm>
              <a:off x="5854701" y="2627140"/>
              <a:ext cx="23813" cy="22225"/>
            </a:xfrm>
            <a:custGeom>
              <a:avLst/>
              <a:gdLst>
                <a:gd name="T0" fmla="*/ 9 w 9"/>
                <a:gd name="T1" fmla="*/ 8 h 8"/>
                <a:gd name="T2" fmla="*/ 7 w 9"/>
                <a:gd name="T3" fmla="*/ 8 h 8"/>
                <a:gd name="T4" fmla="*/ 2 w 9"/>
                <a:gd name="T5" fmla="*/ 3 h 8"/>
                <a:gd name="T6" fmla="*/ 1 w 9"/>
                <a:gd name="T7" fmla="*/ 1 h 8"/>
                <a:gd name="T8" fmla="*/ 0 w 9"/>
                <a:gd name="T9" fmla="*/ 0 h 8"/>
                <a:gd name="T10" fmla="*/ 2 w 9"/>
                <a:gd name="T11" fmla="*/ 0 h 8"/>
                <a:gd name="T12" fmla="*/ 3 w 9"/>
                <a:gd name="T13" fmla="*/ 0 h 8"/>
                <a:gd name="T14" fmla="*/ 7 w 9"/>
                <a:gd name="T15" fmla="*/ 4 h 8"/>
                <a:gd name="T16" fmla="*/ 8 w 9"/>
                <a:gd name="T17" fmla="*/ 6 h 8"/>
                <a:gd name="T18" fmla="*/ 9 w 9"/>
                <a:gd name="T19" fmla="*/ 8 h 8"/>
                <a:gd name="T20" fmla="*/ 4 w 9"/>
                <a:gd name="T21" fmla="*/ 2 h 8"/>
                <a:gd name="T22" fmla="*/ 4 w 9"/>
                <a:gd name="T23" fmla="*/ 2 h 8"/>
                <a:gd name="T24" fmla="*/ 6 w 9"/>
                <a:gd name="T25" fmla="*/ 5 h 8"/>
                <a:gd name="T26" fmla="*/ 5 w 9"/>
                <a:gd name="T27" fmla="*/ 4 h 8"/>
                <a:gd name="T28" fmla="*/ 4 w 9"/>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8">
                  <a:moveTo>
                    <a:pt x="9" y="8"/>
                  </a:moveTo>
                  <a:cubicBezTo>
                    <a:pt x="7" y="8"/>
                    <a:pt x="7" y="8"/>
                    <a:pt x="7" y="8"/>
                  </a:cubicBezTo>
                  <a:cubicBezTo>
                    <a:pt x="4" y="8"/>
                    <a:pt x="3" y="5"/>
                    <a:pt x="2" y="3"/>
                  </a:cubicBezTo>
                  <a:cubicBezTo>
                    <a:pt x="2" y="2"/>
                    <a:pt x="2" y="2"/>
                    <a:pt x="1" y="1"/>
                  </a:cubicBezTo>
                  <a:cubicBezTo>
                    <a:pt x="0" y="0"/>
                    <a:pt x="0" y="0"/>
                    <a:pt x="0" y="0"/>
                  </a:cubicBezTo>
                  <a:cubicBezTo>
                    <a:pt x="2" y="0"/>
                    <a:pt x="2" y="0"/>
                    <a:pt x="2" y="0"/>
                  </a:cubicBezTo>
                  <a:cubicBezTo>
                    <a:pt x="2" y="0"/>
                    <a:pt x="3" y="0"/>
                    <a:pt x="3" y="0"/>
                  </a:cubicBezTo>
                  <a:cubicBezTo>
                    <a:pt x="7" y="0"/>
                    <a:pt x="7" y="2"/>
                    <a:pt x="7" y="4"/>
                  </a:cubicBezTo>
                  <a:cubicBezTo>
                    <a:pt x="8" y="4"/>
                    <a:pt x="8" y="5"/>
                    <a:pt x="8" y="6"/>
                  </a:cubicBezTo>
                  <a:lnTo>
                    <a:pt x="9" y="8"/>
                  </a:lnTo>
                  <a:close/>
                  <a:moveTo>
                    <a:pt x="4" y="2"/>
                  </a:moveTo>
                  <a:cubicBezTo>
                    <a:pt x="4" y="2"/>
                    <a:pt x="4" y="2"/>
                    <a:pt x="4" y="2"/>
                  </a:cubicBezTo>
                  <a:cubicBezTo>
                    <a:pt x="4" y="3"/>
                    <a:pt x="5" y="4"/>
                    <a:pt x="6" y="5"/>
                  </a:cubicBezTo>
                  <a:cubicBezTo>
                    <a:pt x="6" y="5"/>
                    <a:pt x="5" y="4"/>
                    <a:pt x="5" y="4"/>
                  </a:cubicBezTo>
                  <a:cubicBezTo>
                    <a:pt x="5" y="2"/>
                    <a:pt x="5" y="2"/>
                    <a:pt x="4"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1" name="Freeform 571"/>
            <p:cNvSpPr/>
            <p:nvPr/>
          </p:nvSpPr>
          <p:spPr bwMode="auto">
            <a:xfrm>
              <a:off x="5845176" y="2627140"/>
              <a:ext cx="11113" cy="11113"/>
            </a:xfrm>
            <a:custGeom>
              <a:avLst/>
              <a:gdLst>
                <a:gd name="T0" fmla="*/ 1 w 4"/>
                <a:gd name="T1" fmla="*/ 0 h 4"/>
                <a:gd name="T2" fmla="*/ 4 w 4"/>
                <a:gd name="T3" fmla="*/ 4 h 4"/>
                <a:gd name="T4" fmla="*/ 0 w 4"/>
                <a:gd name="T5" fmla="*/ 3 h 4"/>
                <a:gd name="T6" fmla="*/ 1 w 4"/>
                <a:gd name="T7" fmla="*/ 0 h 4"/>
              </a:gdLst>
              <a:ahLst/>
              <a:cxnLst>
                <a:cxn ang="0">
                  <a:pos x="T0" y="T1"/>
                </a:cxn>
                <a:cxn ang="0">
                  <a:pos x="T2" y="T3"/>
                </a:cxn>
                <a:cxn ang="0">
                  <a:pos x="T4" y="T5"/>
                </a:cxn>
                <a:cxn ang="0">
                  <a:pos x="T6" y="T7"/>
                </a:cxn>
              </a:cxnLst>
              <a:rect l="0" t="0" r="r" b="b"/>
              <a:pathLst>
                <a:path w="4" h="4">
                  <a:moveTo>
                    <a:pt x="1" y="0"/>
                  </a:moveTo>
                  <a:cubicBezTo>
                    <a:pt x="2" y="1"/>
                    <a:pt x="3" y="2"/>
                    <a:pt x="4" y="4"/>
                  </a:cubicBezTo>
                  <a:cubicBezTo>
                    <a:pt x="3" y="3"/>
                    <a:pt x="2" y="2"/>
                    <a:pt x="0" y="3"/>
                  </a:cubicBezTo>
                  <a:cubicBezTo>
                    <a:pt x="1" y="2"/>
                    <a:pt x="0"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2" name="Freeform 572"/>
            <p:cNvSpPr/>
            <p:nvPr/>
          </p:nvSpPr>
          <p:spPr bwMode="auto">
            <a:xfrm>
              <a:off x="5843588" y="2623965"/>
              <a:ext cx="19050" cy="28575"/>
            </a:xfrm>
            <a:custGeom>
              <a:avLst/>
              <a:gdLst>
                <a:gd name="T0" fmla="*/ 7 w 7"/>
                <a:gd name="T1" fmla="*/ 10 h 10"/>
                <a:gd name="T2" fmla="*/ 4 w 7"/>
                <a:gd name="T3" fmla="*/ 5 h 10"/>
                <a:gd name="T4" fmla="*/ 2 w 7"/>
                <a:gd name="T5" fmla="*/ 5 h 10"/>
                <a:gd name="T6" fmla="*/ 0 w 7"/>
                <a:gd name="T7" fmla="*/ 6 h 10"/>
                <a:gd name="T8" fmla="*/ 1 w 7"/>
                <a:gd name="T9" fmla="*/ 4 h 10"/>
                <a:gd name="T10" fmla="*/ 1 w 7"/>
                <a:gd name="T11" fmla="*/ 3 h 10"/>
                <a:gd name="T12" fmla="*/ 1 w 7"/>
                <a:gd name="T13" fmla="*/ 1 h 10"/>
                <a:gd name="T14" fmla="*/ 1 w 7"/>
                <a:gd name="T15" fmla="*/ 0 h 10"/>
                <a:gd name="T16" fmla="*/ 2 w 7"/>
                <a:gd name="T17" fmla="*/ 1 h 10"/>
                <a:gd name="T18" fmla="*/ 6 w 7"/>
                <a:gd name="T19" fmla="*/ 5 h 10"/>
                <a:gd name="T20" fmla="*/ 7 w 7"/>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7" y="10"/>
                  </a:moveTo>
                  <a:cubicBezTo>
                    <a:pt x="4" y="5"/>
                    <a:pt x="4" y="5"/>
                    <a:pt x="4" y="5"/>
                  </a:cubicBezTo>
                  <a:cubicBezTo>
                    <a:pt x="3" y="5"/>
                    <a:pt x="3" y="4"/>
                    <a:pt x="2" y="5"/>
                  </a:cubicBezTo>
                  <a:cubicBezTo>
                    <a:pt x="0" y="6"/>
                    <a:pt x="0" y="6"/>
                    <a:pt x="0" y="6"/>
                  </a:cubicBezTo>
                  <a:cubicBezTo>
                    <a:pt x="1" y="4"/>
                    <a:pt x="1" y="4"/>
                    <a:pt x="1" y="4"/>
                  </a:cubicBezTo>
                  <a:cubicBezTo>
                    <a:pt x="1" y="4"/>
                    <a:pt x="1" y="3"/>
                    <a:pt x="1" y="3"/>
                  </a:cubicBezTo>
                  <a:cubicBezTo>
                    <a:pt x="1" y="2"/>
                    <a:pt x="1" y="2"/>
                    <a:pt x="1" y="1"/>
                  </a:cubicBezTo>
                  <a:cubicBezTo>
                    <a:pt x="1" y="0"/>
                    <a:pt x="1" y="0"/>
                    <a:pt x="1" y="0"/>
                  </a:cubicBezTo>
                  <a:cubicBezTo>
                    <a:pt x="2" y="1"/>
                    <a:pt x="2" y="1"/>
                    <a:pt x="2" y="1"/>
                  </a:cubicBezTo>
                  <a:cubicBezTo>
                    <a:pt x="4" y="2"/>
                    <a:pt x="5" y="3"/>
                    <a:pt x="6" y="5"/>
                  </a:cubicBezTo>
                  <a:lnTo>
                    <a:pt x="7" y="1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3" name="Freeform 573"/>
            <p:cNvSpPr/>
            <p:nvPr/>
          </p:nvSpPr>
          <p:spPr bwMode="auto">
            <a:xfrm>
              <a:off x="5835651" y="2627140"/>
              <a:ext cx="1588" cy="4763"/>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0" y="1"/>
                    <a:pt x="1" y="0"/>
                    <a:pt x="0" y="2"/>
                  </a:cubicBezTo>
                  <a:cubicBezTo>
                    <a:pt x="0" y="2"/>
                    <a:pt x="0" y="1"/>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4" name="Freeform 574"/>
            <p:cNvSpPr/>
            <p:nvPr/>
          </p:nvSpPr>
          <p:spPr bwMode="auto">
            <a:xfrm>
              <a:off x="5832476" y="2627140"/>
              <a:ext cx="4763" cy="19050"/>
            </a:xfrm>
            <a:custGeom>
              <a:avLst/>
              <a:gdLst>
                <a:gd name="T0" fmla="*/ 0 w 2"/>
                <a:gd name="T1" fmla="*/ 7 h 7"/>
                <a:gd name="T2" fmla="*/ 0 w 2"/>
                <a:gd name="T3" fmla="*/ 1 h 7"/>
                <a:gd name="T4" fmla="*/ 0 w 2"/>
                <a:gd name="T5" fmla="*/ 1 h 7"/>
                <a:gd name="T6" fmla="*/ 0 w 2"/>
                <a:gd name="T7" fmla="*/ 1 h 7"/>
                <a:gd name="T8" fmla="*/ 1 w 2"/>
                <a:gd name="T9" fmla="*/ 0 h 7"/>
                <a:gd name="T10" fmla="*/ 1 w 2"/>
                <a:gd name="T11" fmla="*/ 0 h 7"/>
                <a:gd name="T12" fmla="*/ 2 w 2"/>
                <a:gd name="T13" fmla="*/ 0 h 7"/>
                <a:gd name="T14" fmla="*/ 2 w 2"/>
                <a:gd name="T15" fmla="*/ 3 h 7"/>
                <a:gd name="T16" fmla="*/ 0 w 2"/>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0" y="7"/>
                  </a:moveTo>
                  <a:cubicBezTo>
                    <a:pt x="0" y="1"/>
                    <a:pt x="0" y="1"/>
                    <a:pt x="0" y="1"/>
                  </a:cubicBezTo>
                  <a:cubicBezTo>
                    <a:pt x="0" y="1"/>
                    <a:pt x="0" y="1"/>
                    <a:pt x="0" y="1"/>
                  </a:cubicBezTo>
                  <a:cubicBezTo>
                    <a:pt x="0" y="1"/>
                    <a:pt x="0" y="1"/>
                    <a:pt x="0" y="1"/>
                  </a:cubicBezTo>
                  <a:cubicBezTo>
                    <a:pt x="0" y="0"/>
                    <a:pt x="1" y="0"/>
                    <a:pt x="1" y="0"/>
                  </a:cubicBezTo>
                  <a:cubicBezTo>
                    <a:pt x="1" y="0"/>
                    <a:pt x="1" y="0"/>
                    <a:pt x="1" y="0"/>
                  </a:cubicBezTo>
                  <a:cubicBezTo>
                    <a:pt x="2" y="0"/>
                    <a:pt x="2" y="0"/>
                    <a:pt x="2" y="0"/>
                  </a:cubicBezTo>
                  <a:cubicBezTo>
                    <a:pt x="2" y="1"/>
                    <a:pt x="2" y="2"/>
                    <a:pt x="2" y="3"/>
                  </a:cubicBezTo>
                  <a:lnTo>
                    <a:pt x="0" y="7"/>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5" name="Freeform 575"/>
            <p:cNvSpPr/>
            <p:nvPr/>
          </p:nvSpPr>
          <p:spPr bwMode="auto">
            <a:xfrm>
              <a:off x="5832476" y="2616027"/>
              <a:ext cx="3175" cy="6350"/>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1"/>
                    <a:pt x="1" y="0"/>
                    <a:pt x="1" y="2"/>
                  </a:cubicBezTo>
                  <a:cubicBezTo>
                    <a:pt x="1" y="2"/>
                    <a:pt x="1" y="2"/>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6" name="Freeform 576"/>
            <p:cNvSpPr/>
            <p:nvPr/>
          </p:nvSpPr>
          <p:spPr bwMode="auto">
            <a:xfrm>
              <a:off x="5826126" y="2616027"/>
              <a:ext cx="14288" cy="14288"/>
            </a:xfrm>
            <a:custGeom>
              <a:avLst/>
              <a:gdLst>
                <a:gd name="T0" fmla="*/ 5 w 5"/>
                <a:gd name="T1" fmla="*/ 5 h 5"/>
                <a:gd name="T2" fmla="*/ 2 w 5"/>
                <a:gd name="T3" fmla="*/ 3 h 5"/>
                <a:gd name="T4" fmla="*/ 2 w 5"/>
                <a:gd name="T5" fmla="*/ 2 h 5"/>
                <a:gd name="T6" fmla="*/ 0 w 5"/>
                <a:gd name="T7" fmla="*/ 1 h 5"/>
                <a:gd name="T8" fmla="*/ 2 w 5"/>
                <a:gd name="T9" fmla="*/ 1 h 5"/>
                <a:gd name="T10" fmla="*/ 3 w 5"/>
                <a:gd name="T11" fmla="*/ 0 h 5"/>
                <a:gd name="T12" fmla="*/ 4 w 5"/>
                <a:gd name="T13" fmla="*/ 2 h 5"/>
                <a:gd name="T14" fmla="*/ 5 w 5"/>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5"/>
                  </a:moveTo>
                  <a:cubicBezTo>
                    <a:pt x="2" y="3"/>
                    <a:pt x="2" y="3"/>
                    <a:pt x="2" y="3"/>
                  </a:cubicBezTo>
                  <a:cubicBezTo>
                    <a:pt x="2" y="3"/>
                    <a:pt x="2" y="3"/>
                    <a:pt x="2" y="2"/>
                  </a:cubicBezTo>
                  <a:cubicBezTo>
                    <a:pt x="0" y="1"/>
                    <a:pt x="0" y="1"/>
                    <a:pt x="0" y="1"/>
                  </a:cubicBezTo>
                  <a:cubicBezTo>
                    <a:pt x="2" y="1"/>
                    <a:pt x="2" y="1"/>
                    <a:pt x="2" y="1"/>
                  </a:cubicBezTo>
                  <a:cubicBezTo>
                    <a:pt x="2" y="0"/>
                    <a:pt x="2" y="0"/>
                    <a:pt x="3" y="0"/>
                  </a:cubicBezTo>
                  <a:cubicBezTo>
                    <a:pt x="4" y="0"/>
                    <a:pt x="4" y="1"/>
                    <a:pt x="4" y="2"/>
                  </a:cubicBezTo>
                  <a:lnTo>
                    <a:pt x="5"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7" name="Freeform 577"/>
            <p:cNvSpPr/>
            <p:nvPr/>
          </p:nvSpPr>
          <p:spPr bwMode="auto">
            <a:xfrm>
              <a:off x="5832476" y="2601740"/>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1"/>
                    <a:pt x="0" y="0"/>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8" name="Freeform 578"/>
            <p:cNvSpPr/>
            <p:nvPr/>
          </p:nvSpPr>
          <p:spPr bwMode="auto">
            <a:xfrm>
              <a:off x="5829301" y="2600152"/>
              <a:ext cx="7938" cy="15875"/>
            </a:xfrm>
            <a:custGeom>
              <a:avLst/>
              <a:gdLst>
                <a:gd name="T0" fmla="*/ 2 w 3"/>
                <a:gd name="T1" fmla="*/ 6 h 6"/>
                <a:gd name="T2" fmla="*/ 1 w 3"/>
                <a:gd name="T3" fmla="*/ 2 h 6"/>
                <a:gd name="T4" fmla="*/ 1 w 3"/>
                <a:gd name="T5" fmla="*/ 2 h 6"/>
                <a:gd name="T6" fmla="*/ 0 w 3"/>
                <a:gd name="T7" fmla="*/ 1 h 6"/>
                <a:gd name="T8" fmla="*/ 0 w 3"/>
                <a:gd name="T9" fmla="*/ 1 h 6"/>
                <a:gd name="T10" fmla="*/ 1 w 3"/>
                <a:gd name="T11" fmla="*/ 0 h 6"/>
                <a:gd name="T12" fmla="*/ 1 w 3"/>
                <a:gd name="T13" fmla="*/ 0 h 6"/>
                <a:gd name="T14" fmla="*/ 2 w 3"/>
                <a:gd name="T15" fmla="*/ 0 h 6"/>
                <a:gd name="T16" fmla="*/ 3 w 3"/>
                <a:gd name="T17" fmla="*/ 2 h 6"/>
                <a:gd name="T18" fmla="*/ 2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2" y="6"/>
                  </a:moveTo>
                  <a:cubicBezTo>
                    <a:pt x="1" y="2"/>
                    <a:pt x="1" y="2"/>
                    <a:pt x="1" y="2"/>
                  </a:cubicBezTo>
                  <a:cubicBezTo>
                    <a:pt x="1" y="2"/>
                    <a:pt x="1" y="2"/>
                    <a:pt x="1" y="2"/>
                  </a:cubicBezTo>
                  <a:cubicBezTo>
                    <a:pt x="0" y="1"/>
                    <a:pt x="0" y="1"/>
                    <a:pt x="0" y="1"/>
                  </a:cubicBezTo>
                  <a:cubicBezTo>
                    <a:pt x="0" y="1"/>
                    <a:pt x="0" y="1"/>
                    <a:pt x="0" y="1"/>
                  </a:cubicBezTo>
                  <a:cubicBezTo>
                    <a:pt x="1" y="0"/>
                    <a:pt x="1" y="0"/>
                    <a:pt x="1" y="0"/>
                  </a:cubicBezTo>
                  <a:cubicBezTo>
                    <a:pt x="1" y="0"/>
                    <a:pt x="1" y="0"/>
                    <a:pt x="1" y="0"/>
                  </a:cubicBezTo>
                  <a:cubicBezTo>
                    <a:pt x="2" y="0"/>
                    <a:pt x="2" y="0"/>
                    <a:pt x="2" y="0"/>
                  </a:cubicBezTo>
                  <a:cubicBezTo>
                    <a:pt x="3" y="1"/>
                    <a:pt x="3" y="1"/>
                    <a:pt x="3" y="2"/>
                  </a:cubicBezTo>
                  <a:lnTo>
                    <a:pt x="2"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69" name="Freeform 579"/>
            <p:cNvSpPr/>
            <p:nvPr/>
          </p:nvSpPr>
          <p:spPr bwMode="auto">
            <a:xfrm>
              <a:off x="5810251" y="2562052"/>
              <a:ext cx="46038" cy="68263"/>
            </a:xfrm>
            <a:custGeom>
              <a:avLst/>
              <a:gdLst>
                <a:gd name="T0" fmla="*/ 10 w 17"/>
                <a:gd name="T1" fmla="*/ 1 h 25"/>
                <a:gd name="T2" fmla="*/ 10 w 17"/>
                <a:gd name="T3" fmla="*/ 8 h 25"/>
                <a:gd name="T4" fmla="*/ 7 w 17"/>
                <a:gd name="T5" fmla="*/ 14 h 25"/>
                <a:gd name="T6" fmla="*/ 9 w 17"/>
                <a:gd name="T7" fmla="*/ 19 h 25"/>
                <a:gd name="T8" fmla="*/ 13 w 17"/>
                <a:gd name="T9" fmla="*/ 20 h 25"/>
                <a:gd name="T10" fmla="*/ 14 w 17"/>
                <a:gd name="T11" fmla="*/ 19 h 25"/>
                <a:gd name="T12" fmla="*/ 16 w 17"/>
                <a:gd name="T13" fmla="*/ 20 h 25"/>
                <a:gd name="T14" fmla="*/ 15 w 17"/>
                <a:gd name="T15" fmla="*/ 20 h 25"/>
                <a:gd name="T16" fmla="*/ 17 w 17"/>
                <a:gd name="T17" fmla="*/ 25 h 25"/>
                <a:gd name="T18" fmla="*/ 16 w 17"/>
                <a:gd name="T19" fmla="*/ 23 h 25"/>
                <a:gd name="T20" fmla="*/ 11 w 17"/>
                <a:gd name="T21" fmla="*/ 19 h 25"/>
                <a:gd name="T22" fmla="*/ 11 w 17"/>
                <a:gd name="T23" fmla="*/ 22 h 25"/>
                <a:gd name="T24" fmla="*/ 9 w 17"/>
                <a:gd name="T25" fmla="*/ 19 h 25"/>
                <a:gd name="T26" fmla="*/ 6 w 17"/>
                <a:gd name="T27" fmla="*/ 20 h 25"/>
                <a:gd name="T28" fmla="*/ 5 w 17"/>
                <a:gd name="T29" fmla="*/ 16 h 25"/>
                <a:gd name="T30" fmla="*/ 3 w 17"/>
                <a:gd name="T31" fmla="*/ 16 h 25"/>
                <a:gd name="T32" fmla="*/ 3 w 17"/>
                <a:gd name="T33" fmla="*/ 17 h 25"/>
                <a:gd name="T34" fmla="*/ 0 w 17"/>
                <a:gd name="T35" fmla="*/ 10 h 25"/>
                <a:gd name="T36" fmla="*/ 3 w 17"/>
                <a:gd name="T37" fmla="*/ 1 h 25"/>
                <a:gd name="T38" fmla="*/ 10 w 17"/>
                <a:gd name="T3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5">
                  <a:moveTo>
                    <a:pt x="10" y="1"/>
                  </a:moveTo>
                  <a:cubicBezTo>
                    <a:pt x="10" y="2"/>
                    <a:pt x="11" y="7"/>
                    <a:pt x="10" y="8"/>
                  </a:cubicBezTo>
                  <a:cubicBezTo>
                    <a:pt x="10" y="10"/>
                    <a:pt x="7" y="11"/>
                    <a:pt x="7" y="14"/>
                  </a:cubicBezTo>
                  <a:cubicBezTo>
                    <a:pt x="6" y="15"/>
                    <a:pt x="8" y="19"/>
                    <a:pt x="9" y="19"/>
                  </a:cubicBezTo>
                  <a:cubicBezTo>
                    <a:pt x="11" y="19"/>
                    <a:pt x="12" y="16"/>
                    <a:pt x="13" y="20"/>
                  </a:cubicBezTo>
                  <a:cubicBezTo>
                    <a:pt x="13" y="20"/>
                    <a:pt x="14" y="19"/>
                    <a:pt x="14" y="19"/>
                  </a:cubicBezTo>
                  <a:cubicBezTo>
                    <a:pt x="14" y="19"/>
                    <a:pt x="16" y="19"/>
                    <a:pt x="16" y="20"/>
                  </a:cubicBezTo>
                  <a:cubicBezTo>
                    <a:pt x="16" y="20"/>
                    <a:pt x="15" y="20"/>
                    <a:pt x="15" y="20"/>
                  </a:cubicBezTo>
                  <a:cubicBezTo>
                    <a:pt x="16" y="22"/>
                    <a:pt x="17" y="23"/>
                    <a:pt x="17" y="25"/>
                  </a:cubicBezTo>
                  <a:cubicBezTo>
                    <a:pt x="17" y="24"/>
                    <a:pt x="16" y="24"/>
                    <a:pt x="16" y="23"/>
                  </a:cubicBezTo>
                  <a:cubicBezTo>
                    <a:pt x="14" y="23"/>
                    <a:pt x="13" y="20"/>
                    <a:pt x="11" y="19"/>
                  </a:cubicBezTo>
                  <a:cubicBezTo>
                    <a:pt x="11" y="20"/>
                    <a:pt x="11" y="21"/>
                    <a:pt x="11" y="22"/>
                  </a:cubicBezTo>
                  <a:cubicBezTo>
                    <a:pt x="11" y="21"/>
                    <a:pt x="10" y="20"/>
                    <a:pt x="9" y="19"/>
                  </a:cubicBezTo>
                  <a:cubicBezTo>
                    <a:pt x="8" y="19"/>
                    <a:pt x="7" y="20"/>
                    <a:pt x="6" y="20"/>
                  </a:cubicBezTo>
                  <a:cubicBezTo>
                    <a:pt x="4" y="19"/>
                    <a:pt x="2" y="19"/>
                    <a:pt x="5" y="16"/>
                  </a:cubicBezTo>
                  <a:cubicBezTo>
                    <a:pt x="4" y="16"/>
                    <a:pt x="4" y="16"/>
                    <a:pt x="3" y="16"/>
                  </a:cubicBezTo>
                  <a:cubicBezTo>
                    <a:pt x="3" y="16"/>
                    <a:pt x="3" y="17"/>
                    <a:pt x="3" y="17"/>
                  </a:cubicBezTo>
                  <a:cubicBezTo>
                    <a:pt x="1" y="15"/>
                    <a:pt x="1" y="13"/>
                    <a:pt x="0" y="10"/>
                  </a:cubicBezTo>
                  <a:cubicBezTo>
                    <a:pt x="4" y="12"/>
                    <a:pt x="3" y="3"/>
                    <a:pt x="3" y="1"/>
                  </a:cubicBezTo>
                  <a:cubicBezTo>
                    <a:pt x="3" y="0"/>
                    <a:pt x="9" y="1"/>
                    <a:pt x="1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0" name="Freeform 580"/>
            <p:cNvSpPr>
              <a:spLocks noEditPoints="1"/>
            </p:cNvSpPr>
            <p:nvPr/>
          </p:nvSpPr>
          <p:spPr bwMode="auto">
            <a:xfrm>
              <a:off x="5807076" y="2558877"/>
              <a:ext cx="52388" cy="87313"/>
            </a:xfrm>
            <a:custGeom>
              <a:avLst/>
              <a:gdLst>
                <a:gd name="T0" fmla="*/ 17 w 19"/>
                <a:gd name="T1" fmla="*/ 26 h 32"/>
                <a:gd name="T2" fmla="*/ 14 w 19"/>
                <a:gd name="T3" fmla="*/ 24 h 32"/>
                <a:gd name="T4" fmla="*/ 14 w 19"/>
                <a:gd name="T5" fmla="*/ 24 h 32"/>
                <a:gd name="T6" fmla="*/ 15 w 19"/>
                <a:gd name="T7" fmla="*/ 27 h 32"/>
                <a:gd name="T8" fmla="*/ 11 w 19"/>
                <a:gd name="T9" fmla="*/ 23 h 32"/>
                <a:gd name="T10" fmla="*/ 8 w 19"/>
                <a:gd name="T11" fmla="*/ 22 h 32"/>
                <a:gd name="T12" fmla="*/ 7 w 19"/>
                <a:gd name="T13" fmla="*/ 22 h 32"/>
                <a:gd name="T14" fmla="*/ 4 w 19"/>
                <a:gd name="T15" fmla="*/ 20 h 32"/>
                <a:gd name="T16" fmla="*/ 3 w 19"/>
                <a:gd name="T17" fmla="*/ 19 h 32"/>
                <a:gd name="T18" fmla="*/ 0 w 19"/>
                <a:gd name="T19" fmla="*/ 10 h 32"/>
                <a:gd name="T20" fmla="*/ 2 w 19"/>
                <a:gd name="T21" fmla="*/ 10 h 32"/>
                <a:gd name="T22" fmla="*/ 3 w 19"/>
                <a:gd name="T23" fmla="*/ 2 h 32"/>
                <a:gd name="T24" fmla="*/ 8 w 19"/>
                <a:gd name="T25" fmla="*/ 1 h 32"/>
                <a:gd name="T26" fmla="*/ 12 w 19"/>
                <a:gd name="T27" fmla="*/ 0 h 32"/>
                <a:gd name="T28" fmla="*/ 12 w 19"/>
                <a:gd name="T29" fmla="*/ 5 h 32"/>
                <a:gd name="T30" fmla="*/ 10 w 19"/>
                <a:gd name="T31" fmla="*/ 12 h 32"/>
                <a:gd name="T32" fmla="*/ 10 w 19"/>
                <a:gd name="T33" fmla="*/ 19 h 32"/>
                <a:gd name="T34" fmla="*/ 10 w 19"/>
                <a:gd name="T35" fmla="*/ 18 h 32"/>
                <a:gd name="T36" fmla="*/ 11 w 19"/>
                <a:gd name="T37" fmla="*/ 19 h 32"/>
                <a:gd name="T38" fmla="*/ 14 w 19"/>
                <a:gd name="T39" fmla="*/ 19 h 32"/>
                <a:gd name="T40" fmla="*/ 18 w 19"/>
                <a:gd name="T41" fmla="*/ 20 h 32"/>
                <a:gd name="T42" fmla="*/ 18 w 19"/>
                <a:gd name="T43" fmla="*/ 22 h 32"/>
                <a:gd name="T44" fmla="*/ 17 w 19"/>
                <a:gd name="T45" fmla="*/ 32 h 32"/>
                <a:gd name="T46" fmla="*/ 6 w 19"/>
                <a:gd name="T47" fmla="*/ 18 h 32"/>
                <a:gd name="T48" fmla="*/ 7 w 19"/>
                <a:gd name="T49" fmla="*/ 20 h 32"/>
                <a:gd name="T50" fmla="*/ 8 w 19"/>
                <a:gd name="T51" fmla="*/ 20 h 32"/>
                <a:gd name="T52" fmla="*/ 4 w 19"/>
                <a:gd name="T53" fmla="*/ 16 h 32"/>
                <a:gd name="T54" fmla="*/ 7 w 19"/>
                <a:gd name="T55" fmla="*/ 14 h 32"/>
                <a:gd name="T56" fmla="*/ 11 w 19"/>
                <a:gd name="T57" fmla="*/ 8 h 32"/>
                <a:gd name="T58" fmla="*/ 10 w 19"/>
                <a:gd name="T59" fmla="*/ 3 h 32"/>
                <a:gd name="T60" fmla="*/ 5 w 19"/>
                <a:gd name="T61" fmla="*/ 3 h 32"/>
                <a:gd name="T62" fmla="*/ 2 w 19"/>
                <a:gd name="T6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32">
                  <a:moveTo>
                    <a:pt x="17" y="32"/>
                  </a:moveTo>
                  <a:cubicBezTo>
                    <a:pt x="17" y="26"/>
                    <a:pt x="17" y="26"/>
                    <a:pt x="17" y="26"/>
                  </a:cubicBezTo>
                  <a:cubicBezTo>
                    <a:pt x="17" y="26"/>
                    <a:pt x="17" y="25"/>
                    <a:pt x="17" y="25"/>
                  </a:cubicBezTo>
                  <a:cubicBezTo>
                    <a:pt x="16" y="25"/>
                    <a:pt x="15" y="24"/>
                    <a:pt x="14" y="24"/>
                  </a:cubicBezTo>
                  <a:cubicBezTo>
                    <a:pt x="14" y="24"/>
                    <a:pt x="14" y="24"/>
                    <a:pt x="14" y="24"/>
                  </a:cubicBezTo>
                  <a:cubicBezTo>
                    <a:pt x="14" y="24"/>
                    <a:pt x="14" y="24"/>
                    <a:pt x="14" y="24"/>
                  </a:cubicBezTo>
                  <a:cubicBezTo>
                    <a:pt x="14" y="23"/>
                    <a:pt x="14" y="23"/>
                    <a:pt x="14" y="23"/>
                  </a:cubicBezTo>
                  <a:cubicBezTo>
                    <a:pt x="15" y="27"/>
                    <a:pt x="15" y="27"/>
                    <a:pt x="15" y="27"/>
                  </a:cubicBezTo>
                  <a:cubicBezTo>
                    <a:pt x="12" y="24"/>
                    <a:pt x="12" y="24"/>
                    <a:pt x="12" y="24"/>
                  </a:cubicBezTo>
                  <a:cubicBezTo>
                    <a:pt x="12" y="24"/>
                    <a:pt x="11" y="23"/>
                    <a:pt x="11" y="23"/>
                  </a:cubicBezTo>
                  <a:cubicBezTo>
                    <a:pt x="10" y="22"/>
                    <a:pt x="10" y="21"/>
                    <a:pt x="9" y="21"/>
                  </a:cubicBezTo>
                  <a:cubicBezTo>
                    <a:pt x="9" y="21"/>
                    <a:pt x="9" y="22"/>
                    <a:pt x="8" y="22"/>
                  </a:cubicBezTo>
                  <a:cubicBezTo>
                    <a:pt x="8" y="22"/>
                    <a:pt x="8" y="22"/>
                    <a:pt x="7" y="22"/>
                  </a:cubicBezTo>
                  <a:cubicBezTo>
                    <a:pt x="7" y="22"/>
                    <a:pt x="7" y="22"/>
                    <a:pt x="7" y="22"/>
                  </a:cubicBezTo>
                  <a:cubicBezTo>
                    <a:pt x="6" y="22"/>
                    <a:pt x="6" y="22"/>
                    <a:pt x="6" y="22"/>
                  </a:cubicBezTo>
                  <a:cubicBezTo>
                    <a:pt x="5" y="22"/>
                    <a:pt x="4" y="21"/>
                    <a:pt x="4" y="20"/>
                  </a:cubicBezTo>
                  <a:cubicBezTo>
                    <a:pt x="4" y="20"/>
                    <a:pt x="3" y="19"/>
                    <a:pt x="4" y="19"/>
                  </a:cubicBezTo>
                  <a:cubicBezTo>
                    <a:pt x="3" y="19"/>
                    <a:pt x="3" y="19"/>
                    <a:pt x="3" y="19"/>
                  </a:cubicBezTo>
                  <a:cubicBezTo>
                    <a:pt x="2" y="17"/>
                    <a:pt x="1" y="14"/>
                    <a:pt x="0" y="12"/>
                  </a:cubicBezTo>
                  <a:cubicBezTo>
                    <a:pt x="0" y="10"/>
                    <a:pt x="0" y="10"/>
                    <a:pt x="0" y="10"/>
                  </a:cubicBezTo>
                  <a:cubicBezTo>
                    <a:pt x="1" y="10"/>
                    <a:pt x="1" y="10"/>
                    <a:pt x="1" y="10"/>
                  </a:cubicBezTo>
                  <a:cubicBezTo>
                    <a:pt x="2" y="10"/>
                    <a:pt x="2" y="10"/>
                    <a:pt x="2" y="10"/>
                  </a:cubicBezTo>
                  <a:cubicBezTo>
                    <a:pt x="3" y="10"/>
                    <a:pt x="3" y="6"/>
                    <a:pt x="3" y="4"/>
                  </a:cubicBezTo>
                  <a:cubicBezTo>
                    <a:pt x="3" y="3"/>
                    <a:pt x="3" y="2"/>
                    <a:pt x="3" y="2"/>
                  </a:cubicBezTo>
                  <a:cubicBezTo>
                    <a:pt x="3" y="1"/>
                    <a:pt x="5" y="1"/>
                    <a:pt x="5" y="1"/>
                  </a:cubicBezTo>
                  <a:cubicBezTo>
                    <a:pt x="6" y="1"/>
                    <a:pt x="7" y="1"/>
                    <a:pt x="8" y="1"/>
                  </a:cubicBezTo>
                  <a:cubicBezTo>
                    <a:pt x="9" y="1"/>
                    <a:pt x="10" y="1"/>
                    <a:pt x="10" y="1"/>
                  </a:cubicBezTo>
                  <a:cubicBezTo>
                    <a:pt x="12" y="0"/>
                    <a:pt x="12" y="0"/>
                    <a:pt x="12" y="0"/>
                  </a:cubicBezTo>
                  <a:cubicBezTo>
                    <a:pt x="12" y="2"/>
                    <a:pt x="12" y="2"/>
                    <a:pt x="12" y="2"/>
                  </a:cubicBezTo>
                  <a:cubicBezTo>
                    <a:pt x="12" y="2"/>
                    <a:pt x="12" y="4"/>
                    <a:pt x="12" y="5"/>
                  </a:cubicBezTo>
                  <a:cubicBezTo>
                    <a:pt x="13" y="7"/>
                    <a:pt x="13" y="8"/>
                    <a:pt x="12" y="9"/>
                  </a:cubicBezTo>
                  <a:cubicBezTo>
                    <a:pt x="12" y="10"/>
                    <a:pt x="11" y="11"/>
                    <a:pt x="10" y="12"/>
                  </a:cubicBezTo>
                  <a:cubicBezTo>
                    <a:pt x="9" y="13"/>
                    <a:pt x="9" y="14"/>
                    <a:pt x="8" y="15"/>
                  </a:cubicBezTo>
                  <a:cubicBezTo>
                    <a:pt x="8" y="16"/>
                    <a:pt x="9" y="19"/>
                    <a:pt x="10" y="19"/>
                  </a:cubicBezTo>
                  <a:cubicBezTo>
                    <a:pt x="10" y="19"/>
                    <a:pt x="10" y="19"/>
                    <a:pt x="10" y="19"/>
                  </a:cubicBezTo>
                  <a:cubicBezTo>
                    <a:pt x="10" y="18"/>
                    <a:pt x="10" y="18"/>
                    <a:pt x="10" y="18"/>
                  </a:cubicBezTo>
                  <a:cubicBezTo>
                    <a:pt x="11" y="19"/>
                    <a:pt x="11" y="19"/>
                    <a:pt x="11" y="19"/>
                  </a:cubicBezTo>
                  <a:cubicBezTo>
                    <a:pt x="11" y="19"/>
                    <a:pt x="11" y="19"/>
                    <a:pt x="11" y="19"/>
                  </a:cubicBezTo>
                  <a:cubicBezTo>
                    <a:pt x="11" y="18"/>
                    <a:pt x="12" y="18"/>
                    <a:pt x="13" y="18"/>
                  </a:cubicBezTo>
                  <a:cubicBezTo>
                    <a:pt x="13" y="18"/>
                    <a:pt x="14" y="18"/>
                    <a:pt x="14" y="19"/>
                  </a:cubicBezTo>
                  <a:cubicBezTo>
                    <a:pt x="15" y="19"/>
                    <a:pt x="15" y="19"/>
                    <a:pt x="15" y="19"/>
                  </a:cubicBezTo>
                  <a:cubicBezTo>
                    <a:pt x="16" y="19"/>
                    <a:pt x="17" y="19"/>
                    <a:pt x="18" y="20"/>
                  </a:cubicBezTo>
                  <a:cubicBezTo>
                    <a:pt x="19" y="21"/>
                    <a:pt x="19" y="21"/>
                    <a:pt x="19" y="21"/>
                  </a:cubicBezTo>
                  <a:cubicBezTo>
                    <a:pt x="18" y="22"/>
                    <a:pt x="18" y="22"/>
                    <a:pt x="18" y="22"/>
                  </a:cubicBezTo>
                  <a:cubicBezTo>
                    <a:pt x="18" y="23"/>
                    <a:pt x="19" y="24"/>
                    <a:pt x="19" y="26"/>
                  </a:cubicBezTo>
                  <a:lnTo>
                    <a:pt x="17" y="32"/>
                  </a:lnTo>
                  <a:close/>
                  <a:moveTo>
                    <a:pt x="7" y="17"/>
                  </a:moveTo>
                  <a:cubicBezTo>
                    <a:pt x="6" y="18"/>
                    <a:pt x="6" y="18"/>
                    <a:pt x="6" y="18"/>
                  </a:cubicBezTo>
                  <a:cubicBezTo>
                    <a:pt x="5" y="19"/>
                    <a:pt x="5" y="19"/>
                    <a:pt x="5" y="19"/>
                  </a:cubicBezTo>
                  <a:cubicBezTo>
                    <a:pt x="6" y="20"/>
                    <a:pt x="6" y="20"/>
                    <a:pt x="7" y="20"/>
                  </a:cubicBezTo>
                  <a:cubicBezTo>
                    <a:pt x="7" y="20"/>
                    <a:pt x="7" y="20"/>
                    <a:pt x="7" y="20"/>
                  </a:cubicBezTo>
                  <a:cubicBezTo>
                    <a:pt x="7" y="20"/>
                    <a:pt x="8" y="20"/>
                    <a:pt x="8" y="20"/>
                  </a:cubicBezTo>
                  <a:cubicBezTo>
                    <a:pt x="8" y="19"/>
                    <a:pt x="7" y="18"/>
                    <a:pt x="7" y="17"/>
                  </a:cubicBezTo>
                  <a:close/>
                  <a:moveTo>
                    <a:pt x="4" y="16"/>
                  </a:moveTo>
                  <a:cubicBezTo>
                    <a:pt x="7" y="17"/>
                    <a:pt x="7" y="17"/>
                    <a:pt x="7" y="17"/>
                  </a:cubicBezTo>
                  <a:cubicBezTo>
                    <a:pt x="7" y="16"/>
                    <a:pt x="6" y="15"/>
                    <a:pt x="7" y="14"/>
                  </a:cubicBezTo>
                  <a:cubicBezTo>
                    <a:pt x="7" y="13"/>
                    <a:pt x="8" y="12"/>
                    <a:pt x="9" y="11"/>
                  </a:cubicBezTo>
                  <a:cubicBezTo>
                    <a:pt x="10" y="10"/>
                    <a:pt x="10" y="9"/>
                    <a:pt x="11" y="8"/>
                  </a:cubicBezTo>
                  <a:cubicBezTo>
                    <a:pt x="11" y="8"/>
                    <a:pt x="10" y="6"/>
                    <a:pt x="10" y="5"/>
                  </a:cubicBezTo>
                  <a:cubicBezTo>
                    <a:pt x="10" y="4"/>
                    <a:pt x="10" y="3"/>
                    <a:pt x="10" y="3"/>
                  </a:cubicBezTo>
                  <a:cubicBezTo>
                    <a:pt x="9" y="3"/>
                    <a:pt x="8" y="3"/>
                    <a:pt x="8" y="3"/>
                  </a:cubicBezTo>
                  <a:cubicBezTo>
                    <a:pt x="7" y="3"/>
                    <a:pt x="6" y="3"/>
                    <a:pt x="5" y="3"/>
                  </a:cubicBezTo>
                  <a:cubicBezTo>
                    <a:pt x="5" y="3"/>
                    <a:pt x="5" y="4"/>
                    <a:pt x="5" y="4"/>
                  </a:cubicBezTo>
                  <a:cubicBezTo>
                    <a:pt x="5" y="7"/>
                    <a:pt x="5" y="12"/>
                    <a:pt x="2" y="12"/>
                  </a:cubicBezTo>
                  <a:cubicBezTo>
                    <a:pt x="3" y="13"/>
                    <a:pt x="3" y="15"/>
                    <a:pt x="4"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1" name="Freeform 581"/>
            <p:cNvSpPr/>
            <p:nvPr/>
          </p:nvSpPr>
          <p:spPr bwMode="auto">
            <a:xfrm>
              <a:off x="5816601" y="2616027"/>
              <a:ext cx="19050" cy="15875"/>
            </a:xfrm>
            <a:custGeom>
              <a:avLst/>
              <a:gdLst>
                <a:gd name="T0" fmla="*/ 0 w 7"/>
                <a:gd name="T1" fmla="*/ 1 h 6"/>
                <a:gd name="T2" fmla="*/ 4 w 7"/>
                <a:gd name="T3" fmla="*/ 6 h 6"/>
                <a:gd name="T4" fmla="*/ 0 w 7"/>
                <a:gd name="T5" fmla="*/ 1 h 6"/>
              </a:gdLst>
              <a:ahLst/>
              <a:cxnLst>
                <a:cxn ang="0">
                  <a:pos x="T0" y="T1"/>
                </a:cxn>
                <a:cxn ang="0">
                  <a:pos x="T2" y="T3"/>
                </a:cxn>
                <a:cxn ang="0">
                  <a:pos x="T4" y="T5"/>
                </a:cxn>
              </a:cxnLst>
              <a:rect l="0" t="0" r="r" b="b"/>
              <a:pathLst>
                <a:path w="7" h="6">
                  <a:moveTo>
                    <a:pt x="0" y="1"/>
                  </a:moveTo>
                  <a:cubicBezTo>
                    <a:pt x="4" y="0"/>
                    <a:pt x="7" y="4"/>
                    <a:pt x="4" y="6"/>
                  </a:cubicBezTo>
                  <a:cubicBezTo>
                    <a:pt x="3" y="4"/>
                    <a:pt x="2" y="2"/>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2" name="Freeform 582"/>
            <p:cNvSpPr>
              <a:spLocks noEditPoints="1"/>
            </p:cNvSpPr>
            <p:nvPr/>
          </p:nvSpPr>
          <p:spPr bwMode="auto">
            <a:xfrm>
              <a:off x="5810251" y="2616027"/>
              <a:ext cx="22225" cy="19050"/>
            </a:xfrm>
            <a:custGeom>
              <a:avLst/>
              <a:gdLst>
                <a:gd name="T0" fmla="*/ 5 w 8"/>
                <a:gd name="T1" fmla="*/ 7 h 7"/>
                <a:gd name="T2" fmla="*/ 5 w 8"/>
                <a:gd name="T3" fmla="*/ 7 h 7"/>
                <a:gd name="T4" fmla="*/ 4 w 8"/>
                <a:gd name="T5" fmla="*/ 5 h 7"/>
                <a:gd name="T6" fmla="*/ 2 w 8"/>
                <a:gd name="T7" fmla="*/ 2 h 7"/>
                <a:gd name="T8" fmla="*/ 0 w 8"/>
                <a:gd name="T9" fmla="*/ 1 h 7"/>
                <a:gd name="T10" fmla="*/ 2 w 8"/>
                <a:gd name="T11" fmla="*/ 0 h 7"/>
                <a:gd name="T12" fmla="*/ 8 w 8"/>
                <a:gd name="T13" fmla="*/ 3 h 7"/>
                <a:gd name="T14" fmla="*/ 6 w 8"/>
                <a:gd name="T15" fmla="*/ 7 h 7"/>
                <a:gd name="T16" fmla="*/ 5 w 8"/>
                <a:gd name="T17" fmla="*/ 7 h 7"/>
                <a:gd name="T18" fmla="*/ 5 w 8"/>
                <a:gd name="T19" fmla="*/ 2 h 7"/>
                <a:gd name="T20" fmla="*/ 6 w 8"/>
                <a:gd name="T21" fmla="*/ 4 h 7"/>
                <a:gd name="T22" fmla="*/ 6 w 8"/>
                <a:gd name="T23" fmla="*/ 4 h 7"/>
                <a:gd name="T24" fmla="*/ 5 w 8"/>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7">
                  <a:moveTo>
                    <a:pt x="5" y="7"/>
                  </a:moveTo>
                  <a:cubicBezTo>
                    <a:pt x="5" y="7"/>
                    <a:pt x="5" y="7"/>
                    <a:pt x="5" y="7"/>
                  </a:cubicBezTo>
                  <a:cubicBezTo>
                    <a:pt x="5" y="6"/>
                    <a:pt x="4" y="6"/>
                    <a:pt x="4" y="5"/>
                  </a:cubicBezTo>
                  <a:cubicBezTo>
                    <a:pt x="4" y="4"/>
                    <a:pt x="3" y="3"/>
                    <a:pt x="2" y="2"/>
                  </a:cubicBezTo>
                  <a:cubicBezTo>
                    <a:pt x="0" y="1"/>
                    <a:pt x="0" y="1"/>
                    <a:pt x="0" y="1"/>
                  </a:cubicBezTo>
                  <a:cubicBezTo>
                    <a:pt x="2" y="0"/>
                    <a:pt x="2" y="0"/>
                    <a:pt x="2" y="0"/>
                  </a:cubicBezTo>
                  <a:cubicBezTo>
                    <a:pt x="4" y="0"/>
                    <a:pt x="7" y="1"/>
                    <a:pt x="8" y="3"/>
                  </a:cubicBezTo>
                  <a:cubicBezTo>
                    <a:pt x="8" y="5"/>
                    <a:pt x="8" y="6"/>
                    <a:pt x="6" y="7"/>
                  </a:cubicBezTo>
                  <a:lnTo>
                    <a:pt x="5" y="7"/>
                  </a:lnTo>
                  <a:close/>
                  <a:moveTo>
                    <a:pt x="5" y="2"/>
                  </a:moveTo>
                  <a:cubicBezTo>
                    <a:pt x="5" y="3"/>
                    <a:pt x="6" y="4"/>
                    <a:pt x="6" y="4"/>
                  </a:cubicBezTo>
                  <a:cubicBezTo>
                    <a:pt x="6" y="4"/>
                    <a:pt x="6" y="4"/>
                    <a:pt x="6" y="4"/>
                  </a:cubicBezTo>
                  <a:cubicBezTo>
                    <a:pt x="6" y="3"/>
                    <a:pt x="5" y="3"/>
                    <a:pt x="5"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3" name="Freeform 583"/>
            <p:cNvSpPr/>
            <p:nvPr/>
          </p:nvSpPr>
          <p:spPr bwMode="auto">
            <a:xfrm>
              <a:off x="5462588" y="2471565"/>
              <a:ext cx="57150" cy="61913"/>
            </a:xfrm>
            <a:custGeom>
              <a:avLst/>
              <a:gdLst>
                <a:gd name="T0" fmla="*/ 20 w 21"/>
                <a:gd name="T1" fmla="*/ 19 h 23"/>
                <a:gd name="T2" fmla="*/ 19 w 21"/>
                <a:gd name="T3" fmla="*/ 23 h 23"/>
                <a:gd name="T4" fmla="*/ 16 w 21"/>
                <a:gd name="T5" fmla="*/ 16 h 23"/>
                <a:gd name="T6" fmla="*/ 13 w 21"/>
                <a:gd name="T7" fmla="*/ 16 h 23"/>
                <a:gd name="T8" fmla="*/ 11 w 21"/>
                <a:gd name="T9" fmla="*/ 20 h 23"/>
                <a:gd name="T10" fmla="*/ 10 w 21"/>
                <a:gd name="T11" fmla="*/ 19 h 23"/>
                <a:gd name="T12" fmla="*/ 6 w 21"/>
                <a:gd name="T13" fmla="*/ 20 h 23"/>
                <a:gd name="T14" fmla="*/ 4 w 21"/>
                <a:gd name="T15" fmla="*/ 11 h 23"/>
                <a:gd name="T16" fmla="*/ 5 w 21"/>
                <a:gd name="T17" fmla="*/ 5 h 23"/>
                <a:gd name="T18" fmla="*/ 4 w 21"/>
                <a:gd name="T19" fmla="*/ 0 h 23"/>
                <a:gd name="T20" fmla="*/ 5 w 21"/>
                <a:gd name="T21" fmla="*/ 1 h 23"/>
                <a:gd name="T22" fmla="*/ 6 w 21"/>
                <a:gd name="T23" fmla="*/ 0 h 23"/>
                <a:gd name="T24" fmla="*/ 8 w 21"/>
                <a:gd name="T25" fmla="*/ 1 h 23"/>
                <a:gd name="T26" fmla="*/ 19 w 21"/>
                <a:gd name="T27" fmla="*/ 6 h 23"/>
                <a:gd name="T28" fmla="*/ 16 w 21"/>
                <a:gd name="T29" fmla="*/ 14 h 23"/>
                <a:gd name="T30" fmla="*/ 18 w 21"/>
                <a:gd name="T31" fmla="*/ 11 h 23"/>
                <a:gd name="T32" fmla="*/ 20 w 21"/>
                <a:gd name="T3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23">
                  <a:moveTo>
                    <a:pt x="20" y="19"/>
                  </a:moveTo>
                  <a:cubicBezTo>
                    <a:pt x="21" y="22"/>
                    <a:pt x="19" y="21"/>
                    <a:pt x="19" y="23"/>
                  </a:cubicBezTo>
                  <a:cubicBezTo>
                    <a:pt x="19" y="22"/>
                    <a:pt x="17" y="16"/>
                    <a:pt x="16" y="16"/>
                  </a:cubicBezTo>
                  <a:cubicBezTo>
                    <a:pt x="15" y="16"/>
                    <a:pt x="13" y="15"/>
                    <a:pt x="13" y="16"/>
                  </a:cubicBezTo>
                  <a:cubicBezTo>
                    <a:pt x="12" y="17"/>
                    <a:pt x="12" y="18"/>
                    <a:pt x="11" y="20"/>
                  </a:cubicBezTo>
                  <a:cubicBezTo>
                    <a:pt x="11" y="19"/>
                    <a:pt x="10" y="19"/>
                    <a:pt x="10" y="19"/>
                  </a:cubicBezTo>
                  <a:cubicBezTo>
                    <a:pt x="9" y="20"/>
                    <a:pt x="8" y="20"/>
                    <a:pt x="6" y="20"/>
                  </a:cubicBezTo>
                  <a:cubicBezTo>
                    <a:pt x="5" y="18"/>
                    <a:pt x="4" y="14"/>
                    <a:pt x="4" y="11"/>
                  </a:cubicBezTo>
                  <a:cubicBezTo>
                    <a:pt x="4" y="9"/>
                    <a:pt x="0" y="4"/>
                    <a:pt x="5" y="5"/>
                  </a:cubicBezTo>
                  <a:cubicBezTo>
                    <a:pt x="4" y="3"/>
                    <a:pt x="1" y="3"/>
                    <a:pt x="4" y="0"/>
                  </a:cubicBezTo>
                  <a:cubicBezTo>
                    <a:pt x="4" y="0"/>
                    <a:pt x="5" y="1"/>
                    <a:pt x="5" y="1"/>
                  </a:cubicBezTo>
                  <a:cubicBezTo>
                    <a:pt x="5" y="1"/>
                    <a:pt x="6" y="0"/>
                    <a:pt x="6" y="0"/>
                  </a:cubicBezTo>
                  <a:cubicBezTo>
                    <a:pt x="6" y="2"/>
                    <a:pt x="7" y="2"/>
                    <a:pt x="8" y="1"/>
                  </a:cubicBezTo>
                  <a:cubicBezTo>
                    <a:pt x="8" y="6"/>
                    <a:pt x="15" y="5"/>
                    <a:pt x="19" y="6"/>
                  </a:cubicBezTo>
                  <a:cubicBezTo>
                    <a:pt x="17" y="8"/>
                    <a:pt x="11" y="12"/>
                    <a:pt x="16" y="14"/>
                  </a:cubicBezTo>
                  <a:cubicBezTo>
                    <a:pt x="17" y="13"/>
                    <a:pt x="18" y="13"/>
                    <a:pt x="18" y="11"/>
                  </a:cubicBezTo>
                  <a:cubicBezTo>
                    <a:pt x="19" y="14"/>
                    <a:pt x="20" y="17"/>
                    <a:pt x="20"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4" name="Freeform 584"/>
            <p:cNvSpPr>
              <a:spLocks noEditPoints="1"/>
            </p:cNvSpPr>
            <p:nvPr/>
          </p:nvSpPr>
          <p:spPr bwMode="auto">
            <a:xfrm>
              <a:off x="5465763" y="2463627"/>
              <a:ext cx="57150" cy="88900"/>
            </a:xfrm>
            <a:custGeom>
              <a:avLst/>
              <a:gdLst>
                <a:gd name="T0" fmla="*/ 17 w 21"/>
                <a:gd name="T1" fmla="*/ 27 h 33"/>
                <a:gd name="T2" fmla="*/ 15 w 21"/>
                <a:gd name="T3" fmla="*/ 20 h 33"/>
                <a:gd name="T4" fmla="*/ 12 w 21"/>
                <a:gd name="T5" fmla="*/ 19 h 33"/>
                <a:gd name="T6" fmla="*/ 11 w 21"/>
                <a:gd name="T7" fmla="*/ 23 h 33"/>
                <a:gd name="T8" fmla="*/ 9 w 21"/>
                <a:gd name="T9" fmla="*/ 23 h 33"/>
                <a:gd name="T10" fmla="*/ 6 w 21"/>
                <a:gd name="T11" fmla="*/ 24 h 33"/>
                <a:gd name="T12" fmla="*/ 4 w 21"/>
                <a:gd name="T13" fmla="*/ 25 h 33"/>
                <a:gd name="T14" fmla="*/ 3 w 21"/>
                <a:gd name="T15" fmla="*/ 21 h 33"/>
                <a:gd name="T16" fmla="*/ 1 w 21"/>
                <a:gd name="T17" fmla="*/ 12 h 33"/>
                <a:gd name="T18" fmla="*/ 2 w 21"/>
                <a:gd name="T19" fmla="*/ 7 h 33"/>
                <a:gd name="T20" fmla="*/ 3 w 21"/>
                <a:gd name="T21" fmla="*/ 1 h 33"/>
                <a:gd name="T22" fmla="*/ 4 w 21"/>
                <a:gd name="T23" fmla="*/ 2 h 33"/>
                <a:gd name="T24" fmla="*/ 5 w 21"/>
                <a:gd name="T25" fmla="*/ 1 h 33"/>
                <a:gd name="T26" fmla="*/ 6 w 21"/>
                <a:gd name="T27" fmla="*/ 3 h 33"/>
                <a:gd name="T28" fmla="*/ 8 w 21"/>
                <a:gd name="T29" fmla="*/ 0 h 33"/>
                <a:gd name="T30" fmla="*/ 15 w 21"/>
                <a:gd name="T31" fmla="*/ 8 h 33"/>
                <a:gd name="T32" fmla="*/ 20 w 21"/>
                <a:gd name="T33" fmla="*/ 8 h 33"/>
                <a:gd name="T34" fmla="*/ 17 w 21"/>
                <a:gd name="T35" fmla="*/ 10 h 33"/>
                <a:gd name="T36" fmla="*/ 15 w 21"/>
                <a:gd name="T37" fmla="*/ 16 h 33"/>
                <a:gd name="T38" fmla="*/ 16 w 21"/>
                <a:gd name="T39" fmla="*/ 14 h 33"/>
                <a:gd name="T40" fmla="*/ 18 w 21"/>
                <a:gd name="T41" fmla="*/ 14 h 33"/>
                <a:gd name="T42" fmla="*/ 20 w 21"/>
                <a:gd name="T43" fmla="*/ 22 h 33"/>
                <a:gd name="T44" fmla="*/ 19 w 21"/>
                <a:gd name="T45" fmla="*/ 26 h 33"/>
                <a:gd name="T46" fmla="*/ 16 w 21"/>
                <a:gd name="T47" fmla="*/ 18 h 33"/>
                <a:gd name="T48" fmla="*/ 18 w 21"/>
                <a:gd name="T49" fmla="*/ 23 h 33"/>
                <a:gd name="T50" fmla="*/ 17 w 21"/>
                <a:gd name="T51" fmla="*/ 17 h 33"/>
                <a:gd name="T52" fmla="*/ 3 w 21"/>
                <a:gd name="T53" fmla="*/ 9 h 33"/>
                <a:gd name="T54" fmla="*/ 3 w 21"/>
                <a:gd name="T55" fmla="*/ 11 h 33"/>
                <a:gd name="T56" fmla="*/ 5 w 21"/>
                <a:gd name="T57" fmla="*/ 20 h 33"/>
                <a:gd name="T58" fmla="*/ 6 w 21"/>
                <a:gd name="T59" fmla="*/ 22 h 33"/>
                <a:gd name="T60" fmla="*/ 9 w 21"/>
                <a:gd name="T61" fmla="*/ 20 h 33"/>
                <a:gd name="T62" fmla="*/ 10 w 21"/>
                <a:gd name="T63" fmla="*/ 20 h 33"/>
                <a:gd name="T64" fmla="*/ 12 w 21"/>
                <a:gd name="T65" fmla="*/ 17 h 33"/>
                <a:gd name="T66" fmla="*/ 14 w 21"/>
                <a:gd name="T67" fmla="*/ 18 h 33"/>
                <a:gd name="T68" fmla="*/ 16 w 21"/>
                <a:gd name="T69" fmla="*/ 10 h 33"/>
                <a:gd name="T70" fmla="*/ 6 w 21"/>
                <a:gd name="T71" fmla="*/ 6 h 33"/>
                <a:gd name="T72" fmla="*/ 4 w 21"/>
                <a:gd name="T73" fmla="*/ 7 h 33"/>
                <a:gd name="T74" fmla="*/ 3 w 21"/>
                <a:gd name="T75" fmla="*/ 4 h 33"/>
                <a:gd name="T76" fmla="*/ 5 w 21"/>
                <a:gd name="T77" fmla="*/ 8 h 33"/>
                <a:gd name="T78" fmla="*/ 4 w 21"/>
                <a:gd name="T79"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33">
                  <a:moveTo>
                    <a:pt x="19" y="33"/>
                  </a:moveTo>
                  <a:cubicBezTo>
                    <a:pt x="17" y="27"/>
                    <a:pt x="17" y="27"/>
                    <a:pt x="17" y="27"/>
                  </a:cubicBezTo>
                  <a:cubicBezTo>
                    <a:pt x="17" y="26"/>
                    <a:pt x="17" y="26"/>
                    <a:pt x="17" y="25"/>
                  </a:cubicBezTo>
                  <a:cubicBezTo>
                    <a:pt x="16" y="22"/>
                    <a:pt x="15" y="20"/>
                    <a:pt x="15" y="20"/>
                  </a:cubicBezTo>
                  <a:cubicBezTo>
                    <a:pt x="14" y="20"/>
                    <a:pt x="14" y="20"/>
                    <a:pt x="13" y="20"/>
                  </a:cubicBezTo>
                  <a:cubicBezTo>
                    <a:pt x="13" y="19"/>
                    <a:pt x="12" y="19"/>
                    <a:pt x="12" y="19"/>
                  </a:cubicBezTo>
                  <a:cubicBezTo>
                    <a:pt x="12" y="20"/>
                    <a:pt x="12" y="20"/>
                    <a:pt x="12" y="21"/>
                  </a:cubicBezTo>
                  <a:cubicBezTo>
                    <a:pt x="11" y="22"/>
                    <a:pt x="11" y="22"/>
                    <a:pt x="11" y="23"/>
                  </a:cubicBezTo>
                  <a:cubicBezTo>
                    <a:pt x="10" y="24"/>
                    <a:pt x="10" y="24"/>
                    <a:pt x="10" y="24"/>
                  </a:cubicBezTo>
                  <a:cubicBezTo>
                    <a:pt x="9" y="23"/>
                    <a:pt x="9" y="23"/>
                    <a:pt x="9" y="23"/>
                  </a:cubicBezTo>
                  <a:cubicBezTo>
                    <a:pt x="9" y="23"/>
                    <a:pt x="9" y="23"/>
                    <a:pt x="9" y="23"/>
                  </a:cubicBezTo>
                  <a:cubicBezTo>
                    <a:pt x="8" y="24"/>
                    <a:pt x="7" y="24"/>
                    <a:pt x="6" y="24"/>
                  </a:cubicBezTo>
                  <a:cubicBezTo>
                    <a:pt x="6" y="24"/>
                    <a:pt x="5" y="24"/>
                    <a:pt x="5" y="24"/>
                  </a:cubicBezTo>
                  <a:cubicBezTo>
                    <a:pt x="4" y="25"/>
                    <a:pt x="4" y="25"/>
                    <a:pt x="4" y="25"/>
                  </a:cubicBezTo>
                  <a:cubicBezTo>
                    <a:pt x="4" y="24"/>
                    <a:pt x="4" y="24"/>
                    <a:pt x="4" y="24"/>
                  </a:cubicBezTo>
                  <a:cubicBezTo>
                    <a:pt x="4" y="23"/>
                    <a:pt x="3" y="22"/>
                    <a:pt x="3" y="21"/>
                  </a:cubicBezTo>
                  <a:cubicBezTo>
                    <a:pt x="2" y="19"/>
                    <a:pt x="2" y="16"/>
                    <a:pt x="2" y="14"/>
                  </a:cubicBezTo>
                  <a:cubicBezTo>
                    <a:pt x="2" y="14"/>
                    <a:pt x="2" y="13"/>
                    <a:pt x="1" y="12"/>
                  </a:cubicBezTo>
                  <a:cubicBezTo>
                    <a:pt x="1" y="11"/>
                    <a:pt x="0" y="9"/>
                    <a:pt x="1" y="8"/>
                  </a:cubicBezTo>
                  <a:cubicBezTo>
                    <a:pt x="1" y="8"/>
                    <a:pt x="1" y="7"/>
                    <a:pt x="2" y="7"/>
                  </a:cubicBezTo>
                  <a:cubicBezTo>
                    <a:pt x="1" y="6"/>
                    <a:pt x="0" y="4"/>
                    <a:pt x="2" y="2"/>
                  </a:cubicBezTo>
                  <a:cubicBezTo>
                    <a:pt x="3" y="1"/>
                    <a:pt x="3" y="1"/>
                    <a:pt x="3" y="1"/>
                  </a:cubicBezTo>
                  <a:cubicBezTo>
                    <a:pt x="4" y="2"/>
                    <a:pt x="4" y="2"/>
                    <a:pt x="4" y="2"/>
                  </a:cubicBezTo>
                  <a:cubicBezTo>
                    <a:pt x="4" y="2"/>
                    <a:pt x="4" y="2"/>
                    <a:pt x="4" y="2"/>
                  </a:cubicBezTo>
                  <a:cubicBezTo>
                    <a:pt x="4" y="2"/>
                    <a:pt x="4" y="2"/>
                    <a:pt x="4" y="2"/>
                  </a:cubicBezTo>
                  <a:cubicBezTo>
                    <a:pt x="5" y="1"/>
                    <a:pt x="5" y="1"/>
                    <a:pt x="5" y="1"/>
                  </a:cubicBezTo>
                  <a:cubicBezTo>
                    <a:pt x="6" y="3"/>
                    <a:pt x="6" y="3"/>
                    <a:pt x="6" y="3"/>
                  </a:cubicBezTo>
                  <a:cubicBezTo>
                    <a:pt x="6" y="3"/>
                    <a:pt x="6" y="3"/>
                    <a:pt x="6" y="3"/>
                  </a:cubicBezTo>
                  <a:cubicBezTo>
                    <a:pt x="6" y="3"/>
                    <a:pt x="6" y="3"/>
                    <a:pt x="6" y="3"/>
                  </a:cubicBezTo>
                  <a:cubicBezTo>
                    <a:pt x="8" y="0"/>
                    <a:pt x="8" y="0"/>
                    <a:pt x="8" y="0"/>
                  </a:cubicBezTo>
                  <a:cubicBezTo>
                    <a:pt x="8" y="4"/>
                    <a:pt x="8" y="4"/>
                    <a:pt x="8" y="4"/>
                  </a:cubicBezTo>
                  <a:cubicBezTo>
                    <a:pt x="8" y="7"/>
                    <a:pt x="11" y="7"/>
                    <a:pt x="15" y="8"/>
                  </a:cubicBezTo>
                  <a:cubicBezTo>
                    <a:pt x="16" y="8"/>
                    <a:pt x="17" y="8"/>
                    <a:pt x="18" y="8"/>
                  </a:cubicBezTo>
                  <a:cubicBezTo>
                    <a:pt x="20" y="8"/>
                    <a:pt x="20" y="8"/>
                    <a:pt x="20" y="8"/>
                  </a:cubicBezTo>
                  <a:cubicBezTo>
                    <a:pt x="19" y="9"/>
                    <a:pt x="19" y="9"/>
                    <a:pt x="19" y="9"/>
                  </a:cubicBezTo>
                  <a:cubicBezTo>
                    <a:pt x="18" y="10"/>
                    <a:pt x="18" y="10"/>
                    <a:pt x="17" y="10"/>
                  </a:cubicBezTo>
                  <a:cubicBezTo>
                    <a:pt x="16" y="12"/>
                    <a:pt x="14" y="14"/>
                    <a:pt x="14" y="15"/>
                  </a:cubicBezTo>
                  <a:cubicBezTo>
                    <a:pt x="14" y="15"/>
                    <a:pt x="15" y="16"/>
                    <a:pt x="15" y="16"/>
                  </a:cubicBezTo>
                  <a:cubicBezTo>
                    <a:pt x="15" y="16"/>
                    <a:pt x="15" y="16"/>
                    <a:pt x="16" y="16"/>
                  </a:cubicBezTo>
                  <a:cubicBezTo>
                    <a:pt x="16" y="15"/>
                    <a:pt x="16" y="15"/>
                    <a:pt x="16" y="14"/>
                  </a:cubicBezTo>
                  <a:cubicBezTo>
                    <a:pt x="18" y="11"/>
                    <a:pt x="18" y="11"/>
                    <a:pt x="18" y="11"/>
                  </a:cubicBezTo>
                  <a:cubicBezTo>
                    <a:pt x="18" y="14"/>
                    <a:pt x="18" y="14"/>
                    <a:pt x="18" y="14"/>
                  </a:cubicBezTo>
                  <a:cubicBezTo>
                    <a:pt x="19" y="16"/>
                    <a:pt x="19" y="17"/>
                    <a:pt x="20" y="19"/>
                  </a:cubicBezTo>
                  <a:cubicBezTo>
                    <a:pt x="20" y="22"/>
                    <a:pt x="20" y="22"/>
                    <a:pt x="20" y="22"/>
                  </a:cubicBezTo>
                  <a:cubicBezTo>
                    <a:pt x="21" y="24"/>
                    <a:pt x="20" y="25"/>
                    <a:pt x="20" y="25"/>
                  </a:cubicBezTo>
                  <a:cubicBezTo>
                    <a:pt x="19" y="26"/>
                    <a:pt x="19" y="26"/>
                    <a:pt x="19" y="26"/>
                  </a:cubicBezTo>
                  <a:lnTo>
                    <a:pt x="19" y="33"/>
                  </a:lnTo>
                  <a:close/>
                  <a:moveTo>
                    <a:pt x="16" y="18"/>
                  </a:moveTo>
                  <a:cubicBezTo>
                    <a:pt x="17" y="19"/>
                    <a:pt x="18" y="21"/>
                    <a:pt x="18" y="24"/>
                  </a:cubicBezTo>
                  <a:cubicBezTo>
                    <a:pt x="19" y="23"/>
                    <a:pt x="19" y="23"/>
                    <a:pt x="18" y="23"/>
                  </a:cubicBezTo>
                  <a:cubicBezTo>
                    <a:pt x="18" y="20"/>
                    <a:pt x="18" y="20"/>
                    <a:pt x="18" y="20"/>
                  </a:cubicBezTo>
                  <a:cubicBezTo>
                    <a:pt x="17" y="19"/>
                    <a:pt x="17" y="18"/>
                    <a:pt x="17" y="17"/>
                  </a:cubicBezTo>
                  <a:cubicBezTo>
                    <a:pt x="17" y="17"/>
                    <a:pt x="16" y="18"/>
                    <a:pt x="16" y="18"/>
                  </a:cubicBezTo>
                  <a:close/>
                  <a:moveTo>
                    <a:pt x="3" y="9"/>
                  </a:moveTo>
                  <a:cubicBezTo>
                    <a:pt x="2" y="9"/>
                    <a:pt x="2" y="9"/>
                    <a:pt x="2" y="9"/>
                  </a:cubicBezTo>
                  <a:cubicBezTo>
                    <a:pt x="2" y="9"/>
                    <a:pt x="3" y="11"/>
                    <a:pt x="3" y="11"/>
                  </a:cubicBezTo>
                  <a:cubicBezTo>
                    <a:pt x="4" y="12"/>
                    <a:pt x="4" y="13"/>
                    <a:pt x="4" y="14"/>
                  </a:cubicBezTo>
                  <a:cubicBezTo>
                    <a:pt x="4" y="16"/>
                    <a:pt x="4" y="18"/>
                    <a:pt x="5" y="20"/>
                  </a:cubicBezTo>
                  <a:cubicBezTo>
                    <a:pt x="5" y="21"/>
                    <a:pt x="5" y="22"/>
                    <a:pt x="5" y="22"/>
                  </a:cubicBezTo>
                  <a:cubicBezTo>
                    <a:pt x="5" y="22"/>
                    <a:pt x="5" y="22"/>
                    <a:pt x="6" y="22"/>
                  </a:cubicBezTo>
                  <a:cubicBezTo>
                    <a:pt x="7" y="22"/>
                    <a:pt x="7" y="22"/>
                    <a:pt x="8" y="21"/>
                  </a:cubicBezTo>
                  <a:cubicBezTo>
                    <a:pt x="9" y="20"/>
                    <a:pt x="9" y="20"/>
                    <a:pt x="9" y="20"/>
                  </a:cubicBezTo>
                  <a:cubicBezTo>
                    <a:pt x="10" y="21"/>
                    <a:pt x="10" y="21"/>
                    <a:pt x="10" y="21"/>
                  </a:cubicBezTo>
                  <a:cubicBezTo>
                    <a:pt x="10" y="21"/>
                    <a:pt x="10" y="21"/>
                    <a:pt x="10" y="20"/>
                  </a:cubicBezTo>
                  <a:cubicBezTo>
                    <a:pt x="10" y="20"/>
                    <a:pt x="10" y="19"/>
                    <a:pt x="11" y="18"/>
                  </a:cubicBezTo>
                  <a:cubicBezTo>
                    <a:pt x="11" y="18"/>
                    <a:pt x="11" y="17"/>
                    <a:pt x="12" y="17"/>
                  </a:cubicBezTo>
                  <a:cubicBezTo>
                    <a:pt x="13" y="17"/>
                    <a:pt x="13" y="18"/>
                    <a:pt x="14" y="18"/>
                  </a:cubicBezTo>
                  <a:cubicBezTo>
                    <a:pt x="14" y="18"/>
                    <a:pt x="14" y="18"/>
                    <a:pt x="14" y="18"/>
                  </a:cubicBezTo>
                  <a:cubicBezTo>
                    <a:pt x="13" y="17"/>
                    <a:pt x="12" y="16"/>
                    <a:pt x="12" y="15"/>
                  </a:cubicBezTo>
                  <a:cubicBezTo>
                    <a:pt x="12" y="13"/>
                    <a:pt x="14" y="11"/>
                    <a:pt x="16" y="10"/>
                  </a:cubicBezTo>
                  <a:cubicBezTo>
                    <a:pt x="15" y="10"/>
                    <a:pt x="15" y="10"/>
                    <a:pt x="15" y="10"/>
                  </a:cubicBezTo>
                  <a:cubicBezTo>
                    <a:pt x="12" y="9"/>
                    <a:pt x="8" y="9"/>
                    <a:pt x="6" y="6"/>
                  </a:cubicBezTo>
                  <a:cubicBezTo>
                    <a:pt x="6" y="6"/>
                    <a:pt x="5" y="5"/>
                    <a:pt x="5" y="5"/>
                  </a:cubicBezTo>
                  <a:cubicBezTo>
                    <a:pt x="4" y="7"/>
                    <a:pt x="4" y="7"/>
                    <a:pt x="4" y="7"/>
                  </a:cubicBezTo>
                  <a:cubicBezTo>
                    <a:pt x="3" y="5"/>
                    <a:pt x="3" y="5"/>
                    <a:pt x="3" y="5"/>
                  </a:cubicBezTo>
                  <a:cubicBezTo>
                    <a:pt x="3" y="5"/>
                    <a:pt x="3" y="4"/>
                    <a:pt x="3" y="4"/>
                  </a:cubicBezTo>
                  <a:cubicBezTo>
                    <a:pt x="2" y="5"/>
                    <a:pt x="3" y="5"/>
                    <a:pt x="3" y="6"/>
                  </a:cubicBezTo>
                  <a:cubicBezTo>
                    <a:pt x="4" y="7"/>
                    <a:pt x="4" y="7"/>
                    <a:pt x="5" y="8"/>
                  </a:cubicBezTo>
                  <a:cubicBezTo>
                    <a:pt x="5" y="9"/>
                    <a:pt x="5" y="9"/>
                    <a:pt x="5" y="9"/>
                  </a:cubicBezTo>
                  <a:cubicBezTo>
                    <a:pt x="4" y="9"/>
                    <a:pt x="4" y="9"/>
                    <a:pt x="4" y="9"/>
                  </a:cubicBezTo>
                  <a:cubicBezTo>
                    <a:pt x="3" y="9"/>
                    <a:pt x="3" y="9"/>
                    <a:pt x="3" y="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5" name="Freeform 585"/>
            <p:cNvSpPr/>
            <p:nvPr/>
          </p:nvSpPr>
          <p:spPr bwMode="auto">
            <a:xfrm>
              <a:off x="5495926" y="2514427"/>
              <a:ext cx="4763" cy="6350"/>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1" y="1"/>
                    <a:pt x="0" y="1"/>
                    <a:pt x="1" y="2"/>
                  </a:cubicBezTo>
                  <a:cubicBezTo>
                    <a:pt x="2"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6" name="Freeform 586"/>
            <p:cNvSpPr/>
            <p:nvPr/>
          </p:nvSpPr>
          <p:spPr bwMode="auto">
            <a:xfrm>
              <a:off x="5495926" y="2514427"/>
              <a:ext cx="4763" cy="9525"/>
            </a:xfrm>
            <a:custGeom>
              <a:avLst/>
              <a:gdLst>
                <a:gd name="T0" fmla="*/ 1 w 2"/>
                <a:gd name="T1" fmla="*/ 3 h 3"/>
                <a:gd name="T2" fmla="*/ 0 w 2"/>
                <a:gd name="T3" fmla="*/ 2 h 3"/>
                <a:gd name="T4" fmla="*/ 0 w 2"/>
                <a:gd name="T5" fmla="*/ 1 h 3"/>
                <a:gd name="T6" fmla="*/ 0 w 2"/>
                <a:gd name="T7" fmla="*/ 0 h 3"/>
                <a:gd name="T8" fmla="*/ 2 w 2"/>
                <a:gd name="T9" fmla="*/ 0 h 3"/>
                <a:gd name="T10" fmla="*/ 2 w 2"/>
                <a:gd name="T11" fmla="*/ 2 h 3"/>
                <a:gd name="T12" fmla="*/ 1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3"/>
                  </a:moveTo>
                  <a:cubicBezTo>
                    <a:pt x="0" y="2"/>
                    <a:pt x="0" y="2"/>
                    <a:pt x="0" y="2"/>
                  </a:cubicBezTo>
                  <a:cubicBezTo>
                    <a:pt x="0" y="2"/>
                    <a:pt x="0" y="1"/>
                    <a:pt x="0" y="1"/>
                  </a:cubicBezTo>
                  <a:cubicBezTo>
                    <a:pt x="0" y="0"/>
                    <a:pt x="0" y="0"/>
                    <a:pt x="0" y="0"/>
                  </a:cubicBezTo>
                  <a:cubicBezTo>
                    <a:pt x="2" y="0"/>
                    <a:pt x="2" y="0"/>
                    <a:pt x="2" y="0"/>
                  </a:cubicBezTo>
                  <a:cubicBezTo>
                    <a:pt x="2" y="0"/>
                    <a:pt x="2" y="1"/>
                    <a:pt x="2" y="2"/>
                  </a:cubicBezTo>
                  <a:lnTo>
                    <a:pt x="1" y="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7" name="Freeform 587"/>
            <p:cNvSpPr/>
            <p:nvPr/>
          </p:nvSpPr>
          <p:spPr bwMode="auto">
            <a:xfrm>
              <a:off x="5470526" y="2449340"/>
              <a:ext cx="44450" cy="22225"/>
            </a:xfrm>
            <a:custGeom>
              <a:avLst/>
              <a:gdLst>
                <a:gd name="T0" fmla="*/ 3 w 16"/>
                <a:gd name="T1" fmla="*/ 4 h 8"/>
                <a:gd name="T2" fmla="*/ 16 w 16"/>
                <a:gd name="T3" fmla="*/ 4 h 8"/>
                <a:gd name="T4" fmla="*/ 10 w 16"/>
                <a:gd name="T5" fmla="*/ 0 h 8"/>
                <a:gd name="T6" fmla="*/ 3 w 16"/>
                <a:gd name="T7" fmla="*/ 4 h 8"/>
              </a:gdLst>
              <a:ahLst/>
              <a:cxnLst>
                <a:cxn ang="0">
                  <a:pos x="T0" y="T1"/>
                </a:cxn>
                <a:cxn ang="0">
                  <a:pos x="T2" y="T3"/>
                </a:cxn>
                <a:cxn ang="0">
                  <a:pos x="T4" y="T5"/>
                </a:cxn>
                <a:cxn ang="0">
                  <a:pos x="T6" y="T7"/>
                </a:cxn>
              </a:cxnLst>
              <a:rect l="0" t="0" r="r" b="b"/>
              <a:pathLst>
                <a:path w="16" h="8">
                  <a:moveTo>
                    <a:pt x="3" y="4"/>
                  </a:moveTo>
                  <a:cubicBezTo>
                    <a:pt x="0" y="7"/>
                    <a:pt x="15" y="8"/>
                    <a:pt x="16" y="4"/>
                  </a:cubicBezTo>
                  <a:cubicBezTo>
                    <a:pt x="16" y="3"/>
                    <a:pt x="11" y="1"/>
                    <a:pt x="10" y="0"/>
                  </a:cubicBezTo>
                  <a:cubicBezTo>
                    <a:pt x="6" y="0"/>
                    <a:pt x="6" y="1"/>
                    <a:pt x="3"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8" name="Freeform 588"/>
            <p:cNvSpPr>
              <a:spLocks noEditPoints="1"/>
            </p:cNvSpPr>
            <p:nvPr/>
          </p:nvSpPr>
          <p:spPr bwMode="auto">
            <a:xfrm>
              <a:off x="5473701" y="2446165"/>
              <a:ext cx="44450" cy="25400"/>
            </a:xfrm>
            <a:custGeom>
              <a:avLst/>
              <a:gdLst>
                <a:gd name="T0" fmla="*/ 8 w 16"/>
                <a:gd name="T1" fmla="*/ 9 h 9"/>
                <a:gd name="T2" fmla="*/ 8 w 16"/>
                <a:gd name="T3" fmla="*/ 9 h 9"/>
                <a:gd name="T4" fmla="*/ 1 w 16"/>
                <a:gd name="T5" fmla="*/ 7 h 9"/>
                <a:gd name="T6" fmla="*/ 1 w 16"/>
                <a:gd name="T7" fmla="*/ 4 h 9"/>
                <a:gd name="T8" fmla="*/ 2 w 16"/>
                <a:gd name="T9" fmla="*/ 3 h 9"/>
                <a:gd name="T10" fmla="*/ 9 w 16"/>
                <a:gd name="T11" fmla="*/ 0 h 9"/>
                <a:gd name="T12" fmla="*/ 16 w 16"/>
                <a:gd name="T13" fmla="*/ 5 h 9"/>
                <a:gd name="T14" fmla="*/ 8 w 16"/>
                <a:gd name="T15" fmla="*/ 9 h 9"/>
                <a:gd name="T16" fmla="*/ 7 w 16"/>
                <a:gd name="T17" fmla="*/ 2 h 9"/>
                <a:gd name="T18" fmla="*/ 4 w 16"/>
                <a:gd name="T19" fmla="*/ 4 h 9"/>
                <a:gd name="T20" fmla="*/ 3 w 16"/>
                <a:gd name="T21" fmla="*/ 6 h 9"/>
                <a:gd name="T22" fmla="*/ 8 w 16"/>
                <a:gd name="T23" fmla="*/ 7 h 9"/>
                <a:gd name="T24" fmla="*/ 8 w 16"/>
                <a:gd name="T25" fmla="*/ 7 h 9"/>
                <a:gd name="T26" fmla="*/ 14 w 16"/>
                <a:gd name="T27" fmla="*/ 5 h 9"/>
                <a:gd name="T28" fmla="*/ 8 w 16"/>
                <a:gd name="T29" fmla="*/ 2 h 9"/>
                <a:gd name="T30" fmla="*/ 7 w 16"/>
                <a:gd name="T3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8" y="9"/>
                  </a:moveTo>
                  <a:cubicBezTo>
                    <a:pt x="8" y="9"/>
                    <a:pt x="8" y="9"/>
                    <a:pt x="8" y="9"/>
                  </a:cubicBezTo>
                  <a:cubicBezTo>
                    <a:pt x="7" y="9"/>
                    <a:pt x="2" y="9"/>
                    <a:pt x="1" y="7"/>
                  </a:cubicBezTo>
                  <a:cubicBezTo>
                    <a:pt x="1" y="6"/>
                    <a:pt x="0" y="5"/>
                    <a:pt x="1" y="4"/>
                  </a:cubicBezTo>
                  <a:cubicBezTo>
                    <a:pt x="2" y="4"/>
                    <a:pt x="2" y="3"/>
                    <a:pt x="2" y="3"/>
                  </a:cubicBezTo>
                  <a:cubicBezTo>
                    <a:pt x="4" y="1"/>
                    <a:pt x="5" y="0"/>
                    <a:pt x="9" y="0"/>
                  </a:cubicBezTo>
                  <a:cubicBezTo>
                    <a:pt x="9" y="1"/>
                    <a:pt x="16" y="2"/>
                    <a:pt x="16" y="5"/>
                  </a:cubicBezTo>
                  <a:cubicBezTo>
                    <a:pt x="15" y="8"/>
                    <a:pt x="11" y="9"/>
                    <a:pt x="8" y="9"/>
                  </a:cubicBezTo>
                  <a:close/>
                  <a:moveTo>
                    <a:pt x="7" y="2"/>
                  </a:moveTo>
                  <a:cubicBezTo>
                    <a:pt x="6" y="2"/>
                    <a:pt x="5" y="3"/>
                    <a:pt x="4" y="4"/>
                  </a:cubicBezTo>
                  <a:cubicBezTo>
                    <a:pt x="4" y="5"/>
                    <a:pt x="3" y="5"/>
                    <a:pt x="3" y="6"/>
                  </a:cubicBezTo>
                  <a:cubicBezTo>
                    <a:pt x="3" y="6"/>
                    <a:pt x="5" y="7"/>
                    <a:pt x="8" y="7"/>
                  </a:cubicBezTo>
                  <a:cubicBezTo>
                    <a:pt x="8" y="7"/>
                    <a:pt x="8" y="7"/>
                    <a:pt x="8" y="7"/>
                  </a:cubicBezTo>
                  <a:cubicBezTo>
                    <a:pt x="11" y="7"/>
                    <a:pt x="14" y="6"/>
                    <a:pt x="14" y="5"/>
                  </a:cubicBezTo>
                  <a:cubicBezTo>
                    <a:pt x="13" y="4"/>
                    <a:pt x="10" y="3"/>
                    <a:pt x="8" y="2"/>
                  </a:cubicBezTo>
                  <a:cubicBezTo>
                    <a:pt x="8" y="2"/>
                    <a:pt x="7" y="2"/>
                    <a:pt x="7"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79" name="Freeform 589"/>
            <p:cNvSpPr/>
            <p:nvPr/>
          </p:nvSpPr>
          <p:spPr bwMode="auto">
            <a:xfrm>
              <a:off x="5514976" y="2441402"/>
              <a:ext cx="95250" cy="212725"/>
            </a:xfrm>
            <a:custGeom>
              <a:avLst/>
              <a:gdLst>
                <a:gd name="T0" fmla="*/ 35 w 35"/>
                <a:gd name="T1" fmla="*/ 31 h 78"/>
                <a:gd name="T2" fmla="*/ 24 w 35"/>
                <a:gd name="T3" fmla="*/ 40 h 78"/>
                <a:gd name="T4" fmla="*/ 25 w 35"/>
                <a:gd name="T5" fmla="*/ 53 h 78"/>
                <a:gd name="T6" fmla="*/ 26 w 35"/>
                <a:gd name="T7" fmla="*/ 55 h 78"/>
                <a:gd name="T8" fmla="*/ 24 w 35"/>
                <a:gd name="T9" fmla="*/ 59 h 78"/>
                <a:gd name="T10" fmla="*/ 27 w 35"/>
                <a:gd name="T11" fmla="*/ 63 h 78"/>
                <a:gd name="T12" fmla="*/ 29 w 35"/>
                <a:gd name="T13" fmla="*/ 71 h 78"/>
                <a:gd name="T14" fmla="*/ 25 w 35"/>
                <a:gd name="T15" fmla="*/ 78 h 78"/>
                <a:gd name="T16" fmla="*/ 25 w 35"/>
                <a:gd name="T17" fmla="*/ 71 h 78"/>
                <a:gd name="T18" fmla="*/ 24 w 35"/>
                <a:gd name="T19" fmla="*/ 64 h 78"/>
                <a:gd name="T20" fmla="*/ 24 w 35"/>
                <a:gd name="T21" fmla="*/ 64 h 78"/>
                <a:gd name="T22" fmla="*/ 22 w 35"/>
                <a:gd name="T23" fmla="*/ 55 h 78"/>
                <a:gd name="T24" fmla="*/ 18 w 35"/>
                <a:gd name="T25" fmla="*/ 49 h 78"/>
                <a:gd name="T26" fmla="*/ 9 w 35"/>
                <a:gd name="T27" fmla="*/ 54 h 78"/>
                <a:gd name="T28" fmla="*/ 8 w 35"/>
                <a:gd name="T29" fmla="*/ 55 h 78"/>
                <a:gd name="T30" fmla="*/ 7 w 35"/>
                <a:gd name="T31" fmla="*/ 42 h 78"/>
                <a:gd name="T32" fmla="*/ 5 w 35"/>
                <a:gd name="T33" fmla="*/ 41 h 78"/>
                <a:gd name="T34" fmla="*/ 6 w 35"/>
                <a:gd name="T35" fmla="*/ 41 h 78"/>
                <a:gd name="T36" fmla="*/ 0 w 35"/>
                <a:gd name="T37" fmla="*/ 34 h 78"/>
                <a:gd name="T38" fmla="*/ 3 w 35"/>
                <a:gd name="T39" fmla="*/ 27 h 78"/>
                <a:gd name="T40" fmla="*/ 4 w 35"/>
                <a:gd name="T41" fmla="*/ 25 h 78"/>
                <a:gd name="T42" fmla="*/ 7 w 35"/>
                <a:gd name="T43" fmla="*/ 22 h 78"/>
                <a:gd name="T44" fmla="*/ 12 w 35"/>
                <a:gd name="T45" fmla="*/ 13 h 78"/>
                <a:gd name="T46" fmla="*/ 14 w 35"/>
                <a:gd name="T47" fmla="*/ 9 h 78"/>
                <a:gd name="T48" fmla="*/ 19 w 35"/>
                <a:gd name="T49" fmla="*/ 8 h 78"/>
                <a:gd name="T50" fmla="*/ 22 w 35"/>
                <a:gd name="T51" fmla="*/ 4 h 78"/>
                <a:gd name="T52" fmla="*/ 25 w 35"/>
                <a:gd name="T53" fmla="*/ 13 h 78"/>
                <a:gd name="T54" fmla="*/ 22 w 35"/>
                <a:gd name="T55" fmla="*/ 17 h 78"/>
                <a:gd name="T56" fmla="*/ 21 w 35"/>
                <a:gd name="T57" fmla="*/ 22 h 78"/>
                <a:gd name="T58" fmla="*/ 26 w 35"/>
                <a:gd name="T59" fmla="*/ 21 h 78"/>
                <a:gd name="T60" fmla="*/ 28 w 35"/>
                <a:gd name="T61" fmla="*/ 26 h 78"/>
                <a:gd name="T62" fmla="*/ 30 w 35"/>
                <a:gd name="T63" fmla="*/ 30 h 78"/>
                <a:gd name="T64" fmla="*/ 35 w 35"/>
                <a:gd name="T65" fmla="*/ 3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78">
                  <a:moveTo>
                    <a:pt x="35" y="31"/>
                  </a:moveTo>
                  <a:cubicBezTo>
                    <a:pt x="32" y="35"/>
                    <a:pt x="29" y="39"/>
                    <a:pt x="24" y="40"/>
                  </a:cubicBezTo>
                  <a:cubicBezTo>
                    <a:pt x="18" y="41"/>
                    <a:pt x="24" y="50"/>
                    <a:pt x="25" y="53"/>
                  </a:cubicBezTo>
                  <a:cubicBezTo>
                    <a:pt x="25" y="54"/>
                    <a:pt x="26" y="54"/>
                    <a:pt x="26" y="55"/>
                  </a:cubicBezTo>
                  <a:cubicBezTo>
                    <a:pt x="25" y="56"/>
                    <a:pt x="24" y="57"/>
                    <a:pt x="24" y="59"/>
                  </a:cubicBezTo>
                  <a:cubicBezTo>
                    <a:pt x="23" y="61"/>
                    <a:pt x="27" y="62"/>
                    <a:pt x="27" y="63"/>
                  </a:cubicBezTo>
                  <a:cubicBezTo>
                    <a:pt x="27" y="66"/>
                    <a:pt x="28" y="68"/>
                    <a:pt x="29" y="71"/>
                  </a:cubicBezTo>
                  <a:cubicBezTo>
                    <a:pt x="29" y="72"/>
                    <a:pt x="26" y="76"/>
                    <a:pt x="25" y="78"/>
                  </a:cubicBezTo>
                  <a:cubicBezTo>
                    <a:pt x="23" y="76"/>
                    <a:pt x="28" y="73"/>
                    <a:pt x="25" y="71"/>
                  </a:cubicBezTo>
                  <a:cubicBezTo>
                    <a:pt x="26" y="69"/>
                    <a:pt x="25" y="66"/>
                    <a:pt x="24" y="64"/>
                  </a:cubicBezTo>
                  <a:cubicBezTo>
                    <a:pt x="24" y="64"/>
                    <a:pt x="24" y="64"/>
                    <a:pt x="24" y="64"/>
                  </a:cubicBezTo>
                  <a:cubicBezTo>
                    <a:pt x="23" y="61"/>
                    <a:pt x="22" y="58"/>
                    <a:pt x="22" y="55"/>
                  </a:cubicBezTo>
                  <a:cubicBezTo>
                    <a:pt x="21" y="51"/>
                    <a:pt x="17" y="53"/>
                    <a:pt x="18" y="49"/>
                  </a:cubicBezTo>
                  <a:cubicBezTo>
                    <a:pt x="19" y="53"/>
                    <a:pt x="9" y="58"/>
                    <a:pt x="9" y="54"/>
                  </a:cubicBezTo>
                  <a:cubicBezTo>
                    <a:pt x="9" y="54"/>
                    <a:pt x="8" y="54"/>
                    <a:pt x="8" y="55"/>
                  </a:cubicBezTo>
                  <a:cubicBezTo>
                    <a:pt x="9" y="50"/>
                    <a:pt x="9" y="46"/>
                    <a:pt x="7" y="42"/>
                  </a:cubicBezTo>
                  <a:cubicBezTo>
                    <a:pt x="6" y="42"/>
                    <a:pt x="5" y="42"/>
                    <a:pt x="5" y="41"/>
                  </a:cubicBezTo>
                  <a:cubicBezTo>
                    <a:pt x="6" y="41"/>
                    <a:pt x="6" y="41"/>
                    <a:pt x="6" y="41"/>
                  </a:cubicBezTo>
                  <a:cubicBezTo>
                    <a:pt x="6" y="38"/>
                    <a:pt x="1" y="38"/>
                    <a:pt x="0" y="34"/>
                  </a:cubicBezTo>
                  <a:cubicBezTo>
                    <a:pt x="0" y="32"/>
                    <a:pt x="4" y="30"/>
                    <a:pt x="3" y="27"/>
                  </a:cubicBezTo>
                  <a:cubicBezTo>
                    <a:pt x="3" y="26"/>
                    <a:pt x="4" y="27"/>
                    <a:pt x="4" y="25"/>
                  </a:cubicBezTo>
                  <a:cubicBezTo>
                    <a:pt x="4" y="22"/>
                    <a:pt x="4" y="23"/>
                    <a:pt x="7" y="22"/>
                  </a:cubicBezTo>
                  <a:cubicBezTo>
                    <a:pt x="8" y="21"/>
                    <a:pt x="12" y="14"/>
                    <a:pt x="12" y="13"/>
                  </a:cubicBezTo>
                  <a:cubicBezTo>
                    <a:pt x="12" y="10"/>
                    <a:pt x="12" y="10"/>
                    <a:pt x="14" y="9"/>
                  </a:cubicBezTo>
                  <a:cubicBezTo>
                    <a:pt x="15" y="8"/>
                    <a:pt x="18" y="8"/>
                    <a:pt x="19" y="8"/>
                  </a:cubicBezTo>
                  <a:cubicBezTo>
                    <a:pt x="19" y="7"/>
                    <a:pt x="20" y="0"/>
                    <a:pt x="22" y="4"/>
                  </a:cubicBezTo>
                  <a:cubicBezTo>
                    <a:pt x="24" y="7"/>
                    <a:pt x="27" y="8"/>
                    <a:pt x="25" y="13"/>
                  </a:cubicBezTo>
                  <a:cubicBezTo>
                    <a:pt x="25" y="14"/>
                    <a:pt x="23" y="15"/>
                    <a:pt x="22" y="17"/>
                  </a:cubicBezTo>
                  <a:cubicBezTo>
                    <a:pt x="21" y="18"/>
                    <a:pt x="21" y="21"/>
                    <a:pt x="21" y="22"/>
                  </a:cubicBezTo>
                  <a:cubicBezTo>
                    <a:pt x="22" y="22"/>
                    <a:pt x="26" y="20"/>
                    <a:pt x="26" y="21"/>
                  </a:cubicBezTo>
                  <a:cubicBezTo>
                    <a:pt x="26" y="23"/>
                    <a:pt x="28" y="26"/>
                    <a:pt x="28" y="26"/>
                  </a:cubicBezTo>
                  <a:cubicBezTo>
                    <a:pt x="27" y="30"/>
                    <a:pt x="29" y="28"/>
                    <a:pt x="30" y="30"/>
                  </a:cubicBezTo>
                  <a:cubicBezTo>
                    <a:pt x="32" y="33"/>
                    <a:pt x="33" y="30"/>
                    <a:pt x="35" y="3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0" name="Freeform 590"/>
            <p:cNvSpPr>
              <a:spLocks noEditPoints="1"/>
            </p:cNvSpPr>
            <p:nvPr/>
          </p:nvSpPr>
          <p:spPr bwMode="auto">
            <a:xfrm>
              <a:off x="5511801" y="2446165"/>
              <a:ext cx="101600" cy="214313"/>
            </a:xfrm>
            <a:custGeom>
              <a:avLst/>
              <a:gdLst>
                <a:gd name="T0" fmla="*/ 25 w 37"/>
                <a:gd name="T1" fmla="*/ 72 h 78"/>
                <a:gd name="T2" fmla="*/ 25 w 37"/>
                <a:gd name="T3" fmla="*/ 69 h 78"/>
                <a:gd name="T4" fmla="*/ 24 w 37"/>
                <a:gd name="T5" fmla="*/ 63 h 78"/>
                <a:gd name="T6" fmla="*/ 19 w 37"/>
                <a:gd name="T7" fmla="*/ 50 h 78"/>
                <a:gd name="T8" fmla="*/ 7 w 37"/>
                <a:gd name="T9" fmla="*/ 54 h 78"/>
                <a:gd name="T10" fmla="*/ 6 w 37"/>
                <a:gd name="T11" fmla="*/ 40 h 78"/>
                <a:gd name="T12" fmla="*/ 4 w 37"/>
                <a:gd name="T13" fmla="*/ 37 h 78"/>
                <a:gd name="T14" fmla="*/ 3 w 37"/>
                <a:gd name="T15" fmla="*/ 26 h 78"/>
                <a:gd name="T16" fmla="*/ 7 w 37"/>
                <a:gd name="T17" fmla="*/ 19 h 78"/>
                <a:gd name="T18" fmla="*/ 14 w 37"/>
                <a:gd name="T19" fmla="*/ 6 h 78"/>
                <a:gd name="T20" fmla="*/ 19 w 37"/>
                <a:gd name="T21" fmla="*/ 5 h 78"/>
                <a:gd name="T22" fmla="*/ 24 w 37"/>
                <a:gd name="T23" fmla="*/ 1 h 78"/>
                <a:gd name="T24" fmla="*/ 25 w 37"/>
                <a:gd name="T25" fmla="*/ 14 h 78"/>
                <a:gd name="T26" fmla="*/ 26 w 37"/>
                <a:gd name="T27" fmla="*/ 18 h 78"/>
                <a:gd name="T28" fmla="*/ 30 w 37"/>
                <a:gd name="T29" fmla="*/ 24 h 78"/>
                <a:gd name="T30" fmla="*/ 33 w 37"/>
                <a:gd name="T31" fmla="*/ 28 h 78"/>
                <a:gd name="T32" fmla="*/ 37 w 37"/>
                <a:gd name="T33" fmla="*/ 29 h 78"/>
                <a:gd name="T34" fmla="*/ 25 w 37"/>
                <a:gd name="T35" fmla="*/ 39 h 78"/>
                <a:gd name="T36" fmla="*/ 27 w 37"/>
                <a:gd name="T37" fmla="*/ 51 h 78"/>
                <a:gd name="T38" fmla="*/ 27 w 37"/>
                <a:gd name="T39" fmla="*/ 53 h 78"/>
                <a:gd name="T40" fmla="*/ 29 w 37"/>
                <a:gd name="T41" fmla="*/ 61 h 78"/>
                <a:gd name="T42" fmla="*/ 27 w 37"/>
                <a:gd name="T43" fmla="*/ 76 h 78"/>
                <a:gd name="T44" fmla="*/ 28 w 37"/>
                <a:gd name="T45" fmla="*/ 71 h 78"/>
                <a:gd name="T46" fmla="*/ 26 w 37"/>
                <a:gd name="T47" fmla="*/ 60 h 78"/>
                <a:gd name="T48" fmla="*/ 27 w 37"/>
                <a:gd name="T49" fmla="*/ 69 h 78"/>
                <a:gd name="T50" fmla="*/ 24 w 37"/>
                <a:gd name="T51" fmla="*/ 53 h 78"/>
                <a:gd name="T52" fmla="*/ 25 w 37"/>
                <a:gd name="T53" fmla="*/ 51 h 78"/>
                <a:gd name="T54" fmla="*/ 25 w 37"/>
                <a:gd name="T55" fmla="*/ 37 h 78"/>
                <a:gd name="T56" fmla="*/ 33 w 37"/>
                <a:gd name="T57" fmla="*/ 30 h 78"/>
                <a:gd name="T58" fmla="*/ 29 w 37"/>
                <a:gd name="T59" fmla="*/ 28 h 78"/>
                <a:gd name="T60" fmla="*/ 26 w 37"/>
                <a:gd name="T61" fmla="*/ 20 h 78"/>
                <a:gd name="T62" fmla="*/ 21 w 37"/>
                <a:gd name="T63" fmla="*/ 20 h 78"/>
                <a:gd name="T64" fmla="*/ 24 w 37"/>
                <a:gd name="T65" fmla="*/ 12 h 78"/>
                <a:gd name="T66" fmla="*/ 23 w 37"/>
                <a:gd name="T67" fmla="*/ 2 h 78"/>
                <a:gd name="T68" fmla="*/ 20 w 37"/>
                <a:gd name="T69" fmla="*/ 6 h 78"/>
                <a:gd name="T70" fmla="*/ 15 w 37"/>
                <a:gd name="T71" fmla="*/ 8 h 78"/>
                <a:gd name="T72" fmla="*/ 8 w 37"/>
                <a:gd name="T73" fmla="*/ 21 h 78"/>
                <a:gd name="T74" fmla="*/ 5 w 37"/>
                <a:gd name="T75" fmla="*/ 25 h 78"/>
                <a:gd name="T76" fmla="*/ 2 w 37"/>
                <a:gd name="T77" fmla="*/ 32 h 78"/>
                <a:gd name="T78" fmla="*/ 8 w 37"/>
                <a:gd name="T79" fmla="*/ 39 h 78"/>
                <a:gd name="T80" fmla="*/ 11 w 37"/>
                <a:gd name="T81" fmla="*/ 51 h 78"/>
                <a:gd name="T82" fmla="*/ 18 w 37"/>
                <a:gd name="T83" fmla="*/ 48 h 78"/>
                <a:gd name="T84" fmla="*/ 20 w 37"/>
                <a:gd name="T85" fmla="*/ 4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 h="78">
                  <a:moveTo>
                    <a:pt x="27" y="78"/>
                  </a:moveTo>
                  <a:cubicBezTo>
                    <a:pt x="26" y="77"/>
                    <a:pt x="26" y="77"/>
                    <a:pt x="26" y="77"/>
                  </a:cubicBezTo>
                  <a:cubicBezTo>
                    <a:pt x="24" y="75"/>
                    <a:pt x="25" y="74"/>
                    <a:pt x="25" y="72"/>
                  </a:cubicBezTo>
                  <a:cubicBezTo>
                    <a:pt x="26" y="71"/>
                    <a:pt x="26" y="70"/>
                    <a:pt x="25" y="70"/>
                  </a:cubicBezTo>
                  <a:cubicBezTo>
                    <a:pt x="24" y="69"/>
                    <a:pt x="24" y="69"/>
                    <a:pt x="24" y="69"/>
                  </a:cubicBezTo>
                  <a:cubicBezTo>
                    <a:pt x="25" y="69"/>
                    <a:pt x="25" y="69"/>
                    <a:pt x="25" y="69"/>
                  </a:cubicBezTo>
                  <a:cubicBezTo>
                    <a:pt x="26" y="67"/>
                    <a:pt x="25" y="65"/>
                    <a:pt x="24" y="64"/>
                  </a:cubicBezTo>
                  <a:cubicBezTo>
                    <a:pt x="24" y="64"/>
                    <a:pt x="24" y="64"/>
                    <a:pt x="24" y="64"/>
                  </a:cubicBezTo>
                  <a:cubicBezTo>
                    <a:pt x="24" y="63"/>
                    <a:pt x="24" y="63"/>
                    <a:pt x="24" y="63"/>
                  </a:cubicBezTo>
                  <a:cubicBezTo>
                    <a:pt x="23" y="59"/>
                    <a:pt x="22" y="56"/>
                    <a:pt x="22" y="53"/>
                  </a:cubicBezTo>
                  <a:cubicBezTo>
                    <a:pt x="22" y="52"/>
                    <a:pt x="21" y="51"/>
                    <a:pt x="20" y="51"/>
                  </a:cubicBezTo>
                  <a:cubicBezTo>
                    <a:pt x="20" y="50"/>
                    <a:pt x="19" y="50"/>
                    <a:pt x="19" y="50"/>
                  </a:cubicBezTo>
                  <a:cubicBezTo>
                    <a:pt x="17" y="53"/>
                    <a:pt x="14" y="54"/>
                    <a:pt x="12" y="54"/>
                  </a:cubicBezTo>
                  <a:cubicBezTo>
                    <a:pt x="11" y="54"/>
                    <a:pt x="10" y="54"/>
                    <a:pt x="9" y="53"/>
                  </a:cubicBezTo>
                  <a:cubicBezTo>
                    <a:pt x="7" y="54"/>
                    <a:pt x="7" y="54"/>
                    <a:pt x="7" y="54"/>
                  </a:cubicBezTo>
                  <a:cubicBezTo>
                    <a:pt x="8" y="52"/>
                    <a:pt x="8" y="52"/>
                    <a:pt x="8" y="52"/>
                  </a:cubicBezTo>
                  <a:cubicBezTo>
                    <a:pt x="9" y="48"/>
                    <a:pt x="9" y="45"/>
                    <a:pt x="7" y="41"/>
                  </a:cubicBezTo>
                  <a:cubicBezTo>
                    <a:pt x="7" y="41"/>
                    <a:pt x="6" y="41"/>
                    <a:pt x="6" y="40"/>
                  </a:cubicBezTo>
                  <a:cubicBezTo>
                    <a:pt x="5" y="40"/>
                    <a:pt x="5" y="39"/>
                    <a:pt x="5" y="39"/>
                  </a:cubicBezTo>
                  <a:cubicBezTo>
                    <a:pt x="5" y="38"/>
                    <a:pt x="5" y="38"/>
                    <a:pt x="5" y="38"/>
                  </a:cubicBezTo>
                  <a:cubicBezTo>
                    <a:pt x="5" y="38"/>
                    <a:pt x="4" y="37"/>
                    <a:pt x="4" y="37"/>
                  </a:cubicBezTo>
                  <a:cubicBezTo>
                    <a:pt x="2" y="36"/>
                    <a:pt x="0" y="35"/>
                    <a:pt x="0" y="33"/>
                  </a:cubicBezTo>
                  <a:cubicBezTo>
                    <a:pt x="0" y="31"/>
                    <a:pt x="1" y="30"/>
                    <a:pt x="2" y="29"/>
                  </a:cubicBezTo>
                  <a:cubicBezTo>
                    <a:pt x="3" y="27"/>
                    <a:pt x="3" y="27"/>
                    <a:pt x="3" y="26"/>
                  </a:cubicBezTo>
                  <a:cubicBezTo>
                    <a:pt x="3" y="24"/>
                    <a:pt x="4" y="23"/>
                    <a:pt x="4" y="23"/>
                  </a:cubicBezTo>
                  <a:cubicBezTo>
                    <a:pt x="4" y="23"/>
                    <a:pt x="4" y="23"/>
                    <a:pt x="4" y="23"/>
                  </a:cubicBezTo>
                  <a:cubicBezTo>
                    <a:pt x="4" y="20"/>
                    <a:pt x="5" y="20"/>
                    <a:pt x="7" y="19"/>
                  </a:cubicBezTo>
                  <a:cubicBezTo>
                    <a:pt x="8" y="19"/>
                    <a:pt x="8" y="19"/>
                    <a:pt x="8" y="19"/>
                  </a:cubicBezTo>
                  <a:cubicBezTo>
                    <a:pt x="8" y="18"/>
                    <a:pt x="11" y="12"/>
                    <a:pt x="12" y="11"/>
                  </a:cubicBezTo>
                  <a:cubicBezTo>
                    <a:pt x="12" y="8"/>
                    <a:pt x="12" y="8"/>
                    <a:pt x="14" y="6"/>
                  </a:cubicBezTo>
                  <a:cubicBezTo>
                    <a:pt x="14" y="6"/>
                    <a:pt x="14" y="6"/>
                    <a:pt x="14" y="6"/>
                  </a:cubicBezTo>
                  <a:cubicBezTo>
                    <a:pt x="15" y="5"/>
                    <a:pt x="17" y="5"/>
                    <a:pt x="18" y="5"/>
                  </a:cubicBezTo>
                  <a:cubicBezTo>
                    <a:pt x="18" y="5"/>
                    <a:pt x="19" y="5"/>
                    <a:pt x="19" y="5"/>
                  </a:cubicBezTo>
                  <a:cubicBezTo>
                    <a:pt x="19" y="5"/>
                    <a:pt x="19" y="4"/>
                    <a:pt x="19" y="4"/>
                  </a:cubicBezTo>
                  <a:cubicBezTo>
                    <a:pt x="20" y="2"/>
                    <a:pt x="20" y="0"/>
                    <a:pt x="22" y="0"/>
                  </a:cubicBezTo>
                  <a:cubicBezTo>
                    <a:pt x="23" y="0"/>
                    <a:pt x="24" y="1"/>
                    <a:pt x="24" y="1"/>
                  </a:cubicBezTo>
                  <a:cubicBezTo>
                    <a:pt x="25" y="2"/>
                    <a:pt x="25" y="3"/>
                    <a:pt x="25" y="3"/>
                  </a:cubicBezTo>
                  <a:cubicBezTo>
                    <a:pt x="27" y="5"/>
                    <a:pt x="28" y="7"/>
                    <a:pt x="27" y="11"/>
                  </a:cubicBezTo>
                  <a:cubicBezTo>
                    <a:pt x="27" y="12"/>
                    <a:pt x="26" y="13"/>
                    <a:pt x="25" y="14"/>
                  </a:cubicBezTo>
                  <a:cubicBezTo>
                    <a:pt x="25" y="14"/>
                    <a:pt x="24" y="15"/>
                    <a:pt x="24" y="15"/>
                  </a:cubicBezTo>
                  <a:cubicBezTo>
                    <a:pt x="24" y="16"/>
                    <a:pt x="23" y="17"/>
                    <a:pt x="23" y="19"/>
                  </a:cubicBezTo>
                  <a:cubicBezTo>
                    <a:pt x="24" y="18"/>
                    <a:pt x="25" y="18"/>
                    <a:pt x="26" y="18"/>
                  </a:cubicBezTo>
                  <a:cubicBezTo>
                    <a:pt x="28" y="18"/>
                    <a:pt x="28" y="19"/>
                    <a:pt x="28" y="19"/>
                  </a:cubicBezTo>
                  <a:cubicBezTo>
                    <a:pt x="28" y="20"/>
                    <a:pt x="29" y="22"/>
                    <a:pt x="30" y="23"/>
                  </a:cubicBezTo>
                  <a:cubicBezTo>
                    <a:pt x="30" y="24"/>
                    <a:pt x="30" y="24"/>
                    <a:pt x="30" y="24"/>
                  </a:cubicBezTo>
                  <a:cubicBezTo>
                    <a:pt x="30" y="25"/>
                    <a:pt x="30" y="26"/>
                    <a:pt x="30" y="26"/>
                  </a:cubicBezTo>
                  <a:cubicBezTo>
                    <a:pt x="31" y="26"/>
                    <a:pt x="31" y="26"/>
                    <a:pt x="32" y="28"/>
                  </a:cubicBezTo>
                  <a:cubicBezTo>
                    <a:pt x="33" y="28"/>
                    <a:pt x="33" y="28"/>
                    <a:pt x="33" y="28"/>
                  </a:cubicBezTo>
                  <a:cubicBezTo>
                    <a:pt x="33" y="28"/>
                    <a:pt x="33" y="28"/>
                    <a:pt x="33" y="28"/>
                  </a:cubicBezTo>
                  <a:cubicBezTo>
                    <a:pt x="34" y="28"/>
                    <a:pt x="35" y="28"/>
                    <a:pt x="36" y="28"/>
                  </a:cubicBezTo>
                  <a:cubicBezTo>
                    <a:pt x="37" y="29"/>
                    <a:pt x="37" y="29"/>
                    <a:pt x="37" y="29"/>
                  </a:cubicBezTo>
                  <a:cubicBezTo>
                    <a:pt x="37" y="30"/>
                    <a:pt x="37" y="30"/>
                    <a:pt x="37" y="30"/>
                  </a:cubicBezTo>
                  <a:cubicBezTo>
                    <a:pt x="36" y="30"/>
                    <a:pt x="36" y="31"/>
                    <a:pt x="35" y="31"/>
                  </a:cubicBezTo>
                  <a:cubicBezTo>
                    <a:pt x="33" y="35"/>
                    <a:pt x="30" y="38"/>
                    <a:pt x="25" y="39"/>
                  </a:cubicBezTo>
                  <a:cubicBezTo>
                    <a:pt x="24" y="39"/>
                    <a:pt x="24" y="39"/>
                    <a:pt x="24" y="40"/>
                  </a:cubicBezTo>
                  <a:cubicBezTo>
                    <a:pt x="23" y="41"/>
                    <a:pt x="24" y="44"/>
                    <a:pt x="25" y="47"/>
                  </a:cubicBezTo>
                  <a:cubicBezTo>
                    <a:pt x="26" y="48"/>
                    <a:pt x="27" y="50"/>
                    <a:pt x="27" y="51"/>
                  </a:cubicBezTo>
                  <a:cubicBezTo>
                    <a:pt x="27" y="51"/>
                    <a:pt x="27" y="51"/>
                    <a:pt x="27" y="51"/>
                  </a:cubicBezTo>
                  <a:cubicBezTo>
                    <a:pt x="27" y="51"/>
                    <a:pt x="27" y="51"/>
                    <a:pt x="27" y="51"/>
                  </a:cubicBezTo>
                  <a:cubicBezTo>
                    <a:pt x="27" y="51"/>
                    <a:pt x="28" y="52"/>
                    <a:pt x="27" y="53"/>
                  </a:cubicBezTo>
                  <a:cubicBezTo>
                    <a:pt x="26" y="57"/>
                    <a:pt x="26" y="57"/>
                    <a:pt x="26" y="57"/>
                  </a:cubicBezTo>
                  <a:cubicBezTo>
                    <a:pt x="25" y="58"/>
                    <a:pt x="26" y="58"/>
                    <a:pt x="27" y="59"/>
                  </a:cubicBezTo>
                  <a:cubicBezTo>
                    <a:pt x="28" y="59"/>
                    <a:pt x="29" y="60"/>
                    <a:pt x="29" y="61"/>
                  </a:cubicBezTo>
                  <a:cubicBezTo>
                    <a:pt x="29" y="64"/>
                    <a:pt x="30" y="66"/>
                    <a:pt x="31" y="69"/>
                  </a:cubicBezTo>
                  <a:cubicBezTo>
                    <a:pt x="31" y="69"/>
                    <a:pt x="30" y="71"/>
                    <a:pt x="29" y="73"/>
                  </a:cubicBezTo>
                  <a:cubicBezTo>
                    <a:pt x="28" y="74"/>
                    <a:pt x="28" y="75"/>
                    <a:pt x="27" y="76"/>
                  </a:cubicBezTo>
                  <a:lnTo>
                    <a:pt x="27" y="78"/>
                  </a:lnTo>
                  <a:close/>
                  <a:moveTo>
                    <a:pt x="27" y="69"/>
                  </a:moveTo>
                  <a:cubicBezTo>
                    <a:pt x="28" y="69"/>
                    <a:pt x="28" y="70"/>
                    <a:pt x="28" y="71"/>
                  </a:cubicBezTo>
                  <a:cubicBezTo>
                    <a:pt x="28" y="70"/>
                    <a:pt x="29" y="69"/>
                    <a:pt x="29" y="69"/>
                  </a:cubicBezTo>
                  <a:cubicBezTo>
                    <a:pt x="28" y="67"/>
                    <a:pt x="27" y="64"/>
                    <a:pt x="27" y="61"/>
                  </a:cubicBezTo>
                  <a:cubicBezTo>
                    <a:pt x="27" y="61"/>
                    <a:pt x="26" y="61"/>
                    <a:pt x="26" y="60"/>
                  </a:cubicBezTo>
                  <a:cubicBezTo>
                    <a:pt x="26" y="60"/>
                    <a:pt x="25" y="60"/>
                    <a:pt x="25" y="60"/>
                  </a:cubicBezTo>
                  <a:cubicBezTo>
                    <a:pt x="26" y="62"/>
                    <a:pt x="26" y="62"/>
                    <a:pt x="26" y="62"/>
                  </a:cubicBezTo>
                  <a:cubicBezTo>
                    <a:pt x="27" y="64"/>
                    <a:pt x="28" y="67"/>
                    <a:pt x="27" y="69"/>
                  </a:cubicBezTo>
                  <a:close/>
                  <a:moveTo>
                    <a:pt x="20" y="48"/>
                  </a:moveTo>
                  <a:cubicBezTo>
                    <a:pt x="20" y="48"/>
                    <a:pt x="20" y="49"/>
                    <a:pt x="21" y="49"/>
                  </a:cubicBezTo>
                  <a:cubicBezTo>
                    <a:pt x="22" y="50"/>
                    <a:pt x="24" y="51"/>
                    <a:pt x="24" y="53"/>
                  </a:cubicBezTo>
                  <a:cubicBezTo>
                    <a:pt x="24" y="54"/>
                    <a:pt x="24" y="55"/>
                    <a:pt x="24" y="56"/>
                  </a:cubicBezTo>
                  <a:cubicBezTo>
                    <a:pt x="26" y="52"/>
                    <a:pt x="26" y="52"/>
                    <a:pt x="26" y="52"/>
                  </a:cubicBezTo>
                  <a:cubicBezTo>
                    <a:pt x="25" y="52"/>
                    <a:pt x="25" y="52"/>
                    <a:pt x="25" y="51"/>
                  </a:cubicBezTo>
                  <a:cubicBezTo>
                    <a:pt x="25" y="50"/>
                    <a:pt x="24" y="49"/>
                    <a:pt x="23" y="48"/>
                  </a:cubicBezTo>
                  <a:cubicBezTo>
                    <a:pt x="22" y="45"/>
                    <a:pt x="21" y="41"/>
                    <a:pt x="22" y="39"/>
                  </a:cubicBezTo>
                  <a:cubicBezTo>
                    <a:pt x="23" y="38"/>
                    <a:pt x="24" y="37"/>
                    <a:pt x="25" y="37"/>
                  </a:cubicBezTo>
                  <a:cubicBezTo>
                    <a:pt x="29" y="36"/>
                    <a:pt x="31" y="33"/>
                    <a:pt x="34" y="30"/>
                  </a:cubicBezTo>
                  <a:cubicBezTo>
                    <a:pt x="34" y="30"/>
                    <a:pt x="34" y="30"/>
                    <a:pt x="34" y="30"/>
                  </a:cubicBezTo>
                  <a:cubicBezTo>
                    <a:pt x="34" y="30"/>
                    <a:pt x="33" y="30"/>
                    <a:pt x="33" y="30"/>
                  </a:cubicBezTo>
                  <a:cubicBezTo>
                    <a:pt x="33" y="30"/>
                    <a:pt x="33" y="30"/>
                    <a:pt x="33" y="30"/>
                  </a:cubicBezTo>
                  <a:cubicBezTo>
                    <a:pt x="32" y="30"/>
                    <a:pt x="31" y="29"/>
                    <a:pt x="31" y="29"/>
                  </a:cubicBezTo>
                  <a:cubicBezTo>
                    <a:pt x="30" y="28"/>
                    <a:pt x="30" y="28"/>
                    <a:pt x="29" y="28"/>
                  </a:cubicBezTo>
                  <a:cubicBezTo>
                    <a:pt x="28" y="27"/>
                    <a:pt x="28" y="26"/>
                    <a:pt x="28" y="24"/>
                  </a:cubicBezTo>
                  <a:cubicBezTo>
                    <a:pt x="28" y="24"/>
                    <a:pt x="28" y="24"/>
                    <a:pt x="28" y="24"/>
                  </a:cubicBezTo>
                  <a:cubicBezTo>
                    <a:pt x="27" y="22"/>
                    <a:pt x="26" y="21"/>
                    <a:pt x="26" y="20"/>
                  </a:cubicBezTo>
                  <a:cubicBezTo>
                    <a:pt x="25" y="20"/>
                    <a:pt x="23" y="21"/>
                    <a:pt x="22" y="21"/>
                  </a:cubicBezTo>
                  <a:cubicBezTo>
                    <a:pt x="20" y="22"/>
                    <a:pt x="20" y="22"/>
                    <a:pt x="20" y="22"/>
                  </a:cubicBezTo>
                  <a:cubicBezTo>
                    <a:pt x="21" y="20"/>
                    <a:pt x="21" y="20"/>
                    <a:pt x="21" y="20"/>
                  </a:cubicBezTo>
                  <a:cubicBezTo>
                    <a:pt x="21" y="20"/>
                    <a:pt x="21" y="19"/>
                    <a:pt x="21" y="18"/>
                  </a:cubicBezTo>
                  <a:cubicBezTo>
                    <a:pt x="21" y="17"/>
                    <a:pt x="22" y="16"/>
                    <a:pt x="22" y="14"/>
                  </a:cubicBezTo>
                  <a:cubicBezTo>
                    <a:pt x="23" y="14"/>
                    <a:pt x="23" y="13"/>
                    <a:pt x="24" y="12"/>
                  </a:cubicBezTo>
                  <a:cubicBezTo>
                    <a:pt x="25" y="12"/>
                    <a:pt x="25" y="11"/>
                    <a:pt x="25" y="10"/>
                  </a:cubicBezTo>
                  <a:cubicBezTo>
                    <a:pt x="26" y="8"/>
                    <a:pt x="25" y="6"/>
                    <a:pt x="24" y="4"/>
                  </a:cubicBezTo>
                  <a:cubicBezTo>
                    <a:pt x="23" y="4"/>
                    <a:pt x="23" y="3"/>
                    <a:pt x="23" y="2"/>
                  </a:cubicBezTo>
                  <a:cubicBezTo>
                    <a:pt x="22" y="2"/>
                    <a:pt x="22" y="2"/>
                    <a:pt x="22" y="2"/>
                  </a:cubicBezTo>
                  <a:cubicBezTo>
                    <a:pt x="22" y="2"/>
                    <a:pt x="21" y="4"/>
                    <a:pt x="21" y="5"/>
                  </a:cubicBezTo>
                  <a:cubicBezTo>
                    <a:pt x="21" y="6"/>
                    <a:pt x="21" y="6"/>
                    <a:pt x="20" y="6"/>
                  </a:cubicBezTo>
                  <a:cubicBezTo>
                    <a:pt x="19" y="7"/>
                    <a:pt x="19" y="7"/>
                    <a:pt x="18" y="7"/>
                  </a:cubicBezTo>
                  <a:cubicBezTo>
                    <a:pt x="17" y="7"/>
                    <a:pt x="16" y="7"/>
                    <a:pt x="16" y="8"/>
                  </a:cubicBezTo>
                  <a:cubicBezTo>
                    <a:pt x="15" y="8"/>
                    <a:pt x="15" y="8"/>
                    <a:pt x="15" y="8"/>
                  </a:cubicBezTo>
                  <a:cubicBezTo>
                    <a:pt x="14" y="9"/>
                    <a:pt x="14" y="9"/>
                    <a:pt x="14" y="11"/>
                  </a:cubicBezTo>
                  <a:cubicBezTo>
                    <a:pt x="14" y="12"/>
                    <a:pt x="10" y="20"/>
                    <a:pt x="8" y="21"/>
                  </a:cubicBezTo>
                  <a:cubicBezTo>
                    <a:pt x="8" y="21"/>
                    <a:pt x="8" y="21"/>
                    <a:pt x="8" y="21"/>
                  </a:cubicBezTo>
                  <a:cubicBezTo>
                    <a:pt x="6" y="21"/>
                    <a:pt x="6" y="21"/>
                    <a:pt x="6" y="23"/>
                  </a:cubicBezTo>
                  <a:cubicBezTo>
                    <a:pt x="6" y="24"/>
                    <a:pt x="6" y="24"/>
                    <a:pt x="6" y="24"/>
                  </a:cubicBezTo>
                  <a:cubicBezTo>
                    <a:pt x="6" y="25"/>
                    <a:pt x="5" y="25"/>
                    <a:pt x="5" y="25"/>
                  </a:cubicBezTo>
                  <a:cubicBezTo>
                    <a:pt x="5" y="25"/>
                    <a:pt x="5" y="25"/>
                    <a:pt x="5" y="25"/>
                  </a:cubicBezTo>
                  <a:cubicBezTo>
                    <a:pt x="5" y="27"/>
                    <a:pt x="4" y="29"/>
                    <a:pt x="3" y="30"/>
                  </a:cubicBezTo>
                  <a:cubicBezTo>
                    <a:pt x="2" y="31"/>
                    <a:pt x="2" y="32"/>
                    <a:pt x="2" y="32"/>
                  </a:cubicBezTo>
                  <a:cubicBezTo>
                    <a:pt x="2" y="34"/>
                    <a:pt x="3" y="34"/>
                    <a:pt x="5" y="35"/>
                  </a:cubicBezTo>
                  <a:cubicBezTo>
                    <a:pt x="6" y="36"/>
                    <a:pt x="8" y="37"/>
                    <a:pt x="8" y="39"/>
                  </a:cubicBezTo>
                  <a:cubicBezTo>
                    <a:pt x="8" y="39"/>
                    <a:pt x="8" y="39"/>
                    <a:pt x="8" y="39"/>
                  </a:cubicBezTo>
                  <a:cubicBezTo>
                    <a:pt x="8" y="39"/>
                    <a:pt x="8" y="39"/>
                    <a:pt x="8" y="39"/>
                  </a:cubicBezTo>
                  <a:cubicBezTo>
                    <a:pt x="11" y="44"/>
                    <a:pt x="11" y="47"/>
                    <a:pt x="10" y="51"/>
                  </a:cubicBezTo>
                  <a:cubicBezTo>
                    <a:pt x="11" y="51"/>
                    <a:pt x="11" y="51"/>
                    <a:pt x="11" y="51"/>
                  </a:cubicBezTo>
                  <a:cubicBezTo>
                    <a:pt x="11" y="52"/>
                    <a:pt x="11" y="52"/>
                    <a:pt x="11" y="52"/>
                  </a:cubicBezTo>
                  <a:cubicBezTo>
                    <a:pt x="11" y="52"/>
                    <a:pt x="11" y="52"/>
                    <a:pt x="12" y="52"/>
                  </a:cubicBezTo>
                  <a:cubicBezTo>
                    <a:pt x="14" y="52"/>
                    <a:pt x="17" y="50"/>
                    <a:pt x="18" y="48"/>
                  </a:cubicBezTo>
                  <a:cubicBezTo>
                    <a:pt x="18" y="47"/>
                    <a:pt x="18" y="47"/>
                    <a:pt x="18" y="47"/>
                  </a:cubicBezTo>
                  <a:cubicBezTo>
                    <a:pt x="18" y="39"/>
                    <a:pt x="18" y="39"/>
                    <a:pt x="18" y="39"/>
                  </a:cubicBezTo>
                  <a:cubicBezTo>
                    <a:pt x="20" y="47"/>
                    <a:pt x="20" y="47"/>
                    <a:pt x="20" y="47"/>
                  </a:cubicBezTo>
                  <a:cubicBezTo>
                    <a:pt x="20" y="47"/>
                    <a:pt x="20" y="47"/>
                    <a:pt x="20" y="4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1" name="Freeform 591"/>
            <p:cNvSpPr/>
            <p:nvPr/>
          </p:nvSpPr>
          <p:spPr bwMode="auto">
            <a:xfrm>
              <a:off x="5580063" y="2635077"/>
              <a:ext cx="3175" cy="317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1"/>
                    <a:pt x="1" y="1"/>
                  </a:cubicBezTo>
                  <a:cubicBezTo>
                    <a:pt x="1" y="1"/>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2" name="Freeform 592"/>
            <p:cNvSpPr/>
            <p:nvPr/>
          </p:nvSpPr>
          <p:spPr bwMode="auto">
            <a:xfrm>
              <a:off x="5575301" y="2631902"/>
              <a:ext cx="11113" cy="11113"/>
            </a:xfrm>
            <a:custGeom>
              <a:avLst/>
              <a:gdLst>
                <a:gd name="T0" fmla="*/ 4 w 4"/>
                <a:gd name="T1" fmla="*/ 4 h 4"/>
                <a:gd name="T2" fmla="*/ 0 w 4"/>
                <a:gd name="T3" fmla="*/ 3 h 4"/>
                <a:gd name="T4" fmla="*/ 1 w 4"/>
                <a:gd name="T5" fmla="*/ 2 h 4"/>
                <a:gd name="T6" fmla="*/ 2 w 4"/>
                <a:gd name="T7" fmla="*/ 1 h 4"/>
                <a:gd name="T8" fmla="*/ 3 w 4"/>
                <a:gd name="T9" fmla="*/ 0 h 4"/>
                <a:gd name="T10" fmla="*/ 4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4" y="4"/>
                  </a:moveTo>
                  <a:cubicBezTo>
                    <a:pt x="0" y="3"/>
                    <a:pt x="0" y="3"/>
                    <a:pt x="0" y="3"/>
                  </a:cubicBezTo>
                  <a:cubicBezTo>
                    <a:pt x="1" y="2"/>
                    <a:pt x="1" y="2"/>
                    <a:pt x="1" y="2"/>
                  </a:cubicBezTo>
                  <a:cubicBezTo>
                    <a:pt x="1" y="1"/>
                    <a:pt x="2" y="1"/>
                    <a:pt x="2" y="1"/>
                  </a:cubicBezTo>
                  <a:cubicBezTo>
                    <a:pt x="3" y="0"/>
                    <a:pt x="3" y="0"/>
                    <a:pt x="3" y="0"/>
                  </a:cubicBezTo>
                  <a:lnTo>
                    <a:pt x="4"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3" name="Freeform 593"/>
            <p:cNvSpPr/>
            <p:nvPr/>
          </p:nvSpPr>
          <p:spPr bwMode="auto">
            <a:xfrm>
              <a:off x="5621338" y="2604915"/>
              <a:ext cx="60325" cy="49213"/>
            </a:xfrm>
            <a:custGeom>
              <a:avLst/>
              <a:gdLst>
                <a:gd name="T0" fmla="*/ 21 w 22"/>
                <a:gd name="T1" fmla="*/ 0 h 18"/>
                <a:gd name="T2" fmla="*/ 16 w 22"/>
                <a:gd name="T3" fmla="*/ 12 h 18"/>
                <a:gd name="T4" fmla="*/ 15 w 22"/>
                <a:gd name="T5" fmla="*/ 14 h 18"/>
                <a:gd name="T6" fmla="*/ 11 w 22"/>
                <a:gd name="T7" fmla="*/ 16 h 18"/>
                <a:gd name="T8" fmla="*/ 6 w 22"/>
                <a:gd name="T9" fmla="*/ 14 h 18"/>
                <a:gd name="T10" fmla="*/ 4 w 22"/>
                <a:gd name="T11" fmla="*/ 15 h 18"/>
                <a:gd name="T12" fmla="*/ 3 w 22"/>
                <a:gd name="T13" fmla="*/ 12 h 18"/>
                <a:gd name="T14" fmla="*/ 1 w 22"/>
                <a:gd name="T15" fmla="*/ 8 h 18"/>
                <a:gd name="T16" fmla="*/ 4 w 22"/>
                <a:gd name="T17" fmla="*/ 1 h 18"/>
                <a:gd name="T18" fmla="*/ 14 w 22"/>
                <a:gd name="T19" fmla="*/ 3 h 18"/>
                <a:gd name="T20" fmla="*/ 21 w 22"/>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8">
                  <a:moveTo>
                    <a:pt x="21" y="0"/>
                  </a:moveTo>
                  <a:cubicBezTo>
                    <a:pt x="21" y="5"/>
                    <a:pt x="22" y="11"/>
                    <a:pt x="16" y="12"/>
                  </a:cubicBezTo>
                  <a:cubicBezTo>
                    <a:pt x="13" y="12"/>
                    <a:pt x="16" y="13"/>
                    <a:pt x="15" y="14"/>
                  </a:cubicBezTo>
                  <a:cubicBezTo>
                    <a:pt x="14" y="15"/>
                    <a:pt x="11" y="14"/>
                    <a:pt x="11" y="16"/>
                  </a:cubicBezTo>
                  <a:cubicBezTo>
                    <a:pt x="10" y="18"/>
                    <a:pt x="5" y="17"/>
                    <a:pt x="6" y="14"/>
                  </a:cubicBezTo>
                  <a:cubicBezTo>
                    <a:pt x="5" y="15"/>
                    <a:pt x="4" y="15"/>
                    <a:pt x="4" y="15"/>
                  </a:cubicBezTo>
                  <a:cubicBezTo>
                    <a:pt x="3" y="14"/>
                    <a:pt x="3" y="13"/>
                    <a:pt x="3" y="12"/>
                  </a:cubicBezTo>
                  <a:cubicBezTo>
                    <a:pt x="3" y="10"/>
                    <a:pt x="1" y="10"/>
                    <a:pt x="1" y="8"/>
                  </a:cubicBezTo>
                  <a:cubicBezTo>
                    <a:pt x="0" y="6"/>
                    <a:pt x="1" y="2"/>
                    <a:pt x="4" y="1"/>
                  </a:cubicBezTo>
                  <a:cubicBezTo>
                    <a:pt x="7" y="0"/>
                    <a:pt x="12" y="1"/>
                    <a:pt x="14" y="3"/>
                  </a:cubicBezTo>
                  <a:cubicBezTo>
                    <a:pt x="14" y="3"/>
                    <a:pt x="20" y="1"/>
                    <a:pt x="2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4" name="Freeform 594"/>
            <p:cNvSpPr>
              <a:spLocks noEditPoints="1"/>
            </p:cNvSpPr>
            <p:nvPr/>
          </p:nvSpPr>
          <p:spPr bwMode="auto">
            <a:xfrm>
              <a:off x="5618163" y="2596977"/>
              <a:ext cx="63500" cy="57150"/>
            </a:xfrm>
            <a:custGeom>
              <a:avLst/>
              <a:gdLst>
                <a:gd name="T0" fmla="*/ 9 w 23"/>
                <a:gd name="T1" fmla="*/ 21 h 21"/>
                <a:gd name="T2" fmla="*/ 6 w 23"/>
                <a:gd name="T3" fmla="*/ 20 h 21"/>
                <a:gd name="T4" fmla="*/ 6 w 23"/>
                <a:gd name="T5" fmla="*/ 19 h 21"/>
                <a:gd name="T6" fmla="*/ 4 w 23"/>
                <a:gd name="T7" fmla="*/ 20 h 21"/>
                <a:gd name="T8" fmla="*/ 4 w 23"/>
                <a:gd name="T9" fmla="*/ 19 h 21"/>
                <a:gd name="T10" fmla="*/ 3 w 23"/>
                <a:gd name="T11" fmla="*/ 15 h 21"/>
                <a:gd name="T12" fmla="*/ 2 w 23"/>
                <a:gd name="T13" fmla="*/ 13 h 21"/>
                <a:gd name="T14" fmla="*/ 1 w 23"/>
                <a:gd name="T15" fmla="*/ 11 h 21"/>
                <a:gd name="T16" fmla="*/ 5 w 23"/>
                <a:gd name="T17" fmla="*/ 3 h 21"/>
                <a:gd name="T18" fmla="*/ 15 w 23"/>
                <a:gd name="T19" fmla="*/ 5 h 21"/>
                <a:gd name="T20" fmla="*/ 21 w 23"/>
                <a:gd name="T21" fmla="*/ 2 h 21"/>
                <a:gd name="T22" fmla="*/ 22 w 23"/>
                <a:gd name="T23" fmla="*/ 0 h 21"/>
                <a:gd name="T24" fmla="*/ 23 w 23"/>
                <a:gd name="T25" fmla="*/ 3 h 21"/>
                <a:gd name="T26" fmla="*/ 23 w 23"/>
                <a:gd name="T27" fmla="*/ 5 h 21"/>
                <a:gd name="T28" fmla="*/ 17 w 23"/>
                <a:gd name="T29" fmla="*/ 16 h 21"/>
                <a:gd name="T30" fmla="*/ 16 w 23"/>
                <a:gd name="T31" fmla="*/ 18 h 21"/>
                <a:gd name="T32" fmla="*/ 14 w 23"/>
                <a:gd name="T33" fmla="*/ 19 h 21"/>
                <a:gd name="T34" fmla="*/ 13 w 23"/>
                <a:gd name="T35" fmla="*/ 19 h 21"/>
                <a:gd name="T36" fmla="*/ 9 w 23"/>
                <a:gd name="T37" fmla="*/ 21 h 21"/>
                <a:gd name="T38" fmla="*/ 8 w 23"/>
                <a:gd name="T39" fmla="*/ 16 h 21"/>
                <a:gd name="T40" fmla="*/ 8 w 23"/>
                <a:gd name="T41" fmla="*/ 18 h 21"/>
                <a:gd name="T42" fmla="*/ 8 w 23"/>
                <a:gd name="T43" fmla="*/ 18 h 21"/>
                <a:gd name="T44" fmla="*/ 11 w 23"/>
                <a:gd name="T45" fmla="*/ 18 h 21"/>
                <a:gd name="T46" fmla="*/ 14 w 23"/>
                <a:gd name="T47" fmla="*/ 17 h 21"/>
                <a:gd name="T48" fmla="*/ 15 w 23"/>
                <a:gd name="T49" fmla="*/ 16 h 21"/>
                <a:gd name="T50" fmla="*/ 15 w 23"/>
                <a:gd name="T51" fmla="*/ 16 h 21"/>
                <a:gd name="T52" fmla="*/ 15 w 23"/>
                <a:gd name="T53" fmla="*/ 15 h 21"/>
                <a:gd name="T54" fmla="*/ 16 w 23"/>
                <a:gd name="T55" fmla="*/ 14 h 21"/>
                <a:gd name="T56" fmla="*/ 21 w 23"/>
                <a:gd name="T57" fmla="*/ 5 h 21"/>
                <a:gd name="T58" fmla="*/ 21 w 23"/>
                <a:gd name="T59" fmla="*/ 5 h 21"/>
                <a:gd name="T60" fmla="*/ 15 w 23"/>
                <a:gd name="T61" fmla="*/ 7 h 21"/>
                <a:gd name="T62" fmla="*/ 15 w 23"/>
                <a:gd name="T63" fmla="*/ 7 h 21"/>
                <a:gd name="T64" fmla="*/ 14 w 23"/>
                <a:gd name="T65" fmla="*/ 6 h 21"/>
                <a:gd name="T66" fmla="*/ 7 w 23"/>
                <a:gd name="T67" fmla="*/ 5 h 21"/>
                <a:gd name="T68" fmla="*/ 6 w 23"/>
                <a:gd name="T69" fmla="*/ 5 h 21"/>
                <a:gd name="T70" fmla="*/ 3 w 23"/>
                <a:gd name="T71" fmla="*/ 11 h 21"/>
                <a:gd name="T72" fmla="*/ 4 w 23"/>
                <a:gd name="T73" fmla="*/ 12 h 21"/>
                <a:gd name="T74" fmla="*/ 5 w 23"/>
                <a:gd name="T75" fmla="*/ 15 h 21"/>
                <a:gd name="T76" fmla="*/ 5 w 23"/>
                <a:gd name="T77" fmla="*/ 17 h 21"/>
                <a:gd name="T78" fmla="*/ 8 w 23"/>
                <a:gd name="T79"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 h="21">
                  <a:moveTo>
                    <a:pt x="9" y="21"/>
                  </a:moveTo>
                  <a:cubicBezTo>
                    <a:pt x="8" y="21"/>
                    <a:pt x="7" y="21"/>
                    <a:pt x="6" y="20"/>
                  </a:cubicBezTo>
                  <a:cubicBezTo>
                    <a:pt x="6" y="19"/>
                    <a:pt x="6" y="19"/>
                    <a:pt x="6" y="19"/>
                  </a:cubicBezTo>
                  <a:cubicBezTo>
                    <a:pt x="4" y="20"/>
                    <a:pt x="4" y="20"/>
                    <a:pt x="4" y="20"/>
                  </a:cubicBezTo>
                  <a:cubicBezTo>
                    <a:pt x="4" y="19"/>
                    <a:pt x="4" y="19"/>
                    <a:pt x="4" y="19"/>
                  </a:cubicBezTo>
                  <a:cubicBezTo>
                    <a:pt x="3" y="17"/>
                    <a:pt x="3" y="16"/>
                    <a:pt x="3" y="15"/>
                  </a:cubicBezTo>
                  <a:cubicBezTo>
                    <a:pt x="3" y="14"/>
                    <a:pt x="2" y="14"/>
                    <a:pt x="2" y="13"/>
                  </a:cubicBezTo>
                  <a:cubicBezTo>
                    <a:pt x="2" y="13"/>
                    <a:pt x="1" y="12"/>
                    <a:pt x="1" y="11"/>
                  </a:cubicBezTo>
                  <a:cubicBezTo>
                    <a:pt x="0" y="8"/>
                    <a:pt x="1" y="4"/>
                    <a:pt x="5" y="3"/>
                  </a:cubicBezTo>
                  <a:cubicBezTo>
                    <a:pt x="7" y="2"/>
                    <a:pt x="12" y="3"/>
                    <a:pt x="15" y="5"/>
                  </a:cubicBezTo>
                  <a:cubicBezTo>
                    <a:pt x="16" y="4"/>
                    <a:pt x="20" y="3"/>
                    <a:pt x="21" y="2"/>
                  </a:cubicBezTo>
                  <a:cubicBezTo>
                    <a:pt x="22" y="0"/>
                    <a:pt x="22" y="0"/>
                    <a:pt x="22" y="0"/>
                  </a:cubicBezTo>
                  <a:cubicBezTo>
                    <a:pt x="23" y="3"/>
                    <a:pt x="23" y="3"/>
                    <a:pt x="23" y="3"/>
                  </a:cubicBezTo>
                  <a:cubicBezTo>
                    <a:pt x="23" y="3"/>
                    <a:pt x="23" y="4"/>
                    <a:pt x="23" y="5"/>
                  </a:cubicBezTo>
                  <a:cubicBezTo>
                    <a:pt x="23" y="9"/>
                    <a:pt x="23" y="15"/>
                    <a:pt x="17" y="16"/>
                  </a:cubicBezTo>
                  <a:cubicBezTo>
                    <a:pt x="17" y="17"/>
                    <a:pt x="17" y="18"/>
                    <a:pt x="16" y="18"/>
                  </a:cubicBezTo>
                  <a:cubicBezTo>
                    <a:pt x="16" y="18"/>
                    <a:pt x="15" y="19"/>
                    <a:pt x="14" y="19"/>
                  </a:cubicBezTo>
                  <a:cubicBezTo>
                    <a:pt x="13" y="19"/>
                    <a:pt x="13" y="19"/>
                    <a:pt x="13" y="19"/>
                  </a:cubicBezTo>
                  <a:cubicBezTo>
                    <a:pt x="12" y="20"/>
                    <a:pt x="11" y="21"/>
                    <a:pt x="9" y="21"/>
                  </a:cubicBezTo>
                  <a:close/>
                  <a:moveTo>
                    <a:pt x="8" y="16"/>
                  </a:moveTo>
                  <a:cubicBezTo>
                    <a:pt x="8" y="18"/>
                    <a:pt x="8" y="18"/>
                    <a:pt x="8" y="18"/>
                  </a:cubicBezTo>
                  <a:cubicBezTo>
                    <a:pt x="8" y="18"/>
                    <a:pt x="8" y="18"/>
                    <a:pt x="8" y="18"/>
                  </a:cubicBezTo>
                  <a:cubicBezTo>
                    <a:pt x="8" y="19"/>
                    <a:pt x="11" y="19"/>
                    <a:pt x="11" y="18"/>
                  </a:cubicBezTo>
                  <a:cubicBezTo>
                    <a:pt x="11" y="17"/>
                    <a:pt x="13" y="17"/>
                    <a:pt x="14" y="17"/>
                  </a:cubicBezTo>
                  <a:cubicBezTo>
                    <a:pt x="14" y="17"/>
                    <a:pt x="15" y="17"/>
                    <a:pt x="15" y="16"/>
                  </a:cubicBezTo>
                  <a:cubicBezTo>
                    <a:pt x="15" y="16"/>
                    <a:pt x="15" y="16"/>
                    <a:pt x="15" y="16"/>
                  </a:cubicBezTo>
                  <a:cubicBezTo>
                    <a:pt x="15" y="16"/>
                    <a:pt x="14" y="15"/>
                    <a:pt x="15" y="15"/>
                  </a:cubicBezTo>
                  <a:cubicBezTo>
                    <a:pt x="15" y="14"/>
                    <a:pt x="16" y="14"/>
                    <a:pt x="16" y="14"/>
                  </a:cubicBezTo>
                  <a:cubicBezTo>
                    <a:pt x="21" y="14"/>
                    <a:pt x="21" y="10"/>
                    <a:pt x="21" y="5"/>
                  </a:cubicBezTo>
                  <a:cubicBezTo>
                    <a:pt x="21" y="5"/>
                    <a:pt x="21" y="5"/>
                    <a:pt x="21" y="5"/>
                  </a:cubicBezTo>
                  <a:cubicBezTo>
                    <a:pt x="19" y="6"/>
                    <a:pt x="15" y="7"/>
                    <a:pt x="15" y="7"/>
                  </a:cubicBezTo>
                  <a:cubicBezTo>
                    <a:pt x="15" y="7"/>
                    <a:pt x="15" y="7"/>
                    <a:pt x="15" y="7"/>
                  </a:cubicBezTo>
                  <a:cubicBezTo>
                    <a:pt x="14" y="6"/>
                    <a:pt x="14" y="6"/>
                    <a:pt x="14" y="6"/>
                  </a:cubicBezTo>
                  <a:cubicBezTo>
                    <a:pt x="13" y="6"/>
                    <a:pt x="10" y="5"/>
                    <a:pt x="7" y="5"/>
                  </a:cubicBezTo>
                  <a:cubicBezTo>
                    <a:pt x="7" y="5"/>
                    <a:pt x="6" y="5"/>
                    <a:pt x="6" y="5"/>
                  </a:cubicBezTo>
                  <a:cubicBezTo>
                    <a:pt x="3" y="6"/>
                    <a:pt x="3" y="9"/>
                    <a:pt x="3" y="11"/>
                  </a:cubicBezTo>
                  <a:cubicBezTo>
                    <a:pt x="3" y="11"/>
                    <a:pt x="3" y="12"/>
                    <a:pt x="4" y="12"/>
                  </a:cubicBezTo>
                  <a:cubicBezTo>
                    <a:pt x="4" y="13"/>
                    <a:pt x="5" y="13"/>
                    <a:pt x="5" y="15"/>
                  </a:cubicBezTo>
                  <a:cubicBezTo>
                    <a:pt x="5" y="15"/>
                    <a:pt x="5" y="16"/>
                    <a:pt x="5" y="17"/>
                  </a:cubicBezTo>
                  <a:lnTo>
                    <a:pt x="8" y="1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5" name="Freeform 595"/>
            <p:cNvSpPr/>
            <p:nvPr/>
          </p:nvSpPr>
          <p:spPr bwMode="auto">
            <a:xfrm>
              <a:off x="5314951" y="2085802"/>
              <a:ext cx="657225" cy="458788"/>
            </a:xfrm>
            <a:custGeom>
              <a:avLst/>
              <a:gdLst>
                <a:gd name="T0" fmla="*/ 13 w 240"/>
                <a:gd name="T1" fmla="*/ 73 h 168"/>
                <a:gd name="T2" fmla="*/ 25 w 240"/>
                <a:gd name="T3" fmla="*/ 51 h 168"/>
                <a:gd name="T4" fmla="*/ 36 w 240"/>
                <a:gd name="T5" fmla="*/ 40 h 168"/>
                <a:gd name="T6" fmla="*/ 47 w 240"/>
                <a:gd name="T7" fmla="*/ 34 h 168"/>
                <a:gd name="T8" fmla="*/ 61 w 240"/>
                <a:gd name="T9" fmla="*/ 34 h 168"/>
                <a:gd name="T10" fmla="*/ 77 w 240"/>
                <a:gd name="T11" fmla="*/ 51 h 168"/>
                <a:gd name="T12" fmla="*/ 105 w 240"/>
                <a:gd name="T13" fmla="*/ 63 h 168"/>
                <a:gd name="T14" fmla="*/ 133 w 240"/>
                <a:gd name="T15" fmla="*/ 65 h 168"/>
                <a:gd name="T16" fmla="*/ 152 w 240"/>
                <a:gd name="T17" fmla="*/ 50 h 168"/>
                <a:gd name="T18" fmla="*/ 165 w 240"/>
                <a:gd name="T19" fmla="*/ 47 h 168"/>
                <a:gd name="T20" fmla="*/ 176 w 240"/>
                <a:gd name="T21" fmla="*/ 35 h 168"/>
                <a:gd name="T22" fmla="*/ 167 w 240"/>
                <a:gd name="T23" fmla="*/ 23 h 168"/>
                <a:gd name="T24" fmla="*/ 183 w 240"/>
                <a:gd name="T25" fmla="*/ 11 h 168"/>
                <a:gd name="T26" fmla="*/ 195 w 240"/>
                <a:gd name="T27" fmla="*/ 0 h 168"/>
                <a:gd name="T28" fmla="*/ 210 w 240"/>
                <a:gd name="T29" fmla="*/ 17 h 168"/>
                <a:gd name="T30" fmla="*/ 230 w 240"/>
                <a:gd name="T31" fmla="*/ 35 h 168"/>
                <a:gd name="T32" fmla="*/ 237 w 240"/>
                <a:gd name="T33" fmla="*/ 40 h 168"/>
                <a:gd name="T34" fmla="*/ 226 w 240"/>
                <a:gd name="T35" fmla="*/ 55 h 168"/>
                <a:gd name="T36" fmla="*/ 214 w 240"/>
                <a:gd name="T37" fmla="*/ 67 h 168"/>
                <a:gd name="T38" fmla="*/ 199 w 240"/>
                <a:gd name="T39" fmla="*/ 78 h 168"/>
                <a:gd name="T40" fmla="*/ 187 w 240"/>
                <a:gd name="T41" fmla="*/ 80 h 168"/>
                <a:gd name="T42" fmla="*/ 180 w 240"/>
                <a:gd name="T43" fmla="*/ 79 h 168"/>
                <a:gd name="T44" fmla="*/ 180 w 240"/>
                <a:gd name="T45" fmla="*/ 92 h 168"/>
                <a:gd name="T46" fmla="*/ 191 w 240"/>
                <a:gd name="T47" fmla="*/ 94 h 168"/>
                <a:gd name="T48" fmla="*/ 190 w 240"/>
                <a:gd name="T49" fmla="*/ 117 h 168"/>
                <a:gd name="T50" fmla="*/ 183 w 240"/>
                <a:gd name="T51" fmla="*/ 125 h 168"/>
                <a:gd name="T52" fmla="*/ 189 w 240"/>
                <a:gd name="T53" fmla="*/ 127 h 168"/>
                <a:gd name="T54" fmla="*/ 182 w 240"/>
                <a:gd name="T55" fmla="*/ 141 h 168"/>
                <a:gd name="T56" fmla="*/ 172 w 240"/>
                <a:gd name="T57" fmla="*/ 152 h 168"/>
                <a:gd name="T58" fmla="*/ 159 w 240"/>
                <a:gd name="T59" fmla="*/ 157 h 168"/>
                <a:gd name="T60" fmla="*/ 159 w 240"/>
                <a:gd name="T61" fmla="*/ 157 h 168"/>
                <a:gd name="T62" fmla="*/ 155 w 240"/>
                <a:gd name="T63" fmla="*/ 157 h 168"/>
                <a:gd name="T64" fmla="*/ 136 w 240"/>
                <a:gd name="T65" fmla="*/ 162 h 168"/>
                <a:gd name="T66" fmla="*/ 120 w 240"/>
                <a:gd name="T67" fmla="*/ 157 h 168"/>
                <a:gd name="T68" fmla="*/ 112 w 240"/>
                <a:gd name="T69" fmla="*/ 158 h 168"/>
                <a:gd name="T70" fmla="*/ 104 w 240"/>
                <a:gd name="T71" fmla="*/ 162 h 168"/>
                <a:gd name="T72" fmla="*/ 94 w 240"/>
                <a:gd name="T73" fmla="*/ 152 h 168"/>
                <a:gd name="T74" fmla="*/ 89 w 240"/>
                <a:gd name="T75" fmla="*/ 131 h 168"/>
                <a:gd name="T76" fmla="*/ 71 w 240"/>
                <a:gd name="T77" fmla="*/ 135 h 168"/>
                <a:gd name="T78" fmla="*/ 48 w 240"/>
                <a:gd name="T79" fmla="*/ 134 h 168"/>
                <a:gd name="T80" fmla="*/ 30 w 240"/>
                <a:gd name="T81" fmla="*/ 124 h 168"/>
                <a:gd name="T82" fmla="*/ 21 w 240"/>
                <a:gd name="T83" fmla="*/ 121 h 168"/>
                <a:gd name="T84" fmla="*/ 21 w 240"/>
                <a:gd name="T85" fmla="*/ 107 h 168"/>
                <a:gd name="T86" fmla="*/ 12 w 240"/>
                <a:gd name="T87" fmla="*/ 98 h 168"/>
                <a:gd name="T88" fmla="*/ 3 w 240"/>
                <a:gd name="T89" fmla="*/ 92 h 168"/>
                <a:gd name="T90" fmla="*/ 1 w 240"/>
                <a:gd name="T91" fmla="*/ 7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0" h="168">
                  <a:moveTo>
                    <a:pt x="1" y="79"/>
                  </a:moveTo>
                  <a:cubicBezTo>
                    <a:pt x="0" y="75"/>
                    <a:pt x="6" y="75"/>
                    <a:pt x="9" y="75"/>
                  </a:cubicBezTo>
                  <a:cubicBezTo>
                    <a:pt x="11" y="75"/>
                    <a:pt x="11" y="74"/>
                    <a:pt x="13" y="73"/>
                  </a:cubicBezTo>
                  <a:cubicBezTo>
                    <a:pt x="14" y="72"/>
                    <a:pt x="17" y="73"/>
                    <a:pt x="18" y="71"/>
                  </a:cubicBezTo>
                  <a:cubicBezTo>
                    <a:pt x="21" y="68"/>
                    <a:pt x="25" y="68"/>
                    <a:pt x="26" y="64"/>
                  </a:cubicBezTo>
                  <a:cubicBezTo>
                    <a:pt x="27" y="60"/>
                    <a:pt x="28" y="55"/>
                    <a:pt x="25" y="51"/>
                  </a:cubicBezTo>
                  <a:cubicBezTo>
                    <a:pt x="27" y="51"/>
                    <a:pt x="29" y="50"/>
                    <a:pt x="31" y="50"/>
                  </a:cubicBezTo>
                  <a:cubicBezTo>
                    <a:pt x="34" y="49"/>
                    <a:pt x="34" y="49"/>
                    <a:pt x="34" y="46"/>
                  </a:cubicBezTo>
                  <a:cubicBezTo>
                    <a:pt x="34" y="44"/>
                    <a:pt x="35" y="42"/>
                    <a:pt x="36" y="40"/>
                  </a:cubicBezTo>
                  <a:cubicBezTo>
                    <a:pt x="37" y="37"/>
                    <a:pt x="38" y="38"/>
                    <a:pt x="41" y="39"/>
                  </a:cubicBezTo>
                  <a:cubicBezTo>
                    <a:pt x="44" y="39"/>
                    <a:pt x="43" y="40"/>
                    <a:pt x="46" y="39"/>
                  </a:cubicBezTo>
                  <a:cubicBezTo>
                    <a:pt x="48" y="38"/>
                    <a:pt x="46" y="36"/>
                    <a:pt x="47" y="34"/>
                  </a:cubicBezTo>
                  <a:cubicBezTo>
                    <a:pt x="48" y="30"/>
                    <a:pt x="50" y="33"/>
                    <a:pt x="51" y="31"/>
                  </a:cubicBezTo>
                  <a:cubicBezTo>
                    <a:pt x="52" y="28"/>
                    <a:pt x="53" y="29"/>
                    <a:pt x="55" y="28"/>
                  </a:cubicBezTo>
                  <a:cubicBezTo>
                    <a:pt x="56" y="30"/>
                    <a:pt x="58" y="34"/>
                    <a:pt x="61" y="34"/>
                  </a:cubicBezTo>
                  <a:cubicBezTo>
                    <a:pt x="66" y="35"/>
                    <a:pt x="65" y="37"/>
                    <a:pt x="67" y="41"/>
                  </a:cubicBezTo>
                  <a:cubicBezTo>
                    <a:pt x="67" y="42"/>
                    <a:pt x="67" y="49"/>
                    <a:pt x="67" y="49"/>
                  </a:cubicBezTo>
                  <a:cubicBezTo>
                    <a:pt x="70" y="50"/>
                    <a:pt x="74" y="50"/>
                    <a:pt x="77" y="51"/>
                  </a:cubicBezTo>
                  <a:cubicBezTo>
                    <a:pt x="79" y="52"/>
                    <a:pt x="84" y="53"/>
                    <a:pt x="86" y="56"/>
                  </a:cubicBezTo>
                  <a:cubicBezTo>
                    <a:pt x="87" y="57"/>
                    <a:pt x="90" y="63"/>
                    <a:pt x="92" y="63"/>
                  </a:cubicBezTo>
                  <a:cubicBezTo>
                    <a:pt x="96" y="63"/>
                    <a:pt x="101" y="63"/>
                    <a:pt x="105" y="63"/>
                  </a:cubicBezTo>
                  <a:cubicBezTo>
                    <a:pt x="108" y="62"/>
                    <a:pt x="110" y="65"/>
                    <a:pt x="113" y="66"/>
                  </a:cubicBezTo>
                  <a:cubicBezTo>
                    <a:pt x="115" y="67"/>
                    <a:pt x="121" y="69"/>
                    <a:pt x="123" y="69"/>
                  </a:cubicBezTo>
                  <a:cubicBezTo>
                    <a:pt x="126" y="67"/>
                    <a:pt x="130" y="65"/>
                    <a:pt x="133" y="65"/>
                  </a:cubicBezTo>
                  <a:cubicBezTo>
                    <a:pt x="137" y="64"/>
                    <a:pt x="140" y="65"/>
                    <a:pt x="143" y="64"/>
                  </a:cubicBezTo>
                  <a:cubicBezTo>
                    <a:pt x="144" y="63"/>
                    <a:pt x="151" y="58"/>
                    <a:pt x="150" y="57"/>
                  </a:cubicBezTo>
                  <a:cubicBezTo>
                    <a:pt x="149" y="55"/>
                    <a:pt x="148" y="51"/>
                    <a:pt x="152" y="50"/>
                  </a:cubicBezTo>
                  <a:cubicBezTo>
                    <a:pt x="153" y="50"/>
                    <a:pt x="155" y="52"/>
                    <a:pt x="156" y="52"/>
                  </a:cubicBezTo>
                  <a:cubicBezTo>
                    <a:pt x="158" y="52"/>
                    <a:pt x="160" y="49"/>
                    <a:pt x="161" y="48"/>
                  </a:cubicBezTo>
                  <a:cubicBezTo>
                    <a:pt x="162" y="47"/>
                    <a:pt x="164" y="47"/>
                    <a:pt x="165" y="47"/>
                  </a:cubicBezTo>
                  <a:cubicBezTo>
                    <a:pt x="166" y="46"/>
                    <a:pt x="168" y="44"/>
                    <a:pt x="169" y="42"/>
                  </a:cubicBezTo>
                  <a:cubicBezTo>
                    <a:pt x="171" y="40"/>
                    <a:pt x="177" y="41"/>
                    <a:pt x="180" y="41"/>
                  </a:cubicBezTo>
                  <a:cubicBezTo>
                    <a:pt x="178" y="39"/>
                    <a:pt x="178" y="37"/>
                    <a:pt x="176" y="35"/>
                  </a:cubicBezTo>
                  <a:cubicBezTo>
                    <a:pt x="173" y="32"/>
                    <a:pt x="173" y="36"/>
                    <a:pt x="169" y="36"/>
                  </a:cubicBezTo>
                  <a:cubicBezTo>
                    <a:pt x="166" y="36"/>
                    <a:pt x="164" y="36"/>
                    <a:pt x="164" y="32"/>
                  </a:cubicBezTo>
                  <a:cubicBezTo>
                    <a:pt x="165" y="28"/>
                    <a:pt x="165" y="26"/>
                    <a:pt x="167" y="23"/>
                  </a:cubicBezTo>
                  <a:cubicBezTo>
                    <a:pt x="169" y="20"/>
                    <a:pt x="171" y="24"/>
                    <a:pt x="173" y="24"/>
                  </a:cubicBezTo>
                  <a:cubicBezTo>
                    <a:pt x="177" y="24"/>
                    <a:pt x="178" y="21"/>
                    <a:pt x="179" y="19"/>
                  </a:cubicBezTo>
                  <a:cubicBezTo>
                    <a:pt x="180" y="16"/>
                    <a:pt x="180" y="13"/>
                    <a:pt x="183" y="11"/>
                  </a:cubicBezTo>
                  <a:cubicBezTo>
                    <a:pt x="185" y="9"/>
                    <a:pt x="186" y="5"/>
                    <a:pt x="182" y="6"/>
                  </a:cubicBezTo>
                  <a:cubicBezTo>
                    <a:pt x="183" y="3"/>
                    <a:pt x="185" y="2"/>
                    <a:pt x="189" y="1"/>
                  </a:cubicBezTo>
                  <a:cubicBezTo>
                    <a:pt x="191" y="1"/>
                    <a:pt x="193" y="0"/>
                    <a:pt x="195" y="0"/>
                  </a:cubicBezTo>
                  <a:cubicBezTo>
                    <a:pt x="197" y="0"/>
                    <a:pt x="198" y="1"/>
                    <a:pt x="199" y="2"/>
                  </a:cubicBezTo>
                  <a:cubicBezTo>
                    <a:pt x="203" y="4"/>
                    <a:pt x="206" y="3"/>
                    <a:pt x="207" y="8"/>
                  </a:cubicBezTo>
                  <a:cubicBezTo>
                    <a:pt x="208" y="11"/>
                    <a:pt x="210" y="14"/>
                    <a:pt x="210" y="17"/>
                  </a:cubicBezTo>
                  <a:cubicBezTo>
                    <a:pt x="211" y="23"/>
                    <a:pt x="211" y="24"/>
                    <a:pt x="217" y="25"/>
                  </a:cubicBezTo>
                  <a:cubicBezTo>
                    <a:pt x="220" y="25"/>
                    <a:pt x="223" y="27"/>
                    <a:pt x="224" y="31"/>
                  </a:cubicBezTo>
                  <a:cubicBezTo>
                    <a:pt x="225" y="33"/>
                    <a:pt x="225" y="37"/>
                    <a:pt x="230" y="35"/>
                  </a:cubicBezTo>
                  <a:cubicBezTo>
                    <a:pt x="233" y="34"/>
                    <a:pt x="237" y="32"/>
                    <a:pt x="240" y="31"/>
                  </a:cubicBezTo>
                  <a:cubicBezTo>
                    <a:pt x="239" y="33"/>
                    <a:pt x="240" y="34"/>
                    <a:pt x="240" y="36"/>
                  </a:cubicBezTo>
                  <a:cubicBezTo>
                    <a:pt x="240" y="37"/>
                    <a:pt x="238" y="39"/>
                    <a:pt x="237" y="40"/>
                  </a:cubicBezTo>
                  <a:cubicBezTo>
                    <a:pt x="237" y="43"/>
                    <a:pt x="235" y="50"/>
                    <a:pt x="232" y="51"/>
                  </a:cubicBezTo>
                  <a:cubicBezTo>
                    <a:pt x="231" y="51"/>
                    <a:pt x="229" y="49"/>
                    <a:pt x="228" y="50"/>
                  </a:cubicBezTo>
                  <a:cubicBezTo>
                    <a:pt x="226" y="52"/>
                    <a:pt x="225" y="52"/>
                    <a:pt x="226" y="55"/>
                  </a:cubicBezTo>
                  <a:cubicBezTo>
                    <a:pt x="228" y="59"/>
                    <a:pt x="224" y="60"/>
                    <a:pt x="224" y="64"/>
                  </a:cubicBezTo>
                  <a:cubicBezTo>
                    <a:pt x="223" y="63"/>
                    <a:pt x="222" y="63"/>
                    <a:pt x="222" y="62"/>
                  </a:cubicBezTo>
                  <a:cubicBezTo>
                    <a:pt x="220" y="65"/>
                    <a:pt x="218" y="67"/>
                    <a:pt x="214" y="67"/>
                  </a:cubicBezTo>
                  <a:cubicBezTo>
                    <a:pt x="216" y="73"/>
                    <a:pt x="210" y="68"/>
                    <a:pt x="209" y="69"/>
                  </a:cubicBezTo>
                  <a:cubicBezTo>
                    <a:pt x="206" y="72"/>
                    <a:pt x="204" y="73"/>
                    <a:pt x="201" y="75"/>
                  </a:cubicBezTo>
                  <a:cubicBezTo>
                    <a:pt x="200" y="76"/>
                    <a:pt x="200" y="78"/>
                    <a:pt x="199" y="78"/>
                  </a:cubicBezTo>
                  <a:cubicBezTo>
                    <a:pt x="197" y="78"/>
                    <a:pt x="196" y="78"/>
                    <a:pt x="194" y="79"/>
                  </a:cubicBezTo>
                  <a:cubicBezTo>
                    <a:pt x="192" y="81"/>
                    <a:pt x="189" y="84"/>
                    <a:pt x="187" y="84"/>
                  </a:cubicBezTo>
                  <a:cubicBezTo>
                    <a:pt x="189" y="83"/>
                    <a:pt x="190" y="81"/>
                    <a:pt x="187" y="80"/>
                  </a:cubicBezTo>
                  <a:cubicBezTo>
                    <a:pt x="188" y="79"/>
                    <a:pt x="191" y="76"/>
                    <a:pt x="190" y="75"/>
                  </a:cubicBezTo>
                  <a:cubicBezTo>
                    <a:pt x="189" y="72"/>
                    <a:pt x="188" y="71"/>
                    <a:pt x="186" y="74"/>
                  </a:cubicBezTo>
                  <a:cubicBezTo>
                    <a:pt x="184" y="76"/>
                    <a:pt x="181" y="77"/>
                    <a:pt x="180" y="79"/>
                  </a:cubicBezTo>
                  <a:cubicBezTo>
                    <a:pt x="178" y="82"/>
                    <a:pt x="175" y="81"/>
                    <a:pt x="174" y="82"/>
                  </a:cubicBezTo>
                  <a:cubicBezTo>
                    <a:pt x="172" y="84"/>
                    <a:pt x="172" y="86"/>
                    <a:pt x="175" y="87"/>
                  </a:cubicBezTo>
                  <a:cubicBezTo>
                    <a:pt x="177" y="89"/>
                    <a:pt x="177" y="91"/>
                    <a:pt x="180" y="92"/>
                  </a:cubicBezTo>
                  <a:cubicBezTo>
                    <a:pt x="182" y="92"/>
                    <a:pt x="184" y="88"/>
                    <a:pt x="186" y="89"/>
                  </a:cubicBezTo>
                  <a:cubicBezTo>
                    <a:pt x="188" y="90"/>
                    <a:pt x="189" y="90"/>
                    <a:pt x="192" y="91"/>
                  </a:cubicBezTo>
                  <a:cubicBezTo>
                    <a:pt x="192" y="92"/>
                    <a:pt x="192" y="93"/>
                    <a:pt x="191" y="94"/>
                  </a:cubicBezTo>
                  <a:cubicBezTo>
                    <a:pt x="189" y="90"/>
                    <a:pt x="185" y="97"/>
                    <a:pt x="183" y="96"/>
                  </a:cubicBezTo>
                  <a:cubicBezTo>
                    <a:pt x="183" y="98"/>
                    <a:pt x="180" y="101"/>
                    <a:pt x="179" y="103"/>
                  </a:cubicBezTo>
                  <a:cubicBezTo>
                    <a:pt x="184" y="106"/>
                    <a:pt x="185" y="112"/>
                    <a:pt x="190" y="117"/>
                  </a:cubicBezTo>
                  <a:cubicBezTo>
                    <a:pt x="187" y="117"/>
                    <a:pt x="185" y="115"/>
                    <a:pt x="183" y="116"/>
                  </a:cubicBezTo>
                  <a:cubicBezTo>
                    <a:pt x="186" y="116"/>
                    <a:pt x="187" y="119"/>
                    <a:pt x="190" y="121"/>
                  </a:cubicBezTo>
                  <a:cubicBezTo>
                    <a:pt x="187" y="122"/>
                    <a:pt x="185" y="123"/>
                    <a:pt x="183" y="125"/>
                  </a:cubicBezTo>
                  <a:cubicBezTo>
                    <a:pt x="186" y="124"/>
                    <a:pt x="187" y="124"/>
                    <a:pt x="190" y="126"/>
                  </a:cubicBezTo>
                  <a:cubicBezTo>
                    <a:pt x="189" y="126"/>
                    <a:pt x="188" y="127"/>
                    <a:pt x="188" y="127"/>
                  </a:cubicBezTo>
                  <a:cubicBezTo>
                    <a:pt x="188" y="127"/>
                    <a:pt x="189" y="127"/>
                    <a:pt x="189" y="127"/>
                  </a:cubicBezTo>
                  <a:cubicBezTo>
                    <a:pt x="189" y="129"/>
                    <a:pt x="190" y="128"/>
                    <a:pt x="188" y="129"/>
                  </a:cubicBezTo>
                  <a:cubicBezTo>
                    <a:pt x="188" y="130"/>
                    <a:pt x="188" y="132"/>
                    <a:pt x="187" y="133"/>
                  </a:cubicBezTo>
                  <a:cubicBezTo>
                    <a:pt x="185" y="133"/>
                    <a:pt x="183" y="138"/>
                    <a:pt x="182" y="141"/>
                  </a:cubicBezTo>
                  <a:cubicBezTo>
                    <a:pt x="181" y="140"/>
                    <a:pt x="181" y="140"/>
                    <a:pt x="181" y="139"/>
                  </a:cubicBezTo>
                  <a:cubicBezTo>
                    <a:pt x="180" y="141"/>
                    <a:pt x="180" y="143"/>
                    <a:pt x="180" y="145"/>
                  </a:cubicBezTo>
                  <a:cubicBezTo>
                    <a:pt x="178" y="145"/>
                    <a:pt x="173" y="152"/>
                    <a:pt x="172" y="152"/>
                  </a:cubicBezTo>
                  <a:cubicBezTo>
                    <a:pt x="169" y="155"/>
                    <a:pt x="165" y="156"/>
                    <a:pt x="161" y="157"/>
                  </a:cubicBezTo>
                  <a:cubicBezTo>
                    <a:pt x="161" y="157"/>
                    <a:pt x="161" y="157"/>
                    <a:pt x="161" y="157"/>
                  </a:cubicBezTo>
                  <a:cubicBezTo>
                    <a:pt x="160" y="157"/>
                    <a:pt x="161" y="157"/>
                    <a:pt x="159" y="157"/>
                  </a:cubicBezTo>
                  <a:cubicBezTo>
                    <a:pt x="160" y="158"/>
                    <a:pt x="160" y="158"/>
                    <a:pt x="160" y="158"/>
                  </a:cubicBezTo>
                  <a:cubicBezTo>
                    <a:pt x="160" y="158"/>
                    <a:pt x="161" y="158"/>
                    <a:pt x="161" y="157"/>
                  </a:cubicBezTo>
                  <a:cubicBezTo>
                    <a:pt x="160" y="157"/>
                    <a:pt x="160" y="157"/>
                    <a:pt x="159" y="157"/>
                  </a:cubicBezTo>
                  <a:cubicBezTo>
                    <a:pt x="159" y="159"/>
                    <a:pt x="157" y="158"/>
                    <a:pt x="156" y="156"/>
                  </a:cubicBezTo>
                  <a:cubicBezTo>
                    <a:pt x="157" y="157"/>
                    <a:pt x="156" y="158"/>
                    <a:pt x="156" y="159"/>
                  </a:cubicBezTo>
                  <a:cubicBezTo>
                    <a:pt x="156" y="158"/>
                    <a:pt x="155" y="158"/>
                    <a:pt x="155" y="157"/>
                  </a:cubicBezTo>
                  <a:cubicBezTo>
                    <a:pt x="155" y="163"/>
                    <a:pt x="139" y="160"/>
                    <a:pt x="144" y="167"/>
                  </a:cubicBezTo>
                  <a:cubicBezTo>
                    <a:pt x="142" y="168"/>
                    <a:pt x="141" y="164"/>
                    <a:pt x="141" y="162"/>
                  </a:cubicBezTo>
                  <a:cubicBezTo>
                    <a:pt x="139" y="163"/>
                    <a:pt x="137" y="159"/>
                    <a:pt x="136" y="162"/>
                  </a:cubicBezTo>
                  <a:cubicBezTo>
                    <a:pt x="136" y="162"/>
                    <a:pt x="136" y="162"/>
                    <a:pt x="136" y="161"/>
                  </a:cubicBezTo>
                  <a:cubicBezTo>
                    <a:pt x="132" y="164"/>
                    <a:pt x="130" y="160"/>
                    <a:pt x="129" y="157"/>
                  </a:cubicBezTo>
                  <a:cubicBezTo>
                    <a:pt x="128" y="153"/>
                    <a:pt x="122" y="156"/>
                    <a:pt x="120" y="157"/>
                  </a:cubicBezTo>
                  <a:cubicBezTo>
                    <a:pt x="118" y="158"/>
                    <a:pt x="117" y="157"/>
                    <a:pt x="116" y="157"/>
                  </a:cubicBezTo>
                  <a:cubicBezTo>
                    <a:pt x="115" y="158"/>
                    <a:pt x="115" y="157"/>
                    <a:pt x="114" y="157"/>
                  </a:cubicBezTo>
                  <a:cubicBezTo>
                    <a:pt x="112" y="156"/>
                    <a:pt x="113" y="158"/>
                    <a:pt x="112" y="158"/>
                  </a:cubicBezTo>
                  <a:cubicBezTo>
                    <a:pt x="112" y="158"/>
                    <a:pt x="110" y="157"/>
                    <a:pt x="110" y="159"/>
                  </a:cubicBezTo>
                  <a:cubicBezTo>
                    <a:pt x="110" y="161"/>
                    <a:pt x="111" y="163"/>
                    <a:pt x="108" y="163"/>
                  </a:cubicBezTo>
                  <a:cubicBezTo>
                    <a:pt x="108" y="159"/>
                    <a:pt x="106" y="162"/>
                    <a:pt x="104" y="162"/>
                  </a:cubicBezTo>
                  <a:cubicBezTo>
                    <a:pt x="103" y="161"/>
                    <a:pt x="101" y="158"/>
                    <a:pt x="101" y="157"/>
                  </a:cubicBezTo>
                  <a:cubicBezTo>
                    <a:pt x="102" y="155"/>
                    <a:pt x="100" y="155"/>
                    <a:pt x="99" y="153"/>
                  </a:cubicBezTo>
                  <a:cubicBezTo>
                    <a:pt x="99" y="150"/>
                    <a:pt x="96" y="151"/>
                    <a:pt x="94" y="152"/>
                  </a:cubicBezTo>
                  <a:cubicBezTo>
                    <a:pt x="94" y="150"/>
                    <a:pt x="101" y="136"/>
                    <a:pt x="97" y="136"/>
                  </a:cubicBezTo>
                  <a:cubicBezTo>
                    <a:pt x="98" y="136"/>
                    <a:pt x="92" y="132"/>
                    <a:pt x="92" y="133"/>
                  </a:cubicBezTo>
                  <a:cubicBezTo>
                    <a:pt x="91" y="132"/>
                    <a:pt x="89" y="133"/>
                    <a:pt x="89" y="131"/>
                  </a:cubicBezTo>
                  <a:cubicBezTo>
                    <a:pt x="89" y="130"/>
                    <a:pt x="88" y="128"/>
                    <a:pt x="88" y="127"/>
                  </a:cubicBezTo>
                  <a:cubicBezTo>
                    <a:pt x="85" y="129"/>
                    <a:pt x="83" y="128"/>
                    <a:pt x="80" y="130"/>
                  </a:cubicBezTo>
                  <a:cubicBezTo>
                    <a:pt x="77" y="132"/>
                    <a:pt x="75" y="133"/>
                    <a:pt x="71" y="135"/>
                  </a:cubicBezTo>
                  <a:cubicBezTo>
                    <a:pt x="70" y="135"/>
                    <a:pt x="65" y="131"/>
                    <a:pt x="64" y="133"/>
                  </a:cubicBezTo>
                  <a:cubicBezTo>
                    <a:pt x="62" y="135"/>
                    <a:pt x="58" y="140"/>
                    <a:pt x="59" y="134"/>
                  </a:cubicBezTo>
                  <a:cubicBezTo>
                    <a:pt x="57" y="135"/>
                    <a:pt x="49" y="136"/>
                    <a:pt x="48" y="134"/>
                  </a:cubicBezTo>
                  <a:cubicBezTo>
                    <a:pt x="46" y="132"/>
                    <a:pt x="40" y="131"/>
                    <a:pt x="41" y="128"/>
                  </a:cubicBezTo>
                  <a:cubicBezTo>
                    <a:pt x="38" y="131"/>
                    <a:pt x="39" y="128"/>
                    <a:pt x="37" y="127"/>
                  </a:cubicBezTo>
                  <a:cubicBezTo>
                    <a:pt x="34" y="125"/>
                    <a:pt x="33" y="124"/>
                    <a:pt x="30" y="124"/>
                  </a:cubicBezTo>
                  <a:cubicBezTo>
                    <a:pt x="30" y="124"/>
                    <a:pt x="30" y="125"/>
                    <a:pt x="30" y="125"/>
                  </a:cubicBezTo>
                  <a:cubicBezTo>
                    <a:pt x="29" y="124"/>
                    <a:pt x="28" y="123"/>
                    <a:pt x="27" y="123"/>
                  </a:cubicBezTo>
                  <a:cubicBezTo>
                    <a:pt x="26" y="122"/>
                    <a:pt x="21" y="121"/>
                    <a:pt x="21" y="121"/>
                  </a:cubicBezTo>
                  <a:cubicBezTo>
                    <a:pt x="20" y="119"/>
                    <a:pt x="19" y="114"/>
                    <a:pt x="20" y="113"/>
                  </a:cubicBezTo>
                  <a:cubicBezTo>
                    <a:pt x="20" y="113"/>
                    <a:pt x="21" y="114"/>
                    <a:pt x="21" y="114"/>
                  </a:cubicBezTo>
                  <a:cubicBezTo>
                    <a:pt x="26" y="112"/>
                    <a:pt x="18" y="107"/>
                    <a:pt x="21" y="107"/>
                  </a:cubicBezTo>
                  <a:cubicBezTo>
                    <a:pt x="24" y="106"/>
                    <a:pt x="25" y="102"/>
                    <a:pt x="26" y="100"/>
                  </a:cubicBezTo>
                  <a:cubicBezTo>
                    <a:pt x="26" y="100"/>
                    <a:pt x="25" y="100"/>
                    <a:pt x="25" y="100"/>
                  </a:cubicBezTo>
                  <a:cubicBezTo>
                    <a:pt x="23" y="93"/>
                    <a:pt x="15" y="103"/>
                    <a:pt x="12" y="98"/>
                  </a:cubicBezTo>
                  <a:cubicBezTo>
                    <a:pt x="11" y="97"/>
                    <a:pt x="10" y="98"/>
                    <a:pt x="9" y="97"/>
                  </a:cubicBezTo>
                  <a:cubicBezTo>
                    <a:pt x="8" y="96"/>
                    <a:pt x="9" y="95"/>
                    <a:pt x="8" y="94"/>
                  </a:cubicBezTo>
                  <a:cubicBezTo>
                    <a:pt x="8" y="93"/>
                    <a:pt x="5" y="92"/>
                    <a:pt x="3" y="92"/>
                  </a:cubicBezTo>
                  <a:cubicBezTo>
                    <a:pt x="4" y="91"/>
                    <a:pt x="4" y="91"/>
                    <a:pt x="5" y="91"/>
                  </a:cubicBezTo>
                  <a:cubicBezTo>
                    <a:pt x="5" y="89"/>
                    <a:pt x="5" y="84"/>
                    <a:pt x="3" y="85"/>
                  </a:cubicBezTo>
                  <a:cubicBezTo>
                    <a:pt x="0" y="85"/>
                    <a:pt x="0" y="82"/>
                    <a:pt x="1" y="7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6" name="Freeform 596"/>
            <p:cNvSpPr>
              <a:spLocks noEditPoints="1"/>
            </p:cNvSpPr>
            <p:nvPr/>
          </p:nvSpPr>
          <p:spPr bwMode="auto">
            <a:xfrm>
              <a:off x="5307013" y="2082627"/>
              <a:ext cx="669925" cy="461963"/>
            </a:xfrm>
            <a:custGeom>
              <a:avLst/>
              <a:gdLst>
                <a:gd name="T0" fmla="*/ 131 w 245"/>
                <a:gd name="T1" fmla="*/ 159 h 169"/>
                <a:gd name="T2" fmla="*/ 114 w 245"/>
                <a:gd name="T3" fmla="*/ 160 h 169"/>
                <a:gd name="T4" fmla="*/ 101 w 245"/>
                <a:gd name="T5" fmla="*/ 154 h 169"/>
                <a:gd name="T6" fmla="*/ 99 w 245"/>
                <a:gd name="T7" fmla="*/ 138 h 169"/>
                <a:gd name="T8" fmla="*/ 71 w 245"/>
                <a:gd name="T9" fmla="*/ 136 h 169"/>
                <a:gd name="T10" fmla="*/ 43 w 245"/>
                <a:gd name="T11" fmla="*/ 131 h 169"/>
                <a:gd name="T12" fmla="*/ 23 w 245"/>
                <a:gd name="T13" fmla="*/ 122 h 169"/>
                <a:gd name="T14" fmla="*/ 27 w 245"/>
                <a:gd name="T15" fmla="*/ 102 h 169"/>
                <a:gd name="T16" fmla="*/ 6 w 245"/>
                <a:gd name="T17" fmla="*/ 93 h 169"/>
                <a:gd name="T18" fmla="*/ 4 w 245"/>
                <a:gd name="T19" fmla="*/ 77 h 169"/>
                <a:gd name="T20" fmla="*/ 26 w 245"/>
                <a:gd name="T21" fmla="*/ 52 h 169"/>
                <a:gd name="T22" fmla="*/ 47 w 245"/>
                <a:gd name="T23" fmla="*/ 39 h 169"/>
                <a:gd name="T24" fmla="*/ 59 w 245"/>
                <a:gd name="T25" fmla="*/ 29 h 169"/>
                <a:gd name="T26" fmla="*/ 90 w 245"/>
                <a:gd name="T27" fmla="*/ 57 h 169"/>
                <a:gd name="T28" fmla="*/ 136 w 245"/>
                <a:gd name="T29" fmla="*/ 65 h 169"/>
                <a:gd name="T30" fmla="*/ 166 w 245"/>
                <a:gd name="T31" fmla="*/ 47 h 169"/>
                <a:gd name="T32" fmla="*/ 176 w 245"/>
                <a:gd name="T33" fmla="*/ 36 h 169"/>
                <a:gd name="T34" fmla="*/ 185 w 245"/>
                <a:gd name="T35" fmla="*/ 11 h 169"/>
                <a:gd name="T36" fmla="*/ 205 w 245"/>
                <a:gd name="T37" fmla="*/ 3 h 169"/>
                <a:gd name="T38" fmla="*/ 234 w 245"/>
                <a:gd name="T39" fmla="*/ 35 h 169"/>
                <a:gd name="T40" fmla="*/ 233 w 245"/>
                <a:gd name="T41" fmla="*/ 52 h 169"/>
                <a:gd name="T42" fmla="*/ 218 w 245"/>
                <a:gd name="T43" fmla="*/ 69 h 169"/>
                <a:gd name="T44" fmla="*/ 198 w 245"/>
                <a:gd name="T45" fmla="*/ 81 h 169"/>
                <a:gd name="T46" fmla="*/ 193 w 245"/>
                <a:gd name="T47" fmla="*/ 76 h 169"/>
                <a:gd name="T48" fmla="*/ 183 w 245"/>
                <a:gd name="T49" fmla="*/ 92 h 169"/>
                <a:gd name="T50" fmla="*/ 193 w 245"/>
                <a:gd name="T51" fmla="*/ 95 h 169"/>
                <a:gd name="T52" fmla="*/ 192 w 245"/>
                <a:gd name="T53" fmla="*/ 120 h 169"/>
                <a:gd name="T54" fmla="*/ 192 w 245"/>
                <a:gd name="T55" fmla="*/ 130 h 169"/>
                <a:gd name="T56" fmla="*/ 182 w 245"/>
                <a:gd name="T57" fmla="*/ 147 h 169"/>
                <a:gd name="T58" fmla="*/ 160 w 245"/>
                <a:gd name="T59" fmla="*/ 160 h 169"/>
                <a:gd name="T60" fmla="*/ 146 w 245"/>
                <a:gd name="T61" fmla="*/ 160 h 169"/>
                <a:gd name="T62" fmla="*/ 160 w 245"/>
                <a:gd name="T63" fmla="*/ 157 h 169"/>
                <a:gd name="T64" fmla="*/ 182 w 245"/>
                <a:gd name="T65" fmla="*/ 145 h 169"/>
                <a:gd name="T66" fmla="*/ 190 w 245"/>
                <a:gd name="T67" fmla="*/ 127 h 169"/>
                <a:gd name="T68" fmla="*/ 188 w 245"/>
                <a:gd name="T69" fmla="*/ 112 h 169"/>
                <a:gd name="T70" fmla="*/ 194 w 245"/>
                <a:gd name="T71" fmla="*/ 93 h 169"/>
                <a:gd name="T72" fmla="*/ 182 w 245"/>
                <a:gd name="T73" fmla="*/ 80 h 169"/>
                <a:gd name="T74" fmla="*/ 200 w 245"/>
                <a:gd name="T75" fmla="*/ 78 h 169"/>
                <a:gd name="T76" fmla="*/ 217 w 245"/>
                <a:gd name="T77" fmla="*/ 67 h 169"/>
                <a:gd name="T78" fmla="*/ 235 w 245"/>
                <a:gd name="T79" fmla="*/ 51 h 169"/>
                <a:gd name="T80" fmla="*/ 227 w 245"/>
                <a:gd name="T81" fmla="*/ 34 h 169"/>
                <a:gd name="T82" fmla="*/ 199 w 245"/>
                <a:gd name="T83" fmla="*/ 2 h 169"/>
                <a:gd name="T84" fmla="*/ 171 w 245"/>
                <a:gd name="T85" fmla="*/ 24 h 169"/>
                <a:gd name="T86" fmla="*/ 185 w 245"/>
                <a:gd name="T87" fmla="*/ 43 h 169"/>
                <a:gd name="T88" fmla="*/ 164 w 245"/>
                <a:gd name="T89" fmla="*/ 51 h 169"/>
                <a:gd name="T90" fmla="*/ 142 w 245"/>
                <a:gd name="T91" fmla="*/ 67 h 169"/>
                <a:gd name="T92" fmla="*/ 95 w 245"/>
                <a:gd name="T93" fmla="*/ 65 h 169"/>
                <a:gd name="T94" fmla="*/ 63 w 245"/>
                <a:gd name="T95" fmla="*/ 36 h 169"/>
                <a:gd name="T96" fmla="*/ 42 w 245"/>
                <a:gd name="T97" fmla="*/ 40 h 169"/>
                <a:gd name="T98" fmla="*/ 22 w 245"/>
                <a:gd name="T99" fmla="*/ 73 h 169"/>
                <a:gd name="T100" fmla="*/ 4 w 245"/>
                <a:gd name="T101" fmla="*/ 84 h 169"/>
                <a:gd name="T102" fmla="*/ 15 w 245"/>
                <a:gd name="T103" fmla="*/ 98 h 169"/>
                <a:gd name="T104" fmla="*/ 24 w 245"/>
                <a:gd name="T105" fmla="*/ 116 h 169"/>
                <a:gd name="T106" fmla="*/ 42 w 245"/>
                <a:gd name="T107" fmla="*/ 129 h 169"/>
                <a:gd name="T108" fmla="*/ 63 w 245"/>
                <a:gd name="T109" fmla="*/ 135 h 169"/>
                <a:gd name="T110" fmla="*/ 91 w 245"/>
                <a:gd name="T111" fmla="*/ 127 h 169"/>
                <a:gd name="T112" fmla="*/ 103 w 245"/>
                <a:gd name="T113" fmla="*/ 153 h 169"/>
                <a:gd name="T114" fmla="*/ 113 w 245"/>
                <a:gd name="T115" fmla="*/ 158 h 169"/>
                <a:gd name="T116" fmla="*/ 129 w 245"/>
                <a:gd name="T117" fmla="*/ 15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5" h="169">
                  <a:moveTo>
                    <a:pt x="146" y="169"/>
                  </a:moveTo>
                  <a:cubicBezTo>
                    <a:pt x="146" y="169"/>
                    <a:pt x="145" y="169"/>
                    <a:pt x="144" y="168"/>
                  </a:cubicBezTo>
                  <a:cubicBezTo>
                    <a:pt x="144" y="167"/>
                    <a:pt x="143" y="165"/>
                    <a:pt x="143" y="164"/>
                  </a:cubicBezTo>
                  <a:cubicBezTo>
                    <a:pt x="142" y="164"/>
                    <a:pt x="141" y="164"/>
                    <a:pt x="141" y="163"/>
                  </a:cubicBezTo>
                  <a:cubicBezTo>
                    <a:pt x="141" y="163"/>
                    <a:pt x="140" y="163"/>
                    <a:pt x="140" y="163"/>
                  </a:cubicBezTo>
                  <a:cubicBezTo>
                    <a:pt x="140" y="163"/>
                    <a:pt x="140" y="163"/>
                    <a:pt x="140" y="164"/>
                  </a:cubicBezTo>
                  <a:cubicBezTo>
                    <a:pt x="139" y="166"/>
                    <a:pt x="139" y="166"/>
                    <a:pt x="139" y="166"/>
                  </a:cubicBezTo>
                  <a:cubicBezTo>
                    <a:pt x="138" y="164"/>
                    <a:pt x="138" y="164"/>
                    <a:pt x="138" y="164"/>
                  </a:cubicBezTo>
                  <a:cubicBezTo>
                    <a:pt x="138" y="164"/>
                    <a:pt x="137" y="164"/>
                    <a:pt x="137" y="164"/>
                  </a:cubicBezTo>
                  <a:cubicBezTo>
                    <a:pt x="133" y="164"/>
                    <a:pt x="131" y="159"/>
                    <a:pt x="131" y="159"/>
                  </a:cubicBezTo>
                  <a:cubicBezTo>
                    <a:pt x="131" y="158"/>
                    <a:pt x="130" y="157"/>
                    <a:pt x="129" y="157"/>
                  </a:cubicBezTo>
                  <a:cubicBezTo>
                    <a:pt x="127" y="157"/>
                    <a:pt x="124" y="158"/>
                    <a:pt x="123" y="159"/>
                  </a:cubicBezTo>
                  <a:cubicBezTo>
                    <a:pt x="122" y="159"/>
                    <a:pt x="122" y="159"/>
                    <a:pt x="121" y="159"/>
                  </a:cubicBezTo>
                  <a:cubicBezTo>
                    <a:pt x="120" y="159"/>
                    <a:pt x="120" y="159"/>
                    <a:pt x="120" y="159"/>
                  </a:cubicBezTo>
                  <a:cubicBezTo>
                    <a:pt x="118" y="160"/>
                    <a:pt x="118" y="159"/>
                    <a:pt x="117" y="159"/>
                  </a:cubicBezTo>
                  <a:cubicBezTo>
                    <a:pt x="117" y="159"/>
                    <a:pt x="117" y="159"/>
                    <a:pt x="117" y="159"/>
                  </a:cubicBezTo>
                  <a:cubicBezTo>
                    <a:pt x="117" y="159"/>
                    <a:pt x="116" y="160"/>
                    <a:pt x="116" y="160"/>
                  </a:cubicBezTo>
                  <a:cubicBezTo>
                    <a:pt x="115" y="160"/>
                    <a:pt x="115" y="160"/>
                    <a:pt x="115" y="160"/>
                  </a:cubicBezTo>
                  <a:cubicBezTo>
                    <a:pt x="115" y="160"/>
                    <a:pt x="114" y="160"/>
                    <a:pt x="114" y="160"/>
                  </a:cubicBezTo>
                  <a:cubicBezTo>
                    <a:pt x="114" y="160"/>
                    <a:pt x="114" y="160"/>
                    <a:pt x="114" y="160"/>
                  </a:cubicBezTo>
                  <a:cubicBezTo>
                    <a:pt x="114" y="160"/>
                    <a:pt x="114" y="161"/>
                    <a:pt x="114" y="161"/>
                  </a:cubicBezTo>
                  <a:cubicBezTo>
                    <a:pt x="114" y="162"/>
                    <a:pt x="114" y="164"/>
                    <a:pt x="112" y="165"/>
                  </a:cubicBezTo>
                  <a:cubicBezTo>
                    <a:pt x="111" y="166"/>
                    <a:pt x="111" y="166"/>
                    <a:pt x="111" y="166"/>
                  </a:cubicBezTo>
                  <a:cubicBezTo>
                    <a:pt x="110" y="164"/>
                    <a:pt x="110" y="164"/>
                    <a:pt x="110" y="164"/>
                  </a:cubicBezTo>
                  <a:cubicBezTo>
                    <a:pt x="110" y="163"/>
                    <a:pt x="110" y="163"/>
                    <a:pt x="110" y="163"/>
                  </a:cubicBezTo>
                  <a:cubicBezTo>
                    <a:pt x="110" y="163"/>
                    <a:pt x="110" y="163"/>
                    <a:pt x="110" y="163"/>
                  </a:cubicBezTo>
                  <a:cubicBezTo>
                    <a:pt x="109" y="163"/>
                    <a:pt x="108" y="164"/>
                    <a:pt x="107" y="164"/>
                  </a:cubicBezTo>
                  <a:cubicBezTo>
                    <a:pt x="105" y="163"/>
                    <a:pt x="103" y="160"/>
                    <a:pt x="103" y="158"/>
                  </a:cubicBezTo>
                  <a:cubicBezTo>
                    <a:pt x="103" y="157"/>
                    <a:pt x="103" y="157"/>
                    <a:pt x="103" y="156"/>
                  </a:cubicBezTo>
                  <a:cubicBezTo>
                    <a:pt x="102" y="156"/>
                    <a:pt x="101" y="155"/>
                    <a:pt x="101" y="154"/>
                  </a:cubicBezTo>
                  <a:cubicBezTo>
                    <a:pt x="101" y="153"/>
                    <a:pt x="101" y="153"/>
                    <a:pt x="100" y="153"/>
                  </a:cubicBezTo>
                  <a:cubicBezTo>
                    <a:pt x="100" y="153"/>
                    <a:pt x="98" y="154"/>
                    <a:pt x="97" y="154"/>
                  </a:cubicBezTo>
                  <a:cubicBezTo>
                    <a:pt x="95" y="155"/>
                    <a:pt x="95" y="155"/>
                    <a:pt x="95" y="155"/>
                  </a:cubicBezTo>
                  <a:cubicBezTo>
                    <a:pt x="96" y="153"/>
                    <a:pt x="96" y="153"/>
                    <a:pt x="96" y="153"/>
                  </a:cubicBezTo>
                  <a:cubicBezTo>
                    <a:pt x="96" y="153"/>
                    <a:pt x="96" y="152"/>
                    <a:pt x="97" y="150"/>
                  </a:cubicBezTo>
                  <a:cubicBezTo>
                    <a:pt x="101" y="141"/>
                    <a:pt x="101" y="139"/>
                    <a:pt x="100" y="138"/>
                  </a:cubicBezTo>
                  <a:cubicBezTo>
                    <a:pt x="100" y="138"/>
                    <a:pt x="100" y="138"/>
                    <a:pt x="100" y="138"/>
                  </a:cubicBezTo>
                  <a:cubicBezTo>
                    <a:pt x="100" y="138"/>
                    <a:pt x="100" y="138"/>
                    <a:pt x="100" y="138"/>
                  </a:cubicBezTo>
                  <a:cubicBezTo>
                    <a:pt x="100" y="137"/>
                    <a:pt x="100" y="137"/>
                    <a:pt x="100" y="137"/>
                  </a:cubicBezTo>
                  <a:cubicBezTo>
                    <a:pt x="99" y="138"/>
                    <a:pt x="99" y="138"/>
                    <a:pt x="99" y="138"/>
                  </a:cubicBezTo>
                  <a:cubicBezTo>
                    <a:pt x="99" y="137"/>
                    <a:pt x="96" y="135"/>
                    <a:pt x="95" y="135"/>
                  </a:cubicBezTo>
                  <a:cubicBezTo>
                    <a:pt x="95" y="134"/>
                    <a:pt x="95" y="134"/>
                    <a:pt x="95" y="134"/>
                  </a:cubicBezTo>
                  <a:cubicBezTo>
                    <a:pt x="95" y="135"/>
                    <a:pt x="95" y="135"/>
                    <a:pt x="95" y="135"/>
                  </a:cubicBezTo>
                  <a:cubicBezTo>
                    <a:pt x="94" y="134"/>
                    <a:pt x="94" y="134"/>
                    <a:pt x="93" y="134"/>
                  </a:cubicBezTo>
                  <a:cubicBezTo>
                    <a:pt x="93" y="134"/>
                    <a:pt x="91" y="134"/>
                    <a:pt x="91" y="132"/>
                  </a:cubicBezTo>
                  <a:cubicBezTo>
                    <a:pt x="91" y="131"/>
                    <a:pt x="91" y="130"/>
                    <a:pt x="90" y="130"/>
                  </a:cubicBezTo>
                  <a:cubicBezTo>
                    <a:pt x="89" y="130"/>
                    <a:pt x="88" y="130"/>
                    <a:pt x="87" y="130"/>
                  </a:cubicBezTo>
                  <a:cubicBezTo>
                    <a:pt x="86" y="131"/>
                    <a:pt x="85" y="131"/>
                    <a:pt x="84" y="132"/>
                  </a:cubicBezTo>
                  <a:cubicBezTo>
                    <a:pt x="81" y="134"/>
                    <a:pt x="78" y="135"/>
                    <a:pt x="75" y="137"/>
                  </a:cubicBezTo>
                  <a:cubicBezTo>
                    <a:pt x="74" y="137"/>
                    <a:pt x="72" y="137"/>
                    <a:pt x="71" y="136"/>
                  </a:cubicBezTo>
                  <a:cubicBezTo>
                    <a:pt x="70" y="135"/>
                    <a:pt x="68" y="135"/>
                    <a:pt x="68" y="135"/>
                  </a:cubicBezTo>
                  <a:cubicBezTo>
                    <a:pt x="67" y="135"/>
                    <a:pt x="67" y="135"/>
                    <a:pt x="67" y="135"/>
                  </a:cubicBezTo>
                  <a:cubicBezTo>
                    <a:pt x="67" y="135"/>
                    <a:pt x="67" y="135"/>
                    <a:pt x="67" y="135"/>
                  </a:cubicBezTo>
                  <a:cubicBezTo>
                    <a:pt x="65" y="137"/>
                    <a:pt x="64" y="139"/>
                    <a:pt x="62" y="139"/>
                  </a:cubicBezTo>
                  <a:cubicBezTo>
                    <a:pt x="62" y="139"/>
                    <a:pt x="62" y="138"/>
                    <a:pt x="61" y="138"/>
                  </a:cubicBezTo>
                  <a:cubicBezTo>
                    <a:pt x="61" y="138"/>
                    <a:pt x="61" y="137"/>
                    <a:pt x="61" y="136"/>
                  </a:cubicBezTo>
                  <a:cubicBezTo>
                    <a:pt x="59" y="137"/>
                    <a:pt x="57" y="137"/>
                    <a:pt x="55" y="137"/>
                  </a:cubicBezTo>
                  <a:cubicBezTo>
                    <a:pt x="52" y="137"/>
                    <a:pt x="51" y="136"/>
                    <a:pt x="50" y="136"/>
                  </a:cubicBezTo>
                  <a:cubicBezTo>
                    <a:pt x="49" y="135"/>
                    <a:pt x="48" y="134"/>
                    <a:pt x="47" y="134"/>
                  </a:cubicBezTo>
                  <a:cubicBezTo>
                    <a:pt x="46" y="133"/>
                    <a:pt x="44" y="132"/>
                    <a:pt x="43" y="131"/>
                  </a:cubicBezTo>
                  <a:cubicBezTo>
                    <a:pt x="42" y="132"/>
                    <a:pt x="41" y="131"/>
                    <a:pt x="40" y="130"/>
                  </a:cubicBezTo>
                  <a:cubicBezTo>
                    <a:pt x="40" y="129"/>
                    <a:pt x="40" y="129"/>
                    <a:pt x="39" y="128"/>
                  </a:cubicBezTo>
                  <a:cubicBezTo>
                    <a:pt x="37" y="127"/>
                    <a:pt x="36" y="126"/>
                    <a:pt x="34" y="126"/>
                  </a:cubicBezTo>
                  <a:cubicBezTo>
                    <a:pt x="34" y="128"/>
                    <a:pt x="34" y="128"/>
                    <a:pt x="34" y="128"/>
                  </a:cubicBezTo>
                  <a:cubicBezTo>
                    <a:pt x="32" y="127"/>
                    <a:pt x="32" y="127"/>
                    <a:pt x="32" y="127"/>
                  </a:cubicBezTo>
                  <a:cubicBezTo>
                    <a:pt x="31" y="126"/>
                    <a:pt x="31" y="125"/>
                    <a:pt x="29" y="125"/>
                  </a:cubicBezTo>
                  <a:cubicBezTo>
                    <a:pt x="29" y="125"/>
                    <a:pt x="29" y="125"/>
                    <a:pt x="29" y="125"/>
                  </a:cubicBezTo>
                  <a:cubicBezTo>
                    <a:pt x="29" y="124"/>
                    <a:pt x="27" y="124"/>
                    <a:pt x="24" y="123"/>
                  </a:cubicBezTo>
                  <a:cubicBezTo>
                    <a:pt x="23" y="122"/>
                    <a:pt x="23" y="122"/>
                    <a:pt x="23" y="122"/>
                  </a:cubicBezTo>
                  <a:cubicBezTo>
                    <a:pt x="23" y="122"/>
                    <a:pt x="23" y="122"/>
                    <a:pt x="23" y="122"/>
                  </a:cubicBezTo>
                  <a:cubicBezTo>
                    <a:pt x="22" y="121"/>
                    <a:pt x="21" y="117"/>
                    <a:pt x="21" y="115"/>
                  </a:cubicBezTo>
                  <a:cubicBezTo>
                    <a:pt x="22" y="114"/>
                    <a:pt x="22" y="113"/>
                    <a:pt x="22" y="113"/>
                  </a:cubicBezTo>
                  <a:cubicBezTo>
                    <a:pt x="23" y="112"/>
                    <a:pt x="23" y="112"/>
                    <a:pt x="23" y="112"/>
                  </a:cubicBezTo>
                  <a:cubicBezTo>
                    <a:pt x="24" y="114"/>
                    <a:pt x="24" y="114"/>
                    <a:pt x="24" y="114"/>
                  </a:cubicBezTo>
                  <a:cubicBezTo>
                    <a:pt x="24" y="114"/>
                    <a:pt x="25" y="114"/>
                    <a:pt x="25" y="114"/>
                  </a:cubicBezTo>
                  <a:cubicBezTo>
                    <a:pt x="25" y="113"/>
                    <a:pt x="24" y="112"/>
                    <a:pt x="24" y="111"/>
                  </a:cubicBezTo>
                  <a:cubicBezTo>
                    <a:pt x="23" y="109"/>
                    <a:pt x="22" y="108"/>
                    <a:pt x="23" y="107"/>
                  </a:cubicBezTo>
                  <a:cubicBezTo>
                    <a:pt x="23" y="107"/>
                    <a:pt x="23" y="107"/>
                    <a:pt x="24" y="107"/>
                  </a:cubicBezTo>
                  <a:cubicBezTo>
                    <a:pt x="26" y="106"/>
                    <a:pt x="27" y="104"/>
                    <a:pt x="28" y="102"/>
                  </a:cubicBezTo>
                  <a:cubicBezTo>
                    <a:pt x="27" y="102"/>
                    <a:pt x="27" y="102"/>
                    <a:pt x="27" y="102"/>
                  </a:cubicBezTo>
                  <a:cubicBezTo>
                    <a:pt x="27" y="101"/>
                    <a:pt x="27" y="101"/>
                    <a:pt x="27" y="101"/>
                  </a:cubicBezTo>
                  <a:cubicBezTo>
                    <a:pt x="27" y="100"/>
                    <a:pt x="26" y="99"/>
                    <a:pt x="25" y="99"/>
                  </a:cubicBezTo>
                  <a:cubicBezTo>
                    <a:pt x="25" y="99"/>
                    <a:pt x="23" y="100"/>
                    <a:pt x="22" y="100"/>
                  </a:cubicBezTo>
                  <a:cubicBezTo>
                    <a:pt x="21" y="101"/>
                    <a:pt x="19" y="101"/>
                    <a:pt x="18" y="101"/>
                  </a:cubicBezTo>
                  <a:cubicBezTo>
                    <a:pt x="16" y="101"/>
                    <a:pt x="15" y="101"/>
                    <a:pt x="14" y="100"/>
                  </a:cubicBezTo>
                  <a:cubicBezTo>
                    <a:pt x="14" y="100"/>
                    <a:pt x="14" y="100"/>
                    <a:pt x="14" y="100"/>
                  </a:cubicBezTo>
                  <a:cubicBezTo>
                    <a:pt x="13" y="100"/>
                    <a:pt x="12" y="99"/>
                    <a:pt x="12" y="99"/>
                  </a:cubicBezTo>
                  <a:cubicBezTo>
                    <a:pt x="11" y="98"/>
                    <a:pt x="11" y="97"/>
                    <a:pt x="11" y="97"/>
                  </a:cubicBezTo>
                  <a:cubicBezTo>
                    <a:pt x="11" y="96"/>
                    <a:pt x="11" y="96"/>
                    <a:pt x="11" y="95"/>
                  </a:cubicBezTo>
                  <a:cubicBezTo>
                    <a:pt x="10" y="95"/>
                    <a:pt x="8" y="94"/>
                    <a:pt x="6" y="93"/>
                  </a:cubicBezTo>
                  <a:cubicBezTo>
                    <a:pt x="0" y="92"/>
                    <a:pt x="0" y="92"/>
                    <a:pt x="0" y="92"/>
                  </a:cubicBezTo>
                  <a:cubicBezTo>
                    <a:pt x="6" y="92"/>
                    <a:pt x="6" y="92"/>
                    <a:pt x="6" y="92"/>
                  </a:cubicBezTo>
                  <a:cubicBezTo>
                    <a:pt x="6" y="92"/>
                    <a:pt x="6" y="91"/>
                    <a:pt x="7" y="91"/>
                  </a:cubicBezTo>
                  <a:cubicBezTo>
                    <a:pt x="7" y="91"/>
                    <a:pt x="7" y="91"/>
                    <a:pt x="7" y="91"/>
                  </a:cubicBezTo>
                  <a:cubicBezTo>
                    <a:pt x="7" y="91"/>
                    <a:pt x="7" y="91"/>
                    <a:pt x="7" y="91"/>
                  </a:cubicBezTo>
                  <a:cubicBezTo>
                    <a:pt x="7" y="88"/>
                    <a:pt x="7" y="87"/>
                    <a:pt x="6" y="87"/>
                  </a:cubicBezTo>
                  <a:cubicBezTo>
                    <a:pt x="6" y="87"/>
                    <a:pt x="6" y="87"/>
                    <a:pt x="6" y="87"/>
                  </a:cubicBezTo>
                  <a:cubicBezTo>
                    <a:pt x="4" y="87"/>
                    <a:pt x="3" y="86"/>
                    <a:pt x="3" y="85"/>
                  </a:cubicBezTo>
                  <a:cubicBezTo>
                    <a:pt x="2" y="84"/>
                    <a:pt x="2" y="82"/>
                    <a:pt x="3" y="80"/>
                  </a:cubicBezTo>
                  <a:cubicBezTo>
                    <a:pt x="3" y="79"/>
                    <a:pt x="3" y="78"/>
                    <a:pt x="4" y="77"/>
                  </a:cubicBezTo>
                  <a:cubicBezTo>
                    <a:pt x="5" y="75"/>
                    <a:pt x="9" y="75"/>
                    <a:pt x="10" y="75"/>
                  </a:cubicBezTo>
                  <a:cubicBezTo>
                    <a:pt x="11" y="75"/>
                    <a:pt x="12" y="75"/>
                    <a:pt x="12" y="75"/>
                  </a:cubicBezTo>
                  <a:cubicBezTo>
                    <a:pt x="13" y="75"/>
                    <a:pt x="13" y="75"/>
                    <a:pt x="13" y="74"/>
                  </a:cubicBezTo>
                  <a:cubicBezTo>
                    <a:pt x="14" y="74"/>
                    <a:pt x="14" y="73"/>
                    <a:pt x="15" y="73"/>
                  </a:cubicBezTo>
                  <a:cubicBezTo>
                    <a:pt x="16" y="72"/>
                    <a:pt x="17" y="72"/>
                    <a:pt x="18" y="72"/>
                  </a:cubicBezTo>
                  <a:cubicBezTo>
                    <a:pt x="19" y="72"/>
                    <a:pt x="20" y="72"/>
                    <a:pt x="21" y="71"/>
                  </a:cubicBezTo>
                  <a:cubicBezTo>
                    <a:pt x="22" y="70"/>
                    <a:pt x="23" y="69"/>
                    <a:pt x="25" y="68"/>
                  </a:cubicBezTo>
                  <a:cubicBezTo>
                    <a:pt x="26" y="68"/>
                    <a:pt x="28" y="67"/>
                    <a:pt x="28" y="65"/>
                  </a:cubicBezTo>
                  <a:cubicBezTo>
                    <a:pt x="29" y="61"/>
                    <a:pt x="30" y="56"/>
                    <a:pt x="27" y="53"/>
                  </a:cubicBezTo>
                  <a:cubicBezTo>
                    <a:pt x="26" y="52"/>
                    <a:pt x="26" y="52"/>
                    <a:pt x="26" y="52"/>
                  </a:cubicBezTo>
                  <a:cubicBezTo>
                    <a:pt x="34" y="50"/>
                    <a:pt x="34" y="50"/>
                    <a:pt x="34" y="50"/>
                  </a:cubicBezTo>
                  <a:cubicBezTo>
                    <a:pt x="35" y="50"/>
                    <a:pt x="36" y="49"/>
                    <a:pt x="36" y="49"/>
                  </a:cubicBezTo>
                  <a:cubicBezTo>
                    <a:pt x="36" y="49"/>
                    <a:pt x="36" y="48"/>
                    <a:pt x="36" y="47"/>
                  </a:cubicBezTo>
                  <a:cubicBezTo>
                    <a:pt x="36" y="47"/>
                    <a:pt x="36" y="47"/>
                    <a:pt x="36" y="47"/>
                  </a:cubicBezTo>
                  <a:cubicBezTo>
                    <a:pt x="36" y="45"/>
                    <a:pt x="37" y="44"/>
                    <a:pt x="37" y="42"/>
                  </a:cubicBezTo>
                  <a:cubicBezTo>
                    <a:pt x="37" y="42"/>
                    <a:pt x="38" y="41"/>
                    <a:pt x="38" y="41"/>
                  </a:cubicBezTo>
                  <a:cubicBezTo>
                    <a:pt x="38" y="39"/>
                    <a:pt x="39" y="38"/>
                    <a:pt x="41" y="38"/>
                  </a:cubicBezTo>
                  <a:cubicBezTo>
                    <a:pt x="41" y="38"/>
                    <a:pt x="42" y="38"/>
                    <a:pt x="43" y="38"/>
                  </a:cubicBezTo>
                  <a:cubicBezTo>
                    <a:pt x="43" y="39"/>
                    <a:pt x="44" y="39"/>
                    <a:pt x="44" y="39"/>
                  </a:cubicBezTo>
                  <a:cubicBezTo>
                    <a:pt x="45" y="39"/>
                    <a:pt x="46" y="39"/>
                    <a:pt x="47" y="39"/>
                  </a:cubicBezTo>
                  <a:cubicBezTo>
                    <a:pt x="47" y="40"/>
                    <a:pt x="47" y="40"/>
                    <a:pt x="47" y="40"/>
                  </a:cubicBezTo>
                  <a:cubicBezTo>
                    <a:pt x="48" y="40"/>
                    <a:pt x="48" y="40"/>
                    <a:pt x="49" y="39"/>
                  </a:cubicBezTo>
                  <a:cubicBezTo>
                    <a:pt x="49" y="39"/>
                    <a:pt x="49" y="38"/>
                    <a:pt x="49" y="37"/>
                  </a:cubicBezTo>
                  <a:cubicBezTo>
                    <a:pt x="49" y="36"/>
                    <a:pt x="49" y="36"/>
                    <a:pt x="49" y="35"/>
                  </a:cubicBezTo>
                  <a:cubicBezTo>
                    <a:pt x="50" y="32"/>
                    <a:pt x="51" y="32"/>
                    <a:pt x="52" y="32"/>
                  </a:cubicBezTo>
                  <a:cubicBezTo>
                    <a:pt x="52" y="32"/>
                    <a:pt x="53" y="32"/>
                    <a:pt x="53" y="31"/>
                  </a:cubicBezTo>
                  <a:cubicBezTo>
                    <a:pt x="54" y="29"/>
                    <a:pt x="55" y="29"/>
                    <a:pt x="56" y="29"/>
                  </a:cubicBezTo>
                  <a:cubicBezTo>
                    <a:pt x="56" y="29"/>
                    <a:pt x="57" y="29"/>
                    <a:pt x="58" y="28"/>
                  </a:cubicBezTo>
                  <a:cubicBezTo>
                    <a:pt x="59" y="27"/>
                    <a:pt x="59" y="27"/>
                    <a:pt x="59" y="27"/>
                  </a:cubicBezTo>
                  <a:cubicBezTo>
                    <a:pt x="59" y="29"/>
                    <a:pt x="59" y="29"/>
                    <a:pt x="59" y="29"/>
                  </a:cubicBezTo>
                  <a:cubicBezTo>
                    <a:pt x="60" y="31"/>
                    <a:pt x="62" y="34"/>
                    <a:pt x="64" y="34"/>
                  </a:cubicBezTo>
                  <a:cubicBezTo>
                    <a:pt x="68" y="35"/>
                    <a:pt x="69" y="36"/>
                    <a:pt x="70" y="40"/>
                  </a:cubicBezTo>
                  <a:cubicBezTo>
                    <a:pt x="70" y="41"/>
                    <a:pt x="71" y="41"/>
                    <a:pt x="71" y="42"/>
                  </a:cubicBezTo>
                  <a:cubicBezTo>
                    <a:pt x="71" y="43"/>
                    <a:pt x="71" y="44"/>
                    <a:pt x="71" y="47"/>
                  </a:cubicBezTo>
                  <a:cubicBezTo>
                    <a:pt x="71" y="48"/>
                    <a:pt x="71" y="49"/>
                    <a:pt x="71" y="49"/>
                  </a:cubicBezTo>
                  <a:cubicBezTo>
                    <a:pt x="72" y="49"/>
                    <a:pt x="73" y="50"/>
                    <a:pt x="74" y="50"/>
                  </a:cubicBezTo>
                  <a:cubicBezTo>
                    <a:pt x="76" y="50"/>
                    <a:pt x="78" y="50"/>
                    <a:pt x="80" y="51"/>
                  </a:cubicBezTo>
                  <a:cubicBezTo>
                    <a:pt x="81" y="51"/>
                    <a:pt x="81" y="52"/>
                    <a:pt x="82" y="52"/>
                  </a:cubicBezTo>
                  <a:cubicBezTo>
                    <a:pt x="85" y="53"/>
                    <a:pt x="88" y="54"/>
                    <a:pt x="89" y="56"/>
                  </a:cubicBezTo>
                  <a:cubicBezTo>
                    <a:pt x="90" y="57"/>
                    <a:pt x="90" y="57"/>
                    <a:pt x="90" y="57"/>
                  </a:cubicBezTo>
                  <a:cubicBezTo>
                    <a:pt x="93" y="62"/>
                    <a:pt x="94" y="63"/>
                    <a:pt x="95" y="63"/>
                  </a:cubicBezTo>
                  <a:cubicBezTo>
                    <a:pt x="99" y="63"/>
                    <a:pt x="104" y="63"/>
                    <a:pt x="108" y="63"/>
                  </a:cubicBezTo>
                  <a:cubicBezTo>
                    <a:pt x="108" y="63"/>
                    <a:pt x="108" y="63"/>
                    <a:pt x="108" y="63"/>
                  </a:cubicBezTo>
                  <a:cubicBezTo>
                    <a:pt x="110" y="63"/>
                    <a:pt x="112" y="64"/>
                    <a:pt x="113" y="64"/>
                  </a:cubicBezTo>
                  <a:cubicBezTo>
                    <a:pt x="114" y="65"/>
                    <a:pt x="115" y="66"/>
                    <a:pt x="116" y="66"/>
                  </a:cubicBezTo>
                  <a:cubicBezTo>
                    <a:pt x="117" y="66"/>
                    <a:pt x="118" y="67"/>
                    <a:pt x="119" y="67"/>
                  </a:cubicBezTo>
                  <a:cubicBezTo>
                    <a:pt x="121" y="68"/>
                    <a:pt x="123" y="69"/>
                    <a:pt x="125" y="69"/>
                  </a:cubicBezTo>
                  <a:cubicBezTo>
                    <a:pt x="125" y="69"/>
                    <a:pt x="125" y="69"/>
                    <a:pt x="125" y="69"/>
                  </a:cubicBezTo>
                  <a:cubicBezTo>
                    <a:pt x="126" y="68"/>
                    <a:pt x="127" y="68"/>
                    <a:pt x="129" y="67"/>
                  </a:cubicBezTo>
                  <a:cubicBezTo>
                    <a:pt x="131" y="66"/>
                    <a:pt x="134" y="65"/>
                    <a:pt x="136" y="65"/>
                  </a:cubicBezTo>
                  <a:cubicBezTo>
                    <a:pt x="137" y="64"/>
                    <a:pt x="139" y="64"/>
                    <a:pt x="140" y="65"/>
                  </a:cubicBezTo>
                  <a:cubicBezTo>
                    <a:pt x="142" y="65"/>
                    <a:pt x="143" y="65"/>
                    <a:pt x="145" y="64"/>
                  </a:cubicBezTo>
                  <a:cubicBezTo>
                    <a:pt x="147" y="63"/>
                    <a:pt x="151" y="59"/>
                    <a:pt x="152" y="58"/>
                  </a:cubicBezTo>
                  <a:cubicBezTo>
                    <a:pt x="151" y="56"/>
                    <a:pt x="151" y="54"/>
                    <a:pt x="151" y="53"/>
                  </a:cubicBezTo>
                  <a:cubicBezTo>
                    <a:pt x="152" y="52"/>
                    <a:pt x="152" y="51"/>
                    <a:pt x="154" y="50"/>
                  </a:cubicBezTo>
                  <a:cubicBezTo>
                    <a:pt x="155" y="50"/>
                    <a:pt x="157" y="51"/>
                    <a:pt x="158" y="51"/>
                  </a:cubicBezTo>
                  <a:cubicBezTo>
                    <a:pt x="158" y="52"/>
                    <a:pt x="159" y="52"/>
                    <a:pt x="159" y="52"/>
                  </a:cubicBezTo>
                  <a:cubicBezTo>
                    <a:pt x="160" y="52"/>
                    <a:pt x="161" y="50"/>
                    <a:pt x="162" y="50"/>
                  </a:cubicBezTo>
                  <a:cubicBezTo>
                    <a:pt x="163" y="49"/>
                    <a:pt x="163" y="48"/>
                    <a:pt x="164" y="48"/>
                  </a:cubicBezTo>
                  <a:cubicBezTo>
                    <a:pt x="164" y="48"/>
                    <a:pt x="165" y="47"/>
                    <a:pt x="166" y="47"/>
                  </a:cubicBezTo>
                  <a:cubicBezTo>
                    <a:pt x="166" y="47"/>
                    <a:pt x="167" y="47"/>
                    <a:pt x="167" y="47"/>
                  </a:cubicBezTo>
                  <a:cubicBezTo>
                    <a:pt x="168" y="46"/>
                    <a:pt x="169" y="45"/>
                    <a:pt x="170" y="44"/>
                  </a:cubicBezTo>
                  <a:cubicBezTo>
                    <a:pt x="170" y="43"/>
                    <a:pt x="171" y="43"/>
                    <a:pt x="171" y="42"/>
                  </a:cubicBezTo>
                  <a:cubicBezTo>
                    <a:pt x="172" y="41"/>
                    <a:pt x="174" y="41"/>
                    <a:pt x="178" y="41"/>
                  </a:cubicBezTo>
                  <a:cubicBezTo>
                    <a:pt x="179" y="41"/>
                    <a:pt x="180" y="41"/>
                    <a:pt x="180" y="41"/>
                  </a:cubicBezTo>
                  <a:cubicBezTo>
                    <a:pt x="181" y="41"/>
                    <a:pt x="181" y="41"/>
                    <a:pt x="181" y="41"/>
                  </a:cubicBezTo>
                  <a:cubicBezTo>
                    <a:pt x="180" y="40"/>
                    <a:pt x="180" y="40"/>
                    <a:pt x="180" y="39"/>
                  </a:cubicBezTo>
                  <a:cubicBezTo>
                    <a:pt x="180" y="38"/>
                    <a:pt x="179" y="37"/>
                    <a:pt x="178" y="36"/>
                  </a:cubicBezTo>
                  <a:cubicBezTo>
                    <a:pt x="178" y="36"/>
                    <a:pt x="178" y="36"/>
                    <a:pt x="177" y="36"/>
                  </a:cubicBezTo>
                  <a:cubicBezTo>
                    <a:pt x="177" y="36"/>
                    <a:pt x="177" y="36"/>
                    <a:pt x="176" y="36"/>
                  </a:cubicBezTo>
                  <a:cubicBezTo>
                    <a:pt x="175" y="37"/>
                    <a:pt x="174" y="38"/>
                    <a:pt x="172" y="38"/>
                  </a:cubicBezTo>
                  <a:cubicBezTo>
                    <a:pt x="171" y="38"/>
                    <a:pt x="171" y="38"/>
                    <a:pt x="171" y="38"/>
                  </a:cubicBezTo>
                  <a:cubicBezTo>
                    <a:pt x="168" y="38"/>
                    <a:pt x="166" y="37"/>
                    <a:pt x="166" y="33"/>
                  </a:cubicBezTo>
                  <a:cubicBezTo>
                    <a:pt x="167" y="29"/>
                    <a:pt x="167" y="27"/>
                    <a:pt x="169" y="24"/>
                  </a:cubicBezTo>
                  <a:cubicBezTo>
                    <a:pt x="170" y="23"/>
                    <a:pt x="170" y="22"/>
                    <a:pt x="171" y="22"/>
                  </a:cubicBezTo>
                  <a:cubicBezTo>
                    <a:pt x="172" y="22"/>
                    <a:pt x="173" y="23"/>
                    <a:pt x="174" y="23"/>
                  </a:cubicBezTo>
                  <a:cubicBezTo>
                    <a:pt x="175" y="24"/>
                    <a:pt x="176" y="24"/>
                    <a:pt x="176" y="24"/>
                  </a:cubicBezTo>
                  <a:cubicBezTo>
                    <a:pt x="179" y="24"/>
                    <a:pt x="180" y="22"/>
                    <a:pt x="181" y="19"/>
                  </a:cubicBezTo>
                  <a:cubicBezTo>
                    <a:pt x="182" y="19"/>
                    <a:pt x="182" y="18"/>
                    <a:pt x="182" y="17"/>
                  </a:cubicBezTo>
                  <a:cubicBezTo>
                    <a:pt x="183" y="15"/>
                    <a:pt x="183" y="13"/>
                    <a:pt x="185" y="11"/>
                  </a:cubicBezTo>
                  <a:cubicBezTo>
                    <a:pt x="186" y="10"/>
                    <a:pt x="187" y="9"/>
                    <a:pt x="187" y="8"/>
                  </a:cubicBezTo>
                  <a:cubicBezTo>
                    <a:pt x="187" y="8"/>
                    <a:pt x="186" y="8"/>
                    <a:pt x="186" y="8"/>
                  </a:cubicBezTo>
                  <a:cubicBezTo>
                    <a:pt x="186" y="8"/>
                    <a:pt x="185" y="8"/>
                    <a:pt x="185" y="8"/>
                  </a:cubicBezTo>
                  <a:cubicBezTo>
                    <a:pt x="183" y="9"/>
                    <a:pt x="183" y="9"/>
                    <a:pt x="183" y="9"/>
                  </a:cubicBezTo>
                  <a:cubicBezTo>
                    <a:pt x="184" y="7"/>
                    <a:pt x="184" y="7"/>
                    <a:pt x="184" y="7"/>
                  </a:cubicBezTo>
                  <a:cubicBezTo>
                    <a:pt x="185" y="3"/>
                    <a:pt x="189" y="1"/>
                    <a:pt x="191" y="1"/>
                  </a:cubicBezTo>
                  <a:cubicBezTo>
                    <a:pt x="198" y="0"/>
                    <a:pt x="198" y="0"/>
                    <a:pt x="198" y="0"/>
                  </a:cubicBezTo>
                  <a:cubicBezTo>
                    <a:pt x="200" y="0"/>
                    <a:pt x="201" y="1"/>
                    <a:pt x="201" y="1"/>
                  </a:cubicBezTo>
                  <a:cubicBezTo>
                    <a:pt x="202" y="2"/>
                    <a:pt x="202" y="2"/>
                    <a:pt x="203" y="2"/>
                  </a:cubicBezTo>
                  <a:cubicBezTo>
                    <a:pt x="203" y="3"/>
                    <a:pt x="204" y="3"/>
                    <a:pt x="205" y="3"/>
                  </a:cubicBezTo>
                  <a:cubicBezTo>
                    <a:pt x="208" y="4"/>
                    <a:pt x="210" y="4"/>
                    <a:pt x="211" y="9"/>
                  </a:cubicBezTo>
                  <a:cubicBezTo>
                    <a:pt x="211" y="10"/>
                    <a:pt x="212" y="12"/>
                    <a:pt x="213" y="13"/>
                  </a:cubicBezTo>
                  <a:cubicBezTo>
                    <a:pt x="213" y="15"/>
                    <a:pt x="214" y="17"/>
                    <a:pt x="214" y="18"/>
                  </a:cubicBezTo>
                  <a:cubicBezTo>
                    <a:pt x="214" y="20"/>
                    <a:pt x="214" y="20"/>
                    <a:pt x="214" y="20"/>
                  </a:cubicBezTo>
                  <a:cubicBezTo>
                    <a:pt x="215" y="24"/>
                    <a:pt x="215" y="24"/>
                    <a:pt x="220" y="25"/>
                  </a:cubicBezTo>
                  <a:cubicBezTo>
                    <a:pt x="224" y="26"/>
                    <a:pt x="227" y="28"/>
                    <a:pt x="228" y="31"/>
                  </a:cubicBezTo>
                  <a:cubicBezTo>
                    <a:pt x="229" y="32"/>
                    <a:pt x="229" y="33"/>
                    <a:pt x="229" y="33"/>
                  </a:cubicBezTo>
                  <a:cubicBezTo>
                    <a:pt x="229" y="35"/>
                    <a:pt x="230" y="36"/>
                    <a:pt x="230" y="36"/>
                  </a:cubicBezTo>
                  <a:cubicBezTo>
                    <a:pt x="231" y="36"/>
                    <a:pt x="231" y="36"/>
                    <a:pt x="232" y="35"/>
                  </a:cubicBezTo>
                  <a:cubicBezTo>
                    <a:pt x="234" y="35"/>
                    <a:pt x="234" y="35"/>
                    <a:pt x="234" y="35"/>
                  </a:cubicBezTo>
                  <a:cubicBezTo>
                    <a:pt x="237" y="33"/>
                    <a:pt x="240" y="32"/>
                    <a:pt x="243" y="31"/>
                  </a:cubicBezTo>
                  <a:cubicBezTo>
                    <a:pt x="245" y="30"/>
                    <a:pt x="245" y="30"/>
                    <a:pt x="245" y="30"/>
                  </a:cubicBezTo>
                  <a:cubicBezTo>
                    <a:pt x="244" y="32"/>
                    <a:pt x="244" y="32"/>
                    <a:pt x="244" y="32"/>
                  </a:cubicBezTo>
                  <a:cubicBezTo>
                    <a:pt x="244" y="33"/>
                    <a:pt x="244" y="34"/>
                    <a:pt x="244" y="35"/>
                  </a:cubicBezTo>
                  <a:cubicBezTo>
                    <a:pt x="244" y="35"/>
                    <a:pt x="244" y="36"/>
                    <a:pt x="244" y="37"/>
                  </a:cubicBezTo>
                  <a:cubicBezTo>
                    <a:pt x="244" y="38"/>
                    <a:pt x="243" y="39"/>
                    <a:pt x="243" y="40"/>
                  </a:cubicBezTo>
                  <a:cubicBezTo>
                    <a:pt x="242" y="40"/>
                    <a:pt x="241" y="41"/>
                    <a:pt x="241" y="42"/>
                  </a:cubicBezTo>
                  <a:cubicBezTo>
                    <a:pt x="241" y="42"/>
                    <a:pt x="241" y="43"/>
                    <a:pt x="241" y="43"/>
                  </a:cubicBezTo>
                  <a:cubicBezTo>
                    <a:pt x="240" y="48"/>
                    <a:pt x="238" y="52"/>
                    <a:pt x="236" y="53"/>
                  </a:cubicBezTo>
                  <a:cubicBezTo>
                    <a:pt x="235" y="53"/>
                    <a:pt x="234" y="52"/>
                    <a:pt x="233" y="52"/>
                  </a:cubicBezTo>
                  <a:cubicBezTo>
                    <a:pt x="233" y="52"/>
                    <a:pt x="232" y="51"/>
                    <a:pt x="232" y="51"/>
                  </a:cubicBezTo>
                  <a:cubicBezTo>
                    <a:pt x="231" y="52"/>
                    <a:pt x="231" y="52"/>
                    <a:pt x="231" y="52"/>
                  </a:cubicBezTo>
                  <a:cubicBezTo>
                    <a:pt x="229" y="53"/>
                    <a:pt x="229" y="54"/>
                    <a:pt x="230" y="55"/>
                  </a:cubicBezTo>
                  <a:cubicBezTo>
                    <a:pt x="231" y="58"/>
                    <a:pt x="230" y="60"/>
                    <a:pt x="229" y="62"/>
                  </a:cubicBezTo>
                  <a:cubicBezTo>
                    <a:pt x="228" y="63"/>
                    <a:pt x="228" y="64"/>
                    <a:pt x="228" y="65"/>
                  </a:cubicBezTo>
                  <a:cubicBezTo>
                    <a:pt x="227" y="68"/>
                    <a:pt x="227" y="68"/>
                    <a:pt x="227" y="68"/>
                  </a:cubicBezTo>
                  <a:cubicBezTo>
                    <a:pt x="226" y="65"/>
                    <a:pt x="226" y="65"/>
                    <a:pt x="226" y="65"/>
                  </a:cubicBezTo>
                  <a:cubicBezTo>
                    <a:pt x="226" y="65"/>
                    <a:pt x="225" y="65"/>
                    <a:pt x="225" y="65"/>
                  </a:cubicBezTo>
                  <a:cubicBezTo>
                    <a:pt x="225" y="65"/>
                    <a:pt x="225" y="64"/>
                    <a:pt x="225" y="64"/>
                  </a:cubicBezTo>
                  <a:cubicBezTo>
                    <a:pt x="223" y="67"/>
                    <a:pt x="222" y="69"/>
                    <a:pt x="218" y="69"/>
                  </a:cubicBezTo>
                  <a:cubicBezTo>
                    <a:pt x="219" y="70"/>
                    <a:pt x="219" y="71"/>
                    <a:pt x="218" y="71"/>
                  </a:cubicBezTo>
                  <a:cubicBezTo>
                    <a:pt x="218" y="72"/>
                    <a:pt x="217" y="72"/>
                    <a:pt x="216" y="72"/>
                  </a:cubicBezTo>
                  <a:cubicBezTo>
                    <a:pt x="216" y="72"/>
                    <a:pt x="215" y="72"/>
                    <a:pt x="214" y="72"/>
                  </a:cubicBezTo>
                  <a:cubicBezTo>
                    <a:pt x="213" y="72"/>
                    <a:pt x="213" y="71"/>
                    <a:pt x="212" y="71"/>
                  </a:cubicBezTo>
                  <a:cubicBezTo>
                    <a:pt x="211" y="73"/>
                    <a:pt x="209" y="74"/>
                    <a:pt x="208" y="75"/>
                  </a:cubicBezTo>
                  <a:cubicBezTo>
                    <a:pt x="207" y="75"/>
                    <a:pt x="206" y="76"/>
                    <a:pt x="205" y="77"/>
                  </a:cubicBezTo>
                  <a:cubicBezTo>
                    <a:pt x="205" y="77"/>
                    <a:pt x="204" y="77"/>
                    <a:pt x="204" y="78"/>
                  </a:cubicBezTo>
                  <a:cubicBezTo>
                    <a:pt x="204" y="79"/>
                    <a:pt x="203" y="80"/>
                    <a:pt x="202" y="80"/>
                  </a:cubicBezTo>
                  <a:cubicBezTo>
                    <a:pt x="201" y="80"/>
                    <a:pt x="201" y="80"/>
                    <a:pt x="201" y="80"/>
                  </a:cubicBezTo>
                  <a:cubicBezTo>
                    <a:pt x="200" y="80"/>
                    <a:pt x="199" y="80"/>
                    <a:pt x="198" y="81"/>
                  </a:cubicBezTo>
                  <a:cubicBezTo>
                    <a:pt x="197" y="81"/>
                    <a:pt x="197" y="82"/>
                    <a:pt x="196" y="82"/>
                  </a:cubicBezTo>
                  <a:cubicBezTo>
                    <a:pt x="194" y="84"/>
                    <a:pt x="192" y="86"/>
                    <a:pt x="190" y="86"/>
                  </a:cubicBezTo>
                  <a:cubicBezTo>
                    <a:pt x="184" y="86"/>
                    <a:pt x="184" y="86"/>
                    <a:pt x="184" y="86"/>
                  </a:cubicBezTo>
                  <a:cubicBezTo>
                    <a:pt x="189" y="84"/>
                    <a:pt x="189" y="84"/>
                    <a:pt x="189" y="84"/>
                  </a:cubicBezTo>
                  <a:cubicBezTo>
                    <a:pt x="190" y="83"/>
                    <a:pt x="191" y="83"/>
                    <a:pt x="191" y="82"/>
                  </a:cubicBezTo>
                  <a:cubicBezTo>
                    <a:pt x="191" y="82"/>
                    <a:pt x="190" y="82"/>
                    <a:pt x="190" y="82"/>
                  </a:cubicBezTo>
                  <a:cubicBezTo>
                    <a:pt x="189" y="81"/>
                    <a:pt x="189" y="81"/>
                    <a:pt x="189" y="81"/>
                  </a:cubicBezTo>
                  <a:cubicBezTo>
                    <a:pt x="189" y="80"/>
                    <a:pt x="189" y="80"/>
                    <a:pt x="189" y="80"/>
                  </a:cubicBezTo>
                  <a:cubicBezTo>
                    <a:pt x="190" y="80"/>
                    <a:pt x="190" y="80"/>
                    <a:pt x="190" y="79"/>
                  </a:cubicBezTo>
                  <a:cubicBezTo>
                    <a:pt x="191" y="78"/>
                    <a:pt x="193" y="76"/>
                    <a:pt x="193" y="76"/>
                  </a:cubicBezTo>
                  <a:cubicBezTo>
                    <a:pt x="192" y="75"/>
                    <a:pt x="192" y="74"/>
                    <a:pt x="191" y="74"/>
                  </a:cubicBezTo>
                  <a:cubicBezTo>
                    <a:pt x="191" y="74"/>
                    <a:pt x="190" y="74"/>
                    <a:pt x="189" y="76"/>
                  </a:cubicBezTo>
                  <a:cubicBezTo>
                    <a:pt x="188" y="77"/>
                    <a:pt x="187" y="78"/>
                    <a:pt x="186" y="79"/>
                  </a:cubicBezTo>
                  <a:cubicBezTo>
                    <a:pt x="185" y="79"/>
                    <a:pt x="184" y="80"/>
                    <a:pt x="184" y="81"/>
                  </a:cubicBezTo>
                  <a:cubicBezTo>
                    <a:pt x="182" y="82"/>
                    <a:pt x="180" y="83"/>
                    <a:pt x="179" y="83"/>
                  </a:cubicBezTo>
                  <a:cubicBezTo>
                    <a:pt x="179" y="83"/>
                    <a:pt x="178" y="84"/>
                    <a:pt x="178" y="84"/>
                  </a:cubicBezTo>
                  <a:cubicBezTo>
                    <a:pt x="177" y="85"/>
                    <a:pt x="177" y="85"/>
                    <a:pt x="177" y="86"/>
                  </a:cubicBezTo>
                  <a:cubicBezTo>
                    <a:pt x="177" y="86"/>
                    <a:pt x="177" y="87"/>
                    <a:pt x="178" y="87"/>
                  </a:cubicBezTo>
                  <a:cubicBezTo>
                    <a:pt x="180" y="88"/>
                    <a:pt x="180" y="89"/>
                    <a:pt x="181" y="90"/>
                  </a:cubicBezTo>
                  <a:cubicBezTo>
                    <a:pt x="182" y="91"/>
                    <a:pt x="182" y="91"/>
                    <a:pt x="183" y="92"/>
                  </a:cubicBezTo>
                  <a:cubicBezTo>
                    <a:pt x="184" y="92"/>
                    <a:pt x="184" y="91"/>
                    <a:pt x="185" y="90"/>
                  </a:cubicBezTo>
                  <a:cubicBezTo>
                    <a:pt x="186" y="90"/>
                    <a:pt x="187" y="89"/>
                    <a:pt x="188" y="89"/>
                  </a:cubicBezTo>
                  <a:cubicBezTo>
                    <a:pt x="189" y="89"/>
                    <a:pt x="189" y="89"/>
                    <a:pt x="189" y="89"/>
                  </a:cubicBezTo>
                  <a:cubicBezTo>
                    <a:pt x="191" y="90"/>
                    <a:pt x="193" y="91"/>
                    <a:pt x="195" y="91"/>
                  </a:cubicBezTo>
                  <a:cubicBezTo>
                    <a:pt x="196" y="91"/>
                    <a:pt x="196" y="91"/>
                    <a:pt x="196" y="91"/>
                  </a:cubicBezTo>
                  <a:cubicBezTo>
                    <a:pt x="196" y="92"/>
                    <a:pt x="196" y="92"/>
                    <a:pt x="196" y="92"/>
                  </a:cubicBezTo>
                  <a:cubicBezTo>
                    <a:pt x="196" y="93"/>
                    <a:pt x="196" y="94"/>
                    <a:pt x="195" y="95"/>
                  </a:cubicBezTo>
                  <a:cubicBezTo>
                    <a:pt x="194" y="96"/>
                    <a:pt x="194" y="96"/>
                    <a:pt x="194" y="96"/>
                  </a:cubicBezTo>
                  <a:cubicBezTo>
                    <a:pt x="193" y="95"/>
                    <a:pt x="193" y="95"/>
                    <a:pt x="193" y="95"/>
                  </a:cubicBezTo>
                  <a:cubicBezTo>
                    <a:pt x="193" y="95"/>
                    <a:pt x="193" y="95"/>
                    <a:pt x="193" y="95"/>
                  </a:cubicBezTo>
                  <a:cubicBezTo>
                    <a:pt x="192" y="95"/>
                    <a:pt x="191" y="96"/>
                    <a:pt x="190" y="96"/>
                  </a:cubicBezTo>
                  <a:cubicBezTo>
                    <a:pt x="189" y="97"/>
                    <a:pt x="188" y="98"/>
                    <a:pt x="187" y="98"/>
                  </a:cubicBezTo>
                  <a:cubicBezTo>
                    <a:pt x="186" y="100"/>
                    <a:pt x="185" y="101"/>
                    <a:pt x="184" y="102"/>
                  </a:cubicBezTo>
                  <a:cubicBezTo>
                    <a:pt x="184" y="103"/>
                    <a:pt x="183" y="103"/>
                    <a:pt x="183" y="103"/>
                  </a:cubicBezTo>
                  <a:cubicBezTo>
                    <a:pt x="186" y="106"/>
                    <a:pt x="188" y="109"/>
                    <a:pt x="189" y="112"/>
                  </a:cubicBezTo>
                  <a:cubicBezTo>
                    <a:pt x="190" y="114"/>
                    <a:pt x="192" y="116"/>
                    <a:pt x="193" y="118"/>
                  </a:cubicBezTo>
                  <a:cubicBezTo>
                    <a:pt x="196" y="120"/>
                    <a:pt x="196" y="120"/>
                    <a:pt x="196" y="120"/>
                  </a:cubicBezTo>
                  <a:cubicBezTo>
                    <a:pt x="192" y="119"/>
                    <a:pt x="192" y="119"/>
                    <a:pt x="192" y="119"/>
                  </a:cubicBezTo>
                  <a:cubicBezTo>
                    <a:pt x="192" y="119"/>
                    <a:pt x="191" y="119"/>
                    <a:pt x="191" y="119"/>
                  </a:cubicBezTo>
                  <a:cubicBezTo>
                    <a:pt x="192" y="119"/>
                    <a:pt x="192" y="120"/>
                    <a:pt x="192" y="120"/>
                  </a:cubicBezTo>
                  <a:cubicBezTo>
                    <a:pt x="194" y="122"/>
                    <a:pt x="194" y="122"/>
                    <a:pt x="194" y="122"/>
                  </a:cubicBezTo>
                  <a:cubicBezTo>
                    <a:pt x="193" y="123"/>
                    <a:pt x="193" y="123"/>
                    <a:pt x="193" y="123"/>
                  </a:cubicBezTo>
                  <a:cubicBezTo>
                    <a:pt x="192" y="123"/>
                    <a:pt x="191" y="124"/>
                    <a:pt x="190" y="124"/>
                  </a:cubicBezTo>
                  <a:cubicBezTo>
                    <a:pt x="191" y="124"/>
                    <a:pt x="192" y="125"/>
                    <a:pt x="193" y="126"/>
                  </a:cubicBezTo>
                  <a:cubicBezTo>
                    <a:pt x="194" y="127"/>
                    <a:pt x="194" y="127"/>
                    <a:pt x="194" y="127"/>
                  </a:cubicBezTo>
                  <a:cubicBezTo>
                    <a:pt x="193" y="127"/>
                    <a:pt x="193" y="127"/>
                    <a:pt x="193" y="127"/>
                  </a:cubicBezTo>
                  <a:cubicBezTo>
                    <a:pt x="193" y="127"/>
                    <a:pt x="193" y="127"/>
                    <a:pt x="193" y="127"/>
                  </a:cubicBezTo>
                  <a:cubicBezTo>
                    <a:pt x="193" y="128"/>
                    <a:pt x="193" y="128"/>
                    <a:pt x="193" y="128"/>
                  </a:cubicBezTo>
                  <a:cubicBezTo>
                    <a:pt x="193" y="128"/>
                    <a:pt x="193" y="129"/>
                    <a:pt x="193" y="129"/>
                  </a:cubicBezTo>
                  <a:cubicBezTo>
                    <a:pt x="193" y="130"/>
                    <a:pt x="193" y="130"/>
                    <a:pt x="192" y="130"/>
                  </a:cubicBezTo>
                  <a:cubicBezTo>
                    <a:pt x="192" y="132"/>
                    <a:pt x="192" y="134"/>
                    <a:pt x="191" y="135"/>
                  </a:cubicBezTo>
                  <a:cubicBezTo>
                    <a:pt x="191" y="135"/>
                    <a:pt x="191" y="135"/>
                    <a:pt x="191" y="135"/>
                  </a:cubicBezTo>
                  <a:cubicBezTo>
                    <a:pt x="190" y="135"/>
                    <a:pt x="190" y="135"/>
                    <a:pt x="190" y="135"/>
                  </a:cubicBezTo>
                  <a:cubicBezTo>
                    <a:pt x="190" y="135"/>
                    <a:pt x="190" y="135"/>
                    <a:pt x="190" y="135"/>
                  </a:cubicBezTo>
                  <a:cubicBezTo>
                    <a:pt x="189" y="135"/>
                    <a:pt x="187" y="139"/>
                    <a:pt x="186" y="140"/>
                  </a:cubicBezTo>
                  <a:cubicBezTo>
                    <a:pt x="186" y="141"/>
                    <a:pt x="186" y="142"/>
                    <a:pt x="185" y="142"/>
                  </a:cubicBezTo>
                  <a:cubicBezTo>
                    <a:pt x="184" y="144"/>
                    <a:pt x="184" y="144"/>
                    <a:pt x="184" y="144"/>
                  </a:cubicBezTo>
                  <a:cubicBezTo>
                    <a:pt x="184" y="145"/>
                    <a:pt x="184" y="146"/>
                    <a:pt x="183" y="147"/>
                  </a:cubicBezTo>
                  <a:cubicBezTo>
                    <a:pt x="183" y="148"/>
                    <a:pt x="183" y="148"/>
                    <a:pt x="183" y="148"/>
                  </a:cubicBezTo>
                  <a:cubicBezTo>
                    <a:pt x="182" y="147"/>
                    <a:pt x="182" y="147"/>
                    <a:pt x="182" y="147"/>
                  </a:cubicBezTo>
                  <a:cubicBezTo>
                    <a:pt x="182" y="148"/>
                    <a:pt x="181" y="149"/>
                    <a:pt x="177" y="153"/>
                  </a:cubicBezTo>
                  <a:cubicBezTo>
                    <a:pt x="176" y="153"/>
                    <a:pt x="176" y="154"/>
                    <a:pt x="176" y="154"/>
                  </a:cubicBezTo>
                  <a:cubicBezTo>
                    <a:pt x="174" y="156"/>
                    <a:pt x="171" y="157"/>
                    <a:pt x="168" y="158"/>
                  </a:cubicBezTo>
                  <a:cubicBezTo>
                    <a:pt x="167" y="158"/>
                    <a:pt x="166" y="159"/>
                    <a:pt x="165" y="159"/>
                  </a:cubicBezTo>
                  <a:cubicBezTo>
                    <a:pt x="164" y="159"/>
                    <a:pt x="164" y="159"/>
                    <a:pt x="164" y="159"/>
                  </a:cubicBezTo>
                  <a:cubicBezTo>
                    <a:pt x="164" y="159"/>
                    <a:pt x="164" y="160"/>
                    <a:pt x="164" y="160"/>
                  </a:cubicBezTo>
                  <a:cubicBezTo>
                    <a:pt x="164" y="160"/>
                    <a:pt x="164" y="160"/>
                    <a:pt x="164" y="160"/>
                  </a:cubicBezTo>
                  <a:cubicBezTo>
                    <a:pt x="163" y="160"/>
                    <a:pt x="163" y="160"/>
                    <a:pt x="163" y="160"/>
                  </a:cubicBezTo>
                  <a:cubicBezTo>
                    <a:pt x="162" y="160"/>
                    <a:pt x="162" y="160"/>
                    <a:pt x="161" y="160"/>
                  </a:cubicBezTo>
                  <a:cubicBezTo>
                    <a:pt x="161" y="160"/>
                    <a:pt x="161" y="160"/>
                    <a:pt x="160" y="160"/>
                  </a:cubicBezTo>
                  <a:cubicBezTo>
                    <a:pt x="161" y="163"/>
                    <a:pt x="161" y="163"/>
                    <a:pt x="161" y="163"/>
                  </a:cubicBezTo>
                  <a:cubicBezTo>
                    <a:pt x="159" y="160"/>
                    <a:pt x="159" y="160"/>
                    <a:pt x="159" y="160"/>
                  </a:cubicBezTo>
                  <a:cubicBezTo>
                    <a:pt x="159" y="160"/>
                    <a:pt x="159" y="160"/>
                    <a:pt x="158" y="160"/>
                  </a:cubicBezTo>
                  <a:cubicBezTo>
                    <a:pt x="157" y="162"/>
                    <a:pt x="154" y="163"/>
                    <a:pt x="152" y="164"/>
                  </a:cubicBezTo>
                  <a:cubicBezTo>
                    <a:pt x="150" y="164"/>
                    <a:pt x="148" y="165"/>
                    <a:pt x="147" y="165"/>
                  </a:cubicBezTo>
                  <a:cubicBezTo>
                    <a:pt x="147" y="166"/>
                    <a:pt x="147" y="166"/>
                    <a:pt x="148" y="167"/>
                  </a:cubicBezTo>
                  <a:cubicBezTo>
                    <a:pt x="149" y="168"/>
                    <a:pt x="149" y="168"/>
                    <a:pt x="149" y="168"/>
                  </a:cubicBezTo>
                  <a:cubicBezTo>
                    <a:pt x="148" y="168"/>
                    <a:pt x="148" y="168"/>
                    <a:pt x="148" y="168"/>
                  </a:cubicBezTo>
                  <a:cubicBezTo>
                    <a:pt x="147" y="169"/>
                    <a:pt x="147" y="169"/>
                    <a:pt x="146" y="169"/>
                  </a:cubicBezTo>
                  <a:close/>
                  <a:moveTo>
                    <a:pt x="146" y="160"/>
                  </a:moveTo>
                  <a:cubicBezTo>
                    <a:pt x="145" y="163"/>
                    <a:pt x="145" y="163"/>
                    <a:pt x="145" y="163"/>
                  </a:cubicBezTo>
                  <a:cubicBezTo>
                    <a:pt x="145" y="163"/>
                    <a:pt x="145" y="164"/>
                    <a:pt x="145" y="165"/>
                  </a:cubicBezTo>
                  <a:cubicBezTo>
                    <a:pt x="145" y="165"/>
                    <a:pt x="145" y="165"/>
                    <a:pt x="145" y="165"/>
                  </a:cubicBezTo>
                  <a:cubicBezTo>
                    <a:pt x="146" y="163"/>
                    <a:pt x="148" y="162"/>
                    <a:pt x="151" y="162"/>
                  </a:cubicBezTo>
                  <a:cubicBezTo>
                    <a:pt x="154" y="161"/>
                    <a:pt x="157" y="160"/>
                    <a:pt x="157" y="158"/>
                  </a:cubicBezTo>
                  <a:cubicBezTo>
                    <a:pt x="156" y="155"/>
                    <a:pt x="156" y="155"/>
                    <a:pt x="156" y="155"/>
                  </a:cubicBezTo>
                  <a:cubicBezTo>
                    <a:pt x="158" y="158"/>
                    <a:pt x="158" y="158"/>
                    <a:pt x="158" y="158"/>
                  </a:cubicBezTo>
                  <a:cubicBezTo>
                    <a:pt x="158" y="158"/>
                    <a:pt x="158" y="158"/>
                    <a:pt x="159" y="158"/>
                  </a:cubicBezTo>
                  <a:cubicBezTo>
                    <a:pt x="159" y="158"/>
                    <a:pt x="158" y="158"/>
                    <a:pt x="158" y="157"/>
                  </a:cubicBezTo>
                  <a:cubicBezTo>
                    <a:pt x="160" y="157"/>
                    <a:pt x="160" y="157"/>
                    <a:pt x="160" y="157"/>
                  </a:cubicBezTo>
                  <a:cubicBezTo>
                    <a:pt x="160" y="157"/>
                    <a:pt x="161" y="157"/>
                    <a:pt x="161" y="157"/>
                  </a:cubicBezTo>
                  <a:cubicBezTo>
                    <a:pt x="162" y="157"/>
                    <a:pt x="162" y="157"/>
                    <a:pt x="162" y="157"/>
                  </a:cubicBezTo>
                  <a:cubicBezTo>
                    <a:pt x="163" y="157"/>
                    <a:pt x="163" y="157"/>
                    <a:pt x="163" y="157"/>
                  </a:cubicBezTo>
                  <a:cubicBezTo>
                    <a:pt x="163" y="157"/>
                    <a:pt x="163" y="157"/>
                    <a:pt x="164" y="157"/>
                  </a:cubicBezTo>
                  <a:cubicBezTo>
                    <a:pt x="165" y="156"/>
                    <a:pt x="165" y="156"/>
                    <a:pt x="165" y="156"/>
                  </a:cubicBezTo>
                  <a:cubicBezTo>
                    <a:pt x="165" y="157"/>
                    <a:pt x="165" y="157"/>
                    <a:pt x="165" y="157"/>
                  </a:cubicBezTo>
                  <a:cubicBezTo>
                    <a:pt x="166" y="157"/>
                    <a:pt x="167" y="156"/>
                    <a:pt x="167" y="156"/>
                  </a:cubicBezTo>
                  <a:cubicBezTo>
                    <a:pt x="170" y="155"/>
                    <a:pt x="173" y="154"/>
                    <a:pt x="175" y="152"/>
                  </a:cubicBezTo>
                  <a:cubicBezTo>
                    <a:pt x="175" y="152"/>
                    <a:pt x="175" y="152"/>
                    <a:pt x="175" y="152"/>
                  </a:cubicBezTo>
                  <a:cubicBezTo>
                    <a:pt x="179" y="147"/>
                    <a:pt x="181" y="146"/>
                    <a:pt x="182" y="145"/>
                  </a:cubicBezTo>
                  <a:cubicBezTo>
                    <a:pt x="182" y="145"/>
                    <a:pt x="182" y="144"/>
                    <a:pt x="182" y="144"/>
                  </a:cubicBezTo>
                  <a:cubicBezTo>
                    <a:pt x="182" y="142"/>
                    <a:pt x="183" y="141"/>
                    <a:pt x="184" y="140"/>
                  </a:cubicBezTo>
                  <a:cubicBezTo>
                    <a:pt x="185" y="138"/>
                    <a:pt x="185" y="138"/>
                    <a:pt x="185" y="138"/>
                  </a:cubicBezTo>
                  <a:cubicBezTo>
                    <a:pt x="185" y="138"/>
                    <a:pt x="185" y="138"/>
                    <a:pt x="185" y="138"/>
                  </a:cubicBezTo>
                  <a:cubicBezTo>
                    <a:pt x="186" y="136"/>
                    <a:pt x="188" y="134"/>
                    <a:pt x="189" y="133"/>
                  </a:cubicBezTo>
                  <a:cubicBezTo>
                    <a:pt x="190" y="132"/>
                    <a:pt x="190" y="131"/>
                    <a:pt x="190" y="130"/>
                  </a:cubicBezTo>
                  <a:cubicBezTo>
                    <a:pt x="189" y="129"/>
                    <a:pt x="189" y="129"/>
                    <a:pt x="189" y="129"/>
                  </a:cubicBezTo>
                  <a:cubicBezTo>
                    <a:pt x="191" y="129"/>
                    <a:pt x="191" y="129"/>
                    <a:pt x="191" y="129"/>
                  </a:cubicBezTo>
                  <a:cubicBezTo>
                    <a:pt x="191" y="129"/>
                    <a:pt x="191" y="129"/>
                    <a:pt x="191" y="129"/>
                  </a:cubicBezTo>
                  <a:cubicBezTo>
                    <a:pt x="190" y="127"/>
                    <a:pt x="190" y="127"/>
                    <a:pt x="190" y="127"/>
                  </a:cubicBezTo>
                  <a:cubicBezTo>
                    <a:pt x="191" y="127"/>
                    <a:pt x="191" y="127"/>
                    <a:pt x="191" y="127"/>
                  </a:cubicBezTo>
                  <a:cubicBezTo>
                    <a:pt x="189" y="126"/>
                    <a:pt x="188" y="126"/>
                    <a:pt x="186" y="126"/>
                  </a:cubicBezTo>
                  <a:cubicBezTo>
                    <a:pt x="180" y="128"/>
                    <a:pt x="180" y="128"/>
                    <a:pt x="180" y="128"/>
                  </a:cubicBezTo>
                  <a:cubicBezTo>
                    <a:pt x="185" y="125"/>
                    <a:pt x="185" y="125"/>
                    <a:pt x="185" y="125"/>
                  </a:cubicBezTo>
                  <a:cubicBezTo>
                    <a:pt x="187" y="124"/>
                    <a:pt x="189" y="123"/>
                    <a:pt x="191" y="122"/>
                  </a:cubicBezTo>
                  <a:cubicBezTo>
                    <a:pt x="189" y="120"/>
                    <a:pt x="188" y="118"/>
                    <a:pt x="185" y="118"/>
                  </a:cubicBezTo>
                  <a:cubicBezTo>
                    <a:pt x="180" y="118"/>
                    <a:pt x="180" y="118"/>
                    <a:pt x="180" y="118"/>
                  </a:cubicBezTo>
                  <a:cubicBezTo>
                    <a:pt x="185" y="116"/>
                    <a:pt x="185" y="116"/>
                    <a:pt x="185" y="116"/>
                  </a:cubicBezTo>
                  <a:cubicBezTo>
                    <a:pt x="187" y="116"/>
                    <a:pt x="188" y="116"/>
                    <a:pt x="190" y="116"/>
                  </a:cubicBezTo>
                  <a:cubicBezTo>
                    <a:pt x="189" y="115"/>
                    <a:pt x="188" y="114"/>
                    <a:pt x="188" y="112"/>
                  </a:cubicBezTo>
                  <a:cubicBezTo>
                    <a:pt x="186" y="109"/>
                    <a:pt x="184" y="106"/>
                    <a:pt x="181" y="105"/>
                  </a:cubicBezTo>
                  <a:cubicBezTo>
                    <a:pt x="180" y="104"/>
                    <a:pt x="180" y="104"/>
                    <a:pt x="180" y="104"/>
                  </a:cubicBezTo>
                  <a:cubicBezTo>
                    <a:pt x="181" y="103"/>
                    <a:pt x="181" y="103"/>
                    <a:pt x="181" y="103"/>
                  </a:cubicBezTo>
                  <a:cubicBezTo>
                    <a:pt x="181" y="103"/>
                    <a:pt x="182" y="102"/>
                    <a:pt x="182" y="101"/>
                  </a:cubicBezTo>
                  <a:cubicBezTo>
                    <a:pt x="183" y="100"/>
                    <a:pt x="185" y="98"/>
                    <a:pt x="185" y="97"/>
                  </a:cubicBezTo>
                  <a:cubicBezTo>
                    <a:pt x="185" y="96"/>
                    <a:pt x="185" y="96"/>
                    <a:pt x="185" y="96"/>
                  </a:cubicBezTo>
                  <a:cubicBezTo>
                    <a:pt x="186" y="96"/>
                    <a:pt x="186" y="96"/>
                    <a:pt x="186" y="96"/>
                  </a:cubicBezTo>
                  <a:cubicBezTo>
                    <a:pt x="187" y="96"/>
                    <a:pt x="188" y="96"/>
                    <a:pt x="188" y="95"/>
                  </a:cubicBezTo>
                  <a:cubicBezTo>
                    <a:pt x="190" y="94"/>
                    <a:pt x="191" y="93"/>
                    <a:pt x="193" y="93"/>
                  </a:cubicBezTo>
                  <a:cubicBezTo>
                    <a:pt x="193" y="93"/>
                    <a:pt x="193" y="93"/>
                    <a:pt x="194" y="93"/>
                  </a:cubicBezTo>
                  <a:cubicBezTo>
                    <a:pt x="194" y="93"/>
                    <a:pt x="194" y="93"/>
                    <a:pt x="194" y="93"/>
                  </a:cubicBezTo>
                  <a:cubicBezTo>
                    <a:pt x="192" y="92"/>
                    <a:pt x="190" y="92"/>
                    <a:pt x="188" y="91"/>
                  </a:cubicBezTo>
                  <a:cubicBezTo>
                    <a:pt x="188" y="91"/>
                    <a:pt x="187" y="91"/>
                    <a:pt x="186" y="92"/>
                  </a:cubicBezTo>
                  <a:cubicBezTo>
                    <a:pt x="185" y="93"/>
                    <a:pt x="184" y="94"/>
                    <a:pt x="182" y="94"/>
                  </a:cubicBezTo>
                  <a:cubicBezTo>
                    <a:pt x="181" y="93"/>
                    <a:pt x="180" y="92"/>
                    <a:pt x="179" y="91"/>
                  </a:cubicBezTo>
                  <a:cubicBezTo>
                    <a:pt x="179" y="90"/>
                    <a:pt x="178" y="90"/>
                    <a:pt x="177" y="89"/>
                  </a:cubicBezTo>
                  <a:cubicBezTo>
                    <a:pt x="176" y="88"/>
                    <a:pt x="175" y="87"/>
                    <a:pt x="175" y="86"/>
                  </a:cubicBezTo>
                  <a:cubicBezTo>
                    <a:pt x="175" y="85"/>
                    <a:pt x="175" y="84"/>
                    <a:pt x="176" y="83"/>
                  </a:cubicBezTo>
                  <a:cubicBezTo>
                    <a:pt x="176" y="82"/>
                    <a:pt x="178" y="82"/>
                    <a:pt x="179" y="81"/>
                  </a:cubicBezTo>
                  <a:cubicBezTo>
                    <a:pt x="180" y="81"/>
                    <a:pt x="181" y="81"/>
                    <a:pt x="182" y="80"/>
                  </a:cubicBezTo>
                  <a:cubicBezTo>
                    <a:pt x="183" y="78"/>
                    <a:pt x="184" y="78"/>
                    <a:pt x="185" y="77"/>
                  </a:cubicBezTo>
                  <a:cubicBezTo>
                    <a:pt x="186" y="76"/>
                    <a:pt x="187" y="76"/>
                    <a:pt x="188" y="75"/>
                  </a:cubicBezTo>
                  <a:cubicBezTo>
                    <a:pt x="189" y="73"/>
                    <a:pt x="190" y="72"/>
                    <a:pt x="191" y="72"/>
                  </a:cubicBezTo>
                  <a:cubicBezTo>
                    <a:pt x="193" y="72"/>
                    <a:pt x="194" y="74"/>
                    <a:pt x="194" y="75"/>
                  </a:cubicBezTo>
                  <a:cubicBezTo>
                    <a:pt x="195" y="77"/>
                    <a:pt x="194" y="78"/>
                    <a:pt x="192" y="80"/>
                  </a:cubicBezTo>
                  <a:cubicBezTo>
                    <a:pt x="192" y="80"/>
                    <a:pt x="192" y="81"/>
                    <a:pt x="192" y="81"/>
                  </a:cubicBezTo>
                  <a:cubicBezTo>
                    <a:pt x="192" y="81"/>
                    <a:pt x="193" y="82"/>
                    <a:pt x="193" y="82"/>
                  </a:cubicBezTo>
                  <a:cubicBezTo>
                    <a:pt x="193" y="82"/>
                    <a:pt x="194" y="81"/>
                    <a:pt x="195" y="81"/>
                  </a:cubicBezTo>
                  <a:cubicBezTo>
                    <a:pt x="196" y="80"/>
                    <a:pt x="196" y="80"/>
                    <a:pt x="197" y="79"/>
                  </a:cubicBezTo>
                  <a:cubicBezTo>
                    <a:pt x="198" y="79"/>
                    <a:pt x="199" y="78"/>
                    <a:pt x="200" y="78"/>
                  </a:cubicBezTo>
                  <a:cubicBezTo>
                    <a:pt x="201" y="78"/>
                    <a:pt x="201" y="78"/>
                    <a:pt x="201" y="78"/>
                  </a:cubicBezTo>
                  <a:cubicBezTo>
                    <a:pt x="202" y="78"/>
                    <a:pt x="202" y="78"/>
                    <a:pt x="202" y="77"/>
                  </a:cubicBezTo>
                  <a:cubicBezTo>
                    <a:pt x="203" y="76"/>
                    <a:pt x="203" y="76"/>
                    <a:pt x="204" y="75"/>
                  </a:cubicBezTo>
                  <a:cubicBezTo>
                    <a:pt x="205" y="74"/>
                    <a:pt x="206" y="74"/>
                    <a:pt x="207" y="73"/>
                  </a:cubicBezTo>
                  <a:cubicBezTo>
                    <a:pt x="208" y="72"/>
                    <a:pt x="210" y="71"/>
                    <a:pt x="211" y="70"/>
                  </a:cubicBezTo>
                  <a:cubicBezTo>
                    <a:pt x="212" y="69"/>
                    <a:pt x="213" y="69"/>
                    <a:pt x="214" y="70"/>
                  </a:cubicBezTo>
                  <a:cubicBezTo>
                    <a:pt x="215" y="70"/>
                    <a:pt x="216" y="70"/>
                    <a:pt x="216" y="70"/>
                  </a:cubicBezTo>
                  <a:cubicBezTo>
                    <a:pt x="217" y="70"/>
                    <a:pt x="217" y="70"/>
                    <a:pt x="216" y="68"/>
                  </a:cubicBezTo>
                  <a:cubicBezTo>
                    <a:pt x="216" y="67"/>
                    <a:pt x="216" y="67"/>
                    <a:pt x="216" y="67"/>
                  </a:cubicBezTo>
                  <a:cubicBezTo>
                    <a:pt x="217" y="67"/>
                    <a:pt x="217" y="67"/>
                    <a:pt x="217" y="67"/>
                  </a:cubicBezTo>
                  <a:cubicBezTo>
                    <a:pt x="220" y="67"/>
                    <a:pt x="222" y="66"/>
                    <a:pt x="224" y="63"/>
                  </a:cubicBezTo>
                  <a:cubicBezTo>
                    <a:pt x="225" y="61"/>
                    <a:pt x="225" y="61"/>
                    <a:pt x="225" y="61"/>
                  </a:cubicBezTo>
                  <a:cubicBezTo>
                    <a:pt x="225" y="62"/>
                    <a:pt x="225" y="62"/>
                    <a:pt x="225" y="62"/>
                  </a:cubicBezTo>
                  <a:cubicBezTo>
                    <a:pt x="226" y="62"/>
                    <a:pt x="226" y="63"/>
                    <a:pt x="226" y="63"/>
                  </a:cubicBezTo>
                  <a:cubicBezTo>
                    <a:pt x="226" y="62"/>
                    <a:pt x="227" y="61"/>
                    <a:pt x="227" y="61"/>
                  </a:cubicBezTo>
                  <a:cubicBezTo>
                    <a:pt x="228" y="59"/>
                    <a:pt x="229" y="58"/>
                    <a:pt x="228" y="56"/>
                  </a:cubicBezTo>
                  <a:cubicBezTo>
                    <a:pt x="227" y="53"/>
                    <a:pt x="228" y="52"/>
                    <a:pt x="229" y="51"/>
                  </a:cubicBezTo>
                  <a:cubicBezTo>
                    <a:pt x="230" y="51"/>
                    <a:pt x="230" y="50"/>
                    <a:pt x="231" y="50"/>
                  </a:cubicBezTo>
                  <a:cubicBezTo>
                    <a:pt x="231" y="49"/>
                    <a:pt x="233" y="50"/>
                    <a:pt x="234" y="50"/>
                  </a:cubicBezTo>
                  <a:cubicBezTo>
                    <a:pt x="234" y="50"/>
                    <a:pt x="235" y="51"/>
                    <a:pt x="235" y="51"/>
                  </a:cubicBezTo>
                  <a:cubicBezTo>
                    <a:pt x="237" y="50"/>
                    <a:pt x="238" y="45"/>
                    <a:pt x="239" y="43"/>
                  </a:cubicBezTo>
                  <a:cubicBezTo>
                    <a:pt x="239" y="42"/>
                    <a:pt x="239" y="42"/>
                    <a:pt x="239" y="41"/>
                  </a:cubicBezTo>
                  <a:cubicBezTo>
                    <a:pt x="240" y="40"/>
                    <a:pt x="240" y="39"/>
                    <a:pt x="241" y="38"/>
                  </a:cubicBezTo>
                  <a:cubicBezTo>
                    <a:pt x="241" y="38"/>
                    <a:pt x="242" y="37"/>
                    <a:pt x="242" y="37"/>
                  </a:cubicBezTo>
                  <a:cubicBezTo>
                    <a:pt x="242" y="36"/>
                    <a:pt x="242" y="36"/>
                    <a:pt x="242" y="35"/>
                  </a:cubicBezTo>
                  <a:cubicBezTo>
                    <a:pt x="242" y="34"/>
                    <a:pt x="242" y="34"/>
                    <a:pt x="242" y="33"/>
                  </a:cubicBezTo>
                  <a:cubicBezTo>
                    <a:pt x="239" y="34"/>
                    <a:pt x="237" y="35"/>
                    <a:pt x="235" y="36"/>
                  </a:cubicBezTo>
                  <a:cubicBezTo>
                    <a:pt x="233" y="37"/>
                    <a:pt x="233" y="37"/>
                    <a:pt x="233" y="37"/>
                  </a:cubicBezTo>
                  <a:cubicBezTo>
                    <a:pt x="232" y="38"/>
                    <a:pt x="231" y="38"/>
                    <a:pt x="230" y="38"/>
                  </a:cubicBezTo>
                  <a:cubicBezTo>
                    <a:pt x="228" y="38"/>
                    <a:pt x="227" y="36"/>
                    <a:pt x="227" y="34"/>
                  </a:cubicBezTo>
                  <a:cubicBezTo>
                    <a:pt x="227" y="33"/>
                    <a:pt x="227" y="33"/>
                    <a:pt x="226" y="32"/>
                  </a:cubicBezTo>
                  <a:cubicBezTo>
                    <a:pt x="225" y="29"/>
                    <a:pt x="223" y="27"/>
                    <a:pt x="219" y="27"/>
                  </a:cubicBezTo>
                  <a:cubicBezTo>
                    <a:pt x="214" y="26"/>
                    <a:pt x="213" y="25"/>
                    <a:pt x="213" y="20"/>
                  </a:cubicBezTo>
                  <a:cubicBezTo>
                    <a:pt x="212" y="19"/>
                    <a:pt x="212" y="19"/>
                    <a:pt x="212" y="19"/>
                  </a:cubicBezTo>
                  <a:cubicBezTo>
                    <a:pt x="212" y="17"/>
                    <a:pt x="211" y="16"/>
                    <a:pt x="211" y="14"/>
                  </a:cubicBezTo>
                  <a:cubicBezTo>
                    <a:pt x="210" y="13"/>
                    <a:pt x="209" y="11"/>
                    <a:pt x="209" y="9"/>
                  </a:cubicBezTo>
                  <a:cubicBezTo>
                    <a:pt x="209" y="6"/>
                    <a:pt x="207" y="6"/>
                    <a:pt x="205" y="5"/>
                  </a:cubicBezTo>
                  <a:cubicBezTo>
                    <a:pt x="204" y="5"/>
                    <a:pt x="203" y="4"/>
                    <a:pt x="202" y="4"/>
                  </a:cubicBezTo>
                  <a:cubicBezTo>
                    <a:pt x="201" y="4"/>
                    <a:pt x="201" y="3"/>
                    <a:pt x="200" y="3"/>
                  </a:cubicBezTo>
                  <a:cubicBezTo>
                    <a:pt x="199" y="2"/>
                    <a:pt x="199" y="2"/>
                    <a:pt x="199" y="2"/>
                  </a:cubicBezTo>
                  <a:cubicBezTo>
                    <a:pt x="192" y="3"/>
                    <a:pt x="192" y="3"/>
                    <a:pt x="192" y="3"/>
                  </a:cubicBezTo>
                  <a:cubicBezTo>
                    <a:pt x="189" y="3"/>
                    <a:pt x="187" y="4"/>
                    <a:pt x="186" y="6"/>
                  </a:cubicBezTo>
                  <a:cubicBezTo>
                    <a:pt x="188" y="6"/>
                    <a:pt x="188" y="7"/>
                    <a:pt x="188" y="7"/>
                  </a:cubicBezTo>
                  <a:cubicBezTo>
                    <a:pt x="189" y="9"/>
                    <a:pt x="188" y="12"/>
                    <a:pt x="186" y="13"/>
                  </a:cubicBezTo>
                  <a:cubicBezTo>
                    <a:pt x="185" y="14"/>
                    <a:pt x="185" y="16"/>
                    <a:pt x="184" y="17"/>
                  </a:cubicBezTo>
                  <a:cubicBezTo>
                    <a:pt x="184" y="18"/>
                    <a:pt x="183" y="19"/>
                    <a:pt x="183" y="20"/>
                  </a:cubicBezTo>
                  <a:cubicBezTo>
                    <a:pt x="182" y="22"/>
                    <a:pt x="180" y="26"/>
                    <a:pt x="176" y="26"/>
                  </a:cubicBezTo>
                  <a:cubicBezTo>
                    <a:pt x="176" y="26"/>
                    <a:pt x="176" y="26"/>
                    <a:pt x="176" y="26"/>
                  </a:cubicBezTo>
                  <a:cubicBezTo>
                    <a:pt x="175" y="26"/>
                    <a:pt x="174" y="26"/>
                    <a:pt x="173" y="25"/>
                  </a:cubicBezTo>
                  <a:cubicBezTo>
                    <a:pt x="172" y="25"/>
                    <a:pt x="172" y="24"/>
                    <a:pt x="171" y="24"/>
                  </a:cubicBezTo>
                  <a:cubicBezTo>
                    <a:pt x="171" y="24"/>
                    <a:pt x="171" y="24"/>
                    <a:pt x="171" y="25"/>
                  </a:cubicBezTo>
                  <a:cubicBezTo>
                    <a:pt x="169" y="28"/>
                    <a:pt x="169" y="29"/>
                    <a:pt x="168" y="33"/>
                  </a:cubicBezTo>
                  <a:cubicBezTo>
                    <a:pt x="168" y="36"/>
                    <a:pt x="169" y="36"/>
                    <a:pt x="171" y="36"/>
                  </a:cubicBezTo>
                  <a:cubicBezTo>
                    <a:pt x="173" y="36"/>
                    <a:pt x="173" y="36"/>
                    <a:pt x="173" y="36"/>
                  </a:cubicBezTo>
                  <a:cubicBezTo>
                    <a:pt x="174" y="36"/>
                    <a:pt x="174" y="35"/>
                    <a:pt x="175" y="35"/>
                  </a:cubicBezTo>
                  <a:cubicBezTo>
                    <a:pt x="176" y="34"/>
                    <a:pt x="176" y="34"/>
                    <a:pt x="177" y="34"/>
                  </a:cubicBezTo>
                  <a:cubicBezTo>
                    <a:pt x="178" y="34"/>
                    <a:pt x="179" y="34"/>
                    <a:pt x="180" y="35"/>
                  </a:cubicBezTo>
                  <a:cubicBezTo>
                    <a:pt x="181" y="36"/>
                    <a:pt x="181" y="37"/>
                    <a:pt x="182" y="38"/>
                  </a:cubicBezTo>
                  <a:cubicBezTo>
                    <a:pt x="182" y="40"/>
                    <a:pt x="183" y="41"/>
                    <a:pt x="183" y="41"/>
                  </a:cubicBezTo>
                  <a:cubicBezTo>
                    <a:pt x="185" y="43"/>
                    <a:pt x="185" y="43"/>
                    <a:pt x="185" y="43"/>
                  </a:cubicBezTo>
                  <a:cubicBezTo>
                    <a:pt x="183" y="43"/>
                    <a:pt x="183" y="43"/>
                    <a:pt x="183" y="43"/>
                  </a:cubicBezTo>
                  <a:cubicBezTo>
                    <a:pt x="183" y="43"/>
                    <a:pt x="182" y="43"/>
                    <a:pt x="182" y="43"/>
                  </a:cubicBezTo>
                  <a:cubicBezTo>
                    <a:pt x="180" y="43"/>
                    <a:pt x="180" y="43"/>
                    <a:pt x="180" y="43"/>
                  </a:cubicBezTo>
                  <a:cubicBezTo>
                    <a:pt x="180" y="43"/>
                    <a:pt x="179" y="43"/>
                    <a:pt x="178" y="43"/>
                  </a:cubicBezTo>
                  <a:cubicBezTo>
                    <a:pt x="174" y="43"/>
                    <a:pt x="173" y="43"/>
                    <a:pt x="173" y="44"/>
                  </a:cubicBezTo>
                  <a:cubicBezTo>
                    <a:pt x="172" y="44"/>
                    <a:pt x="172" y="45"/>
                    <a:pt x="171" y="45"/>
                  </a:cubicBezTo>
                  <a:cubicBezTo>
                    <a:pt x="170" y="46"/>
                    <a:pt x="169" y="48"/>
                    <a:pt x="168" y="49"/>
                  </a:cubicBezTo>
                  <a:cubicBezTo>
                    <a:pt x="168" y="49"/>
                    <a:pt x="167" y="49"/>
                    <a:pt x="166" y="49"/>
                  </a:cubicBezTo>
                  <a:cubicBezTo>
                    <a:pt x="166" y="49"/>
                    <a:pt x="165" y="49"/>
                    <a:pt x="165" y="50"/>
                  </a:cubicBezTo>
                  <a:cubicBezTo>
                    <a:pt x="164" y="50"/>
                    <a:pt x="164" y="50"/>
                    <a:pt x="164" y="51"/>
                  </a:cubicBezTo>
                  <a:cubicBezTo>
                    <a:pt x="162" y="52"/>
                    <a:pt x="161" y="54"/>
                    <a:pt x="160" y="54"/>
                  </a:cubicBezTo>
                  <a:cubicBezTo>
                    <a:pt x="159" y="54"/>
                    <a:pt x="159" y="54"/>
                    <a:pt x="159" y="54"/>
                  </a:cubicBezTo>
                  <a:cubicBezTo>
                    <a:pt x="158" y="54"/>
                    <a:pt x="157" y="53"/>
                    <a:pt x="157" y="53"/>
                  </a:cubicBezTo>
                  <a:cubicBezTo>
                    <a:pt x="156" y="52"/>
                    <a:pt x="155" y="52"/>
                    <a:pt x="155" y="52"/>
                  </a:cubicBezTo>
                  <a:cubicBezTo>
                    <a:pt x="154" y="52"/>
                    <a:pt x="153" y="53"/>
                    <a:pt x="153" y="53"/>
                  </a:cubicBezTo>
                  <a:cubicBezTo>
                    <a:pt x="153" y="55"/>
                    <a:pt x="153" y="56"/>
                    <a:pt x="154" y="57"/>
                  </a:cubicBezTo>
                  <a:cubicBezTo>
                    <a:pt x="154" y="58"/>
                    <a:pt x="154" y="58"/>
                    <a:pt x="154" y="58"/>
                  </a:cubicBezTo>
                  <a:cubicBezTo>
                    <a:pt x="154" y="58"/>
                    <a:pt x="154" y="58"/>
                    <a:pt x="154" y="58"/>
                  </a:cubicBezTo>
                  <a:cubicBezTo>
                    <a:pt x="153" y="60"/>
                    <a:pt x="147" y="65"/>
                    <a:pt x="146" y="66"/>
                  </a:cubicBezTo>
                  <a:cubicBezTo>
                    <a:pt x="145" y="66"/>
                    <a:pt x="143" y="67"/>
                    <a:pt x="142" y="67"/>
                  </a:cubicBezTo>
                  <a:cubicBezTo>
                    <a:pt x="141" y="67"/>
                    <a:pt x="141" y="67"/>
                    <a:pt x="140" y="67"/>
                  </a:cubicBezTo>
                  <a:cubicBezTo>
                    <a:pt x="139" y="66"/>
                    <a:pt x="138" y="66"/>
                    <a:pt x="137" y="67"/>
                  </a:cubicBezTo>
                  <a:cubicBezTo>
                    <a:pt x="134" y="67"/>
                    <a:pt x="132" y="68"/>
                    <a:pt x="129" y="69"/>
                  </a:cubicBezTo>
                  <a:cubicBezTo>
                    <a:pt x="128" y="70"/>
                    <a:pt x="127" y="70"/>
                    <a:pt x="126" y="71"/>
                  </a:cubicBezTo>
                  <a:cubicBezTo>
                    <a:pt x="124" y="71"/>
                    <a:pt x="121" y="70"/>
                    <a:pt x="118" y="69"/>
                  </a:cubicBezTo>
                  <a:cubicBezTo>
                    <a:pt x="117" y="68"/>
                    <a:pt x="116" y="68"/>
                    <a:pt x="116" y="68"/>
                  </a:cubicBezTo>
                  <a:cubicBezTo>
                    <a:pt x="115" y="67"/>
                    <a:pt x="113" y="67"/>
                    <a:pt x="112" y="66"/>
                  </a:cubicBezTo>
                  <a:cubicBezTo>
                    <a:pt x="111" y="65"/>
                    <a:pt x="110" y="65"/>
                    <a:pt x="108" y="65"/>
                  </a:cubicBezTo>
                  <a:cubicBezTo>
                    <a:pt x="104" y="65"/>
                    <a:pt x="99" y="65"/>
                    <a:pt x="95" y="65"/>
                  </a:cubicBezTo>
                  <a:cubicBezTo>
                    <a:pt x="95" y="65"/>
                    <a:pt x="95" y="65"/>
                    <a:pt x="95" y="65"/>
                  </a:cubicBezTo>
                  <a:cubicBezTo>
                    <a:pt x="93" y="65"/>
                    <a:pt x="91" y="62"/>
                    <a:pt x="88" y="58"/>
                  </a:cubicBezTo>
                  <a:cubicBezTo>
                    <a:pt x="88" y="57"/>
                    <a:pt x="88" y="57"/>
                    <a:pt x="88" y="57"/>
                  </a:cubicBezTo>
                  <a:cubicBezTo>
                    <a:pt x="87" y="56"/>
                    <a:pt x="84" y="55"/>
                    <a:pt x="82" y="54"/>
                  </a:cubicBezTo>
                  <a:cubicBezTo>
                    <a:pt x="81" y="53"/>
                    <a:pt x="80" y="53"/>
                    <a:pt x="79" y="53"/>
                  </a:cubicBezTo>
                  <a:cubicBezTo>
                    <a:pt x="78" y="52"/>
                    <a:pt x="76" y="52"/>
                    <a:pt x="74" y="52"/>
                  </a:cubicBezTo>
                  <a:cubicBezTo>
                    <a:pt x="73" y="51"/>
                    <a:pt x="71" y="51"/>
                    <a:pt x="70" y="51"/>
                  </a:cubicBezTo>
                  <a:cubicBezTo>
                    <a:pt x="69" y="51"/>
                    <a:pt x="69" y="50"/>
                    <a:pt x="69" y="47"/>
                  </a:cubicBezTo>
                  <a:cubicBezTo>
                    <a:pt x="69" y="46"/>
                    <a:pt x="69" y="43"/>
                    <a:pt x="69" y="43"/>
                  </a:cubicBezTo>
                  <a:cubicBezTo>
                    <a:pt x="69" y="42"/>
                    <a:pt x="69" y="41"/>
                    <a:pt x="68" y="41"/>
                  </a:cubicBezTo>
                  <a:cubicBezTo>
                    <a:pt x="67" y="37"/>
                    <a:pt x="67" y="37"/>
                    <a:pt x="63" y="36"/>
                  </a:cubicBezTo>
                  <a:cubicBezTo>
                    <a:pt x="61" y="36"/>
                    <a:pt x="59" y="33"/>
                    <a:pt x="58" y="30"/>
                  </a:cubicBezTo>
                  <a:cubicBezTo>
                    <a:pt x="57" y="30"/>
                    <a:pt x="57" y="31"/>
                    <a:pt x="56" y="31"/>
                  </a:cubicBezTo>
                  <a:cubicBezTo>
                    <a:pt x="56" y="31"/>
                    <a:pt x="55" y="31"/>
                    <a:pt x="55" y="32"/>
                  </a:cubicBezTo>
                  <a:cubicBezTo>
                    <a:pt x="54" y="33"/>
                    <a:pt x="53" y="34"/>
                    <a:pt x="52" y="34"/>
                  </a:cubicBezTo>
                  <a:cubicBezTo>
                    <a:pt x="52" y="34"/>
                    <a:pt x="51" y="34"/>
                    <a:pt x="51" y="35"/>
                  </a:cubicBezTo>
                  <a:cubicBezTo>
                    <a:pt x="51" y="36"/>
                    <a:pt x="51" y="36"/>
                    <a:pt x="51" y="37"/>
                  </a:cubicBezTo>
                  <a:cubicBezTo>
                    <a:pt x="51" y="38"/>
                    <a:pt x="51" y="40"/>
                    <a:pt x="49" y="41"/>
                  </a:cubicBezTo>
                  <a:cubicBezTo>
                    <a:pt x="48" y="42"/>
                    <a:pt x="47" y="42"/>
                    <a:pt x="46" y="41"/>
                  </a:cubicBezTo>
                  <a:cubicBezTo>
                    <a:pt x="45" y="41"/>
                    <a:pt x="45" y="41"/>
                    <a:pt x="44" y="41"/>
                  </a:cubicBezTo>
                  <a:cubicBezTo>
                    <a:pt x="43" y="41"/>
                    <a:pt x="43" y="41"/>
                    <a:pt x="42" y="40"/>
                  </a:cubicBezTo>
                  <a:cubicBezTo>
                    <a:pt x="42" y="40"/>
                    <a:pt x="41" y="40"/>
                    <a:pt x="41" y="40"/>
                  </a:cubicBezTo>
                  <a:cubicBezTo>
                    <a:pt x="41" y="40"/>
                    <a:pt x="40" y="40"/>
                    <a:pt x="40" y="42"/>
                  </a:cubicBezTo>
                  <a:cubicBezTo>
                    <a:pt x="39" y="42"/>
                    <a:pt x="39" y="43"/>
                    <a:pt x="39" y="43"/>
                  </a:cubicBezTo>
                  <a:cubicBezTo>
                    <a:pt x="38" y="44"/>
                    <a:pt x="38" y="46"/>
                    <a:pt x="38" y="47"/>
                  </a:cubicBezTo>
                  <a:cubicBezTo>
                    <a:pt x="38" y="47"/>
                    <a:pt x="38" y="47"/>
                    <a:pt x="38" y="47"/>
                  </a:cubicBezTo>
                  <a:cubicBezTo>
                    <a:pt x="38" y="51"/>
                    <a:pt x="38" y="51"/>
                    <a:pt x="35" y="52"/>
                  </a:cubicBezTo>
                  <a:cubicBezTo>
                    <a:pt x="29" y="53"/>
                    <a:pt x="29" y="53"/>
                    <a:pt x="29" y="53"/>
                  </a:cubicBezTo>
                  <a:cubicBezTo>
                    <a:pt x="31" y="56"/>
                    <a:pt x="32" y="60"/>
                    <a:pt x="30" y="65"/>
                  </a:cubicBezTo>
                  <a:cubicBezTo>
                    <a:pt x="30" y="68"/>
                    <a:pt x="27" y="69"/>
                    <a:pt x="26" y="70"/>
                  </a:cubicBezTo>
                  <a:cubicBezTo>
                    <a:pt x="24" y="71"/>
                    <a:pt x="23" y="71"/>
                    <a:pt x="22" y="73"/>
                  </a:cubicBezTo>
                  <a:cubicBezTo>
                    <a:pt x="21" y="74"/>
                    <a:pt x="20" y="74"/>
                    <a:pt x="18" y="74"/>
                  </a:cubicBezTo>
                  <a:cubicBezTo>
                    <a:pt x="17" y="74"/>
                    <a:pt x="17" y="74"/>
                    <a:pt x="16" y="75"/>
                  </a:cubicBezTo>
                  <a:cubicBezTo>
                    <a:pt x="16" y="75"/>
                    <a:pt x="15" y="75"/>
                    <a:pt x="15" y="76"/>
                  </a:cubicBezTo>
                  <a:cubicBezTo>
                    <a:pt x="14" y="76"/>
                    <a:pt x="14" y="77"/>
                    <a:pt x="12" y="77"/>
                  </a:cubicBezTo>
                  <a:cubicBezTo>
                    <a:pt x="11" y="77"/>
                    <a:pt x="11" y="77"/>
                    <a:pt x="10" y="77"/>
                  </a:cubicBezTo>
                  <a:cubicBezTo>
                    <a:pt x="8" y="77"/>
                    <a:pt x="6" y="78"/>
                    <a:pt x="5" y="78"/>
                  </a:cubicBezTo>
                  <a:cubicBezTo>
                    <a:pt x="5" y="79"/>
                    <a:pt x="5" y="80"/>
                    <a:pt x="5" y="80"/>
                  </a:cubicBezTo>
                  <a:cubicBezTo>
                    <a:pt x="5" y="81"/>
                    <a:pt x="5" y="81"/>
                    <a:pt x="5" y="81"/>
                  </a:cubicBezTo>
                  <a:cubicBezTo>
                    <a:pt x="5" y="81"/>
                    <a:pt x="5" y="81"/>
                    <a:pt x="5" y="81"/>
                  </a:cubicBezTo>
                  <a:cubicBezTo>
                    <a:pt x="4" y="82"/>
                    <a:pt x="4" y="84"/>
                    <a:pt x="4" y="84"/>
                  </a:cubicBezTo>
                  <a:cubicBezTo>
                    <a:pt x="5" y="85"/>
                    <a:pt x="5" y="85"/>
                    <a:pt x="6" y="85"/>
                  </a:cubicBezTo>
                  <a:cubicBezTo>
                    <a:pt x="6" y="85"/>
                    <a:pt x="6" y="85"/>
                    <a:pt x="6" y="85"/>
                  </a:cubicBezTo>
                  <a:cubicBezTo>
                    <a:pt x="9" y="85"/>
                    <a:pt x="9" y="88"/>
                    <a:pt x="9" y="91"/>
                  </a:cubicBezTo>
                  <a:cubicBezTo>
                    <a:pt x="9" y="91"/>
                    <a:pt x="9" y="92"/>
                    <a:pt x="9" y="92"/>
                  </a:cubicBezTo>
                  <a:cubicBezTo>
                    <a:pt x="9" y="92"/>
                    <a:pt x="9" y="92"/>
                    <a:pt x="9" y="92"/>
                  </a:cubicBezTo>
                  <a:cubicBezTo>
                    <a:pt x="10" y="93"/>
                    <a:pt x="12" y="93"/>
                    <a:pt x="12" y="94"/>
                  </a:cubicBezTo>
                  <a:cubicBezTo>
                    <a:pt x="13" y="95"/>
                    <a:pt x="13" y="96"/>
                    <a:pt x="13" y="97"/>
                  </a:cubicBezTo>
                  <a:cubicBezTo>
                    <a:pt x="13" y="97"/>
                    <a:pt x="13" y="97"/>
                    <a:pt x="13" y="98"/>
                  </a:cubicBezTo>
                  <a:cubicBezTo>
                    <a:pt x="13" y="98"/>
                    <a:pt x="13" y="98"/>
                    <a:pt x="13" y="98"/>
                  </a:cubicBezTo>
                  <a:cubicBezTo>
                    <a:pt x="14" y="98"/>
                    <a:pt x="15" y="98"/>
                    <a:pt x="15" y="98"/>
                  </a:cubicBezTo>
                  <a:cubicBezTo>
                    <a:pt x="16" y="99"/>
                    <a:pt x="17" y="99"/>
                    <a:pt x="18" y="99"/>
                  </a:cubicBezTo>
                  <a:cubicBezTo>
                    <a:pt x="19" y="99"/>
                    <a:pt x="20" y="99"/>
                    <a:pt x="21" y="98"/>
                  </a:cubicBezTo>
                  <a:cubicBezTo>
                    <a:pt x="23" y="98"/>
                    <a:pt x="24" y="97"/>
                    <a:pt x="25" y="97"/>
                  </a:cubicBezTo>
                  <a:cubicBezTo>
                    <a:pt x="27" y="97"/>
                    <a:pt x="28" y="98"/>
                    <a:pt x="29" y="100"/>
                  </a:cubicBezTo>
                  <a:cubicBezTo>
                    <a:pt x="31" y="99"/>
                    <a:pt x="31" y="99"/>
                    <a:pt x="31" y="99"/>
                  </a:cubicBezTo>
                  <a:cubicBezTo>
                    <a:pt x="30" y="101"/>
                    <a:pt x="30" y="101"/>
                    <a:pt x="30" y="101"/>
                  </a:cubicBezTo>
                  <a:cubicBezTo>
                    <a:pt x="29" y="103"/>
                    <a:pt x="28" y="108"/>
                    <a:pt x="25" y="108"/>
                  </a:cubicBezTo>
                  <a:cubicBezTo>
                    <a:pt x="25" y="109"/>
                    <a:pt x="25" y="109"/>
                    <a:pt x="25" y="110"/>
                  </a:cubicBezTo>
                  <a:cubicBezTo>
                    <a:pt x="26" y="111"/>
                    <a:pt x="27" y="113"/>
                    <a:pt x="27" y="114"/>
                  </a:cubicBezTo>
                  <a:cubicBezTo>
                    <a:pt x="26" y="115"/>
                    <a:pt x="25" y="116"/>
                    <a:pt x="24" y="116"/>
                  </a:cubicBezTo>
                  <a:cubicBezTo>
                    <a:pt x="23" y="117"/>
                    <a:pt x="23" y="117"/>
                    <a:pt x="23" y="117"/>
                  </a:cubicBezTo>
                  <a:cubicBezTo>
                    <a:pt x="23" y="117"/>
                    <a:pt x="23" y="117"/>
                    <a:pt x="23" y="117"/>
                  </a:cubicBezTo>
                  <a:cubicBezTo>
                    <a:pt x="24" y="118"/>
                    <a:pt x="24" y="120"/>
                    <a:pt x="24" y="121"/>
                  </a:cubicBezTo>
                  <a:cubicBezTo>
                    <a:pt x="29" y="122"/>
                    <a:pt x="30" y="123"/>
                    <a:pt x="30" y="123"/>
                  </a:cubicBezTo>
                  <a:cubicBezTo>
                    <a:pt x="30" y="123"/>
                    <a:pt x="30" y="123"/>
                    <a:pt x="30" y="123"/>
                  </a:cubicBezTo>
                  <a:cubicBezTo>
                    <a:pt x="31" y="123"/>
                    <a:pt x="32" y="124"/>
                    <a:pt x="32" y="124"/>
                  </a:cubicBezTo>
                  <a:cubicBezTo>
                    <a:pt x="32" y="124"/>
                    <a:pt x="32" y="124"/>
                    <a:pt x="32" y="124"/>
                  </a:cubicBezTo>
                  <a:cubicBezTo>
                    <a:pt x="33" y="124"/>
                    <a:pt x="33" y="124"/>
                    <a:pt x="33" y="124"/>
                  </a:cubicBezTo>
                  <a:cubicBezTo>
                    <a:pt x="36" y="124"/>
                    <a:pt x="38" y="125"/>
                    <a:pt x="40" y="127"/>
                  </a:cubicBezTo>
                  <a:cubicBezTo>
                    <a:pt x="41" y="127"/>
                    <a:pt x="42" y="128"/>
                    <a:pt x="42" y="129"/>
                  </a:cubicBezTo>
                  <a:cubicBezTo>
                    <a:pt x="42" y="129"/>
                    <a:pt x="42" y="129"/>
                    <a:pt x="43" y="129"/>
                  </a:cubicBezTo>
                  <a:cubicBezTo>
                    <a:pt x="43" y="129"/>
                    <a:pt x="43" y="129"/>
                    <a:pt x="44" y="129"/>
                  </a:cubicBezTo>
                  <a:cubicBezTo>
                    <a:pt x="46" y="127"/>
                    <a:pt x="46" y="127"/>
                    <a:pt x="46" y="127"/>
                  </a:cubicBezTo>
                  <a:cubicBezTo>
                    <a:pt x="45" y="130"/>
                    <a:pt x="45" y="130"/>
                    <a:pt x="45" y="130"/>
                  </a:cubicBezTo>
                  <a:cubicBezTo>
                    <a:pt x="45" y="131"/>
                    <a:pt x="46" y="131"/>
                    <a:pt x="48" y="132"/>
                  </a:cubicBezTo>
                  <a:cubicBezTo>
                    <a:pt x="49" y="133"/>
                    <a:pt x="51" y="133"/>
                    <a:pt x="51" y="134"/>
                  </a:cubicBezTo>
                  <a:cubicBezTo>
                    <a:pt x="51" y="134"/>
                    <a:pt x="52" y="135"/>
                    <a:pt x="55" y="135"/>
                  </a:cubicBezTo>
                  <a:cubicBezTo>
                    <a:pt x="57" y="135"/>
                    <a:pt x="60" y="134"/>
                    <a:pt x="62" y="134"/>
                  </a:cubicBezTo>
                  <a:cubicBezTo>
                    <a:pt x="63" y="133"/>
                    <a:pt x="63" y="133"/>
                    <a:pt x="63" y="133"/>
                  </a:cubicBezTo>
                  <a:cubicBezTo>
                    <a:pt x="63" y="135"/>
                    <a:pt x="63" y="135"/>
                    <a:pt x="63" y="135"/>
                  </a:cubicBezTo>
                  <a:cubicBezTo>
                    <a:pt x="63" y="136"/>
                    <a:pt x="63" y="136"/>
                    <a:pt x="63" y="136"/>
                  </a:cubicBezTo>
                  <a:cubicBezTo>
                    <a:pt x="64" y="136"/>
                    <a:pt x="65" y="134"/>
                    <a:pt x="65" y="134"/>
                  </a:cubicBezTo>
                  <a:cubicBezTo>
                    <a:pt x="66" y="133"/>
                    <a:pt x="66" y="133"/>
                    <a:pt x="66" y="133"/>
                  </a:cubicBezTo>
                  <a:cubicBezTo>
                    <a:pt x="66" y="133"/>
                    <a:pt x="67" y="133"/>
                    <a:pt x="68" y="133"/>
                  </a:cubicBezTo>
                  <a:cubicBezTo>
                    <a:pt x="69" y="133"/>
                    <a:pt x="70" y="133"/>
                    <a:pt x="71" y="134"/>
                  </a:cubicBezTo>
                  <a:cubicBezTo>
                    <a:pt x="72" y="134"/>
                    <a:pt x="73" y="135"/>
                    <a:pt x="74" y="135"/>
                  </a:cubicBezTo>
                  <a:cubicBezTo>
                    <a:pt x="77" y="134"/>
                    <a:pt x="80" y="132"/>
                    <a:pt x="82" y="130"/>
                  </a:cubicBezTo>
                  <a:cubicBezTo>
                    <a:pt x="84" y="129"/>
                    <a:pt x="86" y="129"/>
                    <a:pt x="87" y="128"/>
                  </a:cubicBezTo>
                  <a:cubicBezTo>
                    <a:pt x="88" y="128"/>
                    <a:pt x="89" y="128"/>
                    <a:pt x="90" y="128"/>
                  </a:cubicBezTo>
                  <a:cubicBezTo>
                    <a:pt x="91" y="127"/>
                    <a:pt x="91" y="127"/>
                    <a:pt x="91" y="127"/>
                  </a:cubicBezTo>
                  <a:cubicBezTo>
                    <a:pt x="92" y="128"/>
                    <a:pt x="92" y="128"/>
                    <a:pt x="92" y="128"/>
                  </a:cubicBezTo>
                  <a:cubicBezTo>
                    <a:pt x="92" y="129"/>
                    <a:pt x="93" y="131"/>
                    <a:pt x="93" y="132"/>
                  </a:cubicBezTo>
                  <a:cubicBezTo>
                    <a:pt x="93" y="132"/>
                    <a:pt x="93" y="132"/>
                    <a:pt x="94" y="132"/>
                  </a:cubicBezTo>
                  <a:cubicBezTo>
                    <a:pt x="94" y="132"/>
                    <a:pt x="95" y="132"/>
                    <a:pt x="96" y="133"/>
                  </a:cubicBezTo>
                  <a:cubicBezTo>
                    <a:pt x="97" y="134"/>
                    <a:pt x="100" y="135"/>
                    <a:pt x="101" y="136"/>
                  </a:cubicBezTo>
                  <a:cubicBezTo>
                    <a:pt x="101" y="136"/>
                    <a:pt x="102" y="137"/>
                    <a:pt x="102" y="137"/>
                  </a:cubicBezTo>
                  <a:cubicBezTo>
                    <a:pt x="103" y="139"/>
                    <a:pt x="102" y="144"/>
                    <a:pt x="99" y="151"/>
                  </a:cubicBezTo>
                  <a:cubicBezTo>
                    <a:pt x="99" y="151"/>
                    <a:pt x="99" y="151"/>
                    <a:pt x="99" y="151"/>
                  </a:cubicBezTo>
                  <a:cubicBezTo>
                    <a:pt x="99" y="151"/>
                    <a:pt x="100" y="151"/>
                    <a:pt x="100" y="151"/>
                  </a:cubicBezTo>
                  <a:cubicBezTo>
                    <a:pt x="101" y="151"/>
                    <a:pt x="103" y="151"/>
                    <a:pt x="103" y="153"/>
                  </a:cubicBezTo>
                  <a:cubicBezTo>
                    <a:pt x="103" y="154"/>
                    <a:pt x="104" y="155"/>
                    <a:pt x="104" y="155"/>
                  </a:cubicBezTo>
                  <a:cubicBezTo>
                    <a:pt x="105" y="156"/>
                    <a:pt x="106" y="157"/>
                    <a:pt x="105" y="158"/>
                  </a:cubicBezTo>
                  <a:cubicBezTo>
                    <a:pt x="105" y="159"/>
                    <a:pt x="107" y="161"/>
                    <a:pt x="108" y="162"/>
                  </a:cubicBezTo>
                  <a:cubicBezTo>
                    <a:pt x="108" y="162"/>
                    <a:pt x="109" y="162"/>
                    <a:pt x="109" y="161"/>
                  </a:cubicBezTo>
                  <a:cubicBezTo>
                    <a:pt x="110" y="161"/>
                    <a:pt x="110" y="161"/>
                    <a:pt x="110" y="161"/>
                  </a:cubicBezTo>
                  <a:cubicBezTo>
                    <a:pt x="111" y="161"/>
                    <a:pt x="112" y="161"/>
                    <a:pt x="112" y="162"/>
                  </a:cubicBezTo>
                  <a:cubicBezTo>
                    <a:pt x="112" y="162"/>
                    <a:pt x="112" y="161"/>
                    <a:pt x="112" y="161"/>
                  </a:cubicBezTo>
                  <a:cubicBezTo>
                    <a:pt x="112" y="161"/>
                    <a:pt x="112" y="160"/>
                    <a:pt x="112" y="160"/>
                  </a:cubicBezTo>
                  <a:cubicBezTo>
                    <a:pt x="112" y="159"/>
                    <a:pt x="112" y="159"/>
                    <a:pt x="112" y="158"/>
                  </a:cubicBezTo>
                  <a:cubicBezTo>
                    <a:pt x="112" y="158"/>
                    <a:pt x="113" y="158"/>
                    <a:pt x="113" y="158"/>
                  </a:cubicBezTo>
                  <a:cubicBezTo>
                    <a:pt x="114" y="158"/>
                    <a:pt x="114" y="158"/>
                    <a:pt x="115" y="158"/>
                  </a:cubicBezTo>
                  <a:cubicBezTo>
                    <a:pt x="115" y="158"/>
                    <a:pt x="115" y="158"/>
                    <a:pt x="115" y="158"/>
                  </a:cubicBezTo>
                  <a:cubicBezTo>
                    <a:pt x="115" y="157"/>
                    <a:pt x="116" y="157"/>
                    <a:pt x="116" y="157"/>
                  </a:cubicBezTo>
                  <a:cubicBezTo>
                    <a:pt x="116" y="157"/>
                    <a:pt x="117" y="157"/>
                    <a:pt x="117" y="157"/>
                  </a:cubicBezTo>
                  <a:cubicBezTo>
                    <a:pt x="117" y="157"/>
                    <a:pt x="118" y="157"/>
                    <a:pt x="118" y="157"/>
                  </a:cubicBezTo>
                  <a:cubicBezTo>
                    <a:pt x="118" y="157"/>
                    <a:pt x="118" y="158"/>
                    <a:pt x="118" y="158"/>
                  </a:cubicBezTo>
                  <a:cubicBezTo>
                    <a:pt x="118" y="158"/>
                    <a:pt x="118" y="158"/>
                    <a:pt x="119" y="157"/>
                  </a:cubicBezTo>
                  <a:cubicBezTo>
                    <a:pt x="119" y="157"/>
                    <a:pt x="120" y="157"/>
                    <a:pt x="121" y="157"/>
                  </a:cubicBezTo>
                  <a:cubicBezTo>
                    <a:pt x="121" y="157"/>
                    <a:pt x="122" y="157"/>
                    <a:pt x="122" y="157"/>
                  </a:cubicBezTo>
                  <a:cubicBezTo>
                    <a:pt x="123" y="156"/>
                    <a:pt x="126" y="155"/>
                    <a:pt x="129" y="155"/>
                  </a:cubicBezTo>
                  <a:cubicBezTo>
                    <a:pt x="131" y="155"/>
                    <a:pt x="132" y="156"/>
                    <a:pt x="133" y="158"/>
                  </a:cubicBezTo>
                  <a:cubicBezTo>
                    <a:pt x="134" y="160"/>
                    <a:pt x="135" y="162"/>
                    <a:pt x="137" y="162"/>
                  </a:cubicBezTo>
                  <a:cubicBezTo>
                    <a:pt x="137" y="162"/>
                    <a:pt x="137" y="162"/>
                    <a:pt x="138" y="162"/>
                  </a:cubicBezTo>
                  <a:cubicBezTo>
                    <a:pt x="139" y="161"/>
                    <a:pt x="139" y="161"/>
                    <a:pt x="139" y="161"/>
                  </a:cubicBezTo>
                  <a:cubicBezTo>
                    <a:pt x="139" y="161"/>
                    <a:pt x="139" y="161"/>
                    <a:pt x="139" y="161"/>
                  </a:cubicBezTo>
                  <a:cubicBezTo>
                    <a:pt x="140" y="161"/>
                    <a:pt x="141" y="161"/>
                    <a:pt x="142" y="162"/>
                  </a:cubicBezTo>
                  <a:cubicBezTo>
                    <a:pt x="142" y="162"/>
                    <a:pt x="143" y="162"/>
                    <a:pt x="143" y="162"/>
                  </a:cubicBezTo>
                  <a:cubicBezTo>
                    <a:pt x="143" y="162"/>
                    <a:pt x="143" y="162"/>
                    <a:pt x="144" y="162"/>
                  </a:cubicBezTo>
                  <a:lnTo>
                    <a:pt x="146" y="16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7" name="Freeform 597"/>
            <p:cNvSpPr/>
            <p:nvPr/>
          </p:nvSpPr>
          <p:spPr bwMode="auto">
            <a:xfrm>
              <a:off x="5678488" y="2544590"/>
              <a:ext cx="44450" cy="22225"/>
            </a:xfrm>
            <a:custGeom>
              <a:avLst/>
              <a:gdLst>
                <a:gd name="T0" fmla="*/ 12 w 16"/>
                <a:gd name="T1" fmla="*/ 0 h 8"/>
                <a:gd name="T2" fmla="*/ 7 w 16"/>
                <a:gd name="T3" fmla="*/ 7 h 8"/>
                <a:gd name="T4" fmla="*/ 12 w 16"/>
                <a:gd name="T5" fmla="*/ 0 h 8"/>
              </a:gdLst>
              <a:ahLst/>
              <a:cxnLst>
                <a:cxn ang="0">
                  <a:pos x="T0" y="T1"/>
                </a:cxn>
                <a:cxn ang="0">
                  <a:pos x="T2" y="T3"/>
                </a:cxn>
                <a:cxn ang="0">
                  <a:pos x="T4" y="T5"/>
                </a:cxn>
              </a:cxnLst>
              <a:rect l="0" t="0" r="r" b="b"/>
              <a:pathLst>
                <a:path w="16" h="8">
                  <a:moveTo>
                    <a:pt x="12" y="0"/>
                  </a:moveTo>
                  <a:cubicBezTo>
                    <a:pt x="16" y="1"/>
                    <a:pt x="10" y="8"/>
                    <a:pt x="7" y="7"/>
                  </a:cubicBezTo>
                  <a:cubicBezTo>
                    <a:pt x="0" y="5"/>
                    <a:pt x="8" y="0"/>
                    <a:pt x="12"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8" name="Freeform 598"/>
            <p:cNvSpPr>
              <a:spLocks noEditPoints="1"/>
            </p:cNvSpPr>
            <p:nvPr/>
          </p:nvSpPr>
          <p:spPr bwMode="auto">
            <a:xfrm>
              <a:off x="5688013" y="2543002"/>
              <a:ext cx="30163" cy="23813"/>
            </a:xfrm>
            <a:custGeom>
              <a:avLst/>
              <a:gdLst>
                <a:gd name="T0" fmla="*/ 5 w 11"/>
                <a:gd name="T1" fmla="*/ 9 h 9"/>
                <a:gd name="T2" fmla="*/ 4 w 11"/>
                <a:gd name="T3" fmla="*/ 9 h 9"/>
                <a:gd name="T4" fmla="*/ 0 w 11"/>
                <a:gd name="T5" fmla="*/ 6 h 9"/>
                <a:gd name="T6" fmla="*/ 8 w 11"/>
                <a:gd name="T7" fmla="*/ 0 h 9"/>
                <a:gd name="T8" fmla="*/ 11 w 11"/>
                <a:gd name="T9" fmla="*/ 3 h 9"/>
                <a:gd name="T10" fmla="*/ 5 w 11"/>
                <a:gd name="T11" fmla="*/ 9 h 9"/>
                <a:gd name="T12" fmla="*/ 8 w 11"/>
                <a:gd name="T13" fmla="*/ 2 h 9"/>
                <a:gd name="T14" fmla="*/ 2 w 11"/>
                <a:gd name="T15" fmla="*/ 6 h 9"/>
                <a:gd name="T16" fmla="*/ 4 w 11"/>
                <a:gd name="T17" fmla="*/ 7 h 9"/>
                <a:gd name="T18" fmla="*/ 9 w 11"/>
                <a:gd name="T19" fmla="*/ 3 h 9"/>
                <a:gd name="T20" fmla="*/ 8 w 11"/>
                <a:gd name="T21"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9">
                  <a:moveTo>
                    <a:pt x="5" y="9"/>
                  </a:moveTo>
                  <a:cubicBezTo>
                    <a:pt x="4" y="9"/>
                    <a:pt x="4" y="9"/>
                    <a:pt x="4" y="9"/>
                  </a:cubicBezTo>
                  <a:cubicBezTo>
                    <a:pt x="1" y="8"/>
                    <a:pt x="0" y="7"/>
                    <a:pt x="0" y="6"/>
                  </a:cubicBezTo>
                  <a:cubicBezTo>
                    <a:pt x="0" y="3"/>
                    <a:pt x="6" y="0"/>
                    <a:pt x="8" y="0"/>
                  </a:cubicBezTo>
                  <a:cubicBezTo>
                    <a:pt x="10" y="0"/>
                    <a:pt x="11" y="1"/>
                    <a:pt x="11" y="3"/>
                  </a:cubicBezTo>
                  <a:cubicBezTo>
                    <a:pt x="11" y="5"/>
                    <a:pt x="8" y="9"/>
                    <a:pt x="5" y="9"/>
                  </a:cubicBezTo>
                  <a:close/>
                  <a:moveTo>
                    <a:pt x="8" y="2"/>
                  </a:moveTo>
                  <a:cubicBezTo>
                    <a:pt x="6" y="2"/>
                    <a:pt x="2" y="4"/>
                    <a:pt x="2" y="6"/>
                  </a:cubicBezTo>
                  <a:cubicBezTo>
                    <a:pt x="2" y="6"/>
                    <a:pt x="3" y="7"/>
                    <a:pt x="4" y="7"/>
                  </a:cubicBezTo>
                  <a:cubicBezTo>
                    <a:pt x="6" y="8"/>
                    <a:pt x="9" y="5"/>
                    <a:pt x="9" y="3"/>
                  </a:cubicBezTo>
                  <a:cubicBezTo>
                    <a:pt x="9" y="2"/>
                    <a:pt x="9" y="2"/>
                    <a:pt x="8"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89" name="Freeform 599"/>
            <p:cNvSpPr/>
            <p:nvPr/>
          </p:nvSpPr>
          <p:spPr bwMode="auto">
            <a:xfrm>
              <a:off x="5807076" y="2484265"/>
              <a:ext cx="33338" cy="39688"/>
            </a:xfrm>
            <a:custGeom>
              <a:avLst/>
              <a:gdLst>
                <a:gd name="T0" fmla="*/ 8 w 12"/>
                <a:gd name="T1" fmla="*/ 0 h 14"/>
                <a:gd name="T2" fmla="*/ 5 w 12"/>
                <a:gd name="T3" fmla="*/ 14 h 14"/>
                <a:gd name="T4" fmla="*/ 8 w 12"/>
                <a:gd name="T5" fmla="*/ 0 h 14"/>
              </a:gdLst>
              <a:ahLst/>
              <a:cxnLst>
                <a:cxn ang="0">
                  <a:pos x="T0" y="T1"/>
                </a:cxn>
                <a:cxn ang="0">
                  <a:pos x="T2" y="T3"/>
                </a:cxn>
                <a:cxn ang="0">
                  <a:pos x="T4" y="T5"/>
                </a:cxn>
              </a:cxnLst>
              <a:rect l="0" t="0" r="r" b="b"/>
              <a:pathLst>
                <a:path w="12" h="14">
                  <a:moveTo>
                    <a:pt x="8" y="0"/>
                  </a:moveTo>
                  <a:cubicBezTo>
                    <a:pt x="12" y="1"/>
                    <a:pt x="6" y="12"/>
                    <a:pt x="5" y="14"/>
                  </a:cubicBezTo>
                  <a:cubicBezTo>
                    <a:pt x="2" y="10"/>
                    <a:pt x="0" y="2"/>
                    <a:pt x="8"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90" name="Freeform 600"/>
            <p:cNvSpPr>
              <a:spLocks noEditPoints="1"/>
            </p:cNvSpPr>
            <p:nvPr/>
          </p:nvSpPr>
          <p:spPr bwMode="auto">
            <a:xfrm>
              <a:off x="5810251" y="2482677"/>
              <a:ext cx="26988" cy="46038"/>
            </a:xfrm>
            <a:custGeom>
              <a:avLst/>
              <a:gdLst>
                <a:gd name="T0" fmla="*/ 4 w 10"/>
                <a:gd name="T1" fmla="*/ 17 h 17"/>
                <a:gd name="T2" fmla="*/ 3 w 10"/>
                <a:gd name="T3" fmla="*/ 16 h 17"/>
                <a:gd name="T4" fmla="*/ 1 w 10"/>
                <a:gd name="T5" fmla="*/ 4 h 17"/>
                <a:gd name="T6" fmla="*/ 6 w 10"/>
                <a:gd name="T7" fmla="*/ 0 h 17"/>
                <a:gd name="T8" fmla="*/ 7 w 10"/>
                <a:gd name="T9" fmla="*/ 0 h 17"/>
                <a:gd name="T10" fmla="*/ 7 w 10"/>
                <a:gd name="T11" fmla="*/ 0 h 17"/>
                <a:gd name="T12" fmla="*/ 9 w 10"/>
                <a:gd name="T13" fmla="*/ 2 h 17"/>
                <a:gd name="T14" fmla="*/ 6 w 10"/>
                <a:gd name="T15" fmla="*/ 13 h 17"/>
                <a:gd name="T16" fmla="*/ 5 w 10"/>
                <a:gd name="T17" fmla="*/ 16 h 17"/>
                <a:gd name="T18" fmla="*/ 4 w 10"/>
                <a:gd name="T19" fmla="*/ 17 h 17"/>
                <a:gd name="T20" fmla="*/ 6 w 10"/>
                <a:gd name="T21" fmla="*/ 2 h 17"/>
                <a:gd name="T22" fmla="*/ 3 w 10"/>
                <a:gd name="T23" fmla="*/ 5 h 17"/>
                <a:gd name="T24" fmla="*/ 4 w 10"/>
                <a:gd name="T25" fmla="*/ 13 h 17"/>
                <a:gd name="T26" fmla="*/ 4 w 10"/>
                <a:gd name="T27" fmla="*/ 13 h 17"/>
                <a:gd name="T28" fmla="*/ 7 w 10"/>
                <a:gd name="T29" fmla="*/ 2 h 17"/>
                <a:gd name="T30" fmla="*/ 6 w 10"/>
                <a:gd name="T31"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7">
                  <a:moveTo>
                    <a:pt x="4" y="17"/>
                  </a:moveTo>
                  <a:cubicBezTo>
                    <a:pt x="3" y="16"/>
                    <a:pt x="3" y="16"/>
                    <a:pt x="3" y="16"/>
                  </a:cubicBezTo>
                  <a:cubicBezTo>
                    <a:pt x="1" y="13"/>
                    <a:pt x="0" y="8"/>
                    <a:pt x="1" y="4"/>
                  </a:cubicBezTo>
                  <a:cubicBezTo>
                    <a:pt x="2" y="2"/>
                    <a:pt x="4" y="1"/>
                    <a:pt x="6" y="0"/>
                  </a:cubicBezTo>
                  <a:cubicBezTo>
                    <a:pt x="7" y="0"/>
                    <a:pt x="7" y="0"/>
                    <a:pt x="7" y="0"/>
                  </a:cubicBezTo>
                  <a:cubicBezTo>
                    <a:pt x="7" y="0"/>
                    <a:pt x="7" y="0"/>
                    <a:pt x="7" y="0"/>
                  </a:cubicBezTo>
                  <a:cubicBezTo>
                    <a:pt x="8" y="0"/>
                    <a:pt x="8" y="1"/>
                    <a:pt x="9" y="2"/>
                  </a:cubicBezTo>
                  <a:cubicBezTo>
                    <a:pt x="10" y="4"/>
                    <a:pt x="8" y="9"/>
                    <a:pt x="6" y="13"/>
                  </a:cubicBezTo>
                  <a:cubicBezTo>
                    <a:pt x="6" y="14"/>
                    <a:pt x="5" y="15"/>
                    <a:pt x="5" y="16"/>
                  </a:cubicBezTo>
                  <a:lnTo>
                    <a:pt x="4" y="17"/>
                  </a:lnTo>
                  <a:close/>
                  <a:moveTo>
                    <a:pt x="6" y="2"/>
                  </a:moveTo>
                  <a:cubicBezTo>
                    <a:pt x="5" y="3"/>
                    <a:pt x="4" y="4"/>
                    <a:pt x="3" y="5"/>
                  </a:cubicBezTo>
                  <a:cubicBezTo>
                    <a:pt x="2" y="7"/>
                    <a:pt x="3" y="10"/>
                    <a:pt x="4" y="13"/>
                  </a:cubicBezTo>
                  <a:cubicBezTo>
                    <a:pt x="4" y="13"/>
                    <a:pt x="4" y="13"/>
                    <a:pt x="4" y="13"/>
                  </a:cubicBezTo>
                  <a:cubicBezTo>
                    <a:pt x="5" y="10"/>
                    <a:pt x="8" y="4"/>
                    <a:pt x="7" y="2"/>
                  </a:cubicBezTo>
                  <a:cubicBezTo>
                    <a:pt x="7" y="2"/>
                    <a:pt x="7" y="2"/>
                    <a:pt x="6"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91" name="Freeform 601"/>
            <p:cNvSpPr/>
            <p:nvPr/>
          </p:nvSpPr>
          <p:spPr bwMode="auto">
            <a:xfrm>
              <a:off x="6026151" y="2217565"/>
              <a:ext cx="66675" cy="58738"/>
            </a:xfrm>
            <a:custGeom>
              <a:avLst/>
              <a:gdLst>
                <a:gd name="T0" fmla="*/ 20 w 24"/>
                <a:gd name="T1" fmla="*/ 8 h 22"/>
                <a:gd name="T2" fmla="*/ 22 w 24"/>
                <a:gd name="T3" fmla="*/ 7 h 22"/>
                <a:gd name="T4" fmla="*/ 24 w 24"/>
                <a:gd name="T5" fmla="*/ 11 h 22"/>
                <a:gd name="T6" fmla="*/ 17 w 24"/>
                <a:gd name="T7" fmla="*/ 14 h 22"/>
                <a:gd name="T8" fmla="*/ 13 w 24"/>
                <a:gd name="T9" fmla="*/ 19 h 22"/>
                <a:gd name="T10" fmla="*/ 9 w 24"/>
                <a:gd name="T11" fmla="*/ 16 h 22"/>
                <a:gd name="T12" fmla="*/ 5 w 24"/>
                <a:gd name="T13" fmla="*/ 17 h 22"/>
                <a:gd name="T14" fmla="*/ 5 w 24"/>
                <a:gd name="T15" fmla="*/ 20 h 22"/>
                <a:gd name="T16" fmla="*/ 1 w 24"/>
                <a:gd name="T17" fmla="*/ 22 h 22"/>
                <a:gd name="T18" fmla="*/ 0 w 24"/>
                <a:gd name="T19" fmla="*/ 17 h 22"/>
                <a:gd name="T20" fmla="*/ 2 w 24"/>
                <a:gd name="T21" fmla="*/ 12 h 22"/>
                <a:gd name="T22" fmla="*/ 8 w 24"/>
                <a:gd name="T23" fmla="*/ 0 h 22"/>
                <a:gd name="T24" fmla="*/ 20 w 24"/>
                <a:gd name="T2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20" y="8"/>
                  </a:moveTo>
                  <a:cubicBezTo>
                    <a:pt x="21" y="8"/>
                    <a:pt x="21" y="7"/>
                    <a:pt x="22" y="7"/>
                  </a:cubicBezTo>
                  <a:cubicBezTo>
                    <a:pt x="21" y="9"/>
                    <a:pt x="21" y="13"/>
                    <a:pt x="24" y="11"/>
                  </a:cubicBezTo>
                  <a:cubicBezTo>
                    <a:pt x="22" y="13"/>
                    <a:pt x="19" y="13"/>
                    <a:pt x="17" y="14"/>
                  </a:cubicBezTo>
                  <a:cubicBezTo>
                    <a:pt x="15" y="15"/>
                    <a:pt x="14" y="17"/>
                    <a:pt x="13" y="19"/>
                  </a:cubicBezTo>
                  <a:cubicBezTo>
                    <a:pt x="12" y="18"/>
                    <a:pt x="10" y="17"/>
                    <a:pt x="9" y="16"/>
                  </a:cubicBezTo>
                  <a:cubicBezTo>
                    <a:pt x="8" y="16"/>
                    <a:pt x="6" y="17"/>
                    <a:pt x="5" y="17"/>
                  </a:cubicBezTo>
                  <a:cubicBezTo>
                    <a:pt x="0" y="16"/>
                    <a:pt x="3" y="19"/>
                    <a:pt x="5" y="20"/>
                  </a:cubicBezTo>
                  <a:cubicBezTo>
                    <a:pt x="4" y="20"/>
                    <a:pt x="2" y="21"/>
                    <a:pt x="1" y="22"/>
                  </a:cubicBezTo>
                  <a:cubicBezTo>
                    <a:pt x="2" y="19"/>
                    <a:pt x="0" y="19"/>
                    <a:pt x="0" y="17"/>
                  </a:cubicBezTo>
                  <a:cubicBezTo>
                    <a:pt x="0" y="15"/>
                    <a:pt x="3" y="15"/>
                    <a:pt x="2" y="12"/>
                  </a:cubicBezTo>
                  <a:cubicBezTo>
                    <a:pt x="9" y="15"/>
                    <a:pt x="6" y="3"/>
                    <a:pt x="8" y="0"/>
                  </a:cubicBezTo>
                  <a:cubicBezTo>
                    <a:pt x="10" y="3"/>
                    <a:pt x="16" y="11"/>
                    <a:pt x="20"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92" name="Freeform 602"/>
            <p:cNvSpPr>
              <a:spLocks noEditPoints="1"/>
            </p:cNvSpPr>
            <p:nvPr/>
          </p:nvSpPr>
          <p:spPr bwMode="auto">
            <a:xfrm>
              <a:off x="6022976" y="2214390"/>
              <a:ext cx="79375" cy="68263"/>
            </a:xfrm>
            <a:custGeom>
              <a:avLst/>
              <a:gdLst>
                <a:gd name="T0" fmla="*/ 0 w 29"/>
                <a:gd name="T1" fmla="*/ 25 h 25"/>
                <a:gd name="T2" fmla="*/ 1 w 29"/>
                <a:gd name="T3" fmla="*/ 23 h 25"/>
                <a:gd name="T4" fmla="*/ 1 w 29"/>
                <a:gd name="T5" fmla="*/ 20 h 25"/>
                <a:gd name="T6" fmla="*/ 0 w 29"/>
                <a:gd name="T7" fmla="*/ 18 h 25"/>
                <a:gd name="T8" fmla="*/ 2 w 29"/>
                <a:gd name="T9" fmla="*/ 15 h 25"/>
                <a:gd name="T10" fmla="*/ 2 w 29"/>
                <a:gd name="T11" fmla="*/ 13 h 25"/>
                <a:gd name="T12" fmla="*/ 2 w 29"/>
                <a:gd name="T13" fmla="*/ 11 h 25"/>
                <a:gd name="T14" fmla="*/ 4 w 29"/>
                <a:gd name="T15" fmla="*/ 12 h 25"/>
                <a:gd name="T16" fmla="*/ 5 w 29"/>
                <a:gd name="T17" fmla="*/ 13 h 25"/>
                <a:gd name="T18" fmla="*/ 7 w 29"/>
                <a:gd name="T19" fmla="*/ 6 h 25"/>
                <a:gd name="T20" fmla="*/ 8 w 29"/>
                <a:gd name="T21" fmla="*/ 0 h 25"/>
                <a:gd name="T22" fmla="*/ 9 w 29"/>
                <a:gd name="T23" fmla="*/ 0 h 25"/>
                <a:gd name="T24" fmla="*/ 10 w 29"/>
                <a:gd name="T25" fmla="*/ 0 h 25"/>
                <a:gd name="T26" fmla="*/ 11 w 29"/>
                <a:gd name="T27" fmla="*/ 2 h 25"/>
                <a:gd name="T28" fmla="*/ 19 w 29"/>
                <a:gd name="T29" fmla="*/ 8 h 25"/>
                <a:gd name="T30" fmla="*/ 19 w 29"/>
                <a:gd name="T31" fmla="*/ 8 h 25"/>
                <a:gd name="T32" fmla="*/ 21 w 29"/>
                <a:gd name="T33" fmla="*/ 8 h 25"/>
                <a:gd name="T34" fmla="*/ 27 w 29"/>
                <a:gd name="T35" fmla="*/ 4 h 25"/>
                <a:gd name="T36" fmla="*/ 24 w 29"/>
                <a:gd name="T37" fmla="*/ 8 h 25"/>
                <a:gd name="T38" fmla="*/ 23 w 29"/>
                <a:gd name="T39" fmla="*/ 11 h 25"/>
                <a:gd name="T40" fmla="*/ 24 w 29"/>
                <a:gd name="T41" fmla="*/ 11 h 25"/>
                <a:gd name="T42" fmla="*/ 29 w 29"/>
                <a:gd name="T43" fmla="*/ 9 h 25"/>
                <a:gd name="T44" fmla="*/ 25 w 29"/>
                <a:gd name="T45" fmla="*/ 13 h 25"/>
                <a:gd name="T46" fmla="*/ 20 w 29"/>
                <a:gd name="T47" fmla="*/ 16 h 25"/>
                <a:gd name="T48" fmla="*/ 18 w 29"/>
                <a:gd name="T49" fmla="*/ 16 h 25"/>
                <a:gd name="T50" fmla="*/ 16 w 29"/>
                <a:gd name="T51" fmla="*/ 19 h 25"/>
                <a:gd name="T52" fmla="*/ 15 w 29"/>
                <a:gd name="T53" fmla="*/ 21 h 25"/>
                <a:gd name="T54" fmla="*/ 15 w 29"/>
                <a:gd name="T55" fmla="*/ 22 h 25"/>
                <a:gd name="T56" fmla="*/ 9 w 29"/>
                <a:gd name="T57" fmla="*/ 18 h 25"/>
                <a:gd name="T58" fmla="*/ 8 w 29"/>
                <a:gd name="T59" fmla="*/ 18 h 25"/>
                <a:gd name="T60" fmla="*/ 6 w 29"/>
                <a:gd name="T61" fmla="*/ 19 h 25"/>
                <a:gd name="T62" fmla="*/ 5 w 29"/>
                <a:gd name="T63" fmla="*/ 19 h 25"/>
                <a:gd name="T64" fmla="*/ 7 w 29"/>
                <a:gd name="T65" fmla="*/ 20 h 25"/>
                <a:gd name="T66" fmla="*/ 9 w 29"/>
                <a:gd name="T67" fmla="*/ 21 h 25"/>
                <a:gd name="T68" fmla="*/ 7 w 29"/>
                <a:gd name="T69" fmla="*/ 22 h 25"/>
                <a:gd name="T70" fmla="*/ 2 w 29"/>
                <a:gd name="T71" fmla="*/ 24 h 25"/>
                <a:gd name="T72" fmla="*/ 0 w 29"/>
                <a:gd name="T73" fmla="*/ 25 h 25"/>
                <a:gd name="T74" fmla="*/ 4 w 29"/>
                <a:gd name="T75" fmla="*/ 14 h 25"/>
                <a:gd name="T76" fmla="*/ 3 w 29"/>
                <a:gd name="T77" fmla="*/ 17 h 25"/>
                <a:gd name="T78" fmla="*/ 2 w 29"/>
                <a:gd name="T79" fmla="*/ 18 h 25"/>
                <a:gd name="T80" fmla="*/ 2 w 29"/>
                <a:gd name="T81" fmla="*/ 19 h 25"/>
                <a:gd name="T82" fmla="*/ 3 w 29"/>
                <a:gd name="T83" fmla="*/ 21 h 25"/>
                <a:gd name="T84" fmla="*/ 4 w 29"/>
                <a:gd name="T85" fmla="*/ 21 h 25"/>
                <a:gd name="T86" fmla="*/ 2 w 29"/>
                <a:gd name="T87" fmla="*/ 18 h 25"/>
                <a:gd name="T88" fmla="*/ 6 w 29"/>
                <a:gd name="T89" fmla="*/ 17 h 25"/>
                <a:gd name="T90" fmla="*/ 7 w 29"/>
                <a:gd name="T91" fmla="*/ 16 h 25"/>
                <a:gd name="T92" fmla="*/ 10 w 29"/>
                <a:gd name="T93" fmla="*/ 16 h 25"/>
                <a:gd name="T94" fmla="*/ 14 w 29"/>
                <a:gd name="T95" fmla="*/ 19 h 25"/>
                <a:gd name="T96" fmla="*/ 14 w 29"/>
                <a:gd name="T97" fmla="*/ 18 h 25"/>
                <a:gd name="T98" fmla="*/ 18 w 29"/>
                <a:gd name="T99" fmla="*/ 14 h 25"/>
                <a:gd name="T100" fmla="*/ 19 w 29"/>
                <a:gd name="T101" fmla="*/ 14 h 25"/>
                <a:gd name="T102" fmla="*/ 22 w 29"/>
                <a:gd name="T103" fmla="*/ 13 h 25"/>
                <a:gd name="T104" fmla="*/ 21 w 29"/>
                <a:gd name="T105" fmla="*/ 12 h 25"/>
                <a:gd name="T106" fmla="*/ 21 w 29"/>
                <a:gd name="T107" fmla="*/ 10 h 25"/>
                <a:gd name="T108" fmla="*/ 19 w 29"/>
                <a:gd name="T109" fmla="*/ 10 h 25"/>
                <a:gd name="T110" fmla="*/ 19 w 29"/>
                <a:gd name="T111" fmla="*/ 10 h 25"/>
                <a:gd name="T112" fmla="*/ 10 w 29"/>
                <a:gd name="T113" fmla="*/ 3 h 25"/>
                <a:gd name="T114" fmla="*/ 9 w 29"/>
                <a:gd name="T115" fmla="*/ 3 h 25"/>
                <a:gd name="T116" fmla="*/ 9 w 29"/>
                <a:gd name="T117" fmla="*/ 6 h 25"/>
                <a:gd name="T118" fmla="*/ 5 w 29"/>
                <a:gd name="T119" fmla="*/ 15 h 25"/>
                <a:gd name="T120" fmla="*/ 4 w 29"/>
                <a:gd name="T1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 h="25">
                  <a:moveTo>
                    <a:pt x="0" y="25"/>
                  </a:moveTo>
                  <a:cubicBezTo>
                    <a:pt x="1" y="23"/>
                    <a:pt x="1" y="23"/>
                    <a:pt x="1" y="23"/>
                  </a:cubicBezTo>
                  <a:cubicBezTo>
                    <a:pt x="1" y="22"/>
                    <a:pt x="1" y="21"/>
                    <a:pt x="1" y="20"/>
                  </a:cubicBezTo>
                  <a:cubicBezTo>
                    <a:pt x="0" y="20"/>
                    <a:pt x="0" y="19"/>
                    <a:pt x="0" y="18"/>
                  </a:cubicBezTo>
                  <a:cubicBezTo>
                    <a:pt x="0" y="16"/>
                    <a:pt x="1" y="16"/>
                    <a:pt x="2" y="15"/>
                  </a:cubicBezTo>
                  <a:cubicBezTo>
                    <a:pt x="2" y="15"/>
                    <a:pt x="3" y="14"/>
                    <a:pt x="2" y="13"/>
                  </a:cubicBezTo>
                  <a:cubicBezTo>
                    <a:pt x="2" y="11"/>
                    <a:pt x="2" y="11"/>
                    <a:pt x="2" y="11"/>
                  </a:cubicBezTo>
                  <a:cubicBezTo>
                    <a:pt x="4" y="12"/>
                    <a:pt x="4" y="12"/>
                    <a:pt x="4" y="12"/>
                  </a:cubicBezTo>
                  <a:cubicBezTo>
                    <a:pt x="4" y="12"/>
                    <a:pt x="5" y="13"/>
                    <a:pt x="5" y="13"/>
                  </a:cubicBezTo>
                  <a:cubicBezTo>
                    <a:pt x="7" y="13"/>
                    <a:pt x="7" y="10"/>
                    <a:pt x="7" y="6"/>
                  </a:cubicBezTo>
                  <a:cubicBezTo>
                    <a:pt x="7" y="4"/>
                    <a:pt x="7" y="2"/>
                    <a:pt x="8" y="0"/>
                  </a:cubicBezTo>
                  <a:cubicBezTo>
                    <a:pt x="9" y="0"/>
                    <a:pt x="9" y="0"/>
                    <a:pt x="9" y="0"/>
                  </a:cubicBezTo>
                  <a:cubicBezTo>
                    <a:pt x="10" y="0"/>
                    <a:pt x="10" y="0"/>
                    <a:pt x="10" y="0"/>
                  </a:cubicBezTo>
                  <a:cubicBezTo>
                    <a:pt x="10" y="1"/>
                    <a:pt x="11" y="1"/>
                    <a:pt x="11" y="2"/>
                  </a:cubicBezTo>
                  <a:cubicBezTo>
                    <a:pt x="13" y="5"/>
                    <a:pt x="17" y="8"/>
                    <a:pt x="19" y="8"/>
                  </a:cubicBezTo>
                  <a:cubicBezTo>
                    <a:pt x="19" y="8"/>
                    <a:pt x="19" y="8"/>
                    <a:pt x="19" y="8"/>
                  </a:cubicBezTo>
                  <a:cubicBezTo>
                    <a:pt x="20" y="8"/>
                    <a:pt x="20" y="8"/>
                    <a:pt x="21" y="8"/>
                  </a:cubicBezTo>
                  <a:cubicBezTo>
                    <a:pt x="27" y="4"/>
                    <a:pt x="27" y="4"/>
                    <a:pt x="27" y="4"/>
                  </a:cubicBezTo>
                  <a:cubicBezTo>
                    <a:pt x="24" y="8"/>
                    <a:pt x="24" y="8"/>
                    <a:pt x="24" y="8"/>
                  </a:cubicBezTo>
                  <a:cubicBezTo>
                    <a:pt x="23" y="9"/>
                    <a:pt x="23" y="11"/>
                    <a:pt x="23" y="11"/>
                  </a:cubicBezTo>
                  <a:cubicBezTo>
                    <a:pt x="23" y="12"/>
                    <a:pt x="23" y="12"/>
                    <a:pt x="24" y="11"/>
                  </a:cubicBezTo>
                  <a:cubicBezTo>
                    <a:pt x="29" y="9"/>
                    <a:pt x="29" y="9"/>
                    <a:pt x="29" y="9"/>
                  </a:cubicBezTo>
                  <a:cubicBezTo>
                    <a:pt x="25" y="13"/>
                    <a:pt x="25" y="13"/>
                    <a:pt x="25" y="13"/>
                  </a:cubicBezTo>
                  <a:cubicBezTo>
                    <a:pt x="24" y="14"/>
                    <a:pt x="22" y="15"/>
                    <a:pt x="20" y="16"/>
                  </a:cubicBezTo>
                  <a:cubicBezTo>
                    <a:pt x="19" y="16"/>
                    <a:pt x="19" y="16"/>
                    <a:pt x="18" y="16"/>
                  </a:cubicBezTo>
                  <a:cubicBezTo>
                    <a:pt x="17" y="17"/>
                    <a:pt x="17" y="18"/>
                    <a:pt x="16" y="19"/>
                  </a:cubicBezTo>
                  <a:cubicBezTo>
                    <a:pt x="16" y="20"/>
                    <a:pt x="15" y="20"/>
                    <a:pt x="15" y="21"/>
                  </a:cubicBezTo>
                  <a:cubicBezTo>
                    <a:pt x="15" y="22"/>
                    <a:pt x="15" y="22"/>
                    <a:pt x="15" y="22"/>
                  </a:cubicBezTo>
                  <a:cubicBezTo>
                    <a:pt x="9" y="18"/>
                    <a:pt x="9" y="18"/>
                    <a:pt x="9" y="18"/>
                  </a:cubicBezTo>
                  <a:cubicBezTo>
                    <a:pt x="9" y="18"/>
                    <a:pt x="8" y="18"/>
                    <a:pt x="8" y="18"/>
                  </a:cubicBezTo>
                  <a:cubicBezTo>
                    <a:pt x="7" y="19"/>
                    <a:pt x="6" y="19"/>
                    <a:pt x="6" y="19"/>
                  </a:cubicBezTo>
                  <a:cubicBezTo>
                    <a:pt x="5" y="19"/>
                    <a:pt x="5" y="19"/>
                    <a:pt x="5" y="19"/>
                  </a:cubicBezTo>
                  <a:cubicBezTo>
                    <a:pt x="5" y="19"/>
                    <a:pt x="6" y="20"/>
                    <a:pt x="7" y="20"/>
                  </a:cubicBezTo>
                  <a:cubicBezTo>
                    <a:pt x="9" y="21"/>
                    <a:pt x="9" y="21"/>
                    <a:pt x="9" y="21"/>
                  </a:cubicBezTo>
                  <a:cubicBezTo>
                    <a:pt x="7" y="22"/>
                    <a:pt x="7" y="22"/>
                    <a:pt x="7" y="22"/>
                  </a:cubicBezTo>
                  <a:cubicBezTo>
                    <a:pt x="5" y="22"/>
                    <a:pt x="4" y="23"/>
                    <a:pt x="2" y="24"/>
                  </a:cubicBezTo>
                  <a:lnTo>
                    <a:pt x="0" y="25"/>
                  </a:lnTo>
                  <a:close/>
                  <a:moveTo>
                    <a:pt x="4" y="14"/>
                  </a:moveTo>
                  <a:cubicBezTo>
                    <a:pt x="4" y="15"/>
                    <a:pt x="4" y="16"/>
                    <a:pt x="3" y="17"/>
                  </a:cubicBezTo>
                  <a:cubicBezTo>
                    <a:pt x="2" y="17"/>
                    <a:pt x="2" y="17"/>
                    <a:pt x="2" y="18"/>
                  </a:cubicBezTo>
                  <a:cubicBezTo>
                    <a:pt x="2" y="18"/>
                    <a:pt x="2" y="19"/>
                    <a:pt x="2" y="19"/>
                  </a:cubicBezTo>
                  <a:cubicBezTo>
                    <a:pt x="3" y="20"/>
                    <a:pt x="3" y="20"/>
                    <a:pt x="3" y="21"/>
                  </a:cubicBezTo>
                  <a:cubicBezTo>
                    <a:pt x="3" y="21"/>
                    <a:pt x="4" y="21"/>
                    <a:pt x="4" y="21"/>
                  </a:cubicBezTo>
                  <a:cubicBezTo>
                    <a:pt x="3" y="20"/>
                    <a:pt x="2" y="19"/>
                    <a:pt x="2" y="18"/>
                  </a:cubicBezTo>
                  <a:cubicBezTo>
                    <a:pt x="2" y="17"/>
                    <a:pt x="3" y="16"/>
                    <a:pt x="6" y="17"/>
                  </a:cubicBezTo>
                  <a:cubicBezTo>
                    <a:pt x="6" y="17"/>
                    <a:pt x="7" y="17"/>
                    <a:pt x="7" y="16"/>
                  </a:cubicBezTo>
                  <a:cubicBezTo>
                    <a:pt x="8" y="16"/>
                    <a:pt x="9" y="16"/>
                    <a:pt x="10" y="16"/>
                  </a:cubicBezTo>
                  <a:cubicBezTo>
                    <a:pt x="14" y="19"/>
                    <a:pt x="14" y="19"/>
                    <a:pt x="14" y="19"/>
                  </a:cubicBezTo>
                  <a:cubicBezTo>
                    <a:pt x="14" y="19"/>
                    <a:pt x="14" y="19"/>
                    <a:pt x="14" y="18"/>
                  </a:cubicBezTo>
                  <a:cubicBezTo>
                    <a:pt x="15" y="17"/>
                    <a:pt x="16" y="15"/>
                    <a:pt x="18" y="14"/>
                  </a:cubicBezTo>
                  <a:cubicBezTo>
                    <a:pt x="18" y="14"/>
                    <a:pt x="19" y="14"/>
                    <a:pt x="19" y="14"/>
                  </a:cubicBezTo>
                  <a:cubicBezTo>
                    <a:pt x="20" y="14"/>
                    <a:pt x="21" y="13"/>
                    <a:pt x="22" y="13"/>
                  </a:cubicBezTo>
                  <a:cubicBezTo>
                    <a:pt x="22" y="13"/>
                    <a:pt x="22" y="13"/>
                    <a:pt x="21" y="12"/>
                  </a:cubicBezTo>
                  <a:cubicBezTo>
                    <a:pt x="21" y="12"/>
                    <a:pt x="21" y="11"/>
                    <a:pt x="21" y="10"/>
                  </a:cubicBezTo>
                  <a:cubicBezTo>
                    <a:pt x="21" y="10"/>
                    <a:pt x="20" y="10"/>
                    <a:pt x="19" y="10"/>
                  </a:cubicBezTo>
                  <a:cubicBezTo>
                    <a:pt x="19" y="10"/>
                    <a:pt x="19" y="10"/>
                    <a:pt x="19" y="10"/>
                  </a:cubicBezTo>
                  <a:cubicBezTo>
                    <a:pt x="16" y="10"/>
                    <a:pt x="12" y="6"/>
                    <a:pt x="10" y="3"/>
                  </a:cubicBezTo>
                  <a:cubicBezTo>
                    <a:pt x="10" y="3"/>
                    <a:pt x="9" y="3"/>
                    <a:pt x="9" y="3"/>
                  </a:cubicBezTo>
                  <a:cubicBezTo>
                    <a:pt x="9" y="4"/>
                    <a:pt x="9" y="5"/>
                    <a:pt x="9" y="6"/>
                  </a:cubicBezTo>
                  <a:cubicBezTo>
                    <a:pt x="9" y="10"/>
                    <a:pt x="9" y="15"/>
                    <a:pt x="5" y="15"/>
                  </a:cubicBezTo>
                  <a:cubicBezTo>
                    <a:pt x="5" y="15"/>
                    <a:pt x="5" y="15"/>
                    <a:pt x="4" y="1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93" name="Freeform 603"/>
            <p:cNvSpPr/>
            <p:nvPr/>
          </p:nvSpPr>
          <p:spPr bwMode="auto">
            <a:xfrm>
              <a:off x="5924551" y="2422352"/>
              <a:ext cx="3175" cy="158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94" name="Freeform 604"/>
            <p:cNvSpPr/>
            <p:nvPr/>
          </p:nvSpPr>
          <p:spPr bwMode="auto">
            <a:xfrm>
              <a:off x="5919788" y="2411240"/>
              <a:ext cx="14288" cy="15875"/>
            </a:xfrm>
            <a:custGeom>
              <a:avLst/>
              <a:gdLst>
                <a:gd name="T0" fmla="*/ 2 w 5"/>
                <a:gd name="T1" fmla="*/ 6 h 6"/>
                <a:gd name="T2" fmla="*/ 2 w 5"/>
                <a:gd name="T3" fmla="*/ 6 h 6"/>
                <a:gd name="T4" fmla="*/ 2 w 5"/>
                <a:gd name="T5" fmla="*/ 6 h 6"/>
                <a:gd name="T6" fmla="*/ 2 w 5"/>
                <a:gd name="T7" fmla="*/ 6 h 6"/>
                <a:gd name="T8" fmla="*/ 1 w 5"/>
                <a:gd name="T9" fmla="*/ 5 h 6"/>
                <a:gd name="T10" fmla="*/ 0 w 5"/>
                <a:gd name="T11" fmla="*/ 0 h 6"/>
                <a:gd name="T12" fmla="*/ 5 w 5"/>
                <a:gd name="T13" fmla="*/ 6 h 6"/>
                <a:gd name="T14" fmla="*/ 3 w 5"/>
                <a:gd name="T15" fmla="*/ 6 h 6"/>
                <a:gd name="T16" fmla="*/ 2 w 5"/>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2" y="6"/>
                  </a:moveTo>
                  <a:cubicBezTo>
                    <a:pt x="2" y="6"/>
                    <a:pt x="2" y="6"/>
                    <a:pt x="2" y="6"/>
                  </a:cubicBezTo>
                  <a:cubicBezTo>
                    <a:pt x="2" y="6"/>
                    <a:pt x="2" y="6"/>
                    <a:pt x="2" y="6"/>
                  </a:cubicBezTo>
                  <a:cubicBezTo>
                    <a:pt x="2" y="6"/>
                    <a:pt x="2" y="6"/>
                    <a:pt x="2" y="6"/>
                  </a:cubicBezTo>
                  <a:cubicBezTo>
                    <a:pt x="1" y="5"/>
                    <a:pt x="1" y="5"/>
                    <a:pt x="1" y="5"/>
                  </a:cubicBezTo>
                  <a:cubicBezTo>
                    <a:pt x="0" y="0"/>
                    <a:pt x="0" y="0"/>
                    <a:pt x="0" y="0"/>
                  </a:cubicBezTo>
                  <a:cubicBezTo>
                    <a:pt x="5" y="6"/>
                    <a:pt x="5" y="6"/>
                    <a:pt x="5" y="6"/>
                  </a:cubicBezTo>
                  <a:cubicBezTo>
                    <a:pt x="3" y="6"/>
                    <a:pt x="3" y="6"/>
                    <a:pt x="3" y="6"/>
                  </a:cubicBezTo>
                  <a:cubicBezTo>
                    <a:pt x="3" y="6"/>
                    <a:pt x="3" y="6"/>
                    <a:pt x="2"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95" name="Freeform 605"/>
            <p:cNvSpPr/>
            <p:nvPr/>
          </p:nvSpPr>
          <p:spPr bwMode="auto">
            <a:xfrm>
              <a:off x="5916613" y="2377902"/>
              <a:ext cx="30163" cy="36513"/>
            </a:xfrm>
            <a:custGeom>
              <a:avLst/>
              <a:gdLst>
                <a:gd name="T0" fmla="*/ 5 w 11"/>
                <a:gd name="T1" fmla="*/ 0 h 13"/>
                <a:gd name="T2" fmla="*/ 0 w 11"/>
                <a:gd name="T3" fmla="*/ 3 h 13"/>
                <a:gd name="T4" fmla="*/ 1 w 11"/>
                <a:gd name="T5" fmla="*/ 5 h 13"/>
                <a:gd name="T6" fmla="*/ 0 w 11"/>
                <a:gd name="T7" fmla="*/ 4 h 13"/>
                <a:gd name="T8" fmla="*/ 0 w 11"/>
                <a:gd name="T9" fmla="*/ 6 h 13"/>
                <a:gd name="T10" fmla="*/ 2 w 11"/>
                <a:gd name="T11" fmla="*/ 4 h 13"/>
                <a:gd name="T12" fmla="*/ 4 w 11"/>
                <a:gd name="T13" fmla="*/ 13 h 13"/>
                <a:gd name="T14" fmla="*/ 4 w 11"/>
                <a:gd name="T15" fmla="*/ 10 h 13"/>
                <a:gd name="T16" fmla="*/ 4 w 11"/>
                <a:gd name="T17" fmla="*/ 13 h 13"/>
                <a:gd name="T18" fmla="*/ 8 w 11"/>
                <a:gd name="T19" fmla="*/ 3 h 13"/>
                <a:gd name="T20" fmla="*/ 8 w 11"/>
                <a:gd name="T21" fmla="*/ 1 h 13"/>
                <a:gd name="T22" fmla="*/ 5 w 11"/>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3">
                  <a:moveTo>
                    <a:pt x="5" y="0"/>
                  </a:moveTo>
                  <a:cubicBezTo>
                    <a:pt x="3" y="1"/>
                    <a:pt x="1" y="2"/>
                    <a:pt x="0" y="3"/>
                  </a:cubicBezTo>
                  <a:cubicBezTo>
                    <a:pt x="0" y="4"/>
                    <a:pt x="1" y="5"/>
                    <a:pt x="1" y="5"/>
                  </a:cubicBezTo>
                  <a:cubicBezTo>
                    <a:pt x="1" y="5"/>
                    <a:pt x="0" y="5"/>
                    <a:pt x="0" y="4"/>
                  </a:cubicBezTo>
                  <a:cubicBezTo>
                    <a:pt x="0" y="5"/>
                    <a:pt x="0" y="6"/>
                    <a:pt x="0" y="6"/>
                  </a:cubicBezTo>
                  <a:cubicBezTo>
                    <a:pt x="2" y="7"/>
                    <a:pt x="3" y="5"/>
                    <a:pt x="2" y="4"/>
                  </a:cubicBezTo>
                  <a:cubicBezTo>
                    <a:pt x="5" y="7"/>
                    <a:pt x="0" y="11"/>
                    <a:pt x="4" y="13"/>
                  </a:cubicBezTo>
                  <a:cubicBezTo>
                    <a:pt x="4" y="12"/>
                    <a:pt x="4" y="11"/>
                    <a:pt x="4" y="10"/>
                  </a:cubicBezTo>
                  <a:cubicBezTo>
                    <a:pt x="4" y="11"/>
                    <a:pt x="4" y="12"/>
                    <a:pt x="4" y="13"/>
                  </a:cubicBezTo>
                  <a:cubicBezTo>
                    <a:pt x="7" y="12"/>
                    <a:pt x="11" y="4"/>
                    <a:pt x="8" y="3"/>
                  </a:cubicBezTo>
                  <a:cubicBezTo>
                    <a:pt x="8" y="3"/>
                    <a:pt x="8" y="2"/>
                    <a:pt x="8" y="1"/>
                  </a:cubicBezTo>
                  <a:cubicBezTo>
                    <a:pt x="6" y="2"/>
                    <a:pt x="5" y="1"/>
                    <a:pt x="5"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396" name="Freeform 606"/>
            <p:cNvSpPr>
              <a:spLocks noEditPoints="1"/>
            </p:cNvSpPr>
            <p:nvPr/>
          </p:nvSpPr>
          <p:spPr bwMode="auto">
            <a:xfrm>
              <a:off x="5915026" y="2374727"/>
              <a:ext cx="30163" cy="44450"/>
            </a:xfrm>
            <a:custGeom>
              <a:avLst/>
              <a:gdLst>
                <a:gd name="T0" fmla="*/ 4 w 11"/>
                <a:gd name="T1" fmla="*/ 16 h 16"/>
                <a:gd name="T2" fmla="*/ 4 w 11"/>
                <a:gd name="T3" fmla="*/ 15 h 16"/>
                <a:gd name="T4" fmla="*/ 4 w 11"/>
                <a:gd name="T5" fmla="*/ 15 h 16"/>
                <a:gd name="T6" fmla="*/ 3 w 11"/>
                <a:gd name="T7" fmla="*/ 9 h 16"/>
                <a:gd name="T8" fmla="*/ 3 w 11"/>
                <a:gd name="T9" fmla="*/ 8 h 16"/>
                <a:gd name="T10" fmla="*/ 1 w 11"/>
                <a:gd name="T11" fmla="*/ 8 h 16"/>
                <a:gd name="T12" fmla="*/ 0 w 11"/>
                <a:gd name="T13" fmla="*/ 8 h 16"/>
                <a:gd name="T14" fmla="*/ 0 w 11"/>
                <a:gd name="T15" fmla="*/ 8 h 16"/>
                <a:gd name="T16" fmla="*/ 0 w 11"/>
                <a:gd name="T17" fmla="*/ 6 h 16"/>
                <a:gd name="T18" fmla="*/ 0 w 11"/>
                <a:gd name="T19" fmla="*/ 5 h 16"/>
                <a:gd name="T20" fmla="*/ 0 w 11"/>
                <a:gd name="T21" fmla="*/ 4 h 16"/>
                <a:gd name="T22" fmla="*/ 0 w 11"/>
                <a:gd name="T23" fmla="*/ 4 h 16"/>
                <a:gd name="T24" fmla="*/ 0 w 11"/>
                <a:gd name="T25" fmla="*/ 3 h 16"/>
                <a:gd name="T26" fmla="*/ 1 w 11"/>
                <a:gd name="T27" fmla="*/ 3 h 16"/>
                <a:gd name="T28" fmla="*/ 2 w 11"/>
                <a:gd name="T29" fmla="*/ 3 h 16"/>
                <a:gd name="T30" fmla="*/ 1 w 11"/>
                <a:gd name="T31" fmla="*/ 0 h 16"/>
                <a:gd name="T32" fmla="*/ 3 w 11"/>
                <a:gd name="T33" fmla="*/ 2 h 16"/>
                <a:gd name="T34" fmla="*/ 4 w 11"/>
                <a:gd name="T35" fmla="*/ 1 h 16"/>
                <a:gd name="T36" fmla="*/ 6 w 11"/>
                <a:gd name="T37" fmla="*/ 0 h 16"/>
                <a:gd name="T38" fmla="*/ 6 w 11"/>
                <a:gd name="T39" fmla="*/ 1 h 16"/>
                <a:gd name="T40" fmla="*/ 8 w 11"/>
                <a:gd name="T41" fmla="*/ 2 h 16"/>
                <a:gd name="T42" fmla="*/ 9 w 11"/>
                <a:gd name="T43" fmla="*/ 2 h 16"/>
                <a:gd name="T44" fmla="*/ 10 w 11"/>
                <a:gd name="T45" fmla="*/ 1 h 16"/>
                <a:gd name="T46" fmla="*/ 10 w 11"/>
                <a:gd name="T47" fmla="*/ 3 h 16"/>
                <a:gd name="T48" fmla="*/ 10 w 11"/>
                <a:gd name="T49" fmla="*/ 4 h 16"/>
                <a:gd name="T50" fmla="*/ 11 w 11"/>
                <a:gd name="T51" fmla="*/ 6 h 16"/>
                <a:gd name="T52" fmla="*/ 6 w 11"/>
                <a:gd name="T53" fmla="*/ 15 h 16"/>
                <a:gd name="T54" fmla="*/ 4 w 11"/>
                <a:gd name="T55" fmla="*/ 16 h 16"/>
                <a:gd name="T56" fmla="*/ 6 w 11"/>
                <a:gd name="T57" fmla="*/ 11 h 16"/>
                <a:gd name="T58" fmla="*/ 6 w 11"/>
                <a:gd name="T59" fmla="*/ 12 h 16"/>
                <a:gd name="T60" fmla="*/ 6 w 11"/>
                <a:gd name="T61" fmla="*/ 12 h 16"/>
                <a:gd name="T62" fmla="*/ 9 w 11"/>
                <a:gd name="T63" fmla="*/ 6 h 16"/>
                <a:gd name="T64" fmla="*/ 8 w 11"/>
                <a:gd name="T65" fmla="*/ 5 h 16"/>
                <a:gd name="T66" fmla="*/ 7 w 11"/>
                <a:gd name="T67" fmla="*/ 5 h 16"/>
                <a:gd name="T68" fmla="*/ 8 w 11"/>
                <a:gd name="T69" fmla="*/ 4 h 16"/>
                <a:gd name="T70" fmla="*/ 8 w 11"/>
                <a:gd name="T71" fmla="*/ 4 h 16"/>
                <a:gd name="T72" fmla="*/ 5 w 11"/>
                <a:gd name="T73" fmla="*/ 2 h 16"/>
                <a:gd name="T74" fmla="*/ 5 w 11"/>
                <a:gd name="T75" fmla="*/ 2 h 16"/>
                <a:gd name="T76" fmla="*/ 4 w 11"/>
                <a:gd name="T77" fmla="*/ 4 h 16"/>
                <a:gd name="T78" fmla="*/ 4 w 11"/>
                <a:gd name="T79" fmla="*/ 4 h 16"/>
                <a:gd name="T80" fmla="*/ 5 w 11"/>
                <a:gd name="T81" fmla="*/ 10 h 16"/>
                <a:gd name="T82" fmla="*/ 4 w 11"/>
                <a:gd name="T83" fmla="*/ 11 h 16"/>
                <a:gd name="T84" fmla="*/ 6 w 11"/>
                <a:gd name="T85"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 h="16">
                  <a:moveTo>
                    <a:pt x="4" y="16"/>
                  </a:moveTo>
                  <a:cubicBezTo>
                    <a:pt x="4" y="15"/>
                    <a:pt x="4" y="15"/>
                    <a:pt x="4" y="15"/>
                  </a:cubicBezTo>
                  <a:cubicBezTo>
                    <a:pt x="4" y="15"/>
                    <a:pt x="4" y="15"/>
                    <a:pt x="4" y="15"/>
                  </a:cubicBezTo>
                  <a:cubicBezTo>
                    <a:pt x="2" y="13"/>
                    <a:pt x="2" y="11"/>
                    <a:pt x="3" y="9"/>
                  </a:cubicBezTo>
                  <a:cubicBezTo>
                    <a:pt x="3" y="9"/>
                    <a:pt x="3" y="9"/>
                    <a:pt x="3" y="8"/>
                  </a:cubicBezTo>
                  <a:cubicBezTo>
                    <a:pt x="3" y="8"/>
                    <a:pt x="2" y="8"/>
                    <a:pt x="1" y="8"/>
                  </a:cubicBezTo>
                  <a:cubicBezTo>
                    <a:pt x="0" y="8"/>
                    <a:pt x="0" y="8"/>
                    <a:pt x="0" y="8"/>
                  </a:cubicBezTo>
                  <a:cubicBezTo>
                    <a:pt x="0" y="8"/>
                    <a:pt x="0" y="8"/>
                    <a:pt x="0" y="8"/>
                  </a:cubicBezTo>
                  <a:cubicBezTo>
                    <a:pt x="0" y="7"/>
                    <a:pt x="0" y="6"/>
                    <a:pt x="0" y="6"/>
                  </a:cubicBezTo>
                  <a:cubicBezTo>
                    <a:pt x="0" y="5"/>
                    <a:pt x="0" y="5"/>
                    <a:pt x="0" y="5"/>
                  </a:cubicBezTo>
                  <a:cubicBezTo>
                    <a:pt x="0" y="4"/>
                    <a:pt x="0" y="4"/>
                    <a:pt x="0" y="4"/>
                  </a:cubicBezTo>
                  <a:cubicBezTo>
                    <a:pt x="0" y="4"/>
                    <a:pt x="0" y="4"/>
                    <a:pt x="0" y="4"/>
                  </a:cubicBezTo>
                  <a:cubicBezTo>
                    <a:pt x="0" y="3"/>
                    <a:pt x="0" y="3"/>
                    <a:pt x="0" y="3"/>
                  </a:cubicBezTo>
                  <a:cubicBezTo>
                    <a:pt x="1" y="3"/>
                    <a:pt x="1" y="3"/>
                    <a:pt x="1" y="3"/>
                  </a:cubicBezTo>
                  <a:cubicBezTo>
                    <a:pt x="1" y="3"/>
                    <a:pt x="1" y="3"/>
                    <a:pt x="2" y="3"/>
                  </a:cubicBezTo>
                  <a:cubicBezTo>
                    <a:pt x="1" y="0"/>
                    <a:pt x="1" y="0"/>
                    <a:pt x="1" y="0"/>
                  </a:cubicBezTo>
                  <a:cubicBezTo>
                    <a:pt x="3" y="2"/>
                    <a:pt x="3" y="2"/>
                    <a:pt x="3" y="2"/>
                  </a:cubicBezTo>
                  <a:cubicBezTo>
                    <a:pt x="3" y="2"/>
                    <a:pt x="4" y="1"/>
                    <a:pt x="4" y="1"/>
                  </a:cubicBezTo>
                  <a:cubicBezTo>
                    <a:pt x="6" y="0"/>
                    <a:pt x="6" y="0"/>
                    <a:pt x="6" y="0"/>
                  </a:cubicBezTo>
                  <a:cubicBezTo>
                    <a:pt x="6" y="1"/>
                    <a:pt x="6" y="1"/>
                    <a:pt x="6" y="1"/>
                  </a:cubicBezTo>
                  <a:cubicBezTo>
                    <a:pt x="7" y="2"/>
                    <a:pt x="8" y="2"/>
                    <a:pt x="8" y="2"/>
                  </a:cubicBezTo>
                  <a:cubicBezTo>
                    <a:pt x="8" y="2"/>
                    <a:pt x="8" y="2"/>
                    <a:pt x="9" y="2"/>
                  </a:cubicBezTo>
                  <a:cubicBezTo>
                    <a:pt x="10" y="1"/>
                    <a:pt x="10" y="1"/>
                    <a:pt x="10" y="1"/>
                  </a:cubicBezTo>
                  <a:cubicBezTo>
                    <a:pt x="10" y="3"/>
                    <a:pt x="10" y="3"/>
                    <a:pt x="10" y="3"/>
                  </a:cubicBezTo>
                  <a:cubicBezTo>
                    <a:pt x="10" y="3"/>
                    <a:pt x="10" y="3"/>
                    <a:pt x="10" y="4"/>
                  </a:cubicBezTo>
                  <a:cubicBezTo>
                    <a:pt x="10" y="4"/>
                    <a:pt x="11" y="5"/>
                    <a:pt x="11" y="6"/>
                  </a:cubicBezTo>
                  <a:cubicBezTo>
                    <a:pt x="11" y="9"/>
                    <a:pt x="8" y="14"/>
                    <a:pt x="6" y="15"/>
                  </a:cubicBezTo>
                  <a:lnTo>
                    <a:pt x="4" y="16"/>
                  </a:lnTo>
                  <a:close/>
                  <a:moveTo>
                    <a:pt x="6" y="11"/>
                  </a:moveTo>
                  <a:cubicBezTo>
                    <a:pt x="6" y="11"/>
                    <a:pt x="6" y="12"/>
                    <a:pt x="6" y="12"/>
                  </a:cubicBezTo>
                  <a:cubicBezTo>
                    <a:pt x="6" y="12"/>
                    <a:pt x="6" y="12"/>
                    <a:pt x="6" y="12"/>
                  </a:cubicBezTo>
                  <a:cubicBezTo>
                    <a:pt x="8" y="11"/>
                    <a:pt x="9" y="8"/>
                    <a:pt x="9" y="6"/>
                  </a:cubicBezTo>
                  <a:cubicBezTo>
                    <a:pt x="9" y="6"/>
                    <a:pt x="9" y="5"/>
                    <a:pt x="8" y="5"/>
                  </a:cubicBezTo>
                  <a:cubicBezTo>
                    <a:pt x="7" y="5"/>
                    <a:pt x="7" y="5"/>
                    <a:pt x="7" y="5"/>
                  </a:cubicBezTo>
                  <a:cubicBezTo>
                    <a:pt x="8" y="4"/>
                    <a:pt x="8" y="4"/>
                    <a:pt x="8" y="4"/>
                  </a:cubicBezTo>
                  <a:cubicBezTo>
                    <a:pt x="8" y="4"/>
                    <a:pt x="8" y="4"/>
                    <a:pt x="8" y="4"/>
                  </a:cubicBezTo>
                  <a:cubicBezTo>
                    <a:pt x="7" y="4"/>
                    <a:pt x="6" y="3"/>
                    <a:pt x="5" y="2"/>
                  </a:cubicBezTo>
                  <a:cubicBezTo>
                    <a:pt x="5" y="2"/>
                    <a:pt x="5" y="2"/>
                    <a:pt x="5" y="2"/>
                  </a:cubicBezTo>
                  <a:cubicBezTo>
                    <a:pt x="5" y="3"/>
                    <a:pt x="4" y="3"/>
                    <a:pt x="4" y="4"/>
                  </a:cubicBezTo>
                  <a:cubicBezTo>
                    <a:pt x="4" y="4"/>
                    <a:pt x="4" y="4"/>
                    <a:pt x="4" y="4"/>
                  </a:cubicBezTo>
                  <a:cubicBezTo>
                    <a:pt x="5" y="6"/>
                    <a:pt x="5" y="8"/>
                    <a:pt x="5" y="10"/>
                  </a:cubicBezTo>
                  <a:cubicBezTo>
                    <a:pt x="4" y="10"/>
                    <a:pt x="4" y="11"/>
                    <a:pt x="4" y="11"/>
                  </a:cubicBezTo>
                  <a:lnTo>
                    <a:pt x="6" y="11"/>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99997" name="Freeform 608"/>
            <p:cNvSpPr/>
            <p:nvPr/>
          </p:nvSpPr>
          <p:spPr bwMode="auto">
            <a:xfrm>
              <a:off x="5972176" y="2369964"/>
              <a:ext cx="1588" cy="4763"/>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0" y="1"/>
                    <a:pt x="0" y="2"/>
                  </a:cubicBezTo>
                  <a:cubicBezTo>
                    <a:pt x="1" y="2"/>
                    <a:pt x="1" y="1"/>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99998" name="Freeform 609"/>
            <p:cNvSpPr/>
            <p:nvPr/>
          </p:nvSpPr>
          <p:spPr bwMode="auto">
            <a:xfrm>
              <a:off x="5965826" y="2366789"/>
              <a:ext cx="11113" cy="11113"/>
            </a:xfrm>
            <a:custGeom>
              <a:avLst/>
              <a:gdLst>
                <a:gd name="T0" fmla="*/ 0 w 4"/>
                <a:gd name="T1" fmla="*/ 4 h 4"/>
                <a:gd name="T2" fmla="*/ 1 w 4"/>
                <a:gd name="T3" fmla="*/ 1 h 4"/>
                <a:gd name="T4" fmla="*/ 2 w 4"/>
                <a:gd name="T5" fmla="*/ 0 h 4"/>
                <a:gd name="T6" fmla="*/ 4 w 4"/>
                <a:gd name="T7" fmla="*/ 1 h 4"/>
                <a:gd name="T8" fmla="*/ 4 w 4"/>
                <a:gd name="T9" fmla="*/ 2 h 4"/>
                <a:gd name="T10" fmla="*/ 2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cubicBezTo>
                    <a:pt x="1" y="1"/>
                    <a:pt x="1" y="1"/>
                    <a:pt x="1" y="1"/>
                  </a:cubicBezTo>
                  <a:cubicBezTo>
                    <a:pt x="2" y="1"/>
                    <a:pt x="2" y="1"/>
                    <a:pt x="2" y="0"/>
                  </a:cubicBezTo>
                  <a:cubicBezTo>
                    <a:pt x="4" y="1"/>
                    <a:pt x="4" y="1"/>
                    <a:pt x="4" y="1"/>
                  </a:cubicBezTo>
                  <a:cubicBezTo>
                    <a:pt x="4" y="1"/>
                    <a:pt x="4" y="2"/>
                    <a:pt x="4" y="2"/>
                  </a:cubicBezTo>
                  <a:cubicBezTo>
                    <a:pt x="4" y="3"/>
                    <a:pt x="4" y="4"/>
                    <a:pt x="2" y="4"/>
                  </a:cubicBezTo>
                  <a:lnTo>
                    <a:pt x="0"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99999" name="Freeform 610"/>
            <p:cNvSpPr/>
            <p:nvPr/>
          </p:nvSpPr>
          <p:spPr bwMode="auto">
            <a:xfrm>
              <a:off x="5945188" y="2366789"/>
              <a:ext cx="26988" cy="28575"/>
            </a:xfrm>
            <a:custGeom>
              <a:avLst/>
              <a:gdLst>
                <a:gd name="T0" fmla="*/ 8 w 10"/>
                <a:gd name="T1" fmla="*/ 7 h 10"/>
                <a:gd name="T2" fmla="*/ 3 w 10"/>
                <a:gd name="T3" fmla="*/ 10 h 10"/>
                <a:gd name="T4" fmla="*/ 0 w 10"/>
                <a:gd name="T5" fmla="*/ 7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4" y="5"/>
                    <a:pt x="5" y="10"/>
                    <a:pt x="3" y="10"/>
                  </a:cubicBezTo>
                  <a:cubicBezTo>
                    <a:pt x="1" y="10"/>
                    <a:pt x="2" y="7"/>
                    <a:pt x="0" y="7"/>
                  </a:cubicBezTo>
                  <a:cubicBezTo>
                    <a:pt x="2" y="4"/>
                    <a:pt x="4" y="4"/>
                    <a:pt x="7" y="2"/>
                  </a:cubicBezTo>
                  <a:cubicBezTo>
                    <a:pt x="9" y="0"/>
                    <a:pt x="10" y="5"/>
                    <a:pt x="8"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0" name="Freeform 611"/>
            <p:cNvSpPr>
              <a:spLocks noEditPoints="1"/>
            </p:cNvSpPr>
            <p:nvPr/>
          </p:nvSpPr>
          <p:spPr bwMode="auto">
            <a:xfrm>
              <a:off x="5938838" y="2366789"/>
              <a:ext cx="34925" cy="30163"/>
            </a:xfrm>
            <a:custGeom>
              <a:avLst/>
              <a:gdLst>
                <a:gd name="T0" fmla="*/ 5 w 13"/>
                <a:gd name="T1" fmla="*/ 11 h 11"/>
                <a:gd name="T2" fmla="*/ 5 w 13"/>
                <a:gd name="T3" fmla="*/ 11 h 11"/>
                <a:gd name="T4" fmla="*/ 3 w 13"/>
                <a:gd name="T5" fmla="*/ 9 h 11"/>
                <a:gd name="T6" fmla="*/ 2 w 13"/>
                <a:gd name="T7" fmla="*/ 8 h 11"/>
                <a:gd name="T8" fmla="*/ 0 w 13"/>
                <a:gd name="T9" fmla="*/ 7 h 11"/>
                <a:gd name="T10" fmla="*/ 1 w 13"/>
                <a:gd name="T11" fmla="*/ 6 h 11"/>
                <a:gd name="T12" fmla="*/ 5 w 13"/>
                <a:gd name="T13" fmla="*/ 3 h 11"/>
                <a:gd name="T14" fmla="*/ 8 w 13"/>
                <a:gd name="T15" fmla="*/ 1 h 11"/>
                <a:gd name="T16" fmla="*/ 12 w 13"/>
                <a:gd name="T17" fmla="*/ 3 h 11"/>
                <a:gd name="T18" fmla="*/ 10 w 13"/>
                <a:gd name="T19" fmla="*/ 8 h 11"/>
                <a:gd name="T20" fmla="*/ 10 w 13"/>
                <a:gd name="T21" fmla="*/ 8 h 11"/>
                <a:gd name="T22" fmla="*/ 9 w 13"/>
                <a:gd name="T23" fmla="*/ 8 h 11"/>
                <a:gd name="T24" fmla="*/ 8 w 13"/>
                <a:gd name="T25" fmla="*/ 7 h 11"/>
                <a:gd name="T26" fmla="*/ 8 w 13"/>
                <a:gd name="T27" fmla="*/ 8 h 11"/>
                <a:gd name="T28" fmla="*/ 5 w 13"/>
                <a:gd name="T29" fmla="*/ 11 h 11"/>
                <a:gd name="T30" fmla="*/ 4 w 13"/>
                <a:gd name="T31" fmla="*/ 6 h 11"/>
                <a:gd name="T32" fmla="*/ 5 w 13"/>
                <a:gd name="T33" fmla="*/ 8 h 11"/>
                <a:gd name="T34" fmla="*/ 5 w 13"/>
                <a:gd name="T35" fmla="*/ 9 h 11"/>
                <a:gd name="T36" fmla="*/ 5 w 13"/>
                <a:gd name="T37" fmla="*/ 10 h 11"/>
                <a:gd name="T38" fmla="*/ 5 w 13"/>
                <a:gd name="T39" fmla="*/ 9 h 11"/>
                <a:gd name="T40" fmla="*/ 5 w 13"/>
                <a:gd name="T41" fmla="*/ 10 h 11"/>
                <a:gd name="T42" fmla="*/ 5 w 13"/>
                <a:gd name="T43" fmla="*/ 9 h 11"/>
                <a:gd name="T44" fmla="*/ 6 w 13"/>
                <a:gd name="T45" fmla="*/ 8 h 11"/>
                <a:gd name="T46" fmla="*/ 8 w 13"/>
                <a:gd name="T47" fmla="*/ 5 h 11"/>
                <a:gd name="T48" fmla="*/ 10 w 13"/>
                <a:gd name="T49" fmla="*/ 6 h 11"/>
                <a:gd name="T50" fmla="*/ 10 w 13"/>
                <a:gd name="T51" fmla="*/ 3 h 11"/>
                <a:gd name="T52" fmla="*/ 10 w 13"/>
                <a:gd name="T53" fmla="*/ 3 h 11"/>
                <a:gd name="T54" fmla="*/ 9 w 13"/>
                <a:gd name="T55" fmla="*/ 3 h 11"/>
                <a:gd name="T56" fmla="*/ 6 w 13"/>
                <a:gd name="T57" fmla="*/ 5 h 11"/>
                <a:gd name="T58" fmla="*/ 4 w 13"/>
                <a:gd name="T5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1">
                  <a:moveTo>
                    <a:pt x="5" y="11"/>
                  </a:moveTo>
                  <a:cubicBezTo>
                    <a:pt x="5" y="11"/>
                    <a:pt x="5" y="11"/>
                    <a:pt x="5" y="11"/>
                  </a:cubicBezTo>
                  <a:cubicBezTo>
                    <a:pt x="4" y="11"/>
                    <a:pt x="3" y="9"/>
                    <a:pt x="3" y="9"/>
                  </a:cubicBezTo>
                  <a:cubicBezTo>
                    <a:pt x="2" y="8"/>
                    <a:pt x="2" y="8"/>
                    <a:pt x="2" y="8"/>
                  </a:cubicBezTo>
                  <a:cubicBezTo>
                    <a:pt x="0" y="7"/>
                    <a:pt x="0" y="7"/>
                    <a:pt x="0" y="7"/>
                  </a:cubicBezTo>
                  <a:cubicBezTo>
                    <a:pt x="1" y="6"/>
                    <a:pt x="1" y="6"/>
                    <a:pt x="1" y="6"/>
                  </a:cubicBezTo>
                  <a:cubicBezTo>
                    <a:pt x="3" y="4"/>
                    <a:pt x="4" y="4"/>
                    <a:pt x="5" y="3"/>
                  </a:cubicBezTo>
                  <a:cubicBezTo>
                    <a:pt x="6" y="3"/>
                    <a:pt x="7" y="2"/>
                    <a:pt x="8" y="1"/>
                  </a:cubicBezTo>
                  <a:cubicBezTo>
                    <a:pt x="10" y="0"/>
                    <a:pt x="11" y="1"/>
                    <a:pt x="12" y="3"/>
                  </a:cubicBezTo>
                  <a:cubicBezTo>
                    <a:pt x="13" y="4"/>
                    <a:pt x="12" y="7"/>
                    <a:pt x="10" y="8"/>
                  </a:cubicBezTo>
                  <a:cubicBezTo>
                    <a:pt x="10" y="8"/>
                    <a:pt x="10" y="8"/>
                    <a:pt x="10" y="8"/>
                  </a:cubicBezTo>
                  <a:cubicBezTo>
                    <a:pt x="9" y="8"/>
                    <a:pt x="9" y="8"/>
                    <a:pt x="9" y="8"/>
                  </a:cubicBezTo>
                  <a:cubicBezTo>
                    <a:pt x="9" y="8"/>
                    <a:pt x="8" y="7"/>
                    <a:pt x="8" y="7"/>
                  </a:cubicBezTo>
                  <a:cubicBezTo>
                    <a:pt x="8" y="8"/>
                    <a:pt x="8" y="8"/>
                    <a:pt x="8" y="8"/>
                  </a:cubicBezTo>
                  <a:cubicBezTo>
                    <a:pt x="7" y="9"/>
                    <a:pt x="7" y="11"/>
                    <a:pt x="5" y="11"/>
                  </a:cubicBezTo>
                  <a:close/>
                  <a:moveTo>
                    <a:pt x="4" y="6"/>
                  </a:moveTo>
                  <a:cubicBezTo>
                    <a:pt x="4" y="7"/>
                    <a:pt x="4" y="7"/>
                    <a:pt x="5" y="8"/>
                  </a:cubicBezTo>
                  <a:cubicBezTo>
                    <a:pt x="5" y="9"/>
                    <a:pt x="5" y="9"/>
                    <a:pt x="5" y="9"/>
                  </a:cubicBezTo>
                  <a:cubicBezTo>
                    <a:pt x="5" y="10"/>
                    <a:pt x="5" y="10"/>
                    <a:pt x="5" y="10"/>
                  </a:cubicBezTo>
                  <a:cubicBezTo>
                    <a:pt x="5" y="9"/>
                    <a:pt x="5" y="9"/>
                    <a:pt x="5" y="9"/>
                  </a:cubicBezTo>
                  <a:cubicBezTo>
                    <a:pt x="5" y="10"/>
                    <a:pt x="5" y="10"/>
                    <a:pt x="5" y="10"/>
                  </a:cubicBezTo>
                  <a:cubicBezTo>
                    <a:pt x="5" y="9"/>
                    <a:pt x="5" y="9"/>
                    <a:pt x="5" y="9"/>
                  </a:cubicBezTo>
                  <a:cubicBezTo>
                    <a:pt x="5" y="9"/>
                    <a:pt x="6" y="8"/>
                    <a:pt x="6" y="8"/>
                  </a:cubicBezTo>
                  <a:cubicBezTo>
                    <a:pt x="6" y="7"/>
                    <a:pt x="6" y="5"/>
                    <a:pt x="8" y="5"/>
                  </a:cubicBezTo>
                  <a:cubicBezTo>
                    <a:pt x="9" y="5"/>
                    <a:pt x="9" y="6"/>
                    <a:pt x="10" y="6"/>
                  </a:cubicBezTo>
                  <a:cubicBezTo>
                    <a:pt x="10" y="5"/>
                    <a:pt x="10" y="4"/>
                    <a:pt x="10" y="3"/>
                  </a:cubicBezTo>
                  <a:cubicBezTo>
                    <a:pt x="10" y="3"/>
                    <a:pt x="10" y="3"/>
                    <a:pt x="10" y="3"/>
                  </a:cubicBezTo>
                  <a:cubicBezTo>
                    <a:pt x="10" y="3"/>
                    <a:pt x="10" y="3"/>
                    <a:pt x="9" y="3"/>
                  </a:cubicBezTo>
                  <a:cubicBezTo>
                    <a:pt x="8" y="4"/>
                    <a:pt x="7" y="4"/>
                    <a:pt x="6" y="5"/>
                  </a:cubicBezTo>
                  <a:cubicBezTo>
                    <a:pt x="5" y="5"/>
                    <a:pt x="4" y="6"/>
                    <a:pt x="4"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1" name="Freeform 612"/>
            <p:cNvSpPr/>
            <p:nvPr/>
          </p:nvSpPr>
          <p:spPr bwMode="auto">
            <a:xfrm>
              <a:off x="5856288" y="2255664"/>
              <a:ext cx="71438" cy="76200"/>
            </a:xfrm>
            <a:custGeom>
              <a:avLst/>
              <a:gdLst>
                <a:gd name="T0" fmla="*/ 26 w 26"/>
                <a:gd name="T1" fmla="*/ 2 h 28"/>
                <a:gd name="T2" fmla="*/ 22 w 26"/>
                <a:gd name="T3" fmla="*/ 7 h 28"/>
                <a:gd name="T4" fmla="*/ 19 w 26"/>
                <a:gd name="T5" fmla="*/ 13 h 28"/>
                <a:gd name="T6" fmla="*/ 13 w 26"/>
                <a:gd name="T7" fmla="*/ 17 h 28"/>
                <a:gd name="T8" fmla="*/ 17 w 26"/>
                <a:gd name="T9" fmla="*/ 23 h 28"/>
                <a:gd name="T10" fmla="*/ 12 w 26"/>
                <a:gd name="T11" fmla="*/ 25 h 28"/>
                <a:gd name="T12" fmla="*/ 6 w 26"/>
                <a:gd name="T13" fmla="*/ 26 h 28"/>
                <a:gd name="T14" fmla="*/ 4 w 26"/>
                <a:gd name="T15" fmla="*/ 25 h 28"/>
                <a:gd name="T16" fmla="*/ 3 w 26"/>
                <a:gd name="T17" fmla="*/ 25 h 28"/>
                <a:gd name="T18" fmla="*/ 5 w 26"/>
                <a:gd name="T19" fmla="*/ 22 h 28"/>
                <a:gd name="T20" fmla="*/ 5 w 26"/>
                <a:gd name="T21" fmla="*/ 18 h 28"/>
                <a:gd name="T22" fmla="*/ 2 w 26"/>
                <a:gd name="T23" fmla="*/ 15 h 28"/>
                <a:gd name="T24" fmla="*/ 7 w 26"/>
                <a:gd name="T25" fmla="*/ 11 h 28"/>
                <a:gd name="T26" fmla="*/ 12 w 26"/>
                <a:gd name="T27" fmla="*/ 8 h 28"/>
                <a:gd name="T28" fmla="*/ 16 w 26"/>
                <a:gd name="T29" fmla="*/ 5 h 28"/>
                <a:gd name="T30" fmla="*/ 24 w 26"/>
                <a:gd name="T31" fmla="*/ 0 h 28"/>
                <a:gd name="T32" fmla="*/ 26 w 26"/>
                <a:gd name="T3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8">
                  <a:moveTo>
                    <a:pt x="26" y="2"/>
                  </a:moveTo>
                  <a:cubicBezTo>
                    <a:pt x="26" y="4"/>
                    <a:pt x="23" y="5"/>
                    <a:pt x="22" y="7"/>
                  </a:cubicBezTo>
                  <a:cubicBezTo>
                    <a:pt x="21" y="11"/>
                    <a:pt x="23" y="10"/>
                    <a:pt x="19" y="13"/>
                  </a:cubicBezTo>
                  <a:cubicBezTo>
                    <a:pt x="18" y="14"/>
                    <a:pt x="13" y="16"/>
                    <a:pt x="13" y="17"/>
                  </a:cubicBezTo>
                  <a:cubicBezTo>
                    <a:pt x="13" y="20"/>
                    <a:pt x="14" y="21"/>
                    <a:pt x="17" y="23"/>
                  </a:cubicBezTo>
                  <a:cubicBezTo>
                    <a:pt x="15" y="24"/>
                    <a:pt x="13" y="24"/>
                    <a:pt x="12" y="25"/>
                  </a:cubicBezTo>
                  <a:cubicBezTo>
                    <a:pt x="10" y="27"/>
                    <a:pt x="9" y="27"/>
                    <a:pt x="6" y="26"/>
                  </a:cubicBezTo>
                  <a:cubicBezTo>
                    <a:pt x="5" y="28"/>
                    <a:pt x="4" y="27"/>
                    <a:pt x="4" y="25"/>
                  </a:cubicBezTo>
                  <a:cubicBezTo>
                    <a:pt x="4" y="25"/>
                    <a:pt x="3" y="25"/>
                    <a:pt x="3" y="25"/>
                  </a:cubicBezTo>
                  <a:cubicBezTo>
                    <a:pt x="3" y="24"/>
                    <a:pt x="4" y="23"/>
                    <a:pt x="5" y="22"/>
                  </a:cubicBezTo>
                  <a:cubicBezTo>
                    <a:pt x="4" y="21"/>
                    <a:pt x="5" y="19"/>
                    <a:pt x="5" y="18"/>
                  </a:cubicBezTo>
                  <a:cubicBezTo>
                    <a:pt x="4" y="18"/>
                    <a:pt x="0" y="17"/>
                    <a:pt x="2" y="15"/>
                  </a:cubicBezTo>
                  <a:cubicBezTo>
                    <a:pt x="3" y="13"/>
                    <a:pt x="5" y="13"/>
                    <a:pt x="7" y="11"/>
                  </a:cubicBezTo>
                  <a:cubicBezTo>
                    <a:pt x="8" y="10"/>
                    <a:pt x="10" y="7"/>
                    <a:pt x="12" y="8"/>
                  </a:cubicBezTo>
                  <a:cubicBezTo>
                    <a:pt x="14" y="9"/>
                    <a:pt x="17" y="9"/>
                    <a:pt x="16" y="5"/>
                  </a:cubicBezTo>
                  <a:cubicBezTo>
                    <a:pt x="20" y="5"/>
                    <a:pt x="22" y="3"/>
                    <a:pt x="24" y="0"/>
                  </a:cubicBezTo>
                  <a:cubicBezTo>
                    <a:pt x="24" y="0"/>
                    <a:pt x="25" y="1"/>
                    <a:pt x="26"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2" name="Freeform 613"/>
            <p:cNvSpPr>
              <a:spLocks noEditPoints="1"/>
            </p:cNvSpPr>
            <p:nvPr/>
          </p:nvSpPr>
          <p:spPr bwMode="auto">
            <a:xfrm>
              <a:off x="5856288" y="2249314"/>
              <a:ext cx="74613" cy="82550"/>
            </a:xfrm>
            <a:custGeom>
              <a:avLst/>
              <a:gdLst>
                <a:gd name="T0" fmla="*/ 4 w 27"/>
                <a:gd name="T1" fmla="*/ 29 h 30"/>
                <a:gd name="T2" fmla="*/ 1 w 27"/>
                <a:gd name="T3" fmla="*/ 28 h 30"/>
                <a:gd name="T4" fmla="*/ 4 w 27"/>
                <a:gd name="T5" fmla="*/ 24 h 30"/>
                <a:gd name="T6" fmla="*/ 0 w 27"/>
                <a:gd name="T7" fmla="*/ 19 h 30"/>
                <a:gd name="T8" fmla="*/ 5 w 27"/>
                <a:gd name="T9" fmla="*/ 13 h 30"/>
                <a:gd name="T10" fmla="*/ 8 w 27"/>
                <a:gd name="T11" fmla="*/ 11 h 30"/>
                <a:gd name="T12" fmla="*/ 12 w 27"/>
                <a:gd name="T13" fmla="*/ 9 h 30"/>
                <a:gd name="T14" fmla="*/ 15 w 27"/>
                <a:gd name="T15" fmla="*/ 9 h 30"/>
                <a:gd name="T16" fmla="*/ 15 w 27"/>
                <a:gd name="T17" fmla="*/ 6 h 30"/>
                <a:gd name="T18" fmla="*/ 23 w 27"/>
                <a:gd name="T19" fmla="*/ 2 h 30"/>
                <a:gd name="T20" fmla="*/ 24 w 27"/>
                <a:gd name="T21" fmla="*/ 1 h 30"/>
                <a:gd name="T22" fmla="*/ 26 w 27"/>
                <a:gd name="T23" fmla="*/ 3 h 30"/>
                <a:gd name="T24" fmla="*/ 23 w 27"/>
                <a:gd name="T25" fmla="*/ 9 h 30"/>
                <a:gd name="T26" fmla="*/ 20 w 27"/>
                <a:gd name="T27" fmla="*/ 16 h 30"/>
                <a:gd name="T28" fmla="*/ 14 w 27"/>
                <a:gd name="T29" fmla="*/ 19 h 30"/>
                <a:gd name="T30" fmla="*/ 18 w 27"/>
                <a:gd name="T31" fmla="*/ 24 h 30"/>
                <a:gd name="T32" fmla="*/ 18 w 27"/>
                <a:gd name="T33" fmla="*/ 25 h 30"/>
                <a:gd name="T34" fmla="*/ 12 w 27"/>
                <a:gd name="T35" fmla="*/ 27 h 30"/>
                <a:gd name="T36" fmla="*/ 5 w 27"/>
                <a:gd name="T37" fmla="*/ 30 h 30"/>
                <a:gd name="T38" fmla="*/ 7 w 27"/>
                <a:gd name="T39" fmla="*/ 27 h 30"/>
                <a:gd name="T40" fmla="*/ 14 w 27"/>
                <a:gd name="T41" fmla="*/ 25 h 30"/>
                <a:gd name="T42" fmla="*/ 15 w 27"/>
                <a:gd name="T43" fmla="*/ 25 h 30"/>
                <a:gd name="T44" fmla="*/ 16 w 27"/>
                <a:gd name="T45" fmla="*/ 16 h 30"/>
                <a:gd name="T46" fmla="*/ 20 w 27"/>
                <a:gd name="T47" fmla="*/ 12 h 30"/>
                <a:gd name="T48" fmla="*/ 23 w 27"/>
                <a:gd name="T49" fmla="*/ 6 h 30"/>
                <a:gd name="T50" fmla="*/ 24 w 27"/>
                <a:gd name="T51" fmla="*/ 3 h 30"/>
                <a:gd name="T52" fmla="*/ 17 w 27"/>
                <a:gd name="T53" fmla="*/ 10 h 30"/>
                <a:gd name="T54" fmla="*/ 11 w 27"/>
                <a:gd name="T55" fmla="*/ 10 h 30"/>
                <a:gd name="T56" fmla="*/ 8 w 27"/>
                <a:gd name="T57" fmla="*/ 14 h 30"/>
                <a:gd name="T58" fmla="*/ 2 w 27"/>
                <a:gd name="T59" fmla="*/ 18 h 30"/>
                <a:gd name="T60" fmla="*/ 5 w 27"/>
                <a:gd name="T61" fmla="*/ 19 h 30"/>
                <a:gd name="T62" fmla="*/ 7 w 27"/>
                <a:gd name="T63" fmla="*/ 19 h 30"/>
                <a:gd name="T64" fmla="*/ 6 w 27"/>
                <a:gd name="T65" fmla="*/ 21 h 30"/>
                <a:gd name="T66" fmla="*/ 7 w 27"/>
                <a:gd name="T67" fmla="*/ 24 h 30"/>
                <a:gd name="T68" fmla="*/ 4 w 27"/>
                <a:gd name="T69" fmla="*/ 26 h 30"/>
                <a:gd name="T70" fmla="*/ 5 w 27"/>
                <a:gd name="T71"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0">
                  <a:moveTo>
                    <a:pt x="5" y="30"/>
                  </a:moveTo>
                  <a:cubicBezTo>
                    <a:pt x="5" y="30"/>
                    <a:pt x="4" y="30"/>
                    <a:pt x="4" y="29"/>
                  </a:cubicBezTo>
                  <a:cubicBezTo>
                    <a:pt x="4" y="29"/>
                    <a:pt x="4" y="29"/>
                    <a:pt x="3" y="28"/>
                  </a:cubicBezTo>
                  <a:cubicBezTo>
                    <a:pt x="1" y="28"/>
                    <a:pt x="1" y="28"/>
                    <a:pt x="1" y="28"/>
                  </a:cubicBezTo>
                  <a:cubicBezTo>
                    <a:pt x="2" y="27"/>
                    <a:pt x="2" y="27"/>
                    <a:pt x="2" y="27"/>
                  </a:cubicBezTo>
                  <a:cubicBezTo>
                    <a:pt x="2" y="26"/>
                    <a:pt x="3" y="24"/>
                    <a:pt x="4" y="24"/>
                  </a:cubicBezTo>
                  <a:cubicBezTo>
                    <a:pt x="3" y="23"/>
                    <a:pt x="4" y="22"/>
                    <a:pt x="4" y="21"/>
                  </a:cubicBezTo>
                  <a:cubicBezTo>
                    <a:pt x="3" y="21"/>
                    <a:pt x="1" y="20"/>
                    <a:pt x="0" y="19"/>
                  </a:cubicBezTo>
                  <a:cubicBezTo>
                    <a:pt x="0" y="19"/>
                    <a:pt x="0" y="18"/>
                    <a:pt x="1" y="17"/>
                  </a:cubicBezTo>
                  <a:cubicBezTo>
                    <a:pt x="2" y="15"/>
                    <a:pt x="3" y="14"/>
                    <a:pt x="5" y="13"/>
                  </a:cubicBezTo>
                  <a:cubicBezTo>
                    <a:pt x="5" y="13"/>
                    <a:pt x="6" y="13"/>
                    <a:pt x="6" y="12"/>
                  </a:cubicBezTo>
                  <a:cubicBezTo>
                    <a:pt x="7" y="12"/>
                    <a:pt x="7" y="12"/>
                    <a:pt x="8" y="11"/>
                  </a:cubicBezTo>
                  <a:cubicBezTo>
                    <a:pt x="9" y="10"/>
                    <a:pt x="10" y="8"/>
                    <a:pt x="11" y="8"/>
                  </a:cubicBezTo>
                  <a:cubicBezTo>
                    <a:pt x="12" y="8"/>
                    <a:pt x="12" y="9"/>
                    <a:pt x="12" y="9"/>
                  </a:cubicBezTo>
                  <a:cubicBezTo>
                    <a:pt x="13" y="9"/>
                    <a:pt x="14" y="9"/>
                    <a:pt x="15" y="9"/>
                  </a:cubicBezTo>
                  <a:cubicBezTo>
                    <a:pt x="15" y="9"/>
                    <a:pt x="15" y="9"/>
                    <a:pt x="15" y="9"/>
                  </a:cubicBezTo>
                  <a:cubicBezTo>
                    <a:pt x="15" y="9"/>
                    <a:pt x="16" y="9"/>
                    <a:pt x="15" y="7"/>
                  </a:cubicBezTo>
                  <a:cubicBezTo>
                    <a:pt x="15" y="6"/>
                    <a:pt x="15" y="6"/>
                    <a:pt x="15" y="6"/>
                  </a:cubicBezTo>
                  <a:cubicBezTo>
                    <a:pt x="16" y="6"/>
                    <a:pt x="16" y="6"/>
                    <a:pt x="16" y="6"/>
                  </a:cubicBezTo>
                  <a:cubicBezTo>
                    <a:pt x="19" y="6"/>
                    <a:pt x="21" y="5"/>
                    <a:pt x="23" y="2"/>
                  </a:cubicBezTo>
                  <a:cubicBezTo>
                    <a:pt x="23" y="0"/>
                    <a:pt x="23" y="0"/>
                    <a:pt x="23" y="0"/>
                  </a:cubicBezTo>
                  <a:cubicBezTo>
                    <a:pt x="24" y="1"/>
                    <a:pt x="24" y="1"/>
                    <a:pt x="24" y="1"/>
                  </a:cubicBezTo>
                  <a:cubicBezTo>
                    <a:pt x="24" y="1"/>
                    <a:pt x="25" y="2"/>
                    <a:pt x="25" y="2"/>
                  </a:cubicBezTo>
                  <a:cubicBezTo>
                    <a:pt x="25" y="2"/>
                    <a:pt x="26" y="3"/>
                    <a:pt x="26" y="3"/>
                  </a:cubicBezTo>
                  <a:cubicBezTo>
                    <a:pt x="27" y="6"/>
                    <a:pt x="26" y="7"/>
                    <a:pt x="25" y="8"/>
                  </a:cubicBezTo>
                  <a:cubicBezTo>
                    <a:pt x="24" y="8"/>
                    <a:pt x="23" y="9"/>
                    <a:pt x="23" y="9"/>
                  </a:cubicBezTo>
                  <a:cubicBezTo>
                    <a:pt x="23" y="11"/>
                    <a:pt x="22" y="11"/>
                    <a:pt x="22" y="12"/>
                  </a:cubicBezTo>
                  <a:cubicBezTo>
                    <a:pt x="22" y="13"/>
                    <a:pt x="22" y="14"/>
                    <a:pt x="20" y="16"/>
                  </a:cubicBezTo>
                  <a:cubicBezTo>
                    <a:pt x="19" y="16"/>
                    <a:pt x="18" y="17"/>
                    <a:pt x="17" y="17"/>
                  </a:cubicBezTo>
                  <a:cubicBezTo>
                    <a:pt x="16" y="18"/>
                    <a:pt x="15" y="19"/>
                    <a:pt x="14" y="19"/>
                  </a:cubicBezTo>
                  <a:cubicBezTo>
                    <a:pt x="14" y="21"/>
                    <a:pt x="15" y="22"/>
                    <a:pt x="17" y="23"/>
                  </a:cubicBezTo>
                  <a:cubicBezTo>
                    <a:pt x="17" y="23"/>
                    <a:pt x="17" y="24"/>
                    <a:pt x="18" y="24"/>
                  </a:cubicBezTo>
                  <a:cubicBezTo>
                    <a:pt x="18" y="25"/>
                    <a:pt x="18" y="25"/>
                    <a:pt x="18" y="25"/>
                  </a:cubicBezTo>
                  <a:cubicBezTo>
                    <a:pt x="18" y="25"/>
                    <a:pt x="18" y="25"/>
                    <a:pt x="18" y="25"/>
                  </a:cubicBezTo>
                  <a:cubicBezTo>
                    <a:pt x="17" y="27"/>
                    <a:pt x="15" y="27"/>
                    <a:pt x="14" y="27"/>
                  </a:cubicBezTo>
                  <a:cubicBezTo>
                    <a:pt x="13" y="27"/>
                    <a:pt x="13" y="27"/>
                    <a:pt x="12" y="27"/>
                  </a:cubicBezTo>
                  <a:cubicBezTo>
                    <a:pt x="11" y="29"/>
                    <a:pt x="9" y="30"/>
                    <a:pt x="7" y="29"/>
                  </a:cubicBezTo>
                  <a:cubicBezTo>
                    <a:pt x="6" y="30"/>
                    <a:pt x="5" y="30"/>
                    <a:pt x="5" y="30"/>
                  </a:cubicBezTo>
                  <a:close/>
                  <a:moveTo>
                    <a:pt x="6" y="26"/>
                  </a:moveTo>
                  <a:cubicBezTo>
                    <a:pt x="7" y="27"/>
                    <a:pt x="7" y="27"/>
                    <a:pt x="7" y="27"/>
                  </a:cubicBezTo>
                  <a:cubicBezTo>
                    <a:pt x="9" y="28"/>
                    <a:pt x="9" y="28"/>
                    <a:pt x="11" y="26"/>
                  </a:cubicBezTo>
                  <a:cubicBezTo>
                    <a:pt x="12" y="25"/>
                    <a:pt x="13" y="25"/>
                    <a:pt x="14" y="25"/>
                  </a:cubicBezTo>
                  <a:cubicBezTo>
                    <a:pt x="14" y="25"/>
                    <a:pt x="15" y="25"/>
                    <a:pt x="15" y="25"/>
                  </a:cubicBezTo>
                  <a:cubicBezTo>
                    <a:pt x="15" y="25"/>
                    <a:pt x="15" y="25"/>
                    <a:pt x="15" y="25"/>
                  </a:cubicBezTo>
                  <a:cubicBezTo>
                    <a:pt x="14" y="23"/>
                    <a:pt x="12" y="22"/>
                    <a:pt x="12" y="19"/>
                  </a:cubicBezTo>
                  <a:cubicBezTo>
                    <a:pt x="12" y="18"/>
                    <a:pt x="13" y="17"/>
                    <a:pt x="16" y="16"/>
                  </a:cubicBezTo>
                  <a:cubicBezTo>
                    <a:pt x="17" y="15"/>
                    <a:pt x="18" y="15"/>
                    <a:pt x="18" y="14"/>
                  </a:cubicBezTo>
                  <a:cubicBezTo>
                    <a:pt x="20" y="13"/>
                    <a:pt x="20" y="12"/>
                    <a:pt x="20" y="12"/>
                  </a:cubicBezTo>
                  <a:cubicBezTo>
                    <a:pt x="21" y="11"/>
                    <a:pt x="21" y="10"/>
                    <a:pt x="21" y="9"/>
                  </a:cubicBezTo>
                  <a:cubicBezTo>
                    <a:pt x="22" y="8"/>
                    <a:pt x="23" y="7"/>
                    <a:pt x="23" y="6"/>
                  </a:cubicBezTo>
                  <a:cubicBezTo>
                    <a:pt x="25" y="5"/>
                    <a:pt x="25" y="5"/>
                    <a:pt x="25" y="4"/>
                  </a:cubicBezTo>
                  <a:cubicBezTo>
                    <a:pt x="25" y="4"/>
                    <a:pt x="24" y="4"/>
                    <a:pt x="24" y="3"/>
                  </a:cubicBezTo>
                  <a:cubicBezTo>
                    <a:pt x="22" y="6"/>
                    <a:pt x="21" y="8"/>
                    <a:pt x="17" y="8"/>
                  </a:cubicBezTo>
                  <a:cubicBezTo>
                    <a:pt x="18" y="9"/>
                    <a:pt x="17" y="10"/>
                    <a:pt x="17" y="10"/>
                  </a:cubicBezTo>
                  <a:cubicBezTo>
                    <a:pt x="17" y="11"/>
                    <a:pt x="16" y="11"/>
                    <a:pt x="15" y="11"/>
                  </a:cubicBezTo>
                  <a:cubicBezTo>
                    <a:pt x="14" y="11"/>
                    <a:pt x="12" y="11"/>
                    <a:pt x="11" y="10"/>
                  </a:cubicBezTo>
                  <a:cubicBezTo>
                    <a:pt x="11" y="10"/>
                    <a:pt x="10" y="12"/>
                    <a:pt x="9" y="12"/>
                  </a:cubicBezTo>
                  <a:cubicBezTo>
                    <a:pt x="9" y="13"/>
                    <a:pt x="8" y="13"/>
                    <a:pt x="8" y="14"/>
                  </a:cubicBezTo>
                  <a:cubicBezTo>
                    <a:pt x="7" y="14"/>
                    <a:pt x="6" y="15"/>
                    <a:pt x="6" y="15"/>
                  </a:cubicBezTo>
                  <a:cubicBezTo>
                    <a:pt x="4" y="16"/>
                    <a:pt x="3" y="16"/>
                    <a:pt x="2" y="18"/>
                  </a:cubicBezTo>
                  <a:cubicBezTo>
                    <a:pt x="2" y="18"/>
                    <a:pt x="2" y="18"/>
                    <a:pt x="2" y="18"/>
                  </a:cubicBezTo>
                  <a:cubicBezTo>
                    <a:pt x="2" y="18"/>
                    <a:pt x="4" y="19"/>
                    <a:pt x="5" y="19"/>
                  </a:cubicBezTo>
                  <a:cubicBezTo>
                    <a:pt x="5" y="19"/>
                    <a:pt x="5" y="19"/>
                    <a:pt x="5" y="19"/>
                  </a:cubicBezTo>
                  <a:cubicBezTo>
                    <a:pt x="7" y="19"/>
                    <a:pt x="7" y="19"/>
                    <a:pt x="7" y="19"/>
                  </a:cubicBezTo>
                  <a:cubicBezTo>
                    <a:pt x="6" y="20"/>
                    <a:pt x="6" y="20"/>
                    <a:pt x="6" y="20"/>
                  </a:cubicBezTo>
                  <a:cubicBezTo>
                    <a:pt x="6" y="20"/>
                    <a:pt x="6" y="21"/>
                    <a:pt x="6" y="21"/>
                  </a:cubicBezTo>
                  <a:cubicBezTo>
                    <a:pt x="6" y="23"/>
                    <a:pt x="6" y="23"/>
                    <a:pt x="6" y="23"/>
                  </a:cubicBezTo>
                  <a:cubicBezTo>
                    <a:pt x="7" y="24"/>
                    <a:pt x="7" y="24"/>
                    <a:pt x="7" y="24"/>
                  </a:cubicBezTo>
                  <a:cubicBezTo>
                    <a:pt x="6" y="25"/>
                    <a:pt x="6" y="25"/>
                    <a:pt x="6" y="25"/>
                  </a:cubicBezTo>
                  <a:cubicBezTo>
                    <a:pt x="5" y="25"/>
                    <a:pt x="5" y="26"/>
                    <a:pt x="4" y="26"/>
                  </a:cubicBezTo>
                  <a:cubicBezTo>
                    <a:pt x="6" y="26"/>
                    <a:pt x="6" y="26"/>
                    <a:pt x="6" y="26"/>
                  </a:cubicBezTo>
                  <a:cubicBezTo>
                    <a:pt x="5" y="27"/>
                    <a:pt x="5" y="27"/>
                    <a:pt x="5" y="27"/>
                  </a:cubicBezTo>
                  <a:lnTo>
                    <a:pt x="6" y="2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3" name="Freeform 614"/>
            <p:cNvSpPr/>
            <p:nvPr/>
          </p:nvSpPr>
          <p:spPr bwMode="auto">
            <a:xfrm>
              <a:off x="5875338" y="2317577"/>
              <a:ext cx="44450" cy="55563"/>
            </a:xfrm>
            <a:custGeom>
              <a:avLst/>
              <a:gdLst>
                <a:gd name="T0" fmla="*/ 10 w 16"/>
                <a:gd name="T1" fmla="*/ 0 h 20"/>
                <a:gd name="T2" fmla="*/ 14 w 16"/>
                <a:gd name="T3" fmla="*/ 12 h 20"/>
                <a:gd name="T4" fmla="*/ 11 w 16"/>
                <a:gd name="T5" fmla="*/ 16 h 20"/>
                <a:gd name="T6" fmla="*/ 9 w 16"/>
                <a:gd name="T7" fmla="*/ 17 h 20"/>
                <a:gd name="T8" fmla="*/ 7 w 16"/>
                <a:gd name="T9" fmla="*/ 18 h 20"/>
                <a:gd name="T10" fmla="*/ 6 w 16"/>
                <a:gd name="T11" fmla="*/ 18 h 20"/>
                <a:gd name="T12" fmla="*/ 6 w 16"/>
                <a:gd name="T13" fmla="*/ 19 h 20"/>
                <a:gd name="T14" fmla="*/ 6 w 16"/>
                <a:gd name="T15" fmla="*/ 18 h 20"/>
                <a:gd name="T16" fmla="*/ 1 w 16"/>
                <a:gd name="T17" fmla="*/ 20 h 20"/>
                <a:gd name="T18" fmla="*/ 2 w 16"/>
                <a:gd name="T19" fmla="*/ 18 h 20"/>
                <a:gd name="T20" fmla="*/ 2 w 16"/>
                <a:gd name="T21" fmla="*/ 19 h 20"/>
                <a:gd name="T22" fmla="*/ 2 w 16"/>
                <a:gd name="T23" fmla="*/ 16 h 20"/>
                <a:gd name="T24" fmla="*/ 2 w 16"/>
                <a:gd name="T25" fmla="*/ 9 h 20"/>
                <a:gd name="T26" fmla="*/ 2 w 16"/>
                <a:gd name="T27" fmla="*/ 10 h 20"/>
                <a:gd name="T28" fmla="*/ 4 w 16"/>
                <a:gd name="T29" fmla="*/ 8 h 20"/>
                <a:gd name="T30" fmla="*/ 4 w 16"/>
                <a:gd name="T31" fmla="*/ 3 h 20"/>
                <a:gd name="T32" fmla="*/ 10 w 16"/>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0">
                  <a:moveTo>
                    <a:pt x="10" y="0"/>
                  </a:moveTo>
                  <a:cubicBezTo>
                    <a:pt x="12" y="3"/>
                    <a:pt x="16" y="8"/>
                    <a:pt x="14" y="12"/>
                  </a:cubicBezTo>
                  <a:cubicBezTo>
                    <a:pt x="13" y="16"/>
                    <a:pt x="13" y="15"/>
                    <a:pt x="11" y="16"/>
                  </a:cubicBezTo>
                  <a:cubicBezTo>
                    <a:pt x="9" y="17"/>
                    <a:pt x="11" y="18"/>
                    <a:pt x="9" y="17"/>
                  </a:cubicBezTo>
                  <a:cubicBezTo>
                    <a:pt x="8" y="17"/>
                    <a:pt x="7" y="17"/>
                    <a:pt x="7" y="18"/>
                  </a:cubicBezTo>
                  <a:cubicBezTo>
                    <a:pt x="6" y="18"/>
                    <a:pt x="6" y="18"/>
                    <a:pt x="6" y="18"/>
                  </a:cubicBezTo>
                  <a:cubicBezTo>
                    <a:pt x="6" y="18"/>
                    <a:pt x="6" y="19"/>
                    <a:pt x="6" y="19"/>
                  </a:cubicBezTo>
                  <a:cubicBezTo>
                    <a:pt x="6" y="19"/>
                    <a:pt x="5" y="19"/>
                    <a:pt x="6" y="18"/>
                  </a:cubicBezTo>
                  <a:cubicBezTo>
                    <a:pt x="5" y="19"/>
                    <a:pt x="3" y="20"/>
                    <a:pt x="1" y="20"/>
                  </a:cubicBezTo>
                  <a:cubicBezTo>
                    <a:pt x="1" y="19"/>
                    <a:pt x="2" y="19"/>
                    <a:pt x="2" y="18"/>
                  </a:cubicBezTo>
                  <a:cubicBezTo>
                    <a:pt x="2" y="19"/>
                    <a:pt x="2" y="19"/>
                    <a:pt x="2" y="19"/>
                  </a:cubicBezTo>
                  <a:cubicBezTo>
                    <a:pt x="2" y="18"/>
                    <a:pt x="2" y="17"/>
                    <a:pt x="2" y="16"/>
                  </a:cubicBezTo>
                  <a:cubicBezTo>
                    <a:pt x="3" y="13"/>
                    <a:pt x="3" y="12"/>
                    <a:pt x="2" y="9"/>
                  </a:cubicBezTo>
                  <a:cubicBezTo>
                    <a:pt x="2" y="9"/>
                    <a:pt x="2" y="10"/>
                    <a:pt x="2" y="10"/>
                  </a:cubicBezTo>
                  <a:cubicBezTo>
                    <a:pt x="0" y="8"/>
                    <a:pt x="3" y="7"/>
                    <a:pt x="4" y="8"/>
                  </a:cubicBezTo>
                  <a:cubicBezTo>
                    <a:pt x="3" y="6"/>
                    <a:pt x="2" y="4"/>
                    <a:pt x="4" y="3"/>
                  </a:cubicBezTo>
                  <a:cubicBezTo>
                    <a:pt x="6" y="1"/>
                    <a:pt x="8" y="2"/>
                    <a:pt x="1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4" name="Freeform 615"/>
            <p:cNvSpPr>
              <a:spLocks noEditPoints="1"/>
            </p:cNvSpPr>
            <p:nvPr/>
          </p:nvSpPr>
          <p:spPr bwMode="auto">
            <a:xfrm>
              <a:off x="5875338" y="2312814"/>
              <a:ext cx="47625" cy="73025"/>
            </a:xfrm>
            <a:custGeom>
              <a:avLst/>
              <a:gdLst>
                <a:gd name="T0" fmla="*/ 5 w 17"/>
                <a:gd name="T1" fmla="*/ 27 h 27"/>
                <a:gd name="T2" fmla="*/ 5 w 17"/>
                <a:gd name="T3" fmla="*/ 23 h 27"/>
                <a:gd name="T4" fmla="*/ 4 w 17"/>
                <a:gd name="T5" fmla="*/ 23 h 27"/>
                <a:gd name="T6" fmla="*/ 2 w 17"/>
                <a:gd name="T7" fmla="*/ 23 h 27"/>
                <a:gd name="T8" fmla="*/ 0 w 17"/>
                <a:gd name="T9" fmla="*/ 23 h 27"/>
                <a:gd name="T10" fmla="*/ 1 w 17"/>
                <a:gd name="T11" fmla="*/ 19 h 27"/>
                <a:gd name="T12" fmla="*/ 1 w 17"/>
                <a:gd name="T13" fmla="*/ 19 h 27"/>
                <a:gd name="T14" fmla="*/ 1 w 17"/>
                <a:gd name="T15" fmla="*/ 18 h 27"/>
                <a:gd name="T16" fmla="*/ 2 w 17"/>
                <a:gd name="T17" fmla="*/ 13 h 27"/>
                <a:gd name="T18" fmla="*/ 2 w 17"/>
                <a:gd name="T19" fmla="*/ 14 h 27"/>
                <a:gd name="T20" fmla="*/ 1 w 17"/>
                <a:gd name="T21" fmla="*/ 12 h 27"/>
                <a:gd name="T22" fmla="*/ 1 w 17"/>
                <a:gd name="T23" fmla="*/ 10 h 27"/>
                <a:gd name="T24" fmla="*/ 2 w 17"/>
                <a:gd name="T25" fmla="*/ 9 h 27"/>
                <a:gd name="T26" fmla="*/ 3 w 17"/>
                <a:gd name="T27" fmla="*/ 4 h 27"/>
                <a:gd name="T28" fmla="*/ 7 w 17"/>
                <a:gd name="T29" fmla="*/ 2 h 27"/>
                <a:gd name="T30" fmla="*/ 9 w 17"/>
                <a:gd name="T31" fmla="*/ 1 h 27"/>
                <a:gd name="T32" fmla="*/ 10 w 17"/>
                <a:gd name="T33" fmla="*/ 0 h 27"/>
                <a:gd name="T34" fmla="*/ 11 w 17"/>
                <a:gd name="T35" fmla="*/ 2 h 27"/>
                <a:gd name="T36" fmla="*/ 15 w 17"/>
                <a:gd name="T37" fmla="*/ 15 h 27"/>
                <a:gd name="T38" fmla="*/ 12 w 17"/>
                <a:gd name="T39" fmla="*/ 19 h 27"/>
                <a:gd name="T40" fmla="*/ 11 w 17"/>
                <a:gd name="T41" fmla="*/ 19 h 27"/>
                <a:gd name="T42" fmla="*/ 11 w 17"/>
                <a:gd name="T43" fmla="*/ 19 h 27"/>
                <a:gd name="T44" fmla="*/ 10 w 17"/>
                <a:gd name="T45" fmla="*/ 21 h 27"/>
                <a:gd name="T46" fmla="*/ 8 w 17"/>
                <a:gd name="T47" fmla="*/ 20 h 27"/>
                <a:gd name="T48" fmla="*/ 8 w 17"/>
                <a:gd name="T49" fmla="*/ 20 h 27"/>
                <a:gd name="T50" fmla="*/ 7 w 17"/>
                <a:gd name="T51" fmla="*/ 21 h 27"/>
                <a:gd name="T52" fmla="*/ 7 w 17"/>
                <a:gd name="T53" fmla="*/ 23 h 27"/>
                <a:gd name="T54" fmla="*/ 6 w 17"/>
                <a:gd name="T55" fmla="*/ 22 h 27"/>
                <a:gd name="T56" fmla="*/ 5 w 17"/>
                <a:gd name="T57" fmla="*/ 27 h 27"/>
                <a:gd name="T58" fmla="*/ 3 w 17"/>
                <a:gd name="T59" fmla="*/ 11 h 27"/>
                <a:gd name="T60" fmla="*/ 3 w 17"/>
                <a:gd name="T61" fmla="*/ 18 h 27"/>
                <a:gd name="T62" fmla="*/ 3 w 17"/>
                <a:gd name="T63" fmla="*/ 20 h 27"/>
                <a:gd name="T64" fmla="*/ 3 w 17"/>
                <a:gd name="T65" fmla="*/ 21 h 27"/>
                <a:gd name="T66" fmla="*/ 5 w 17"/>
                <a:gd name="T67" fmla="*/ 19 h 27"/>
                <a:gd name="T68" fmla="*/ 6 w 17"/>
                <a:gd name="T69" fmla="*/ 19 h 27"/>
                <a:gd name="T70" fmla="*/ 6 w 17"/>
                <a:gd name="T71" fmla="*/ 17 h 27"/>
                <a:gd name="T72" fmla="*/ 6 w 17"/>
                <a:gd name="T73" fmla="*/ 18 h 27"/>
                <a:gd name="T74" fmla="*/ 8 w 17"/>
                <a:gd name="T75" fmla="*/ 15 h 27"/>
                <a:gd name="T76" fmla="*/ 7 w 17"/>
                <a:gd name="T77" fmla="*/ 18 h 27"/>
                <a:gd name="T78" fmla="*/ 9 w 17"/>
                <a:gd name="T79" fmla="*/ 18 h 27"/>
                <a:gd name="T80" fmla="*/ 10 w 17"/>
                <a:gd name="T81" fmla="*/ 17 h 27"/>
                <a:gd name="T82" fmla="*/ 12 w 17"/>
                <a:gd name="T83" fmla="*/ 17 h 27"/>
                <a:gd name="T84" fmla="*/ 13 w 17"/>
                <a:gd name="T85" fmla="*/ 14 h 27"/>
                <a:gd name="T86" fmla="*/ 10 w 17"/>
                <a:gd name="T87" fmla="*/ 3 h 27"/>
                <a:gd name="T88" fmla="*/ 7 w 17"/>
                <a:gd name="T89" fmla="*/ 4 h 27"/>
                <a:gd name="T90" fmla="*/ 5 w 17"/>
                <a:gd name="T91" fmla="*/ 5 h 27"/>
                <a:gd name="T92" fmla="*/ 4 w 17"/>
                <a:gd name="T93" fmla="*/ 8 h 27"/>
                <a:gd name="T94" fmla="*/ 5 w 17"/>
                <a:gd name="T95" fmla="*/ 10 h 27"/>
                <a:gd name="T96" fmla="*/ 6 w 17"/>
                <a:gd name="T97" fmla="*/ 12 h 27"/>
                <a:gd name="T98" fmla="*/ 4 w 17"/>
                <a:gd name="T99" fmla="*/ 11 h 27"/>
                <a:gd name="T100" fmla="*/ 3 w 17"/>
                <a:gd name="T101"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 h="27">
                  <a:moveTo>
                    <a:pt x="5" y="27"/>
                  </a:moveTo>
                  <a:cubicBezTo>
                    <a:pt x="5" y="23"/>
                    <a:pt x="5" y="23"/>
                    <a:pt x="5" y="23"/>
                  </a:cubicBezTo>
                  <a:cubicBezTo>
                    <a:pt x="4" y="23"/>
                    <a:pt x="4" y="23"/>
                    <a:pt x="4" y="23"/>
                  </a:cubicBezTo>
                  <a:cubicBezTo>
                    <a:pt x="3" y="23"/>
                    <a:pt x="2" y="23"/>
                    <a:pt x="2" y="23"/>
                  </a:cubicBezTo>
                  <a:cubicBezTo>
                    <a:pt x="0" y="23"/>
                    <a:pt x="0" y="23"/>
                    <a:pt x="0" y="23"/>
                  </a:cubicBezTo>
                  <a:cubicBezTo>
                    <a:pt x="1" y="19"/>
                    <a:pt x="1" y="19"/>
                    <a:pt x="1" y="19"/>
                  </a:cubicBezTo>
                  <a:cubicBezTo>
                    <a:pt x="1" y="19"/>
                    <a:pt x="1" y="19"/>
                    <a:pt x="1" y="19"/>
                  </a:cubicBezTo>
                  <a:cubicBezTo>
                    <a:pt x="1" y="19"/>
                    <a:pt x="1" y="18"/>
                    <a:pt x="1" y="18"/>
                  </a:cubicBezTo>
                  <a:cubicBezTo>
                    <a:pt x="2" y="16"/>
                    <a:pt x="2" y="15"/>
                    <a:pt x="2" y="13"/>
                  </a:cubicBezTo>
                  <a:cubicBezTo>
                    <a:pt x="2" y="14"/>
                    <a:pt x="2" y="14"/>
                    <a:pt x="2" y="14"/>
                  </a:cubicBezTo>
                  <a:cubicBezTo>
                    <a:pt x="1" y="12"/>
                    <a:pt x="1" y="12"/>
                    <a:pt x="1" y="12"/>
                  </a:cubicBezTo>
                  <a:cubicBezTo>
                    <a:pt x="0" y="11"/>
                    <a:pt x="0" y="10"/>
                    <a:pt x="1" y="10"/>
                  </a:cubicBezTo>
                  <a:cubicBezTo>
                    <a:pt x="1" y="9"/>
                    <a:pt x="2" y="9"/>
                    <a:pt x="2" y="9"/>
                  </a:cubicBezTo>
                  <a:cubicBezTo>
                    <a:pt x="2" y="7"/>
                    <a:pt x="1" y="6"/>
                    <a:pt x="3" y="4"/>
                  </a:cubicBezTo>
                  <a:cubicBezTo>
                    <a:pt x="4" y="3"/>
                    <a:pt x="6" y="3"/>
                    <a:pt x="7" y="2"/>
                  </a:cubicBezTo>
                  <a:cubicBezTo>
                    <a:pt x="8" y="2"/>
                    <a:pt x="8" y="2"/>
                    <a:pt x="9" y="1"/>
                  </a:cubicBezTo>
                  <a:cubicBezTo>
                    <a:pt x="10" y="0"/>
                    <a:pt x="10" y="0"/>
                    <a:pt x="10" y="0"/>
                  </a:cubicBezTo>
                  <a:cubicBezTo>
                    <a:pt x="11" y="2"/>
                    <a:pt x="11" y="2"/>
                    <a:pt x="11" y="2"/>
                  </a:cubicBezTo>
                  <a:cubicBezTo>
                    <a:pt x="13" y="5"/>
                    <a:pt x="17" y="10"/>
                    <a:pt x="15" y="15"/>
                  </a:cubicBezTo>
                  <a:cubicBezTo>
                    <a:pt x="14" y="18"/>
                    <a:pt x="14" y="18"/>
                    <a:pt x="12" y="19"/>
                  </a:cubicBezTo>
                  <a:cubicBezTo>
                    <a:pt x="12" y="19"/>
                    <a:pt x="11" y="19"/>
                    <a:pt x="11" y="19"/>
                  </a:cubicBezTo>
                  <a:cubicBezTo>
                    <a:pt x="11" y="19"/>
                    <a:pt x="11" y="19"/>
                    <a:pt x="11" y="19"/>
                  </a:cubicBezTo>
                  <a:cubicBezTo>
                    <a:pt x="11" y="20"/>
                    <a:pt x="10" y="21"/>
                    <a:pt x="10" y="21"/>
                  </a:cubicBezTo>
                  <a:cubicBezTo>
                    <a:pt x="9" y="21"/>
                    <a:pt x="9" y="20"/>
                    <a:pt x="8" y="20"/>
                  </a:cubicBezTo>
                  <a:cubicBezTo>
                    <a:pt x="8" y="20"/>
                    <a:pt x="8" y="20"/>
                    <a:pt x="8" y="20"/>
                  </a:cubicBezTo>
                  <a:cubicBezTo>
                    <a:pt x="8" y="20"/>
                    <a:pt x="8" y="20"/>
                    <a:pt x="7" y="21"/>
                  </a:cubicBezTo>
                  <a:cubicBezTo>
                    <a:pt x="7" y="23"/>
                    <a:pt x="7" y="23"/>
                    <a:pt x="7" y="23"/>
                  </a:cubicBezTo>
                  <a:cubicBezTo>
                    <a:pt x="6" y="22"/>
                    <a:pt x="6" y="22"/>
                    <a:pt x="6" y="22"/>
                  </a:cubicBezTo>
                  <a:lnTo>
                    <a:pt x="5" y="27"/>
                  </a:lnTo>
                  <a:close/>
                  <a:moveTo>
                    <a:pt x="3" y="11"/>
                  </a:moveTo>
                  <a:cubicBezTo>
                    <a:pt x="4" y="14"/>
                    <a:pt x="4" y="15"/>
                    <a:pt x="3" y="18"/>
                  </a:cubicBezTo>
                  <a:cubicBezTo>
                    <a:pt x="3" y="19"/>
                    <a:pt x="3" y="20"/>
                    <a:pt x="3" y="20"/>
                  </a:cubicBezTo>
                  <a:cubicBezTo>
                    <a:pt x="3" y="21"/>
                    <a:pt x="3" y="21"/>
                    <a:pt x="3" y="21"/>
                  </a:cubicBezTo>
                  <a:cubicBezTo>
                    <a:pt x="4" y="20"/>
                    <a:pt x="4" y="20"/>
                    <a:pt x="5" y="19"/>
                  </a:cubicBezTo>
                  <a:cubicBezTo>
                    <a:pt x="6" y="19"/>
                    <a:pt x="6" y="19"/>
                    <a:pt x="6" y="19"/>
                  </a:cubicBezTo>
                  <a:cubicBezTo>
                    <a:pt x="6" y="17"/>
                    <a:pt x="6" y="17"/>
                    <a:pt x="6" y="17"/>
                  </a:cubicBezTo>
                  <a:cubicBezTo>
                    <a:pt x="6" y="18"/>
                    <a:pt x="6" y="18"/>
                    <a:pt x="6" y="18"/>
                  </a:cubicBezTo>
                  <a:cubicBezTo>
                    <a:pt x="8" y="15"/>
                    <a:pt x="8" y="15"/>
                    <a:pt x="8" y="15"/>
                  </a:cubicBezTo>
                  <a:cubicBezTo>
                    <a:pt x="7" y="18"/>
                    <a:pt x="7" y="18"/>
                    <a:pt x="7" y="18"/>
                  </a:cubicBezTo>
                  <a:cubicBezTo>
                    <a:pt x="8" y="18"/>
                    <a:pt x="8" y="18"/>
                    <a:pt x="9" y="18"/>
                  </a:cubicBezTo>
                  <a:cubicBezTo>
                    <a:pt x="9" y="18"/>
                    <a:pt x="10" y="17"/>
                    <a:pt x="10" y="17"/>
                  </a:cubicBezTo>
                  <a:cubicBezTo>
                    <a:pt x="11" y="17"/>
                    <a:pt x="11" y="17"/>
                    <a:pt x="12" y="17"/>
                  </a:cubicBezTo>
                  <a:cubicBezTo>
                    <a:pt x="13" y="16"/>
                    <a:pt x="13" y="16"/>
                    <a:pt x="13" y="14"/>
                  </a:cubicBezTo>
                  <a:cubicBezTo>
                    <a:pt x="15" y="11"/>
                    <a:pt x="12" y="6"/>
                    <a:pt x="10" y="3"/>
                  </a:cubicBezTo>
                  <a:cubicBezTo>
                    <a:pt x="9" y="4"/>
                    <a:pt x="8" y="4"/>
                    <a:pt x="7" y="4"/>
                  </a:cubicBezTo>
                  <a:cubicBezTo>
                    <a:pt x="6" y="4"/>
                    <a:pt x="5" y="5"/>
                    <a:pt x="5" y="5"/>
                  </a:cubicBezTo>
                  <a:cubicBezTo>
                    <a:pt x="4" y="6"/>
                    <a:pt x="4" y="7"/>
                    <a:pt x="4" y="8"/>
                  </a:cubicBezTo>
                  <a:cubicBezTo>
                    <a:pt x="5" y="9"/>
                    <a:pt x="5" y="9"/>
                    <a:pt x="5" y="10"/>
                  </a:cubicBezTo>
                  <a:cubicBezTo>
                    <a:pt x="6" y="12"/>
                    <a:pt x="6" y="12"/>
                    <a:pt x="6" y="12"/>
                  </a:cubicBezTo>
                  <a:cubicBezTo>
                    <a:pt x="4" y="11"/>
                    <a:pt x="4" y="11"/>
                    <a:pt x="4" y="11"/>
                  </a:cubicBezTo>
                  <a:cubicBezTo>
                    <a:pt x="4" y="11"/>
                    <a:pt x="4" y="11"/>
                    <a:pt x="3"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5" name="Freeform 616"/>
            <p:cNvSpPr/>
            <p:nvPr/>
          </p:nvSpPr>
          <p:spPr bwMode="auto">
            <a:xfrm>
              <a:off x="5599113" y="2514427"/>
              <a:ext cx="82550" cy="98425"/>
            </a:xfrm>
            <a:custGeom>
              <a:avLst/>
              <a:gdLst>
                <a:gd name="T0" fmla="*/ 4 w 30"/>
                <a:gd name="T1" fmla="*/ 4 h 36"/>
                <a:gd name="T2" fmla="*/ 0 w 30"/>
                <a:gd name="T3" fmla="*/ 8 h 36"/>
                <a:gd name="T4" fmla="*/ 2 w 30"/>
                <a:gd name="T5" fmla="*/ 12 h 36"/>
                <a:gd name="T6" fmla="*/ 4 w 30"/>
                <a:gd name="T7" fmla="*/ 14 h 36"/>
                <a:gd name="T8" fmla="*/ 3 w 30"/>
                <a:gd name="T9" fmla="*/ 21 h 36"/>
                <a:gd name="T10" fmla="*/ 6 w 30"/>
                <a:gd name="T11" fmla="*/ 19 h 36"/>
                <a:gd name="T12" fmla="*/ 10 w 30"/>
                <a:gd name="T13" fmla="*/ 19 h 36"/>
                <a:gd name="T14" fmla="*/ 16 w 30"/>
                <a:gd name="T15" fmla="*/ 20 h 36"/>
                <a:gd name="T16" fmla="*/ 19 w 30"/>
                <a:gd name="T17" fmla="*/ 27 h 36"/>
                <a:gd name="T18" fmla="*/ 20 w 30"/>
                <a:gd name="T19" fmla="*/ 35 h 36"/>
                <a:gd name="T20" fmla="*/ 23 w 30"/>
                <a:gd name="T21" fmla="*/ 35 h 36"/>
                <a:gd name="T22" fmla="*/ 27 w 30"/>
                <a:gd name="T23" fmla="*/ 34 h 36"/>
                <a:gd name="T24" fmla="*/ 28 w 30"/>
                <a:gd name="T25" fmla="*/ 27 h 36"/>
                <a:gd name="T26" fmla="*/ 25 w 30"/>
                <a:gd name="T27" fmla="*/ 25 h 36"/>
                <a:gd name="T28" fmla="*/ 23 w 30"/>
                <a:gd name="T29" fmla="*/ 22 h 36"/>
                <a:gd name="T30" fmla="*/ 17 w 30"/>
                <a:gd name="T31" fmla="*/ 16 h 36"/>
                <a:gd name="T32" fmla="*/ 18 w 30"/>
                <a:gd name="T33" fmla="*/ 11 h 36"/>
                <a:gd name="T34" fmla="*/ 12 w 30"/>
                <a:gd name="T35" fmla="*/ 7 h 36"/>
                <a:gd name="T36" fmla="*/ 7 w 30"/>
                <a:gd name="T37" fmla="*/ 1 h 36"/>
                <a:gd name="T38" fmla="*/ 4 w 30"/>
                <a:gd name="T39" fmla="*/ 6 h 36"/>
                <a:gd name="T40" fmla="*/ 4 w 30"/>
                <a:gd name="T41"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6">
                  <a:moveTo>
                    <a:pt x="4" y="4"/>
                  </a:moveTo>
                  <a:cubicBezTo>
                    <a:pt x="3" y="5"/>
                    <a:pt x="1" y="7"/>
                    <a:pt x="0" y="8"/>
                  </a:cubicBezTo>
                  <a:cubicBezTo>
                    <a:pt x="0" y="10"/>
                    <a:pt x="1" y="10"/>
                    <a:pt x="2" y="12"/>
                  </a:cubicBezTo>
                  <a:cubicBezTo>
                    <a:pt x="2" y="14"/>
                    <a:pt x="4" y="12"/>
                    <a:pt x="4" y="14"/>
                  </a:cubicBezTo>
                  <a:cubicBezTo>
                    <a:pt x="4" y="17"/>
                    <a:pt x="3" y="19"/>
                    <a:pt x="3" y="21"/>
                  </a:cubicBezTo>
                  <a:cubicBezTo>
                    <a:pt x="4" y="20"/>
                    <a:pt x="5" y="20"/>
                    <a:pt x="6" y="19"/>
                  </a:cubicBezTo>
                  <a:cubicBezTo>
                    <a:pt x="8" y="18"/>
                    <a:pt x="9" y="20"/>
                    <a:pt x="10" y="19"/>
                  </a:cubicBezTo>
                  <a:cubicBezTo>
                    <a:pt x="13" y="18"/>
                    <a:pt x="13" y="17"/>
                    <a:pt x="16" y="20"/>
                  </a:cubicBezTo>
                  <a:cubicBezTo>
                    <a:pt x="18" y="22"/>
                    <a:pt x="17" y="25"/>
                    <a:pt x="19" y="27"/>
                  </a:cubicBezTo>
                  <a:cubicBezTo>
                    <a:pt x="20" y="29"/>
                    <a:pt x="22" y="32"/>
                    <a:pt x="20" y="35"/>
                  </a:cubicBezTo>
                  <a:cubicBezTo>
                    <a:pt x="21" y="35"/>
                    <a:pt x="22" y="36"/>
                    <a:pt x="23" y="35"/>
                  </a:cubicBezTo>
                  <a:cubicBezTo>
                    <a:pt x="25" y="33"/>
                    <a:pt x="26" y="35"/>
                    <a:pt x="27" y="34"/>
                  </a:cubicBezTo>
                  <a:cubicBezTo>
                    <a:pt x="30" y="32"/>
                    <a:pt x="29" y="30"/>
                    <a:pt x="28" y="27"/>
                  </a:cubicBezTo>
                  <a:cubicBezTo>
                    <a:pt x="27" y="26"/>
                    <a:pt x="26" y="26"/>
                    <a:pt x="25" y="25"/>
                  </a:cubicBezTo>
                  <a:cubicBezTo>
                    <a:pt x="24" y="24"/>
                    <a:pt x="25" y="23"/>
                    <a:pt x="23" y="22"/>
                  </a:cubicBezTo>
                  <a:cubicBezTo>
                    <a:pt x="21" y="20"/>
                    <a:pt x="20" y="17"/>
                    <a:pt x="17" y="16"/>
                  </a:cubicBezTo>
                  <a:cubicBezTo>
                    <a:pt x="12" y="13"/>
                    <a:pt x="18" y="14"/>
                    <a:pt x="18" y="11"/>
                  </a:cubicBezTo>
                  <a:cubicBezTo>
                    <a:pt x="19" y="7"/>
                    <a:pt x="13" y="8"/>
                    <a:pt x="12" y="7"/>
                  </a:cubicBezTo>
                  <a:cubicBezTo>
                    <a:pt x="10" y="6"/>
                    <a:pt x="11" y="2"/>
                    <a:pt x="7" y="1"/>
                  </a:cubicBezTo>
                  <a:cubicBezTo>
                    <a:pt x="4" y="0"/>
                    <a:pt x="7" y="5"/>
                    <a:pt x="4" y="6"/>
                  </a:cubicBezTo>
                  <a:cubicBezTo>
                    <a:pt x="4" y="6"/>
                    <a:pt x="4" y="5"/>
                    <a:pt x="4"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6" name="Freeform 617"/>
            <p:cNvSpPr>
              <a:spLocks noEditPoints="1"/>
            </p:cNvSpPr>
            <p:nvPr/>
          </p:nvSpPr>
          <p:spPr bwMode="auto">
            <a:xfrm>
              <a:off x="5597526" y="2514427"/>
              <a:ext cx="87313" cy="101600"/>
            </a:xfrm>
            <a:custGeom>
              <a:avLst/>
              <a:gdLst>
                <a:gd name="T0" fmla="*/ 20 w 32"/>
                <a:gd name="T1" fmla="*/ 35 h 37"/>
                <a:gd name="T2" fmla="*/ 20 w 32"/>
                <a:gd name="T3" fmla="*/ 34 h 37"/>
                <a:gd name="T4" fmla="*/ 19 w 32"/>
                <a:gd name="T5" fmla="*/ 27 h 37"/>
                <a:gd name="T6" fmla="*/ 16 w 32"/>
                <a:gd name="T7" fmla="*/ 21 h 37"/>
                <a:gd name="T8" fmla="*/ 13 w 32"/>
                <a:gd name="T9" fmla="*/ 19 h 37"/>
                <a:gd name="T10" fmla="*/ 9 w 32"/>
                <a:gd name="T11" fmla="*/ 20 h 37"/>
                <a:gd name="T12" fmla="*/ 7 w 32"/>
                <a:gd name="T13" fmla="*/ 21 h 37"/>
                <a:gd name="T14" fmla="*/ 3 w 32"/>
                <a:gd name="T15" fmla="*/ 23 h 37"/>
                <a:gd name="T16" fmla="*/ 4 w 32"/>
                <a:gd name="T17" fmla="*/ 14 h 37"/>
                <a:gd name="T18" fmla="*/ 4 w 32"/>
                <a:gd name="T19" fmla="*/ 14 h 37"/>
                <a:gd name="T20" fmla="*/ 1 w 32"/>
                <a:gd name="T21" fmla="*/ 10 h 37"/>
                <a:gd name="T22" fmla="*/ 3 w 32"/>
                <a:gd name="T23" fmla="*/ 5 h 37"/>
                <a:gd name="T24" fmla="*/ 5 w 32"/>
                <a:gd name="T25" fmla="*/ 2 h 37"/>
                <a:gd name="T26" fmla="*/ 6 w 32"/>
                <a:gd name="T27" fmla="*/ 3 h 37"/>
                <a:gd name="T28" fmla="*/ 9 w 32"/>
                <a:gd name="T29" fmla="*/ 0 h 37"/>
                <a:gd name="T30" fmla="*/ 13 w 32"/>
                <a:gd name="T31" fmla="*/ 7 h 37"/>
                <a:gd name="T32" fmla="*/ 20 w 32"/>
                <a:gd name="T33" fmla="*/ 8 h 37"/>
                <a:gd name="T34" fmla="*/ 18 w 32"/>
                <a:gd name="T35" fmla="*/ 14 h 37"/>
                <a:gd name="T36" fmla="*/ 22 w 32"/>
                <a:gd name="T37" fmla="*/ 18 h 37"/>
                <a:gd name="T38" fmla="*/ 27 w 32"/>
                <a:gd name="T39" fmla="*/ 24 h 37"/>
                <a:gd name="T40" fmla="*/ 27 w 32"/>
                <a:gd name="T41" fmla="*/ 25 h 37"/>
                <a:gd name="T42" fmla="*/ 30 w 32"/>
                <a:gd name="T43" fmla="*/ 27 h 37"/>
                <a:gd name="T44" fmla="*/ 26 w 32"/>
                <a:gd name="T45" fmla="*/ 36 h 37"/>
                <a:gd name="T46" fmla="*/ 25 w 32"/>
                <a:gd name="T47" fmla="*/ 36 h 37"/>
                <a:gd name="T48" fmla="*/ 22 w 32"/>
                <a:gd name="T49" fmla="*/ 34 h 37"/>
                <a:gd name="T50" fmla="*/ 26 w 32"/>
                <a:gd name="T51" fmla="*/ 34 h 37"/>
                <a:gd name="T52" fmla="*/ 27 w 32"/>
                <a:gd name="T53" fmla="*/ 34 h 37"/>
                <a:gd name="T54" fmla="*/ 28 w 32"/>
                <a:gd name="T55" fmla="*/ 27 h 37"/>
                <a:gd name="T56" fmla="*/ 25 w 32"/>
                <a:gd name="T57" fmla="*/ 26 h 37"/>
                <a:gd name="T58" fmla="*/ 24 w 32"/>
                <a:gd name="T59" fmla="*/ 23 h 37"/>
                <a:gd name="T60" fmla="*/ 18 w 32"/>
                <a:gd name="T61" fmla="*/ 16 h 37"/>
                <a:gd name="T62" fmla="*/ 17 w 32"/>
                <a:gd name="T63" fmla="*/ 12 h 37"/>
                <a:gd name="T64" fmla="*/ 18 w 32"/>
                <a:gd name="T65" fmla="*/ 10 h 37"/>
                <a:gd name="T66" fmla="*/ 12 w 32"/>
                <a:gd name="T67" fmla="*/ 8 h 37"/>
                <a:gd name="T68" fmla="*/ 8 w 32"/>
                <a:gd name="T69" fmla="*/ 2 h 37"/>
                <a:gd name="T70" fmla="*/ 8 w 32"/>
                <a:gd name="T71" fmla="*/ 3 h 37"/>
                <a:gd name="T72" fmla="*/ 5 w 32"/>
                <a:gd name="T73" fmla="*/ 7 h 37"/>
                <a:gd name="T74" fmla="*/ 2 w 32"/>
                <a:gd name="T75" fmla="*/ 8 h 37"/>
                <a:gd name="T76" fmla="*/ 4 w 32"/>
                <a:gd name="T77" fmla="*/ 12 h 37"/>
                <a:gd name="T78" fmla="*/ 6 w 32"/>
                <a:gd name="T79" fmla="*/ 14 h 37"/>
                <a:gd name="T80" fmla="*/ 6 w 32"/>
                <a:gd name="T81" fmla="*/ 19 h 37"/>
                <a:gd name="T82" fmla="*/ 10 w 32"/>
                <a:gd name="T83" fmla="*/ 18 h 37"/>
                <a:gd name="T84" fmla="*/ 12 w 32"/>
                <a:gd name="T85" fmla="*/ 18 h 37"/>
                <a:gd name="T86" fmla="*/ 18 w 32"/>
                <a:gd name="T87" fmla="*/ 19 h 37"/>
                <a:gd name="T88" fmla="*/ 20 w 32"/>
                <a:gd name="T89" fmla="*/ 26 h 37"/>
                <a:gd name="T90" fmla="*/ 22 w 32"/>
                <a:gd name="T91"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37">
                  <a:moveTo>
                    <a:pt x="23" y="37"/>
                  </a:moveTo>
                  <a:cubicBezTo>
                    <a:pt x="22" y="37"/>
                    <a:pt x="20" y="35"/>
                    <a:pt x="20" y="35"/>
                  </a:cubicBezTo>
                  <a:cubicBezTo>
                    <a:pt x="19" y="35"/>
                    <a:pt x="19" y="35"/>
                    <a:pt x="19" y="35"/>
                  </a:cubicBezTo>
                  <a:cubicBezTo>
                    <a:pt x="20" y="34"/>
                    <a:pt x="20" y="34"/>
                    <a:pt x="20" y="34"/>
                  </a:cubicBezTo>
                  <a:cubicBezTo>
                    <a:pt x="21" y="33"/>
                    <a:pt x="21" y="33"/>
                    <a:pt x="21" y="32"/>
                  </a:cubicBezTo>
                  <a:cubicBezTo>
                    <a:pt x="21" y="30"/>
                    <a:pt x="20" y="28"/>
                    <a:pt x="19" y="27"/>
                  </a:cubicBezTo>
                  <a:cubicBezTo>
                    <a:pt x="18" y="26"/>
                    <a:pt x="18" y="25"/>
                    <a:pt x="17" y="24"/>
                  </a:cubicBezTo>
                  <a:cubicBezTo>
                    <a:pt x="17" y="22"/>
                    <a:pt x="17" y="21"/>
                    <a:pt x="16" y="21"/>
                  </a:cubicBezTo>
                  <a:cubicBezTo>
                    <a:pt x="15" y="19"/>
                    <a:pt x="15" y="19"/>
                    <a:pt x="14" y="19"/>
                  </a:cubicBezTo>
                  <a:cubicBezTo>
                    <a:pt x="14" y="19"/>
                    <a:pt x="14" y="19"/>
                    <a:pt x="13" y="19"/>
                  </a:cubicBezTo>
                  <a:cubicBezTo>
                    <a:pt x="13" y="20"/>
                    <a:pt x="12" y="20"/>
                    <a:pt x="12" y="20"/>
                  </a:cubicBezTo>
                  <a:cubicBezTo>
                    <a:pt x="11" y="21"/>
                    <a:pt x="10" y="20"/>
                    <a:pt x="9" y="20"/>
                  </a:cubicBezTo>
                  <a:cubicBezTo>
                    <a:pt x="9" y="20"/>
                    <a:pt x="8" y="20"/>
                    <a:pt x="8" y="20"/>
                  </a:cubicBezTo>
                  <a:cubicBezTo>
                    <a:pt x="7" y="21"/>
                    <a:pt x="7" y="21"/>
                    <a:pt x="7" y="21"/>
                  </a:cubicBezTo>
                  <a:cubicBezTo>
                    <a:pt x="6" y="21"/>
                    <a:pt x="5" y="21"/>
                    <a:pt x="5" y="22"/>
                  </a:cubicBezTo>
                  <a:cubicBezTo>
                    <a:pt x="3" y="23"/>
                    <a:pt x="3" y="23"/>
                    <a:pt x="3" y="23"/>
                  </a:cubicBezTo>
                  <a:cubicBezTo>
                    <a:pt x="3" y="19"/>
                    <a:pt x="3" y="19"/>
                    <a:pt x="3" y="19"/>
                  </a:cubicBezTo>
                  <a:cubicBezTo>
                    <a:pt x="3" y="18"/>
                    <a:pt x="4" y="16"/>
                    <a:pt x="4" y="14"/>
                  </a:cubicBezTo>
                  <a:cubicBezTo>
                    <a:pt x="4" y="14"/>
                    <a:pt x="4" y="14"/>
                    <a:pt x="4" y="14"/>
                  </a:cubicBezTo>
                  <a:cubicBezTo>
                    <a:pt x="4" y="14"/>
                    <a:pt x="4" y="14"/>
                    <a:pt x="4" y="14"/>
                  </a:cubicBezTo>
                  <a:cubicBezTo>
                    <a:pt x="3" y="14"/>
                    <a:pt x="2" y="13"/>
                    <a:pt x="2" y="12"/>
                  </a:cubicBezTo>
                  <a:cubicBezTo>
                    <a:pt x="2" y="11"/>
                    <a:pt x="1" y="11"/>
                    <a:pt x="1" y="10"/>
                  </a:cubicBezTo>
                  <a:cubicBezTo>
                    <a:pt x="1" y="10"/>
                    <a:pt x="0" y="9"/>
                    <a:pt x="1" y="8"/>
                  </a:cubicBezTo>
                  <a:cubicBezTo>
                    <a:pt x="1" y="7"/>
                    <a:pt x="2" y="6"/>
                    <a:pt x="3" y="5"/>
                  </a:cubicBezTo>
                  <a:cubicBezTo>
                    <a:pt x="3" y="4"/>
                    <a:pt x="4" y="4"/>
                    <a:pt x="4" y="4"/>
                  </a:cubicBezTo>
                  <a:cubicBezTo>
                    <a:pt x="5" y="2"/>
                    <a:pt x="5" y="2"/>
                    <a:pt x="5" y="2"/>
                  </a:cubicBezTo>
                  <a:cubicBezTo>
                    <a:pt x="6" y="4"/>
                    <a:pt x="6" y="4"/>
                    <a:pt x="6" y="4"/>
                  </a:cubicBezTo>
                  <a:cubicBezTo>
                    <a:pt x="6" y="4"/>
                    <a:pt x="6" y="3"/>
                    <a:pt x="6" y="3"/>
                  </a:cubicBezTo>
                  <a:cubicBezTo>
                    <a:pt x="6" y="2"/>
                    <a:pt x="6" y="1"/>
                    <a:pt x="6" y="0"/>
                  </a:cubicBezTo>
                  <a:cubicBezTo>
                    <a:pt x="7" y="0"/>
                    <a:pt x="7" y="0"/>
                    <a:pt x="9" y="0"/>
                  </a:cubicBezTo>
                  <a:cubicBezTo>
                    <a:pt x="11" y="1"/>
                    <a:pt x="12" y="3"/>
                    <a:pt x="12" y="4"/>
                  </a:cubicBezTo>
                  <a:cubicBezTo>
                    <a:pt x="12" y="5"/>
                    <a:pt x="13" y="6"/>
                    <a:pt x="13" y="7"/>
                  </a:cubicBezTo>
                  <a:cubicBezTo>
                    <a:pt x="14" y="7"/>
                    <a:pt x="14" y="7"/>
                    <a:pt x="15" y="7"/>
                  </a:cubicBezTo>
                  <a:cubicBezTo>
                    <a:pt x="17" y="7"/>
                    <a:pt x="19" y="7"/>
                    <a:pt x="20" y="8"/>
                  </a:cubicBezTo>
                  <a:cubicBezTo>
                    <a:pt x="20" y="9"/>
                    <a:pt x="20" y="10"/>
                    <a:pt x="20" y="12"/>
                  </a:cubicBezTo>
                  <a:cubicBezTo>
                    <a:pt x="20" y="13"/>
                    <a:pt x="18" y="14"/>
                    <a:pt x="18" y="14"/>
                  </a:cubicBezTo>
                  <a:cubicBezTo>
                    <a:pt x="18" y="14"/>
                    <a:pt x="18" y="14"/>
                    <a:pt x="19" y="15"/>
                  </a:cubicBezTo>
                  <a:cubicBezTo>
                    <a:pt x="20" y="16"/>
                    <a:pt x="21" y="17"/>
                    <a:pt x="22" y="18"/>
                  </a:cubicBezTo>
                  <a:cubicBezTo>
                    <a:pt x="23" y="19"/>
                    <a:pt x="24" y="20"/>
                    <a:pt x="25" y="21"/>
                  </a:cubicBezTo>
                  <a:cubicBezTo>
                    <a:pt x="26" y="22"/>
                    <a:pt x="26" y="23"/>
                    <a:pt x="27" y="24"/>
                  </a:cubicBezTo>
                  <a:cubicBezTo>
                    <a:pt x="27" y="24"/>
                    <a:pt x="27" y="24"/>
                    <a:pt x="27" y="25"/>
                  </a:cubicBezTo>
                  <a:cubicBezTo>
                    <a:pt x="27" y="25"/>
                    <a:pt x="27" y="25"/>
                    <a:pt x="27" y="25"/>
                  </a:cubicBezTo>
                  <a:cubicBezTo>
                    <a:pt x="28" y="25"/>
                    <a:pt x="29" y="26"/>
                    <a:pt x="29" y="27"/>
                  </a:cubicBezTo>
                  <a:cubicBezTo>
                    <a:pt x="30" y="27"/>
                    <a:pt x="30" y="27"/>
                    <a:pt x="30" y="27"/>
                  </a:cubicBezTo>
                  <a:cubicBezTo>
                    <a:pt x="31" y="30"/>
                    <a:pt x="32" y="33"/>
                    <a:pt x="28" y="35"/>
                  </a:cubicBezTo>
                  <a:cubicBezTo>
                    <a:pt x="28" y="36"/>
                    <a:pt x="27" y="36"/>
                    <a:pt x="26" y="36"/>
                  </a:cubicBezTo>
                  <a:cubicBezTo>
                    <a:pt x="26" y="35"/>
                    <a:pt x="26" y="35"/>
                    <a:pt x="26" y="35"/>
                  </a:cubicBezTo>
                  <a:cubicBezTo>
                    <a:pt x="26" y="35"/>
                    <a:pt x="25" y="35"/>
                    <a:pt x="25" y="36"/>
                  </a:cubicBezTo>
                  <a:cubicBezTo>
                    <a:pt x="24" y="36"/>
                    <a:pt x="24" y="37"/>
                    <a:pt x="23" y="37"/>
                  </a:cubicBezTo>
                  <a:close/>
                  <a:moveTo>
                    <a:pt x="22" y="34"/>
                  </a:moveTo>
                  <a:cubicBezTo>
                    <a:pt x="23" y="35"/>
                    <a:pt x="23" y="35"/>
                    <a:pt x="23" y="35"/>
                  </a:cubicBezTo>
                  <a:cubicBezTo>
                    <a:pt x="24" y="34"/>
                    <a:pt x="25" y="33"/>
                    <a:pt x="26" y="34"/>
                  </a:cubicBezTo>
                  <a:cubicBezTo>
                    <a:pt x="27" y="34"/>
                    <a:pt x="27" y="34"/>
                    <a:pt x="27" y="34"/>
                  </a:cubicBezTo>
                  <a:cubicBezTo>
                    <a:pt x="27" y="34"/>
                    <a:pt x="27" y="34"/>
                    <a:pt x="27" y="34"/>
                  </a:cubicBezTo>
                  <a:cubicBezTo>
                    <a:pt x="29" y="32"/>
                    <a:pt x="29" y="31"/>
                    <a:pt x="28" y="28"/>
                  </a:cubicBezTo>
                  <a:cubicBezTo>
                    <a:pt x="28" y="27"/>
                    <a:pt x="28" y="27"/>
                    <a:pt x="28" y="27"/>
                  </a:cubicBezTo>
                  <a:cubicBezTo>
                    <a:pt x="28" y="27"/>
                    <a:pt x="27" y="27"/>
                    <a:pt x="27" y="27"/>
                  </a:cubicBezTo>
                  <a:cubicBezTo>
                    <a:pt x="26" y="27"/>
                    <a:pt x="26" y="27"/>
                    <a:pt x="25" y="26"/>
                  </a:cubicBezTo>
                  <a:cubicBezTo>
                    <a:pt x="25" y="25"/>
                    <a:pt x="25" y="24"/>
                    <a:pt x="25" y="24"/>
                  </a:cubicBezTo>
                  <a:cubicBezTo>
                    <a:pt x="24" y="23"/>
                    <a:pt x="24" y="23"/>
                    <a:pt x="24" y="23"/>
                  </a:cubicBezTo>
                  <a:cubicBezTo>
                    <a:pt x="23" y="22"/>
                    <a:pt x="22" y="21"/>
                    <a:pt x="21" y="19"/>
                  </a:cubicBezTo>
                  <a:cubicBezTo>
                    <a:pt x="20" y="18"/>
                    <a:pt x="19" y="17"/>
                    <a:pt x="18" y="16"/>
                  </a:cubicBezTo>
                  <a:cubicBezTo>
                    <a:pt x="16" y="15"/>
                    <a:pt x="15" y="15"/>
                    <a:pt x="15" y="14"/>
                  </a:cubicBezTo>
                  <a:cubicBezTo>
                    <a:pt x="15" y="13"/>
                    <a:pt x="16" y="12"/>
                    <a:pt x="17" y="12"/>
                  </a:cubicBezTo>
                  <a:cubicBezTo>
                    <a:pt x="18" y="12"/>
                    <a:pt x="18" y="12"/>
                    <a:pt x="18" y="11"/>
                  </a:cubicBezTo>
                  <a:cubicBezTo>
                    <a:pt x="18" y="10"/>
                    <a:pt x="18" y="10"/>
                    <a:pt x="18" y="10"/>
                  </a:cubicBezTo>
                  <a:cubicBezTo>
                    <a:pt x="18" y="9"/>
                    <a:pt x="16" y="9"/>
                    <a:pt x="15" y="9"/>
                  </a:cubicBezTo>
                  <a:cubicBezTo>
                    <a:pt x="14" y="9"/>
                    <a:pt x="13" y="9"/>
                    <a:pt x="12" y="8"/>
                  </a:cubicBezTo>
                  <a:cubicBezTo>
                    <a:pt x="11" y="7"/>
                    <a:pt x="11" y="6"/>
                    <a:pt x="10" y="5"/>
                  </a:cubicBezTo>
                  <a:cubicBezTo>
                    <a:pt x="10" y="3"/>
                    <a:pt x="9" y="2"/>
                    <a:pt x="8" y="2"/>
                  </a:cubicBezTo>
                  <a:cubicBezTo>
                    <a:pt x="8" y="2"/>
                    <a:pt x="8" y="2"/>
                    <a:pt x="8" y="2"/>
                  </a:cubicBezTo>
                  <a:cubicBezTo>
                    <a:pt x="8" y="2"/>
                    <a:pt x="8" y="3"/>
                    <a:pt x="8" y="3"/>
                  </a:cubicBezTo>
                  <a:cubicBezTo>
                    <a:pt x="8" y="4"/>
                    <a:pt x="8" y="7"/>
                    <a:pt x="6" y="7"/>
                  </a:cubicBezTo>
                  <a:cubicBezTo>
                    <a:pt x="5" y="7"/>
                    <a:pt x="5" y="7"/>
                    <a:pt x="5" y="7"/>
                  </a:cubicBezTo>
                  <a:cubicBezTo>
                    <a:pt x="4" y="6"/>
                    <a:pt x="4" y="6"/>
                    <a:pt x="4" y="6"/>
                  </a:cubicBezTo>
                  <a:cubicBezTo>
                    <a:pt x="4" y="7"/>
                    <a:pt x="3" y="8"/>
                    <a:pt x="2" y="8"/>
                  </a:cubicBezTo>
                  <a:cubicBezTo>
                    <a:pt x="2" y="9"/>
                    <a:pt x="2" y="9"/>
                    <a:pt x="3" y="9"/>
                  </a:cubicBezTo>
                  <a:cubicBezTo>
                    <a:pt x="3" y="10"/>
                    <a:pt x="4" y="11"/>
                    <a:pt x="4" y="12"/>
                  </a:cubicBezTo>
                  <a:cubicBezTo>
                    <a:pt x="4" y="12"/>
                    <a:pt x="4" y="12"/>
                    <a:pt x="4" y="12"/>
                  </a:cubicBezTo>
                  <a:cubicBezTo>
                    <a:pt x="4" y="12"/>
                    <a:pt x="6" y="12"/>
                    <a:pt x="6" y="14"/>
                  </a:cubicBezTo>
                  <a:cubicBezTo>
                    <a:pt x="6" y="16"/>
                    <a:pt x="5" y="18"/>
                    <a:pt x="5" y="19"/>
                  </a:cubicBezTo>
                  <a:cubicBezTo>
                    <a:pt x="5" y="19"/>
                    <a:pt x="5" y="19"/>
                    <a:pt x="6" y="19"/>
                  </a:cubicBezTo>
                  <a:cubicBezTo>
                    <a:pt x="7" y="18"/>
                    <a:pt x="7" y="18"/>
                    <a:pt x="7" y="18"/>
                  </a:cubicBezTo>
                  <a:cubicBezTo>
                    <a:pt x="8" y="17"/>
                    <a:pt x="9" y="18"/>
                    <a:pt x="10" y="18"/>
                  </a:cubicBezTo>
                  <a:cubicBezTo>
                    <a:pt x="10" y="18"/>
                    <a:pt x="11" y="19"/>
                    <a:pt x="11" y="19"/>
                  </a:cubicBezTo>
                  <a:cubicBezTo>
                    <a:pt x="12" y="18"/>
                    <a:pt x="12" y="18"/>
                    <a:pt x="12" y="18"/>
                  </a:cubicBezTo>
                  <a:cubicBezTo>
                    <a:pt x="13" y="17"/>
                    <a:pt x="14" y="17"/>
                    <a:pt x="14" y="17"/>
                  </a:cubicBezTo>
                  <a:cubicBezTo>
                    <a:pt x="16" y="17"/>
                    <a:pt x="17" y="18"/>
                    <a:pt x="18" y="19"/>
                  </a:cubicBezTo>
                  <a:cubicBezTo>
                    <a:pt x="19" y="20"/>
                    <a:pt x="19" y="22"/>
                    <a:pt x="19" y="23"/>
                  </a:cubicBezTo>
                  <a:cubicBezTo>
                    <a:pt x="19" y="24"/>
                    <a:pt x="20" y="25"/>
                    <a:pt x="20" y="26"/>
                  </a:cubicBezTo>
                  <a:cubicBezTo>
                    <a:pt x="21" y="27"/>
                    <a:pt x="23" y="30"/>
                    <a:pt x="23" y="32"/>
                  </a:cubicBezTo>
                  <a:cubicBezTo>
                    <a:pt x="23" y="33"/>
                    <a:pt x="23" y="34"/>
                    <a:pt x="22" y="3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7" name="Freeform 618"/>
            <p:cNvSpPr/>
            <p:nvPr/>
          </p:nvSpPr>
          <p:spPr bwMode="auto">
            <a:xfrm>
              <a:off x="5703888" y="2690639"/>
              <a:ext cx="101600" cy="69850"/>
            </a:xfrm>
            <a:custGeom>
              <a:avLst/>
              <a:gdLst>
                <a:gd name="T0" fmla="*/ 0 w 37"/>
                <a:gd name="T1" fmla="*/ 19 h 26"/>
                <a:gd name="T2" fmla="*/ 7 w 37"/>
                <a:gd name="T3" fmla="*/ 16 h 26"/>
                <a:gd name="T4" fmla="*/ 12 w 37"/>
                <a:gd name="T5" fmla="*/ 15 h 26"/>
                <a:gd name="T6" fmla="*/ 16 w 37"/>
                <a:gd name="T7" fmla="*/ 9 h 26"/>
                <a:gd name="T8" fmla="*/ 19 w 37"/>
                <a:gd name="T9" fmla="*/ 11 h 26"/>
                <a:gd name="T10" fmla="*/ 20 w 37"/>
                <a:gd name="T11" fmla="*/ 8 h 26"/>
                <a:gd name="T12" fmla="*/ 22 w 37"/>
                <a:gd name="T13" fmla="*/ 10 h 26"/>
                <a:gd name="T14" fmla="*/ 27 w 37"/>
                <a:gd name="T15" fmla="*/ 0 h 26"/>
                <a:gd name="T16" fmla="*/ 27 w 37"/>
                <a:gd name="T17" fmla="*/ 1 h 26"/>
                <a:gd name="T18" fmla="*/ 29 w 37"/>
                <a:gd name="T19" fmla="*/ 0 h 26"/>
                <a:gd name="T20" fmla="*/ 31 w 37"/>
                <a:gd name="T21" fmla="*/ 4 h 26"/>
                <a:gd name="T22" fmla="*/ 32 w 37"/>
                <a:gd name="T23" fmla="*/ 4 h 26"/>
                <a:gd name="T24" fmla="*/ 32 w 37"/>
                <a:gd name="T25" fmla="*/ 5 h 26"/>
                <a:gd name="T26" fmla="*/ 37 w 37"/>
                <a:gd name="T27" fmla="*/ 7 h 26"/>
                <a:gd name="T28" fmla="*/ 33 w 37"/>
                <a:gd name="T29" fmla="*/ 8 h 26"/>
                <a:gd name="T30" fmla="*/ 34 w 37"/>
                <a:gd name="T31" fmla="*/ 10 h 26"/>
                <a:gd name="T32" fmla="*/ 25 w 37"/>
                <a:gd name="T33" fmla="*/ 10 h 26"/>
                <a:gd name="T34" fmla="*/ 19 w 37"/>
                <a:gd name="T35" fmla="*/ 20 h 26"/>
                <a:gd name="T36" fmla="*/ 8 w 37"/>
                <a:gd name="T37" fmla="*/ 23 h 26"/>
                <a:gd name="T38" fmla="*/ 0 w 37"/>
                <a:gd name="T39"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26">
                  <a:moveTo>
                    <a:pt x="0" y="19"/>
                  </a:moveTo>
                  <a:cubicBezTo>
                    <a:pt x="3" y="23"/>
                    <a:pt x="6" y="19"/>
                    <a:pt x="7" y="16"/>
                  </a:cubicBezTo>
                  <a:cubicBezTo>
                    <a:pt x="8" y="15"/>
                    <a:pt x="11" y="16"/>
                    <a:pt x="12" y="15"/>
                  </a:cubicBezTo>
                  <a:cubicBezTo>
                    <a:pt x="14" y="13"/>
                    <a:pt x="16" y="11"/>
                    <a:pt x="16" y="9"/>
                  </a:cubicBezTo>
                  <a:cubicBezTo>
                    <a:pt x="17" y="10"/>
                    <a:pt x="18" y="10"/>
                    <a:pt x="19" y="11"/>
                  </a:cubicBezTo>
                  <a:cubicBezTo>
                    <a:pt x="19" y="10"/>
                    <a:pt x="20" y="9"/>
                    <a:pt x="20" y="8"/>
                  </a:cubicBezTo>
                  <a:cubicBezTo>
                    <a:pt x="21" y="9"/>
                    <a:pt x="22" y="9"/>
                    <a:pt x="22" y="10"/>
                  </a:cubicBezTo>
                  <a:cubicBezTo>
                    <a:pt x="20" y="7"/>
                    <a:pt x="25" y="3"/>
                    <a:pt x="27" y="0"/>
                  </a:cubicBezTo>
                  <a:cubicBezTo>
                    <a:pt x="27" y="0"/>
                    <a:pt x="27" y="1"/>
                    <a:pt x="27" y="1"/>
                  </a:cubicBezTo>
                  <a:cubicBezTo>
                    <a:pt x="28" y="1"/>
                    <a:pt x="28" y="0"/>
                    <a:pt x="29" y="0"/>
                  </a:cubicBezTo>
                  <a:cubicBezTo>
                    <a:pt x="30" y="1"/>
                    <a:pt x="31" y="2"/>
                    <a:pt x="31" y="4"/>
                  </a:cubicBezTo>
                  <a:cubicBezTo>
                    <a:pt x="31" y="4"/>
                    <a:pt x="32" y="4"/>
                    <a:pt x="32" y="4"/>
                  </a:cubicBezTo>
                  <a:cubicBezTo>
                    <a:pt x="32" y="4"/>
                    <a:pt x="32" y="5"/>
                    <a:pt x="32" y="5"/>
                  </a:cubicBezTo>
                  <a:cubicBezTo>
                    <a:pt x="34" y="5"/>
                    <a:pt x="36" y="6"/>
                    <a:pt x="37" y="7"/>
                  </a:cubicBezTo>
                  <a:cubicBezTo>
                    <a:pt x="36" y="8"/>
                    <a:pt x="35" y="8"/>
                    <a:pt x="33" y="8"/>
                  </a:cubicBezTo>
                  <a:cubicBezTo>
                    <a:pt x="34" y="8"/>
                    <a:pt x="34" y="9"/>
                    <a:pt x="34" y="10"/>
                  </a:cubicBezTo>
                  <a:cubicBezTo>
                    <a:pt x="31" y="11"/>
                    <a:pt x="29" y="10"/>
                    <a:pt x="25" y="10"/>
                  </a:cubicBezTo>
                  <a:cubicBezTo>
                    <a:pt x="21" y="10"/>
                    <a:pt x="21" y="17"/>
                    <a:pt x="19" y="20"/>
                  </a:cubicBezTo>
                  <a:cubicBezTo>
                    <a:pt x="16" y="24"/>
                    <a:pt x="12" y="20"/>
                    <a:pt x="8" y="23"/>
                  </a:cubicBezTo>
                  <a:cubicBezTo>
                    <a:pt x="4" y="26"/>
                    <a:pt x="0" y="22"/>
                    <a:pt x="0"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8" name="Freeform 619"/>
            <p:cNvSpPr>
              <a:spLocks noEditPoints="1"/>
            </p:cNvSpPr>
            <p:nvPr/>
          </p:nvSpPr>
          <p:spPr bwMode="auto">
            <a:xfrm>
              <a:off x="5697538" y="2681114"/>
              <a:ext cx="112713" cy="77788"/>
            </a:xfrm>
            <a:custGeom>
              <a:avLst/>
              <a:gdLst>
                <a:gd name="T0" fmla="*/ 1 w 41"/>
                <a:gd name="T1" fmla="*/ 22 h 28"/>
                <a:gd name="T2" fmla="*/ 2 w 41"/>
                <a:gd name="T3" fmla="*/ 21 h 28"/>
                <a:gd name="T4" fmla="*/ 8 w 41"/>
                <a:gd name="T5" fmla="*/ 19 h 28"/>
                <a:gd name="T6" fmla="*/ 14 w 41"/>
                <a:gd name="T7" fmla="*/ 17 h 28"/>
                <a:gd name="T8" fmla="*/ 18 w 41"/>
                <a:gd name="T9" fmla="*/ 12 h 28"/>
                <a:gd name="T10" fmla="*/ 19 w 41"/>
                <a:gd name="T11" fmla="*/ 12 h 28"/>
                <a:gd name="T12" fmla="*/ 21 w 41"/>
                <a:gd name="T13" fmla="*/ 13 h 28"/>
                <a:gd name="T14" fmla="*/ 21 w 41"/>
                <a:gd name="T15" fmla="*/ 11 h 28"/>
                <a:gd name="T16" fmla="*/ 23 w 41"/>
                <a:gd name="T17" fmla="*/ 10 h 28"/>
                <a:gd name="T18" fmla="*/ 28 w 41"/>
                <a:gd name="T19" fmla="*/ 2 h 28"/>
                <a:gd name="T20" fmla="*/ 30 w 41"/>
                <a:gd name="T21" fmla="*/ 2 h 28"/>
                <a:gd name="T22" fmla="*/ 32 w 41"/>
                <a:gd name="T23" fmla="*/ 3 h 28"/>
                <a:gd name="T24" fmla="*/ 34 w 41"/>
                <a:gd name="T25" fmla="*/ 6 h 28"/>
                <a:gd name="T26" fmla="*/ 35 w 41"/>
                <a:gd name="T27" fmla="*/ 7 h 28"/>
                <a:gd name="T28" fmla="*/ 40 w 41"/>
                <a:gd name="T29" fmla="*/ 9 h 28"/>
                <a:gd name="T30" fmla="*/ 40 w 41"/>
                <a:gd name="T31" fmla="*/ 10 h 28"/>
                <a:gd name="T32" fmla="*/ 37 w 41"/>
                <a:gd name="T33" fmla="*/ 12 h 28"/>
                <a:gd name="T34" fmla="*/ 37 w 41"/>
                <a:gd name="T35" fmla="*/ 14 h 28"/>
                <a:gd name="T36" fmla="*/ 28 w 41"/>
                <a:gd name="T37" fmla="*/ 14 h 28"/>
                <a:gd name="T38" fmla="*/ 24 w 41"/>
                <a:gd name="T39" fmla="*/ 19 h 28"/>
                <a:gd name="T40" fmla="*/ 17 w 41"/>
                <a:gd name="T41" fmla="*/ 26 h 28"/>
                <a:gd name="T42" fmla="*/ 13 w 41"/>
                <a:gd name="T43" fmla="*/ 26 h 28"/>
                <a:gd name="T44" fmla="*/ 7 w 41"/>
                <a:gd name="T45" fmla="*/ 28 h 28"/>
                <a:gd name="T46" fmla="*/ 9 w 41"/>
                <a:gd name="T47" fmla="*/ 25 h 28"/>
                <a:gd name="T48" fmla="*/ 15 w 41"/>
                <a:gd name="T49" fmla="*/ 24 h 28"/>
                <a:gd name="T50" fmla="*/ 20 w 41"/>
                <a:gd name="T51" fmla="*/ 23 h 28"/>
                <a:gd name="T52" fmla="*/ 27 w 41"/>
                <a:gd name="T53" fmla="*/ 12 h 28"/>
                <a:gd name="T54" fmla="*/ 31 w 41"/>
                <a:gd name="T55" fmla="*/ 12 h 28"/>
                <a:gd name="T56" fmla="*/ 35 w 41"/>
                <a:gd name="T57" fmla="*/ 12 h 28"/>
                <a:gd name="T58" fmla="*/ 32 w 41"/>
                <a:gd name="T59" fmla="*/ 10 h 28"/>
                <a:gd name="T60" fmla="*/ 37 w 41"/>
                <a:gd name="T61" fmla="*/ 10 h 28"/>
                <a:gd name="T62" fmla="*/ 33 w 41"/>
                <a:gd name="T63" fmla="*/ 9 h 28"/>
                <a:gd name="T64" fmla="*/ 33 w 41"/>
                <a:gd name="T65" fmla="*/ 8 h 28"/>
                <a:gd name="T66" fmla="*/ 32 w 41"/>
                <a:gd name="T67" fmla="*/ 7 h 28"/>
                <a:gd name="T68" fmla="*/ 31 w 41"/>
                <a:gd name="T69" fmla="*/ 4 h 28"/>
                <a:gd name="T70" fmla="*/ 28 w 41"/>
                <a:gd name="T71" fmla="*/ 7 h 28"/>
                <a:gd name="T72" fmla="*/ 28 w 41"/>
                <a:gd name="T73" fmla="*/ 6 h 28"/>
                <a:gd name="T74" fmla="*/ 23 w 41"/>
                <a:gd name="T75" fmla="*/ 13 h 28"/>
                <a:gd name="T76" fmla="*/ 22 w 41"/>
                <a:gd name="T77" fmla="*/ 13 h 28"/>
                <a:gd name="T78" fmla="*/ 21 w 41"/>
                <a:gd name="T79" fmla="*/ 17 h 28"/>
                <a:gd name="T80" fmla="*/ 19 w 41"/>
                <a:gd name="T81" fmla="*/ 14 h 28"/>
                <a:gd name="T82" fmla="*/ 16 w 41"/>
                <a:gd name="T83" fmla="*/ 17 h 28"/>
                <a:gd name="T84" fmla="*/ 12 w 41"/>
                <a:gd name="T85" fmla="*/ 19 h 28"/>
                <a:gd name="T86" fmla="*/ 4 w 41"/>
                <a:gd name="T87"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 h="28">
                  <a:moveTo>
                    <a:pt x="7" y="28"/>
                  </a:moveTo>
                  <a:cubicBezTo>
                    <a:pt x="4" y="28"/>
                    <a:pt x="1" y="25"/>
                    <a:pt x="1" y="22"/>
                  </a:cubicBezTo>
                  <a:cubicBezTo>
                    <a:pt x="0" y="19"/>
                    <a:pt x="0" y="19"/>
                    <a:pt x="0" y="19"/>
                  </a:cubicBezTo>
                  <a:cubicBezTo>
                    <a:pt x="2" y="21"/>
                    <a:pt x="2" y="21"/>
                    <a:pt x="2" y="21"/>
                  </a:cubicBezTo>
                  <a:cubicBezTo>
                    <a:pt x="3" y="22"/>
                    <a:pt x="4" y="23"/>
                    <a:pt x="5" y="23"/>
                  </a:cubicBezTo>
                  <a:cubicBezTo>
                    <a:pt x="6" y="23"/>
                    <a:pt x="7" y="21"/>
                    <a:pt x="8" y="19"/>
                  </a:cubicBezTo>
                  <a:cubicBezTo>
                    <a:pt x="9" y="18"/>
                    <a:pt x="10" y="17"/>
                    <a:pt x="12" y="17"/>
                  </a:cubicBezTo>
                  <a:cubicBezTo>
                    <a:pt x="12" y="17"/>
                    <a:pt x="13" y="17"/>
                    <a:pt x="14" y="17"/>
                  </a:cubicBezTo>
                  <a:cubicBezTo>
                    <a:pt x="14" y="17"/>
                    <a:pt x="14" y="16"/>
                    <a:pt x="15" y="16"/>
                  </a:cubicBezTo>
                  <a:cubicBezTo>
                    <a:pt x="16" y="15"/>
                    <a:pt x="17" y="13"/>
                    <a:pt x="18" y="12"/>
                  </a:cubicBezTo>
                  <a:cubicBezTo>
                    <a:pt x="18" y="10"/>
                    <a:pt x="18" y="10"/>
                    <a:pt x="18" y="10"/>
                  </a:cubicBezTo>
                  <a:cubicBezTo>
                    <a:pt x="19" y="12"/>
                    <a:pt x="19" y="12"/>
                    <a:pt x="19" y="12"/>
                  </a:cubicBezTo>
                  <a:cubicBezTo>
                    <a:pt x="19" y="12"/>
                    <a:pt x="20" y="12"/>
                    <a:pt x="20" y="12"/>
                  </a:cubicBezTo>
                  <a:cubicBezTo>
                    <a:pt x="20" y="12"/>
                    <a:pt x="20" y="13"/>
                    <a:pt x="21" y="13"/>
                  </a:cubicBezTo>
                  <a:cubicBezTo>
                    <a:pt x="21" y="13"/>
                    <a:pt x="21" y="12"/>
                    <a:pt x="21" y="12"/>
                  </a:cubicBezTo>
                  <a:cubicBezTo>
                    <a:pt x="21" y="12"/>
                    <a:pt x="21" y="11"/>
                    <a:pt x="21" y="11"/>
                  </a:cubicBezTo>
                  <a:cubicBezTo>
                    <a:pt x="22" y="9"/>
                    <a:pt x="22" y="9"/>
                    <a:pt x="22" y="9"/>
                  </a:cubicBezTo>
                  <a:cubicBezTo>
                    <a:pt x="23" y="10"/>
                    <a:pt x="23" y="10"/>
                    <a:pt x="23" y="10"/>
                  </a:cubicBezTo>
                  <a:cubicBezTo>
                    <a:pt x="23" y="8"/>
                    <a:pt x="25" y="6"/>
                    <a:pt x="27" y="5"/>
                  </a:cubicBezTo>
                  <a:cubicBezTo>
                    <a:pt x="27" y="4"/>
                    <a:pt x="28" y="3"/>
                    <a:pt x="28" y="2"/>
                  </a:cubicBezTo>
                  <a:cubicBezTo>
                    <a:pt x="30" y="0"/>
                    <a:pt x="30" y="0"/>
                    <a:pt x="30" y="0"/>
                  </a:cubicBezTo>
                  <a:cubicBezTo>
                    <a:pt x="30" y="2"/>
                    <a:pt x="30" y="2"/>
                    <a:pt x="30" y="2"/>
                  </a:cubicBezTo>
                  <a:cubicBezTo>
                    <a:pt x="31" y="2"/>
                    <a:pt x="31" y="2"/>
                    <a:pt x="31" y="2"/>
                  </a:cubicBezTo>
                  <a:cubicBezTo>
                    <a:pt x="32" y="3"/>
                    <a:pt x="32" y="3"/>
                    <a:pt x="32" y="3"/>
                  </a:cubicBezTo>
                  <a:cubicBezTo>
                    <a:pt x="33" y="4"/>
                    <a:pt x="34" y="4"/>
                    <a:pt x="34" y="6"/>
                  </a:cubicBezTo>
                  <a:cubicBezTo>
                    <a:pt x="34" y="6"/>
                    <a:pt x="34" y="6"/>
                    <a:pt x="34" y="6"/>
                  </a:cubicBezTo>
                  <a:cubicBezTo>
                    <a:pt x="35" y="6"/>
                    <a:pt x="35" y="6"/>
                    <a:pt x="35" y="6"/>
                  </a:cubicBezTo>
                  <a:cubicBezTo>
                    <a:pt x="35" y="7"/>
                    <a:pt x="35" y="7"/>
                    <a:pt x="35" y="7"/>
                  </a:cubicBezTo>
                  <a:cubicBezTo>
                    <a:pt x="37" y="7"/>
                    <a:pt x="38" y="8"/>
                    <a:pt x="39" y="8"/>
                  </a:cubicBezTo>
                  <a:cubicBezTo>
                    <a:pt x="39" y="8"/>
                    <a:pt x="39" y="9"/>
                    <a:pt x="40" y="9"/>
                  </a:cubicBezTo>
                  <a:cubicBezTo>
                    <a:pt x="41" y="10"/>
                    <a:pt x="41" y="10"/>
                    <a:pt x="41" y="10"/>
                  </a:cubicBezTo>
                  <a:cubicBezTo>
                    <a:pt x="40" y="10"/>
                    <a:pt x="40" y="10"/>
                    <a:pt x="40" y="10"/>
                  </a:cubicBezTo>
                  <a:cubicBezTo>
                    <a:pt x="39" y="11"/>
                    <a:pt x="38" y="12"/>
                    <a:pt x="37" y="12"/>
                  </a:cubicBezTo>
                  <a:cubicBezTo>
                    <a:pt x="37" y="12"/>
                    <a:pt x="37" y="12"/>
                    <a:pt x="37" y="12"/>
                  </a:cubicBezTo>
                  <a:cubicBezTo>
                    <a:pt x="38" y="13"/>
                    <a:pt x="38" y="13"/>
                    <a:pt x="38" y="13"/>
                  </a:cubicBezTo>
                  <a:cubicBezTo>
                    <a:pt x="37" y="14"/>
                    <a:pt x="37" y="14"/>
                    <a:pt x="37" y="14"/>
                  </a:cubicBezTo>
                  <a:cubicBezTo>
                    <a:pt x="35" y="15"/>
                    <a:pt x="33" y="15"/>
                    <a:pt x="31" y="14"/>
                  </a:cubicBezTo>
                  <a:cubicBezTo>
                    <a:pt x="30" y="14"/>
                    <a:pt x="29" y="14"/>
                    <a:pt x="28" y="14"/>
                  </a:cubicBezTo>
                  <a:cubicBezTo>
                    <a:pt x="27" y="14"/>
                    <a:pt x="27" y="14"/>
                    <a:pt x="27" y="14"/>
                  </a:cubicBezTo>
                  <a:cubicBezTo>
                    <a:pt x="26" y="14"/>
                    <a:pt x="25" y="16"/>
                    <a:pt x="24" y="19"/>
                  </a:cubicBezTo>
                  <a:cubicBezTo>
                    <a:pt x="23" y="21"/>
                    <a:pt x="23" y="23"/>
                    <a:pt x="22" y="24"/>
                  </a:cubicBezTo>
                  <a:cubicBezTo>
                    <a:pt x="20" y="26"/>
                    <a:pt x="18" y="26"/>
                    <a:pt x="17" y="26"/>
                  </a:cubicBezTo>
                  <a:cubicBezTo>
                    <a:pt x="16" y="26"/>
                    <a:pt x="16" y="26"/>
                    <a:pt x="15" y="26"/>
                  </a:cubicBezTo>
                  <a:cubicBezTo>
                    <a:pt x="15" y="26"/>
                    <a:pt x="14" y="26"/>
                    <a:pt x="13" y="26"/>
                  </a:cubicBezTo>
                  <a:cubicBezTo>
                    <a:pt x="12" y="26"/>
                    <a:pt x="11" y="26"/>
                    <a:pt x="10" y="27"/>
                  </a:cubicBezTo>
                  <a:cubicBezTo>
                    <a:pt x="9" y="27"/>
                    <a:pt x="8" y="28"/>
                    <a:pt x="7" y="28"/>
                  </a:cubicBezTo>
                  <a:close/>
                  <a:moveTo>
                    <a:pt x="4" y="25"/>
                  </a:moveTo>
                  <a:cubicBezTo>
                    <a:pt x="6" y="26"/>
                    <a:pt x="8" y="26"/>
                    <a:pt x="9" y="25"/>
                  </a:cubicBezTo>
                  <a:cubicBezTo>
                    <a:pt x="10" y="24"/>
                    <a:pt x="12" y="24"/>
                    <a:pt x="13" y="24"/>
                  </a:cubicBezTo>
                  <a:cubicBezTo>
                    <a:pt x="14" y="24"/>
                    <a:pt x="15" y="24"/>
                    <a:pt x="15" y="24"/>
                  </a:cubicBezTo>
                  <a:cubicBezTo>
                    <a:pt x="16" y="24"/>
                    <a:pt x="17" y="24"/>
                    <a:pt x="17" y="24"/>
                  </a:cubicBezTo>
                  <a:cubicBezTo>
                    <a:pt x="18" y="24"/>
                    <a:pt x="19" y="24"/>
                    <a:pt x="20" y="23"/>
                  </a:cubicBezTo>
                  <a:cubicBezTo>
                    <a:pt x="21" y="22"/>
                    <a:pt x="21" y="20"/>
                    <a:pt x="22" y="19"/>
                  </a:cubicBezTo>
                  <a:cubicBezTo>
                    <a:pt x="23" y="16"/>
                    <a:pt x="24" y="12"/>
                    <a:pt x="27" y="12"/>
                  </a:cubicBezTo>
                  <a:cubicBezTo>
                    <a:pt x="28" y="12"/>
                    <a:pt x="28" y="12"/>
                    <a:pt x="28" y="12"/>
                  </a:cubicBezTo>
                  <a:cubicBezTo>
                    <a:pt x="29" y="12"/>
                    <a:pt x="30" y="12"/>
                    <a:pt x="31" y="12"/>
                  </a:cubicBezTo>
                  <a:cubicBezTo>
                    <a:pt x="32" y="13"/>
                    <a:pt x="34" y="13"/>
                    <a:pt x="35" y="12"/>
                  </a:cubicBezTo>
                  <a:cubicBezTo>
                    <a:pt x="35" y="12"/>
                    <a:pt x="35" y="12"/>
                    <a:pt x="35" y="12"/>
                  </a:cubicBezTo>
                  <a:cubicBezTo>
                    <a:pt x="35" y="12"/>
                    <a:pt x="35" y="12"/>
                    <a:pt x="34" y="12"/>
                  </a:cubicBezTo>
                  <a:cubicBezTo>
                    <a:pt x="32" y="10"/>
                    <a:pt x="32" y="10"/>
                    <a:pt x="32" y="10"/>
                  </a:cubicBezTo>
                  <a:cubicBezTo>
                    <a:pt x="35" y="10"/>
                    <a:pt x="35" y="10"/>
                    <a:pt x="35" y="10"/>
                  </a:cubicBezTo>
                  <a:cubicBezTo>
                    <a:pt x="36" y="10"/>
                    <a:pt x="37" y="10"/>
                    <a:pt x="37" y="10"/>
                  </a:cubicBezTo>
                  <a:cubicBezTo>
                    <a:pt x="36" y="9"/>
                    <a:pt x="35" y="9"/>
                    <a:pt x="35" y="9"/>
                  </a:cubicBezTo>
                  <a:cubicBezTo>
                    <a:pt x="33" y="9"/>
                    <a:pt x="33" y="9"/>
                    <a:pt x="33" y="9"/>
                  </a:cubicBezTo>
                  <a:cubicBezTo>
                    <a:pt x="33" y="8"/>
                    <a:pt x="33" y="8"/>
                    <a:pt x="33" y="8"/>
                  </a:cubicBezTo>
                  <a:cubicBezTo>
                    <a:pt x="33" y="8"/>
                    <a:pt x="33" y="8"/>
                    <a:pt x="33" y="8"/>
                  </a:cubicBezTo>
                  <a:cubicBezTo>
                    <a:pt x="32" y="8"/>
                    <a:pt x="32" y="8"/>
                    <a:pt x="32" y="8"/>
                  </a:cubicBezTo>
                  <a:cubicBezTo>
                    <a:pt x="32" y="7"/>
                    <a:pt x="32" y="7"/>
                    <a:pt x="32" y="7"/>
                  </a:cubicBezTo>
                  <a:cubicBezTo>
                    <a:pt x="32" y="6"/>
                    <a:pt x="32" y="5"/>
                    <a:pt x="31" y="4"/>
                  </a:cubicBezTo>
                  <a:cubicBezTo>
                    <a:pt x="31" y="4"/>
                    <a:pt x="31" y="4"/>
                    <a:pt x="31" y="4"/>
                  </a:cubicBezTo>
                  <a:cubicBezTo>
                    <a:pt x="30" y="5"/>
                    <a:pt x="30" y="5"/>
                    <a:pt x="30" y="5"/>
                  </a:cubicBezTo>
                  <a:cubicBezTo>
                    <a:pt x="28" y="7"/>
                    <a:pt x="28" y="7"/>
                    <a:pt x="28" y="7"/>
                  </a:cubicBezTo>
                  <a:cubicBezTo>
                    <a:pt x="28" y="6"/>
                    <a:pt x="28" y="6"/>
                    <a:pt x="28" y="6"/>
                  </a:cubicBezTo>
                  <a:cubicBezTo>
                    <a:pt x="28" y="6"/>
                    <a:pt x="28" y="6"/>
                    <a:pt x="28" y="6"/>
                  </a:cubicBezTo>
                  <a:cubicBezTo>
                    <a:pt x="26" y="8"/>
                    <a:pt x="24" y="11"/>
                    <a:pt x="25" y="12"/>
                  </a:cubicBezTo>
                  <a:cubicBezTo>
                    <a:pt x="23" y="13"/>
                    <a:pt x="23" y="13"/>
                    <a:pt x="23" y="13"/>
                  </a:cubicBezTo>
                  <a:cubicBezTo>
                    <a:pt x="23" y="13"/>
                    <a:pt x="23" y="13"/>
                    <a:pt x="23" y="13"/>
                  </a:cubicBezTo>
                  <a:cubicBezTo>
                    <a:pt x="23" y="13"/>
                    <a:pt x="22" y="13"/>
                    <a:pt x="22" y="13"/>
                  </a:cubicBezTo>
                  <a:cubicBezTo>
                    <a:pt x="22" y="14"/>
                    <a:pt x="22" y="14"/>
                    <a:pt x="22" y="15"/>
                  </a:cubicBezTo>
                  <a:cubicBezTo>
                    <a:pt x="21" y="17"/>
                    <a:pt x="21" y="17"/>
                    <a:pt x="21" y="17"/>
                  </a:cubicBezTo>
                  <a:cubicBezTo>
                    <a:pt x="20" y="15"/>
                    <a:pt x="20" y="15"/>
                    <a:pt x="20" y="15"/>
                  </a:cubicBezTo>
                  <a:cubicBezTo>
                    <a:pt x="20" y="15"/>
                    <a:pt x="19" y="14"/>
                    <a:pt x="19" y="14"/>
                  </a:cubicBezTo>
                  <a:cubicBezTo>
                    <a:pt x="19" y="14"/>
                    <a:pt x="19" y="14"/>
                    <a:pt x="19" y="14"/>
                  </a:cubicBezTo>
                  <a:cubicBezTo>
                    <a:pt x="18" y="15"/>
                    <a:pt x="17" y="16"/>
                    <a:pt x="16" y="17"/>
                  </a:cubicBezTo>
                  <a:cubicBezTo>
                    <a:pt x="16" y="18"/>
                    <a:pt x="15" y="18"/>
                    <a:pt x="15" y="18"/>
                  </a:cubicBezTo>
                  <a:cubicBezTo>
                    <a:pt x="14" y="19"/>
                    <a:pt x="13" y="19"/>
                    <a:pt x="12" y="19"/>
                  </a:cubicBezTo>
                  <a:cubicBezTo>
                    <a:pt x="11" y="19"/>
                    <a:pt x="10" y="19"/>
                    <a:pt x="10" y="20"/>
                  </a:cubicBezTo>
                  <a:cubicBezTo>
                    <a:pt x="9" y="22"/>
                    <a:pt x="7" y="25"/>
                    <a:pt x="4" y="2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09" name="Freeform 620"/>
            <p:cNvSpPr/>
            <p:nvPr/>
          </p:nvSpPr>
          <p:spPr bwMode="auto">
            <a:xfrm>
              <a:off x="5599113" y="2692227"/>
              <a:ext cx="47625" cy="55563"/>
            </a:xfrm>
            <a:custGeom>
              <a:avLst/>
              <a:gdLst>
                <a:gd name="T0" fmla="*/ 8 w 17"/>
                <a:gd name="T1" fmla="*/ 2 h 20"/>
                <a:gd name="T2" fmla="*/ 13 w 17"/>
                <a:gd name="T3" fmla="*/ 9 h 20"/>
                <a:gd name="T4" fmla="*/ 14 w 17"/>
                <a:gd name="T5" fmla="*/ 14 h 20"/>
                <a:gd name="T6" fmla="*/ 16 w 17"/>
                <a:gd name="T7" fmla="*/ 20 h 20"/>
                <a:gd name="T8" fmla="*/ 0 w 17"/>
                <a:gd name="T9" fmla="*/ 0 h 20"/>
                <a:gd name="T10" fmla="*/ 4 w 17"/>
                <a:gd name="T11" fmla="*/ 4 h 20"/>
                <a:gd name="T12" fmla="*/ 8 w 17"/>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8" y="2"/>
                  </a:moveTo>
                  <a:cubicBezTo>
                    <a:pt x="12" y="3"/>
                    <a:pt x="13" y="6"/>
                    <a:pt x="13" y="9"/>
                  </a:cubicBezTo>
                  <a:cubicBezTo>
                    <a:pt x="13" y="11"/>
                    <a:pt x="13" y="13"/>
                    <a:pt x="14" y="14"/>
                  </a:cubicBezTo>
                  <a:cubicBezTo>
                    <a:pt x="15" y="16"/>
                    <a:pt x="17" y="18"/>
                    <a:pt x="16" y="20"/>
                  </a:cubicBezTo>
                  <a:cubicBezTo>
                    <a:pt x="5" y="19"/>
                    <a:pt x="2" y="10"/>
                    <a:pt x="0" y="0"/>
                  </a:cubicBezTo>
                  <a:cubicBezTo>
                    <a:pt x="3" y="0"/>
                    <a:pt x="4" y="1"/>
                    <a:pt x="4" y="4"/>
                  </a:cubicBezTo>
                  <a:cubicBezTo>
                    <a:pt x="6" y="3"/>
                    <a:pt x="7" y="3"/>
                    <a:pt x="8"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0" name="Freeform 621"/>
            <p:cNvSpPr>
              <a:spLocks noEditPoints="1"/>
            </p:cNvSpPr>
            <p:nvPr/>
          </p:nvSpPr>
          <p:spPr bwMode="auto">
            <a:xfrm>
              <a:off x="5597526" y="2690639"/>
              <a:ext cx="50800" cy="60325"/>
            </a:xfrm>
            <a:custGeom>
              <a:avLst/>
              <a:gdLst>
                <a:gd name="T0" fmla="*/ 17 w 19"/>
                <a:gd name="T1" fmla="*/ 22 h 22"/>
                <a:gd name="T2" fmla="*/ 17 w 19"/>
                <a:gd name="T3" fmla="*/ 22 h 22"/>
                <a:gd name="T4" fmla="*/ 0 w 19"/>
                <a:gd name="T5" fmla="*/ 1 h 22"/>
                <a:gd name="T6" fmla="*/ 0 w 19"/>
                <a:gd name="T7" fmla="*/ 0 h 22"/>
                <a:gd name="T8" fmla="*/ 1 w 19"/>
                <a:gd name="T9" fmla="*/ 0 h 22"/>
                <a:gd name="T10" fmla="*/ 6 w 19"/>
                <a:gd name="T11" fmla="*/ 3 h 22"/>
                <a:gd name="T12" fmla="*/ 7 w 19"/>
                <a:gd name="T13" fmla="*/ 3 h 22"/>
                <a:gd name="T14" fmla="*/ 9 w 19"/>
                <a:gd name="T15" fmla="*/ 2 h 22"/>
                <a:gd name="T16" fmla="*/ 9 w 19"/>
                <a:gd name="T17" fmla="*/ 2 h 22"/>
                <a:gd name="T18" fmla="*/ 10 w 19"/>
                <a:gd name="T19" fmla="*/ 2 h 22"/>
                <a:gd name="T20" fmla="*/ 15 w 19"/>
                <a:gd name="T21" fmla="*/ 10 h 22"/>
                <a:gd name="T22" fmla="*/ 15 w 19"/>
                <a:gd name="T23" fmla="*/ 11 h 22"/>
                <a:gd name="T24" fmla="*/ 16 w 19"/>
                <a:gd name="T25" fmla="*/ 15 h 22"/>
                <a:gd name="T26" fmla="*/ 16 w 19"/>
                <a:gd name="T27" fmla="*/ 16 h 22"/>
                <a:gd name="T28" fmla="*/ 18 w 19"/>
                <a:gd name="T29" fmla="*/ 22 h 22"/>
                <a:gd name="T30" fmla="*/ 17 w 19"/>
                <a:gd name="T31" fmla="*/ 22 h 22"/>
                <a:gd name="T32" fmla="*/ 3 w 19"/>
                <a:gd name="T33" fmla="*/ 2 h 22"/>
                <a:gd name="T34" fmla="*/ 16 w 19"/>
                <a:gd name="T35" fmla="*/ 20 h 22"/>
                <a:gd name="T36" fmla="*/ 15 w 19"/>
                <a:gd name="T37" fmla="*/ 17 h 22"/>
                <a:gd name="T38" fmla="*/ 14 w 19"/>
                <a:gd name="T39" fmla="*/ 16 h 22"/>
                <a:gd name="T40" fmla="*/ 13 w 19"/>
                <a:gd name="T41" fmla="*/ 11 h 22"/>
                <a:gd name="T42" fmla="*/ 13 w 19"/>
                <a:gd name="T43" fmla="*/ 10 h 22"/>
                <a:gd name="T44" fmla="*/ 9 w 19"/>
                <a:gd name="T45" fmla="*/ 4 h 22"/>
                <a:gd name="T46" fmla="*/ 8 w 19"/>
                <a:gd name="T47" fmla="*/ 5 h 22"/>
                <a:gd name="T48" fmla="*/ 6 w 19"/>
                <a:gd name="T49" fmla="*/ 6 h 22"/>
                <a:gd name="T50" fmla="*/ 5 w 19"/>
                <a:gd name="T51" fmla="*/ 6 h 22"/>
                <a:gd name="T52" fmla="*/ 4 w 19"/>
                <a:gd name="T53" fmla="*/ 5 h 22"/>
                <a:gd name="T54" fmla="*/ 3 w 19"/>
                <a:gd name="T5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22">
                  <a:moveTo>
                    <a:pt x="17" y="22"/>
                  </a:moveTo>
                  <a:cubicBezTo>
                    <a:pt x="17" y="22"/>
                    <a:pt x="17" y="22"/>
                    <a:pt x="17" y="22"/>
                  </a:cubicBezTo>
                  <a:cubicBezTo>
                    <a:pt x="5" y="21"/>
                    <a:pt x="2" y="11"/>
                    <a:pt x="0" y="1"/>
                  </a:cubicBezTo>
                  <a:cubicBezTo>
                    <a:pt x="0" y="0"/>
                    <a:pt x="0" y="0"/>
                    <a:pt x="0" y="0"/>
                  </a:cubicBezTo>
                  <a:cubicBezTo>
                    <a:pt x="1" y="0"/>
                    <a:pt x="1" y="0"/>
                    <a:pt x="1" y="0"/>
                  </a:cubicBezTo>
                  <a:cubicBezTo>
                    <a:pt x="4" y="0"/>
                    <a:pt x="6" y="1"/>
                    <a:pt x="6" y="3"/>
                  </a:cubicBezTo>
                  <a:cubicBezTo>
                    <a:pt x="6" y="3"/>
                    <a:pt x="7" y="3"/>
                    <a:pt x="7" y="3"/>
                  </a:cubicBezTo>
                  <a:cubicBezTo>
                    <a:pt x="7" y="3"/>
                    <a:pt x="8" y="2"/>
                    <a:pt x="9" y="2"/>
                  </a:cubicBezTo>
                  <a:cubicBezTo>
                    <a:pt x="9" y="2"/>
                    <a:pt x="9" y="2"/>
                    <a:pt x="9" y="2"/>
                  </a:cubicBezTo>
                  <a:cubicBezTo>
                    <a:pt x="10" y="2"/>
                    <a:pt x="10" y="2"/>
                    <a:pt x="10" y="2"/>
                  </a:cubicBezTo>
                  <a:cubicBezTo>
                    <a:pt x="13" y="3"/>
                    <a:pt x="15" y="6"/>
                    <a:pt x="15" y="10"/>
                  </a:cubicBezTo>
                  <a:cubicBezTo>
                    <a:pt x="15" y="10"/>
                    <a:pt x="15" y="11"/>
                    <a:pt x="15" y="11"/>
                  </a:cubicBezTo>
                  <a:cubicBezTo>
                    <a:pt x="15" y="13"/>
                    <a:pt x="15" y="14"/>
                    <a:pt x="16" y="15"/>
                  </a:cubicBezTo>
                  <a:cubicBezTo>
                    <a:pt x="16" y="15"/>
                    <a:pt x="16" y="16"/>
                    <a:pt x="16" y="16"/>
                  </a:cubicBezTo>
                  <a:cubicBezTo>
                    <a:pt x="18" y="18"/>
                    <a:pt x="19" y="19"/>
                    <a:pt x="18" y="22"/>
                  </a:cubicBezTo>
                  <a:lnTo>
                    <a:pt x="17" y="22"/>
                  </a:lnTo>
                  <a:close/>
                  <a:moveTo>
                    <a:pt x="3" y="2"/>
                  </a:moveTo>
                  <a:cubicBezTo>
                    <a:pt x="4" y="11"/>
                    <a:pt x="7" y="19"/>
                    <a:pt x="16" y="20"/>
                  </a:cubicBezTo>
                  <a:cubicBezTo>
                    <a:pt x="16" y="19"/>
                    <a:pt x="16" y="18"/>
                    <a:pt x="15" y="17"/>
                  </a:cubicBezTo>
                  <a:cubicBezTo>
                    <a:pt x="14" y="17"/>
                    <a:pt x="14" y="16"/>
                    <a:pt x="14" y="16"/>
                  </a:cubicBezTo>
                  <a:cubicBezTo>
                    <a:pt x="13" y="14"/>
                    <a:pt x="13" y="13"/>
                    <a:pt x="13" y="11"/>
                  </a:cubicBezTo>
                  <a:cubicBezTo>
                    <a:pt x="13" y="11"/>
                    <a:pt x="13" y="10"/>
                    <a:pt x="13" y="10"/>
                  </a:cubicBezTo>
                  <a:cubicBezTo>
                    <a:pt x="13" y="9"/>
                    <a:pt x="13" y="5"/>
                    <a:pt x="9" y="4"/>
                  </a:cubicBezTo>
                  <a:cubicBezTo>
                    <a:pt x="9" y="4"/>
                    <a:pt x="8" y="4"/>
                    <a:pt x="8" y="5"/>
                  </a:cubicBezTo>
                  <a:cubicBezTo>
                    <a:pt x="7" y="5"/>
                    <a:pt x="7" y="5"/>
                    <a:pt x="6" y="6"/>
                  </a:cubicBezTo>
                  <a:cubicBezTo>
                    <a:pt x="5" y="6"/>
                    <a:pt x="5" y="6"/>
                    <a:pt x="5" y="6"/>
                  </a:cubicBezTo>
                  <a:cubicBezTo>
                    <a:pt x="4" y="5"/>
                    <a:pt x="4" y="5"/>
                    <a:pt x="4" y="5"/>
                  </a:cubicBezTo>
                  <a:cubicBezTo>
                    <a:pt x="4" y="3"/>
                    <a:pt x="4" y="3"/>
                    <a:pt x="3"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1" name="Freeform 622"/>
            <p:cNvSpPr/>
            <p:nvPr/>
          </p:nvSpPr>
          <p:spPr bwMode="auto">
            <a:xfrm>
              <a:off x="5383213" y="2423939"/>
              <a:ext cx="87313" cy="49213"/>
            </a:xfrm>
            <a:custGeom>
              <a:avLst/>
              <a:gdLst>
                <a:gd name="T0" fmla="*/ 4 w 32"/>
                <a:gd name="T1" fmla="*/ 0 h 18"/>
                <a:gd name="T2" fmla="*/ 5 w 32"/>
                <a:gd name="T3" fmla="*/ 1 h 18"/>
                <a:gd name="T4" fmla="*/ 5 w 32"/>
                <a:gd name="T5" fmla="*/ 0 h 18"/>
                <a:gd name="T6" fmla="*/ 12 w 32"/>
                <a:gd name="T7" fmla="*/ 3 h 18"/>
                <a:gd name="T8" fmla="*/ 16 w 32"/>
                <a:gd name="T9" fmla="*/ 4 h 18"/>
                <a:gd name="T10" fmla="*/ 18 w 32"/>
                <a:gd name="T11" fmla="*/ 7 h 18"/>
                <a:gd name="T12" fmla="*/ 22 w 32"/>
                <a:gd name="T13" fmla="*/ 9 h 18"/>
                <a:gd name="T14" fmla="*/ 32 w 32"/>
                <a:gd name="T15" fmla="*/ 11 h 18"/>
                <a:gd name="T16" fmla="*/ 28 w 32"/>
                <a:gd name="T17" fmla="*/ 17 h 18"/>
                <a:gd name="T18" fmla="*/ 21 w 32"/>
                <a:gd name="T19" fmla="*/ 16 h 18"/>
                <a:gd name="T20" fmla="*/ 17 w 32"/>
                <a:gd name="T21" fmla="*/ 13 h 18"/>
                <a:gd name="T22" fmla="*/ 11 w 32"/>
                <a:gd name="T23" fmla="*/ 13 h 18"/>
                <a:gd name="T24" fmla="*/ 4 w 32"/>
                <a:gd name="T25" fmla="*/ 9 h 18"/>
                <a:gd name="T26" fmla="*/ 0 w 32"/>
                <a:gd name="T27" fmla="*/ 5 h 18"/>
                <a:gd name="T28" fmla="*/ 4 w 32"/>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18">
                  <a:moveTo>
                    <a:pt x="4" y="0"/>
                  </a:moveTo>
                  <a:cubicBezTo>
                    <a:pt x="4" y="0"/>
                    <a:pt x="5" y="1"/>
                    <a:pt x="5" y="1"/>
                  </a:cubicBezTo>
                  <a:cubicBezTo>
                    <a:pt x="5" y="1"/>
                    <a:pt x="5" y="0"/>
                    <a:pt x="5" y="0"/>
                  </a:cubicBezTo>
                  <a:cubicBezTo>
                    <a:pt x="8" y="0"/>
                    <a:pt x="9" y="1"/>
                    <a:pt x="12" y="3"/>
                  </a:cubicBezTo>
                  <a:cubicBezTo>
                    <a:pt x="14" y="4"/>
                    <a:pt x="13" y="7"/>
                    <a:pt x="16" y="4"/>
                  </a:cubicBezTo>
                  <a:cubicBezTo>
                    <a:pt x="16" y="6"/>
                    <a:pt x="16" y="7"/>
                    <a:pt x="18" y="7"/>
                  </a:cubicBezTo>
                  <a:cubicBezTo>
                    <a:pt x="21" y="8"/>
                    <a:pt x="19" y="8"/>
                    <a:pt x="22" y="9"/>
                  </a:cubicBezTo>
                  <a:cubicBezTo>
                    <a:pt x="24" y="10"/>
                    <a:pt x="28" y="12"/>
                    <a:pt x="32" y="11"/>
                  </a:cubicBezTo>
                  <a:cubicBezTo>
                    <a:pt x="31" y="14"/>
                    <a:pt x="32" y="17"/>
                    <a:pt x="28" y="17"/>
                  </a:cubicBezTo>
                  <a:cubicBezTo>
                    <a:pt x="26" y="18"/>
                    <a:pt x="24" y="16"/>
                    <a:pt x="21" y="16"/>
                  </a:cubicBezTo>
                  <a:cubicBezTo>
                    <a:pt x="19" y="15"/>
                    <a:pt x="19" y="14"/>
                    <a:pt x="17" y="13"/>
                  </a:cubicBezTo>
                  <a:cubicBezTo>
                    <a:pt x="15" y="12"/>
                    <a:pt x="13" y="13"/>
                    <a:pt x="11" y="13"/>
                  </a:cubicBezTo>
                  <a:cubicBezTo>
                    <a:pt x="9" y="12"/>
                    <a:pt x="6" y="10"/>
                    <a:pt x="4" y="9"/>
                  </a:cubicBezTo>
                  <a:cubicBezTo>
                    <a:pt x="2" y="8"/>
                    <a:pt x="0" y="7"/>
                    <a:pt x="0" y="5"/>
                  </a:cubicBezTo>
                  <a:cubicBezTo>
                    <a:pt x="1" y="3"/>
                    <a:pt x="2" y="1"/>
                    <a:pt x="4"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2" name="Freeform 623"/>
            <p:cNvSpPr>
              <a:spLocks noEditPoints="1"/>
            </p:cNvSpPr>
            <p:nvPr/>
          </p:nvSpPr>
          <p:spPr bwMode="auto">
            <a:xfrm>
              <a:off x="5381626" y="2422352"/>
              <a:ext cx="92075" cy="50800"/>
            </a:xfrm>
            <a:custGeom>
              <a:avLst/>
              <a:gdLst>
                <a:gd name="T0" fmla="*/ 29 w 34"/>
                <a:gd name="T1" fmla="*/ 19 h 19"/>
                <a:gd name="T2" fmla="*/ 24 w 34"/>
                <a:gd name="T3" fmla="*/ 18 h 19"/>
                <a:gd name="T4" fmla="*/ 22 w 34"/>
                <a:gd name="T5" fmla="*/ 18 h 19"/>
                <a:gd name="T6" fmla="*/ 19 w 34"/>
                <a:gd name="T7" fmla="*/ 16 h 19"/>
                <a:gd name="T8" fmla="*/ 17 w 34"/>
                <a:gd name="T9" fmla="*/ 15 h 19"/>
                <a:gd name="T10" fmla="*/ 15 w 34"/>
                <a:gd name="T11" fmla="*/ 15 h 19"/>
                <a:gd name="T12" fmla="*/ 12 w 34"/>
                <a:gd name="T13" fmla="*/ 15 h 19"/>
                <a:gd name="T14" fmla="*/ 7 w 34"/>
                <a:gd name="T15" fmla="*/ 12 h 19"/>
                <a:gd name="T16" fmla="*/ 5 w 34"/>
                <a:gd name="T17" fmla="*/ 11 h 19"/>
                <a:gd name="T18" fmla="*/ 3 w 34"/>
                <a:gd name="T19" fmla="*/ 10 h 19"/>
                <a:gd name="T20" fmla="*/ 0 w 34"/>
                <a:gd name="T21" fmla="*/ 6 h 19"/>
                <a:gd name="T22" fmla="*/ 5 w 34"/>
                <a:gd name="T23" fmla="*/ 0 h 19"/>
                <a:gd name="T24" fmla="*/ 5 w 34"/>
                <a:gd name="T25" fmla="*/ 0 h 19"/>
                <a:gd name="T26" fmla="*/ 5 w 34"/>
                <a:gd name="T27" fmla="*/ 0 h 19"/>
                <a:gd name="T28" fmla="*/ 5 w 34"/>
                <a:gd name="T29" fmla="*/ 0 h 19"/>
                <a:gd name="T30" fmla="*/ 6 w 34"/>
                <a:gd name="T31" fmla="*/ 0 h 19"/>
                <a:gd name="T32" fmla="*/ 13 w 34"/>
                <a:gd name="T33" fmla="*/ 3 h 19"/>
                <a:gd name="T34" fmla="*/ 15 w 34"/>
                <a:gd name="T35" fmla="*/ 5 h 19"/>
                <a:gd name="T36" fmla="*/ 16 w 34"/>
                <a:gd name="T37" fmla="*/ 5 h 19"/>
                <a:gd name="T38" fmla="*/ 17 w 34"/>
                <a:gd name="T39" fmla="*/ 5 h 19"/>
                <a:gd name="T40" fmla="*/ 19 w 34"/>
                <a:gd name="T41" fmla="*/ 3 h 19"/>
                <a:gd name="T42" fmla="*/ 18 w 34"/>
                <a:gd name="T43" fmla="*/ 6 h 19"/>
                <a:gd name="T44" fmla="*/ 18 w 34"/>
                <a:gd name="T45" fmla="*/ 7 h 19"/>
                <a:gd name="T46" fmla="*/ 19 w 34"/>
                <a:gd name="T47" fmla="*/ 7 h 19"/>
                <a:gd name="T48" fmla="*/ 22 w 34"/>
                <a:gd name="T49" fmla="*/ 9 h 19"/>
                <a:gd name="T50" fmla="*/ 23 w 34"/>
                <a:gd name="T51" fmla="*/ 9 h 19"/>
                <a:gd name="T52" fmla="*/ 30 w 34"/>
                <a:gd name="T53" fmla="*/ 11 h 19"/>
                <a:gd name="T54" fmla="*/ 32 w 34"/>
                <a:gd name="T55" fmla="*/ 11 h 19"/>
                <a:gd name="T56" fmla="*/ 34 w 34"/>
                <a:gd name="T57" fmla="*/ 10 h 19"/>
                <a:gd name="T58" fmla="*/ 34 w 34"/>
                <a:gd name="T59" fmla="*/ 12 h 19"/>
                <a:gd name="T60" fmla="*/ 34 w 34"/>
                <a:gd name="T61" fmla="*/ 14 h 19"/>
                <a:gd name="T62" fmla="*/ 30 w 34"/>
                <a:gd name="T63" fmla="*/ 19 h 19"/>
                <a:gd name="T64" fmla="*/ 29 w 34"/>
                <a:gd name="T65" fmla="*/ 19 h 19"/>
                <a:gd name="T66" fmla="*/ 16 w 34"/>
                <a:gd name="T67" fmla="*/ 13 h 19"/>
                <a:gd name="T68" fmla="*/ 18 w 34"/>
                <a:gd name="T69" fmla="*/ 13 h 19"/>
                <a:gd name="T70" fmla="*/ 20 w 34"/>
                <a:gd name="T71" fmla="*/ 15 h 19"/>
                <a:gd name="T72" fmla="*/ 23 w 34"/>
                <a:gd name="T73" fmla="*/ 16 h 19"/>
                <a:gd name="T74" fmla="*/ 25 w 34"/>
                <a:gd name="T75" fmla="*/ 16 h 19"/>
                <a:gd name="T76" fmla="*/ 29 w 34"/>
                <a:gd name="T77" fmla="*/ 17 h 19"/>
                <a:gd name="T78" fmla="*/ 32 w 34"/>
                <a:gd name="T79" fmla="*/ 14 h 19"/>
                <a:gd name="T80" fmla="*/ 32 w 34"/>
                <a:gd name="T81" fmla="*/ 13 h 19"/>
                <a:gd name="T82" fmla="*/ 22 w 34"/>
                <a:gd name="T83" fmla="*/ 11 h 19"/>
                <a:gd name="T84" fmla="*/ 20 w 34"/>
                <a:gd name="T85" fmla="*/ 9 h 19"/>
                <a:gd name="T86" fmla="*/ 19 w 34"/>
                <a:gd name="T87" fmla="*/ 9 h 19"/>
                <a:gd name="T88" fmla="*/ 16 w 34"/>
                <a:gd name="T89" fmla="*/ 8 h 19"/>
                <a:gd name="T90" fmla="*/ 16 w 34"/>
                <a:gd name="T91" fmla="*/ 7 h 19"/>
                <a:gd name="T92" fmla="*/ 13 w 34"/>
                <a:gd name="T93" fmla="*/ 6 h 19"/>
                <a:gd name="T94" fmla="*/ 12 w 34"/>
                <a:gd name="T95" fmla="*/ 4 h 19"/>
                <a:gd name="T96" fmla="*/ 7 w 34"/>
                <a:gd name="T97" fmla="*/ 2 h 19"/>
                <a:gd name="T98" fmla="*/ 7 w 34"/>
                <a:gd name="T99" fmla="*/ 4 h 19"/>
                <a:gd name="T100" fmla="*/ 5 w 34"/>
                <a:gd name="T101" fmla="*/ 2 h 19"/>
                <a:gd name="T102" fmla="*/ 2 w 34"/>
                <a:gd name="T103" fmla="*/ 6 h 19"/>
                <a:gd name="T104" fmla="*/ 4 w 34"/>
                <a:gd name="T105" fmla="*/ 8 h 19"/>
                <a:gd name="T106" fmla="*/ 6 w 34"/>
                <a:gd name="T107" fmla="*/ 9 h 19"/>
                <a:gd name="T108" fmla="*/ 8 w 34"/>
                <a:gd name="T109" fmla="*/ 10 h 19"/>
                <a:gd name="T110" fmla="*/ 12 w 34"/>
                <a:gd name="T111" fmla="*/ 13 h 19"/>
                <a:gd name="T112" fmla="*/ 15 w 34"/>
                <a:gd name="T113" fmla="*/ 13 h 19"/>
                <a:gd name="T114" fmla="*/ 16 w 34"/>
                <a:gd name="T115" fmla="*/ 1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19">
                  <a:moveTo>
                    <a:pt x="29" y="19"/>
                  </a:moveTo>
                  <a:cubicBezTo>
                    <a:pt x="27" y="19"/>
                    <a:pt x="26" y="19"/>
                    <a:pt x="24" y="18"/>
                  </a:cubicBezTo>
                  <a:cubicBezTo>
                    <a:pt x="23" y="18"/>
                    <a:pt x="23" y="18"/>
                    <a:pt x="22" y="18"/>
                  </a:cubicBezTo>
                  <a:cubicBezTo>
                    <a:pt x="21" y="17"/>
                    <a:pt x="20" y="17"/>
                    <a:pt x="19" y="16"/>
                  </a:cubicBezTo>
                  <a:cubicBezTo>
                    <a:pt x="19" y="16"/>
                    <a:pt x="18" y="15"/>
                    <a:pt x="17" y="15"/>
                  </a:cubicBezTo>
                  <a:cubicBezTo>
                    <a:pt x="17" y="15"/>
                    <a:pt x="16" y="15"/>
                    <a:pt x="15" y="15"/>
                  </a:cubicBezTo>
                  <a:cubicBezTo>
                    <a:pt x="14" y="15"/>
                    <a:pt x="12" y="15"/>
                    <a:pt x="12" y="15"/>
                  </a:cubicBezTo>
                  <a:cubicBezTo>
                    <a:pt x="10" y="14"/>
                    <a:pt x="8" y="13"/>
                    <a:pt x="7" y="12"/>
                  </a:cubicBezTo>
                  <a:cubicBezTo>
                    <a:pt x="6" y="12"/>
                    <a:pt x="5" y="11"/>
                    <a:pt x="5" y="11"/>
                  </a:cubicBezTo>
                  <a:cubicBezTo>
                    <a:pt x="4" y="10"/>
                    <a:pt x="4" y="10"/>
                    <a:pt x="3" y="10"/>
                  </a:cubicBezTo>
                  <a:cubicBezTo>
                    <a:pt x="2" y="9"/>
                    <a:pt x="0" y="8"/>
                    <a:pt x="0" y="6"/>
                  </a:cubicBezTo>
                  <a:cubicBezTo>
                    <a:pt x="1" y="3"/>
                    <a:pt x="2" y="2"/>
                    <a:pt x="5" y="0"/>
                  </a:cubicBezTo>
                  <a:cubicBezTo>
                    <a:pt x="5" y="0"/>
                    <a:pt x="5" y="0"/>
                    <a:pt x="5" y="0"/>
                  </a:cubicBezTo>
                  <a:cubicBezTo>
                    <a:pt x="5" y="0"/>
                    <a:pt x="5" y="0"/>
                    <a:pt x="5" y="0"/>
                  </a:cubicBezTo>
                  <a:cubicBezTo>
                    <a:pt x="5" y="0"/>
                    <a:pt x="5" y="0"/>
                    <a:pt x="5" y="0"/>
                  </a:cubicBezTo>
                  <a:cubicBezTo>
                    <a:pt x="6" y="0"/>
                    <a:pt x="6" y="0"/>
                    <a:pt x="6" y="0"/>
                  </a:cubicBezTo>
                  <a:cubicBezTo>
                    <a:pt x="9" y="0"/>
                    <a:pt x="11" y="1"/>
                    <a:pt x="13" y="3"/>
                  </a:cubicBezTo>
                  <a:cubicBezTo>
                    <a:pt x="14" y="3"/>
                    <a:pt x="15" y="4"/>
                    <a:pt x="15" y="5"/>
                  </a:cubicBezTo>
                  <a:cubicBezTo>
                    <a:pt x="15" y="5"/>
                    <a:pt x="15" y="5"/>
                    <a:pt x="16" y="5"/>
                  </a:cubicBezTo>
                  <a:cubicBezTo>
                    <a:pt x="16" y="5"/>
                    <a:pt x="16" y="5"/>
                    <a:pt x="17" y="5"/>
                  </a:cubicBezTo>
                  <a:cubicBezTo>
                    <a:pt x="19" y="3"/>
                    <a:pt x="19" y="3"/>
                    <a:pt x="19" y="3"/>
                  </a:cubicBezTo>
                  <a:cubicBezTo>
                    <a:pt x="18" y="6"/>
                    <a:pt x="18" y="6"/>
                    <a:pt x="18" y="6"/>
                  </a:cubicBezTo>
                  <a:cubicBezTo>
                    <a:pt x="18" y="6"/>
                    <a:pt x="18" y="7"/>
                    <a:pt x="18" y="7"/>
                  </a:cubicBezTo>
                  <a:cubicBezTo>
                    <a:pt x="18" y="7"/>
                    <a:pt x="19" y="7"/>
                    <a:pt x="19" y="7"/>
                  </a:cubicBezTo>
                  <a:cubicBezTo>
                    <a:pt x="21" y="7"/>
                    <a:pt x="21" y="8"/>
                    <a:pt x="22" y="9"/>
                  </a:cubicBezTo>
                  <a:cubicBezTo>
                    <a:pt x="22" y="9"/>
                    <a:pt x="22" y="9"/>
                    <a:pt x="23" y="9"/>
                  </a:cubicBezTo>
                  <a:cubicBezTo>
                    <a:pt x="25" y="10"/>
                    <a:pt x="28" y="11"/>
                    <a:pt x="30" y="11"/>
                  </a:cubicBezTo>
                  <a:cubicBezTo>
                    <a:pt x="31" y="11"/>
                    <a:pt x="32" y="11"/>
                    <a:pt x="32" y="11"/>
                  </a:cubicBezTo>
                  <a:cubicBezTo>
                    <a:pt x="34" y="10"/>
                    <a:pt x="34" y="10"/>
                    <a:pt x="34" y="10"/>
                  </a:cubicBezTo>
                  <a:cubicBezTo>
                    <a:pt x="34" y="12"/>
                    <a:pt x="34" y="12"/>
                    <a:pt x="34" y="12"/>
                  </a:cubicBezTo>
                  <a:cubicBezTo>
                    <a:pt x="34" y="12"/>
                    <a:pt x="34" y="13"/>
                    <a:pt x="34" y="14"/>
                  </a:cubicBezTo>
                  <a:cubicBezTo>
                    <a:pt x="34" y="16"/>
                    <a:pt x="33" y="19"/>
                    <a:pt x="30" y="19"/>
                  </a:cubicBezTo>
                  <a:cubicBezTo>
                    <a:pt x="29" y="19"/>
                    <a:pt x="29" y="19"/>
                    <a:pt x="29" y="19"/>
                  </a:cubicBezTo>
                  <a:close/>
                  <a:moveTo>
                    <a:pt x="16" y="13"/>
                  </a:moveTo>
                  <a:cubicBezTo>
                    <a:pt x="17" y="13"/>
                    <a:pt x="18" y="13"/>
                    <a:pt x="18" y="13"/>
                  </a:cubicBezTo>
                  <a:cubicBezTo>
                    <a:pt x="19" y="13"/>
                    <a:pt x="20" y="14"/>
                    <a:pt x="20" y="15"/>
                  </a:cubicBezTo>
                  <a:cubicBezTo>
                    <a:pt x="21" y="15"/>
                    <a:pt x="22" y="16"/>
                    <a:pt x="23" y="16"/>
                  </a:cubicBezTo>
                  <a:cubicBezTo>
                    <a:pt x="23" y="16"/>
                    <a:pt x="24" y="16"/>
                    <a:pt x="25" y="16"/>
                  </a:cubicBezTo>
                  <a:cubicBezTo>
                    <a:pt x="26" y="17"/>
                    <a:pt x="28" y="17"/>
                    <a:pt x="29" y="17"/>
                  </a:cubicBezTo>
                  <a:cubicBezTo>
                    <a:pt x="31" y="17"/>
                    <a:pt x="32" y="16"/>
                    <a:pt x="32" y="14"/>
                  </a:cubicBezTo>
                  <a:cubicBezTo>
                    <a:pt x="32" y="13"/>
                    <a:pt x="32" y="13"/>
                    <a:pt x="32" y="13"/>
                  </a:cubicBezTo>
                  <a:cubicBezTo>
                    <a:pt x="28" y="13"/>
                    <a:pt x="25" y="12"/>
                    <a:pt x="22" y="11"/>
                  </a:cubicBezTo>
                  <a:cubicBezTo>
                    <a:pt x="21" y="11"/>
                    <a:pt x="20" y="10"/>
                    <a:pt x="20" y="9"/>
                  </a:cubicBezTo>
                  <a:cubicBezTo>
                    <a:pt x="20" y="9"/>
                    <a:pt x="20" y="9"/>
                    <a:pt x="19" y="9"/>
                  </a:cubicBezTo>
                  <a:cubicBezTo>
                    <a:pt x="18" y="9"/>
                    <a:pt x="17" y="8"/>
                    <a:pt x="16" y="8"/>
                  </a:cubicBezTo>
                  <a:cubicBezTo>
                    <a:pt x="16" y="7"/>
                    <a:pt x="16" y="7"/>
                    <a:pt x="16" y="7"/>
                  </a:cubicBezTo>
                  <a:cubicBezTo>
                    <a:pt x="15" y="8"/>
                    <a:pt x="14" y="6"/>
                    <a:pt x="13" y="6"/>
                  </a:cubicBezTo>
                  <a:cubicBezTo>
                    <a:pt x="13" y="5"/>
                    <a:pt x="13" y="5"/>
                    <a:pt x="12" y="4"/>
                  </a:cubicBezTo>
                  <a:cubicBezTo>
                    <a:pt x="10" y="3"/>
                    <a:pt x="9" y="2"/>
                    <a:pt x="7" y="2"/>
                  </a:cubicBezTo>
                  <a:cubicBezTo>
                    <a:pt x="7" y="4"/>
                    <a:pt x="7" y="4"/>
                    <a:pt x="7" y="4"/>
                  </a:cubicBezTo>
                  <a:cubicBezTo>
                    <a:pt x="5" y="2"/>
                    <a:pt x="5" y="2"/>
                    <a:pt x="5" y="2"/>
                  </a:cubicBezTo>
                  <a:cubicBezTo>
                    <a:pt x="3" y="3"/>
                    <a:pt x="3" y="4"/>
                    <a:pt x="2" y="6"/>
                  </a:cubicBezTo>
                  <a:cubicBezTo>
                    <a:pt x="2" y="7"/>
                    <a:pt x="2" y="7"/>
                    <a:pt x="4" y="8"/>
                  </a:cubicBezTo>
                  <a:cubicBezTo>
                    <a:pt x="5" y="8"/>
                    <a:pt x="5" y="9"/>
                    <a:pt x="6" y="9"/>
                  </a:cubicBezTo>
                  <a:cubicBezTo>
                    <a:pt x="6" y="9"/>
                    <a:pt x="7" y="10"/>
                    <a:pt x="8" y="10"/>
                  </a:cubicBezTo>
                  <a:cubicBezTo>
                    <a:pt x="9" y="11"/>
                    <a:pt x="11" y="12"/>
                    <a:pt x="12" y="13"/>
                  </a:cubicBezTo>
                  <a:cubicBezTo>
                    <a:pt x="13" y="13"/>
                    <a:pt x="14" y="13"/>
                    <a:pt x="15" y="13"/>
                  </a:cubicBezTo>
                  <a:cubicBezTo>
                    <a:pt x="15" y="13"/>
                    <a:pt x="16" y="13"/>
                    <a:pt x="16" y="1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3" name="Freeform 624"/>
            <p:cNvSpPr/>
            <p:nvPr/>
          </p:nvSpPr>
          <p:spPr bwMode="auto">
            <a:xfrm>
              <a:off x="5638801" y="2747789"/>
              <a:ext cx="1588"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1"/>
                    <a:pt x="1" y="0"/>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4" name="Freeform 625"/>
            <p:cNvSpPr/>
            <p:nvPr/>
          </p:nvSpPr>
          <p:spPr bwMode="auto">
            <a:xfrm>
              <a:off x="5635626" y="2744614"/>
              <a:ext cx="30163" cy="7938"/>
            </a:xfrm>
            <a:custGeom>
              <a:avLst/>
              <a:gdLst>
                <a:gd name="T0" fmla="*/ 0 w 11"/>
                <a:gd name="T1" fmla="*/ 3 h 3"/>
                <a:gd name="T2" fmla="*/ 0 w 11"/>
                <a:gd name="T3" fmla="*/ 1 h 3"/>
                <a:gd name="T4" fmla="*/ 2 w 11"/>
                <a:gd name="T5" fmla="*/ 0 h 3"/>
                <a:gd name="T6" fmla="*/ 2 w 11"/>
                <a:gd name="T7" fmla="*/ 0 h 3"/>
                <a:gd name="T8" fmla="*/ 11 w 11"/>
                <a:gd name="T9" fmla="*/ 0 h 3"/>
                <a:gd name="T10" fmla="*/ 3 w 11"/>
                <a:gd name="T11" fmla="*/ 2 h 3"/>
                <a:gd name="T12" fmla="*/ 2 w 11"/>
                <a:gd name="T13" fmla="*/ 2 h 3"/>
                <a:gd name="T14" fmla="*/ 0 w 1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
                  <a:moveTo>
                    <a:pt x="0" y="3"/>
                  </a:moveTo>
                  <a:cubicBezTo>
                    <a:pt x="0" y="1"/>
                    <a:pt x="0" y="1"/>
                    <a:pt x="0" y="1"/>
                  </a:cubicBezTo>
                  <a:cubicBezTo>
                    <a:pt x="0" y="1"/>
                    <a:pt x="1" y="0"/>
                    <a:pt x="2" y="0"/>
                  </a:cubicBezTo>
                  <a:cubicBezTo>
                    <a:pt x="2" y="0"/>
                    <a:pt x="2" y="0"/>
                    <a:pt x="2" y="0"/>
                  </a:cubicBezTo>
                  <a:cubicBezTo>
                    <a:pt x="11" y="0"/>
                    <a:pt x="11" y="0"/>
                    <a:pt x="11" y="0"/>
                  </a:cubicBezTo>
                  <a:cubicBezTo>
                    <a:pt x="3" y="2"/>
                    <a:pt x="3" y="2"/>
                    <a:pt x="3" y="2"/>
                  </a:cubicBezTo>
                  <a:cubicBezTo>
                    <a:pt x="2" y="2"/>
                    <a:pt x="2" y="2"/>
                    <a:pt x="2" y="2"/>
                  </a:cubicBezTo>
                  <a:lnTo>
                    <a:pt x="0" y="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5" name="Freeform 626"/>
            <p:cNvSpPr/>
            <p:nvPr/>
          </p:nvSpPr>
          <p:spPr bwMode="auto">
            <a:xfrm>
              <a:off x="5572126" y="2536652"/>
              <a:ext cx="87313" cy="166688"/>
            </a:xfrm>
            <a:custGeom>
              <a:avLst/>
              <a:gdLst>
                <a:gd name="T0" fmla="*/ 30 w 32"/>
                <a:gd name="T1" fmla="*/ 27 h 61"/>
                <a:gd name="T2" fmla="*/ 19 w 32"/>
                <a:gd name="T3" fmla="*/ 28 h 61"/>
                <a:gd name="T4" fmla="*/ 21 w 32"/>
                <a:gd name="T5" fmla="*/ 37 h 61"/>
                <a:gd name="T6" fmla="*/ 16 w 32"/>
                <a:gd name="T7" fmla="*/ 33 h 61"/>
                <a:gd name="T8" fmla="*/ 13 w 32"/>
                <a:gd name="T9" fmla="*/ 33 h 61"/>
                <a:gd name="T10" fmla="*/ 12 w 32"/>
                <a:gd name="T11" fmla="*/ 30 h 61"/>
                <a:gd name="T12" fmla="*/ 9 w 32"/>
                <a:gd name="T13" fmla="*/ 35 h 61"/>
                <a:gd name="T14" fmla="*/ 6 w 32"/>
                <a:gd name="T15" fmla="*/ 42 h 61"/>
                <a:gd name="T16" fmla="*/ 7 w 32"/>
                <a:gd name="T17" fmla="*/ 46 h 61"/>
                <a:gd name="T18" fmla="*/ 9 w 32"/>
                <a:gd name="T19" fmla="*/ 47 h 61"/>
                <a:gd name="T20" fmla="*/ 12 w 32"/>
                <a:gd name="T21" fmla="*/ 54 h 61"/>
                <a:gd name="T22" fmla="*/ 17 w 32"/>
                <a:gd name="T23" fmla="*/ 57 h 61"/>
                <a:gd name="T24" fmla="*/ 14 w 32"/>
                <a:gd name="T25" fmla="*/ 61 h 61"/>
                <a:gd name="T26" fmla="*/ 10 w 32"/>
                <a:gd name="T27" fmla="*/ 57 h 61"/>
                <a:gd name="T28" fmla="*/ 10 w 32"/>
                <a:gd name="T29" fmla="*/ 58 h 61"/>
                <a:gd name="T30" fmla="*/ 3 w 32"/>
                <a:gd name="T31" fmla="*/ 51 h 61"/>
                <a:gd name="T32" fmla="*/ 4 w 32"/>
                <a:gd name="T33" fmla="*/ 43 h 61"/>
                <a:gd name="T34" fmla="*/ 8 w 32"/>
                <a:gd name="T35" fmla="*/ 36 h 61"/>
                <a:gd name="T36" fmla="*/ 6 w 32"/>
                <a:gd name="T37" fmla="*/ 28 h 61"/>
                <a:gd name="T38" fmla="*/ 3 w 32"/>
                <a:gd name="T39" fmla="*/ 23 h 61"/>
                <a:gd name="T40" fmla="*/ 4 w 32"/>
                <a:gd name="T41" fmla="*/ 17 h 61"/>
                <a:gd name="T42" fmla="*/ 0 w 32"/>
                <a:gd name="T43" fmla="*/ 10 h 61"/>
                <a:gd name="T44" fmla="*/ 10 w 32"/>
                <a:gd name="T45" fmla="*/ 0 h 61"/>
                <a:gd name="T46" fmla="*/ 13 w 32"/>
                <a:gd name="T47" fmla="*/ 5 h 61"/>
                <a:gd name="T48" fmla="*/ 13 w 32"/>
                <a:gd name="T49" fmla="*/ 13 h 61"/>
                <a:gd name="T50" fmla="*/ 16 w 32"/>
                <a:gd name="T51" fmla="*/ 11 h 61"/>
                <a:gd name="T52" fmla="*/ 20 w 32"/>
                <a:gd name="T53" fmla="*/ 11 h 61"/>
                <a:gd name="T54" fmla="*/ 26 w 32"/>
                <a:gd name="T55" fmla="*/ 12 h 61"/>
                <a:gd name="T56" fmla="*/ 29 w 32"/>
                <a:gd name="T57" fmla="*/ 19 h 61"/>
                <a:gd name="T58" fmla="*/ 30 w 32"/>
                <a:gd name="T59" fmla="*/ 2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 h="61">
                  <a:moveTo>
                    <a:pt x="30" y="27"/>
                  </a:moveTo>
                  <a:cubicBezTo>
                    <a:pt x="26" y="26"/>
                    <a:pt x="22" y="25"/>
                    <a:pt x="19" y="28"/>
                  </a:cubicBezTo>
                  <a:cubicBezTo>
                    <a:pt x="17" y="33"/>
                    <a:pt x="21" y="34"/>
                    <a:pt x="21" y="37"/>
                  </a:cubicBezTo>
                  <a:cubicBezTo>
                    <a:pt x="20" y="36"/>
                    <a:pt x="18" y="33"/>
                    <a:pt x="16" y="33"/>
                  </a:cubicBezTo>
                  <a:cubicBezTo>
                    <a:pt x="15" y="33"/>
                    <a:pt x="13" y="34"/>
                    <a:pt x="13" y="33"/>
                  </a:cubicBezTo>
                  <a:cubicBezTo>
                    <a:pt x="13" y="32"/>
                    <a:pt x="13" y="30"/>
                    <a:pt x="12" y="30"/>
                  </a:cubicBezTo>
                  <a:cubicBezTo>
                    <a:pt x="9" y="29"/>
                    <a:pt x="9" y="31"/>
                    <a:pt x="9" y="35"/>
                  </a:cubicBezTo>
                  <a:cubicBezTo>
                    <a:pt x="9" y="37"/>
                    <a:pt x="7" y="40"/>
                    <a:pt x="6" y="42"/>
                  </a:cubicBezTo>
                  <a:cubicBezTo>
                    <a:pt x="6" y="44"/>
                    <a:pt x="7" y="45"/>
                    <a:pt x="7" y="46"/>
                  </a:cubicBezTo>
                  <a:cubicBezTo>
                    <a:pt x="7" y="48"/>
                    <a:pt x="8" y="46"/>
                    <a:pt x="9" y="47"/>
                  </a:cubicBezTo>
                  <a:cubicBezTo>
                    <a:pt x="10" y="49"/>
                    <a:pt x="10" y="52"/>
                    <a:pt x="12" y="54"/>
                  </a:cubicBezTo>
                  <a:cubicBezTo>
                    <a:pt x="13" y="56"/>
                    <a:pt x="15" y="55"/>
                    <a:pt x="17" y="57"/>
                  </a:cubicBezTo>
                  <a:cubicBezTo>
                    <a:pt x="19" y="60"/>
                    <a:pt x="16" y="60"/>
                    <a:pt x="14" y="61"/>
                  </a:cubicBezTo>
                  <a:cubicBezTo>
                    <a:pt x="14" y="58"/>
                    <a:pt x="13" y="57"/>
                    <a:pt x="10" y="57"/>
                  </a:cubicBezTo>
                  <a:cubicBezTo>
                    <a:pt x="10" y="57"/>
                    <a:pt x="10" y="57"/>
                    <a:pt x="10" y="58"/>
                  </a:cubicBezTo>
                  <a:cubicBezTo>
                    <a:pt x="9" y="56"/>
                    <a:pt x="6" y="50"/>
                    <a:pt x="3" y="51"/>
                  </a:cubicBezTo>
                  <a:cubicBezTo>
                    <a:pt x="3" y="48"/>
                    <a:pt x="4" y="46"/>
                    <a:pt x="4" y="43"/>
                  </a:cubicBezTo>
                  <a:cubicBezTo>
                    <a:pt x="5" y="42"/>
                    <a:pt x="8" y="36"/>
                    <a:pt x="8" y="36"/>
                  </a:cubicBezTo>
                  <a:cubicBezTo>
                    <a:pt x="7" y="33"/>
                    <a:pt x="6" y="31"/>
                    <a:pt x="6" y="28"/>
                  </a:cubicBezTo>
                  <a:cubicBezTo>
                    <a:pt x="6" y="26"/>
                    <a:pt x="2" y="26"/>
                    <a:pt x="3" y="23"/>
                  </a:cubicBezTo>
                  <a:cubicBezTo>
                    <a:pt x="5" y="19"/>
                    <a:pt x="4" y="20"/>
                    <a:pt x="4" y="17"/>
                  </a:cubicBezTo>
                  <a:cubicBezTo>
                    <a:pt x="3" y="14"/>
                    <a:pt x="1" y="13"/>
                    <a:pt x="0" y="10"/>
                  </a:cubicBezTo>
                  <a:cubicBezTo>
                    <a:pt x="0" y="4"/>
                    <a:pt x="7" y="5"/>
                    <a:pt x="10" y="0"/>
                  </a:cubicBezTo>
                  <a:cubicBezTo>
                    <a:pt x="11" y="2"/>
                    <a:pt x="11" y="4"/>
                    <a:pt x="13" y="5"/>
                  </a:cubicBezTo>
                  <a:cubicBezTo>
                    <a:pt x="15" y="5"/>
                    <a:pt x="13" y="12"/>
                    <a:pt x="13" y="13"/>
                  </a:cubicBezTo>
                  <a:cubicBezTo>
                    <a:pt x="14" y="12"/>
                    <a:pt x="15" y="12"/>
                    <a:pt x="16" y="11"/>
                  </a:cubicBezTo>
                  <a:cubicBezTo>
                    <a:pt x="18" y="10"/>
                    <a:pt x="19" y="12"/>
                    <a:pt x="20" y="11"/>
                  </a:cubicBezTo>
                  <a:cubicBezTo>
                    <a:pt x="23" y="10"/>
                    <a:pt x="23" y="9"/>
                    <a:pt x="26" y="12"/>
                  </a:cubicBezTo>
                  <a:cubicBezTo>
                    <a:pt x="28" y="14"/>
                    <a:pt x="27" y="17"/>
                    <a:pt x="29" y="19"/>
                  </a:cubicBezTo>
                  <a:cubicBezTo>
                    <a:pt x="30" y="21"/>
                    <a:pt x="32" y="24"/>
                    <a:pt x="30" y="2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6" name="Freeform 627"/>
            <p:cNvSpPr>
              <a:spLocks noEditPoints="1"/>
            </p:cNvSpPr>
            <p:nvPr/>
          </p:nvSpPr>
          <p:spPr bwMode="auto">
            <a:xfrm>
              <a:off x="5568951" y="2531889"/>
              <a:ext cx="90488" cy="174625"/>
            </a:xfrm>
            <a:custGeom>
              <a:avLst/>
              <a:gdLst>
                <a:gd name="T0" fmla="*/ 14 w 33"/>
                <a:gd name="T1" fmla="*/ 63 h 64"/>
                <a:gd name="T2" fmla="*/ 13 w 33"/>
                <a:gd name="T3" fmla="*/ 63 h 64"/>
                <a:gd name="T4" fmla="*/ 9 w 33"/>
                <a:gd name="T5" fmla="*/ 58 h 64"/>
                <a:gd name="T6" fmla="*/ 3 w 33"/>
                <a:gd name="T7" fmla="*/ 54 h 64"/>
                <a:gd name="T8" fmla="*/ 4 w 33"/>
                <a:gd name="T9" fmla="*/ 45 h 64"/>
                <a:gd name="T10" fmla="*/ 6 w 33"/>
                <a:gd name="T11" fmla="*/ 42 h 64"/>
                <a:gd name="T12" fmla="*/ 6 w 33"/>
                <a:gd name="T13" fmla="*/ 30 h 64"/>
                <a:gd name="T14" fmla="*/ 3 w 33"/>
                <a:gd name="T15" fmla="*/ 25 h 64"/>
                <a:gd name="T16" fmla="*/ 4 w 33"/>
                <a:gd name="T17" fmla="*/ 19 h 64"/>
                <a:gd name="T18" fmla="*/ 0 w 33"/>
                <a:gd name="T19" fmla="*/ 12 h 64"/>
                <a:gd name="T20" fmla="*/ 11 w 33"/>
                <a:gd name="T21" fmla="*/ 2 h 64"/>
                <a:gd name="T22" fmla="*/ 12 w 33"/>
                <a:gd name="T23" fmla="*/ 2 h 64"/>
                <a:gd name="T24" fmla="*/ 15 w 33"/>
                <a:gd name="T25" fmla="*/ 6 h 64"/>
                <a:gd name="T26" fmla="*/ 16 w 33"/>
                <a:gd name="T27" fmla="*/ 13 h 64"/>
                <a:gd name="T28" fmla="*/ 20 w 33"/>
                <a:gd name="T29" fmla="*/ 12 h 64"/>
                <a:gd name="T30" fmla="*/ 22 w 33"/>
                <a:gd name="T31" fmla="*/ 12 h 64"/>
                <a:gd name="T32" fmla="*/ 28 w 33"/>
                <a:gd name="T33" fmla="*/ 13 h 64"/>
                <a:gd name="T34" fmla="*/ 30 w 33"/>
                <a:gd name="T35" fmla="*/ 20 h 64"/>
                <a:gd name="T36" fmla="*/ 31 w 33"/>
                <a:gd name="T37" fmla="*/ 29 h 64"/>
                <a:gd name="T38" fmla="*/ 31 w 33"/>
                <a:gd name="T39" fmla="*/ 29 h 64"/>
                <a:gd name="T40" fmla="*/ 26 w 33"/>
                <a:gd name="T41" fmla="*/ 29 h 64"/>
                <a:gd name="T42" fmla="*/ 22 w 33"/>
                <a:gd name="T43" fmla="*/ 35 h 64"/>
                <a:gd name="T44" fmla="*/ 22 w 33"/>
                <a:gd name="T45" fmla="*/ 43 h 64"/>
                <a:gd name="T46" fmla="*/ 17 w 33"/>
                <a:gd name="T47" fmla="*/ 36 h 64"/>
                <a:gd name="T48" fmla="*/ 15 w 33"/>
                <a:gd name="T49" fmla="*/ 36 h 64"/>
                <a:gd name="T50" fmla="*/ 13 w 33"/>
                <a:gd name="T51" fmla="*/ 34 h 64"/>
                <a:gd name="T52" fmla="*/ 12 w 33"/>
                <a:gd name="T53" fmla="*/ 33 h 64"/>
                <a:gd name="T54" fmla="*/ 11 w 33"/>
                <a:gd name="T55" fmla="*/ 37 h 64"/>
                <a:gd name="T56" fmla="*/ 8 w 33"/>
                <a:gd name="T57" fmla="*/ 45 h 64"/>
                <a:gd name="T58" fmla="*/ 9 w 33"/>
                <a:gd name="T59" fmla="*/ 48 h 64"/>
                <a:gd name="T60" fmla="*/ 12 w 33"/>
                <a:gd name="T61" fmla="*/ 52 h 64"/>
                <a:gd name="T62" fmla="*/ 16 w 33"/>
                <a:gd name="T63" fmla="*/ 57 h 64"/>
                <a:gd name="T64" fmla="*/ 20 w 33"/>
                <a:gd name="T65" fmla="*/ 61 h 64"/>
                <a:gd name="T66" fmla="*/ 16 w 33"/>
                <a:gd name="T67" fmla="*/ 64 h 64"/>
                <a:gd name="T68" fmla="*/ 11 w 33"/>
                <a:gd name="T69" fmla="*/ 58 h 64"/>
                <a:gd name="T70" fmla="*/ 16 w 33"/>
                <a:gd name="T71" fmla="*/ 61 h 64"/>
                <a:gd name="T72" fmla="*/ 18 w 33"/>
                <a:gd name="T73" fmla="*/ 61 h 64"/>
                <a:gd name="T74" fmla="*/ 15 w 33"/>
                <a:gd name="T75" fmla="*/ 59 h 64"/>
                <a:gd name="T76" fmla="*/ 10 w 33"/>
                <a:gd name="T77" fmla="*/ 52 h 64"/>
                <a:gd name="T78" fmla="*/ 9 w 33"/>
                <a:gd name="T79" fmla="*/ 50 h 64"/>
                <a:gd name="T80" fmla="*/ 7 w 33"/>
                <a:gd name="T81" fmla="*/ 47 h 64"/>
                <a:gd name="T82" fmla="*/ 6 w 33"/>
                <a:gd name="T83" fmla="*/ 46 h 64"/>
                <a:gd name="T84" fmla="*/ 11 w 33"/>
                <a:gd name="T85" fmla="*/ 57 h 64"/>
                <a:gd name="T86" fmla="*/ 11 w 33"/>
                <a:gd name="T87" fmla="*/ 4 h 64"/>
                <a:gd name="T88" fmla="*/ 2 w 33"/>
                <a:gd name="T89" fmla="*/ 12 h 64"/>
                <a:gd name="T90" fmla="*/ 6 w 33"/>
                <a:gd name="T91" fmla="*/ 19 h 64"/>
                <a:gd name="T92" fmla="*/ 5 w 33"/>
                <a:gd name="T93" fmla="*/ 25 h 64"/>
                <a:gd name="T94" fmla="*/ 8 w 33"/>
                <a:gd name="T95" fmla="*/ 30 h 64"/>
                <a:gd name="T96" fmla="*/ 9 w 33"/>
                <a:gd name="T97" fmla="*/ 35 h 64"/>
                <a:gd name="T98" fmla="*/ 13 w 33"/>
                <a:gd name="T99" fmla="*/ 31 h 64"/>
                <a:gd name="T100" fmla="*/ 15 w 33"/>
                <a:gd name="T101" fmla="*/ 34 h 64"/>
                <a:gd name="T102" fmla="*/ 17 w 33"/>
                <a:gd name="T103" fmla="*/ 34 h 64"/>
                <a:gd name="T104" fmla="*/ 20 w 33"/>
                <a:gd name="T105" fmla="*/ 30 h 64"/>
                <a:gd name="T106" fmla="*/ 29 w 33"/>
                <a:gd name="T107" fmla="*/ 27 h 64"/>
                <a:gd name="T108" fmla="*/ 31 w 33"/>
                <a:gd name="T109" fmla="*/ 26 h 64"/>
                <a:gd name="T110" fmla="*/ 27 w 33"/>
                <a:gd name="T111" fmla="*/ 18 h 64"/>
                <a:gd name="T112" fmla="*/ 24 w 33"/>
                <a:gd name="T113" fmla="*/ 13 h 64"/>
                <a:gd name="T114" fmla="*/ 22 w 33"/>
                <a:gd name="T115" fmla="*/ 14 h 64"/>
                <a:gd name="T116" fmla="*/ 18 w 33"/>
                <a:gd name="T117" fmla="*/ 14 h 64"/>
                <a:gd name="T118" fmla="*/ 15 w 33"/>
                <a:gd name="T119" fmla="*/ 16 h 64"/>
                <a:gd name="T120" fmla="*/ 13 w 33"/>
                <a:gd name="T121" fmla="*/ 15 h 64"/>
                <a:gd name="T122" fmla="*/ 14 w 33"/>
                <a:gd name="T123"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 h="64">
                  <a:moveTo>
                    <a:pt x="15" y="64"/>
                  </a:moveTo>
                  <a:cubicBezTo>
                    <a:pt x="14" y="63"/>
                    <a:pt x="14" y="63"/>
                    <a:pt x="14" y="63"/>
                  </a:cubicBezTo>
                  <a:cubicBezTo>
                    <a:pt x="14" y="61"/>
                    <a:pt x="14" y="60"/>
                    <a:pt x="13" y="60"/>
                  </a:cubicBezTo>
                  <a:cubicBezTo>
                    <a:pt x="13" y="63"/>
                    <a:pt x="13" y="63"/>
                    <a:pt x="13" y="63"/>
                  </a:cubicBezTo>
                  <a:cubicBezTo>
                    <a:pt x="11" y="60"/>
                    <a:pt x="11" y="60"/>
                    <a:pt x="11" y="60"/>
                  </a:cubicBezTo>
                  <a:cubicBezTo>
                    <a:pt x="10" y="60"/>
                    <a:pt x="10" y="59"/>
                    <a:pt x="9" y="58"/>
                  </a:cubicBezTo>
                  <a:cubicBezTo>
                    <a:pt x="8" y="56"/>
                    <a:pt x="6" y="53"/>
                    <a:pt x="4" y="54"/>
                  </a:cubicBezTo>
                  <a:cubicBezTo>
                    <a:pt x="3" y="54"/>
                    <a:pt x="3" y="54"/>
                    <a:pt x="3" y="54"/>
                  </a:cubicBezTo>
                  <a:cubicBezTo>
                    <a:pt x="3" y="53"/>
                    <a:pt x="3" y="53"/>
                    <a:pt x="3" y="53"/>
                  </a:cubicBezTo>
                  <a:cubicBezTo>
                    <a:pt x="3" y="50"/>
                    <a:pt x="3" y="48"/>
                    <a:pt x="4" y="45"/>
                  </a:cubicBezTo>
                  <a:cubicBezTo>
                    <a:pt x="5" y="45"/>
                    <a:pt x="5" y="45"/>
                    <a:pt x="5" y="45"/>
                  </a:cubicBezTo>
                  <a:cubicBezTo>
                    <a:pt x="5" y="44"/>
                    <a:pt x="5" y="43"/>
                    <a:pt x="6" y="42"/>
                  </a:cubicBezTo>
                  <a:cubicBezTo>
                    <a:pt x="7" y="40"/>
                    <a:pt x="7" y="39"/>
                    <a:pt x="8" y="38"/>
                  </a:cubicBezTo>
                  <a:cubicBezTo>
                    <a:pt x="7" y="35"/>
                    <a:pt x="6" y="33"/>
                    <a:pt x="6" y="30"/>
                  </a:cubicBezTo>
                  <a:cubicBezTo>
                    <a:pt x="6" y="30"/>
                    <a:pt x="5" y="30"/>
                    <a:pt x="5" y="29"/>
                  </a:cubicBezTo>
                  <a:cubicBezTo>
                    <a:pt x="4" y="28"/>
                    <a:pt x="2" y="27"/>
                    <a:pt x="3" y="25"/>
                  </a:cubicBezTo>
                  <a:cubicBezTo>
                    <a:pt x="4" y="22"/>
                    <a:pt x="4" y="22"/>
                    <a:pt x="4" y="21"/>
                  </a:cubicBezTo>
                  <a:cubicBezTo>
                    <a:pt x="4" y="20"/>
                    <a:pt x="4" y="20"/>
                    <a:pt x="4" y="19"/>
                  </a:cubicBezTo>
                  <a:cubicBezTo>
                    <a:pt x="4" y="18"/>
                    <a:pt x="3" y="17"/>
                    <a:pt x="2" y="16"/>
                  </a:cubicBezTo>
                  <a:cubicBezTo>
                    <a:pt x="1" y="15"/>
                    <a:pt x="0" y="14"/>
                    <a:pt x="0" y="12"/>
                  </a:cubicBezTo>
                  <a:cubicBezTo>
                    <a:pt x="0" y="7"/>
                    <a:pt x="3" y="6"/>
                    <a:pt x="6" y="5"/>
                  </a:cubicBezTo>
                  <a:cubicBezTo>
                    <a:pt x="8" y="4"/>
                    <a:pt x="10" y="3"/>
                    <a:pt x="11" y="2"/>
                  </a:cubicBezTo>
                  <a:cubicBezTo>
                    <a:pt x="12" y="0"/>
                    <a:pt x="12" y="0"/>
                    <a:pt x="12" y="0"/>
                  </a:cubicBezTo>
                  <a:cubicBezTo>
                    <a:pt x="12" y="2"/>
                    <a:pt x="12" y="2"/>
                    <a:pt x="12" y="2"/>
                  </a:cubicBezTo>
                  <a:cubicBezTo>
                    <a:pt x="13" y="2"/>
                    <a:pt x="13" y="3"/>
                    <a:pt x="13" y="3"/>
                  </a:cubicBezTo>
                  <a:cubicBezTo>
                    <a:pt x="13" y="5"/>
                    <a:pt x="14" y="6"/>
                    <a:pt x="15" y="6"/>
                  </a:cubicBezTo>
                  <a:cubicBezTo>
                    <a:pt x="16" y="6"/>
                    <a:pt x="16" y="9"/>
                    <a:pt x="15" y="13"/>
                  </a:cubicBezTo>
                  <a:cubicBezTo>
                    <a:pt x="15" y="13"/>
                    <a:pt x="16" y="13"/>
                    <a:pt x="16" y="13"/>
                  </a:cubicBezTo>
                  <a:cubicBezTo>
                    <a:pt x="17" y="12"/>
                    <a:pt x="17" y="12"/>
                    <a:pt x="17" y="12"/>
                  </a:cubicBezTo>
                  <a:cubicBezTo>
                    <a:pt x="18" y="11"/>
                    <a:pt x="19" y="12"/>
                    <a:pt x="20" y="12"/>
                  </a:cubicBezTo>
                  <a:cubicBezTo>
                    <a:pt x="20" y="12"/>
                    <a:pt x="21" y="13"/>
                    <a:pt x="21" y="13"/>
                  </a:cubicBezTo>
                  <a:cubicBezTo>
                    <a:pt x="22" y="12"/>
                    <a:pt x="22" y="12"/>
                    <a:pt x="22" y="12"/>
                  </a:cubicBezTo>
                  <a:cubicBezTo>
                    <a:pt x="23" y="11"/>
                    <a:pt x="24" y="11"/>
                    <a:pt x="24" y="11"/>
                  </a:cubicBezTo>
                  <a:cubicBezTo>
                    <a:pt x="26" y="11"/>
                    <a:pt x="27" y="12"/>
                    <a:pt x="28" y="13"/>
                  </a:cubicBezTo>
                  <a:cubicBezTo>
                    <a:pt x="29" y="14"/>
                    <a:pt x="29" y="16"/>
                    <a:pt x="29" y="17"/>
                  </a:cubicBezTo>
                  <a:cubicBezTo>
                    <a:pt x="29" y="18"/>
                    <a:pt x="30" y="19"/>
                    <a:pt x="30" y="20"/>
                  </a:cubicBezTo>
                  <a:cubicBezTo>
                    <a:pt x="31" y="21"/>
                    <a:pt x="33" y="24"/>
                    <a:pt x="33" y="26"/>
                  </a:cubicBezTo>
                  <a:cubicBezTo>
                    <a:pt x="33" y="27"/>
                    <a:pt x="32" y="28"/>
                    <a:pt x="31" y="29"/>
                  </a:cubicBezTo>
                  <a:cubicBezTo>
                    <a:pt x="31" y="30"/>
                    <a:pt x="31" y="30"/>
                    <a:pt x="31" y="30"/>
                  </a:cubicBezTo>
                  <a:cubicBezTo>
                    <a:pt x="31" y="29"/>
                    <a:pt x="31" y="29"/>
                    <a:pt x="31" y="29"/>
                  </a:cubicBezTo>
                  <a:cubicBezTo>
                    <a:pt x="30" y="29"/>
                    <a:pt x="29" y="29"/>
                    <a:pt x="29" y="29"/>
                  </a:cubicBezTo>
                  <a:cubicBezTo>
                    <a:pt x="28" y="29"/>
                    <a:pt x="27" y="29"/>
                    <a:pt x="26" y="29"/>
                  </a:cubicBezTo>
                  <a:cubicBezTo>
                    <a:pt x="23" y="29"/>
                    <a:pt x="22" y="30"/>
                    <a:pt x="21" y="31"/>
                  </a:cubicBezTo>
                  <a:cubicBezTo>
                    <a:pt x="20" y="33"/>
                    <a:pt x="21" y="34"/>
                    <a:pt x="22" y="35"/>
                  </a:cubicBezTo>
                  <a:cubicBezTo>
                    <a:pt x="22" y="36"/>
                    <a:pt x="23" y="37"/>
                    <a:pt x="23" y="39"/>
                  </a:cubicBezTo>
                  <a:cubicBezTo>
                    <a:pt x="22" y="43"/>
                    <a:pt x="22" y="43"/>
                    <a:pt x="22" y="43"/>
                  </a:cubicBezTo>
                  <a:cubicBezTo>
                    <a:pt x="21" y="40"/>
                    <a:pt x="21" y="40"/>
                    <a:pt x="21" y="40"/>
                  </a:cubicBezTo>
                  <a:cubicBezTo>
                    <a:pt x="20" y="38"/>
                    <a:pt x="18" y="36"/>
                    <a:pt x="17" y="36"/>
                  </a:cubicBezTo>
                  <a:cubicBezTo>
                    <a:pt x="17" y="36"/>
                    <a:pt x="17" y="36"/>
                    <a:pt x="17" y="36"/>
                  </a:cubicBezTo>
                  <a:cubicBezTo>
                    <a:pt x="16" y="36"/>
                    <a:pt x="16" y="36"/>
                    <a:pt x="15" y="36"/>
                  </a:cubicBezTo>
                  <a:cubicBezTo>
                    <a:pt x="13" y="36"/>
                    <a:pt x="13" y="35"/>
                    <a:pt x="13" y="35"/>
                  </a:cubicBezTo>
                  <a:cubicBezTo>
                    <a:pt x="13" y="35"/>
                    <a:pt x="13" y="34"/>
                    <a:pt x="13" y="34"/>
                  </a:cubicBezTo>
                  <a:cubicBezTo>
                    <a:pt x="13" y="33"/>
                    <a:pt x="13" y="33"/>
                    <a:pt x="13" y="33"/>
                  </a:cubicBezTo>
                  <a:cubicBezTo>
                    <a:pt x="13" y="33"/>
                    <a:pt x="12" y="33"/>
                    <a:pt x="12" y="33"/>
                  </a:cubicBezTo>
                  <a:cubicBezTo>
                    <a:pt x="11" y="33"/>
                    <a:pt x="11" y="33"/>
                    <a:pt x="11" y="35"/>
                  </a:cubicBezTo>
                  <a:cubicBezTo>
                    <a:pt x="11" y="35"/>
                    <a:pt x="11" y="36"/>
                    <a:pt x="11" y="37"/>
                  </a:cubicBezTo>
                  <a:cubicBezTo>
                    <a:pt x="11" y="39"/>
                    <a:pt x="10" y="41"/>
                    <a:pt x="9" y="43"/>
                  </a:cubicBezTo>
                  <a:cubicBezTo>
                    <a:pt x="9" y="43"/>
                    <a:pt x="9" y="44"/>
                    <a:pt x="8" y="45"/>
                  </a:cubicBezTo>
                  <a:cubicBezTo>
                    <a:pt x="8" y="45"/>
                    <a:pt x="8" y="46"/>
                    <a:pt x="8" y="47"/>
                  </a:cubicBezTo>
                  <a:cubicBezTo>
                    <a:pt x="9" y="47"/>
                    <a:pt x="9" y="48"/>
                    <a:pt x="9" y="48"/>
                  </a:cubicBezTo>
                  <a:cubicBezTo>
                    <a:pt x="9" y="48"/>
                    <a:pt x="10" y="48"/>
                    <a:pt x="11" y="48"/>
                  </a:cubicBezTo>
                  <a:cubicBezTo>
                    <a:pt x="11" y="49"/>
                    <a:pt x="12" y="51"/>
                    <a:pt x="12" y="52"/>
                  </a:cubicBezTo>
                  <a:cubicBezTo>
                    <a:pt x="12" y="53"/>
                    <a:pt x="13" y="55"/>
                    <a:pt x="13" y="56"/>
                  </a:cubicBezTo>
                  <a:cubicBezTo>
                    <a:pt x="14" y="56"/>
                    <a:pt x="15" y="57"/>
                    <a:pt x="16" y="57"/>
                  </a:cubicBezTo>
                  <a:cubicBezTo>
                    <a:pt x="17" y="57"/>
                    <a:pt x="18" y="58"/>
                    <a:pt x="19" y="59"/>
                  </a:cubicBezTo>
                  <a:cubicBezTo>
                    <a:pt x="19" y="59"/>
                    <a:pt x="20" y="60"/>
                    <a:pt x="20" y="61"/>
                  </a:cubicBezTo>
                  <a:cubicBezTo>
                    <a:pt x="20" y="62"/>
                    <a:pt x="19" y="63"/>
                    <a:pt x="18" y="63"/>
                  </a:cubicBezTo>
                  <a:cubicBezTo>
                    <a:pt x="17" y="63"/>
                    <a:pt x="16" y="63"/>
                    <a:pt x="16" y="64"/>
                  </a:cubicBezTo>
                  <a:lnTo>
                    <a:pt x="15" y="64"/>
                  </a:lnTo>
                  <a:close/>
                  <a:moveTo>
                    <a:pt x="11" y="58"/>
                  </a:moveTo>
                  <a:cubicBezTo>
                    <a:pt x="11" y="58"/>
                    <a:pt x="11" y="58"/>
                    <a:pt x="11" y="58"/>
                  </a:cubicBezTo>
                  <a:cubicBezTo>
                    <a:pt x="14" y="58"/>
                    <a:pt x="16" y="59"/>
                    <a:pt x="16" y="61"/>
                  </a:cubicBezTo>
                  <a:cubicBezTo>
                    <a:pt x="16" y="61"/>
                    <a:pt x="17" y="61"/>
                    <a:pt x="17" y="61"/>
                  </a:cubicBezTo>
                  <a:cubicBezTo>
                    <a:pt x="17" y="61"/>
                    <a:pt x="18" y="61"/>
                    <a:pt x="18" y="61"/>
                  </a:cubicBezTo>
                  <a:cubicBezTo>
                    <a:pt x="18" y="61"/>
                    <a:pt x="18" y="60"/>
                    <a:pt x="17" y="60"/>
                  </a:cubicBezTo>
                  <a:cubicBezTo>
                    <a:pt x="17" y="59"/>
                    <a:pt x="16" y="59"/>
                    <a:pt x="15" y="59"/>
                  </a:cubicBezTo>
                  <a:cubicBezTo>
                    <a:pt x="14" y="58"/>
                    <a:pt x="13" y="58"/>
                    <a:pt x="12" y="57"/>
                  </a:cubicBezTo>
                  <a:cubicBezTo>
                    <a:pt x="11" y="56"/>
                    <a:pt x="11" y="54"/>
                    <a:pt x="10" y="52"/>
                  </a:cubicBezTo>
                  <a:cubicBezTo>
                    <a:pt x="10" y="51"/>
                    <a:pt x="10" y="50"/>
                    <a:pt x="9" y="50"/>
                  </a:cubicBezTo>
                  <a:cubicBezTo>
                    <a:pt x="9" y="50"/>
                    <a:pt x="9" y="50"/>
                    <a:pt x="9" y="50"/>
                  </a:cubicBezTo>
                  <a:cubicBezTo>
                    <a:pt x="8" y="50"/>
                    <a:pt x="7" y="50"/>
                    <a:pt x="7" y="48"/>
                  </a:cubicBezTo>
                  <a:cubicBezTo>
                    <a:pt x="7" y="48"/>
                    <a:pt x="7" y="48"/>
                    <a:pt x="7" y="47"/>
                  </a:cubicBezTo>
                  <a:cubicBezTo>
                    <a:pt x="6" y="47"/>
                    <a:pt x="6" y="46"/>
                    <a:pt x="6" y="46"/>
                  </a:cubicBezTo>
                  <a:cubicBezTo>
                    <a:pt x="6" y="46"/>
                    <a:pt x="6" y="46"/>
                    <a:pt x="6" y="46"/>
                  </a:cubicBezTo>
                  <a:cubicBezTo>
                    <a:pt x="5" y="48"/>
                    <a:pt x="5" y="50"/>
                    <a:pt x="5" y="52"/>
                  </a:cubicBezTo>
                  <a:cubicBezTo>
                    <a:pt x="7" y="52"/>
                    <a:pt x="9" y="55"/>
                    <a:pt x="11" y="57"/>
                  </a:cubicBezTo>
                  <a:cubicBezTo>
                    <a:pt x="11" y="57"/>
                    <a:pt x="11" y="58"/>
                    <a:pt x="11" y="58"/>
                  </a:cubicBezTo>
                  <a:close/>
                  <a:moveTo>
                    <a:pt x="11" y="4"/>
                  </a:moveTo>
                  <a:cubicBezTo>
                    <a:pt x="10" y="5"/>
                    <a:pt x="8" y="6"/>
                    <a:pt x="7" y="7"/>
                  </a:cubicBezTo>
                  <a:cubicBezTo>
                    <a:pt x="4" y="8"/>
                    <a:pt x="2" y="9"/>
                    <a:pt x="2" y="12"/>
                  </a:cubicBezTo>
                  <a:cubicBezTo>
                    <a:pt x="2" y="13"/>
                    <a:pt x="3" y="14"/>
                    <a:pt x="4" y="15"/>
                  </a:cubicBezTo>
                  <a:cubicBezTo>
                    <a:pt x="5" y="16"/>
                    <a:pt x="5" y="17"/>
                    <a:pt x="6" y="19"/>
                  </a:cubicBezTo>
                  <a:cubicBezTo>
                    <a:pt x="6" y="20"/>
                    <a:pt x="6" y="20"/>
                    <a:pt x="6" y="21"/>
                  </a:cubicBezTo>
                  <a:cubicBezTo>
                    <a:pt x="6" y="22"/>
                    <a:pt x="6" y="23"/>
                    <a:pt x="5" y="25"/>
                  </a:cubicBezTo>
                  <a:cubicBezTo>
                    <a:pt x="4" y="27"/>
                    <a:pt x="5" y="27"/>
                    <a:pt x="6" y="27"/>
                  </a:cubicBezTo>
                  <a:cubicBezTo>
                    <a:pt x="7" y="28"/>
                    <a:pt x="8" y="29"/>
                    <a:pt x="8" y="30"/>
                  </a:cubicBezTo>
                  <a:cubicBezTo>
                    <a:pt x="8" y="33"/>
                    <a:pt x="8" y="34"/>
                    <a:pt x="9" y="36"/>
                  </a:cubicBezTo>
                  <a:cubicBezTo>
                    <a:pt x="9" y="36"/>
                    <a:pt x="9" y="35"/>
                    <a:pt x="9" y="35"/>
                  </a:cubicBezTo>
                  <a:cubicBezTo>
                    <a:pt x="9" y="33"/>
                    <a:pt x="9" y="31"/>
                    <a:pt x="12" y="31"/>
                  </a:cubicBezTo>
                  <a:cubicBezTo>
                    <a:pt x="13" y="31"/>
                    <a:pt x="13" y="31"/>
                    <a:pt x="13" y="31"/>
                  </a:cubicBezTo>
                  <a:cubicBezTo>
                    <a:pt x="15" y="31"/>
                    <a:pt x="15" y="33"/>
                    <a:pt x="15" y="34"/>
                  </a:cubicBezTo>
                  <a:cubicBezTo>
                    <a:pt x="15" y="34"/>
                    <a:pt x="15" y="34"/>
                    <a:pt x="15" y="34"/>
                  </a:cubicBezTo>
                  <a:cubicBezTo>
                    <a:pt x="15" y="34"/>
                    <a:pt x="16" y="34"/>
                    <a:pt x="16" y="34"/>
                  </a:cubicBezTo>
                  <a:cubicBezTo>
                    <a:pt x="17" y="34"/>
                    <a:pt x="17" y="34"/>
                    <a:pt x="17" y="34"/>
                  </a:cubicBezTo>
                  <a:cubicBezTo>
                    <a:pt x="18" y="34"/>
                    <a:pt x="19" y="34"/>
                    <a:pt x="19" y="35"/>
                  </a:cubicBezTo>
                  <a:cubicBezTo>
                    <a:pt x="19" y="34"/>
                    <a:pt x="18" y="32"/>
                    <a:pt x="20" y="30"/>
                  </a:cubicBezTo>
                  <a:cubicBezTo>
                    <a:pt x="21" y="27"/>
                    <a:pt x="24" y="27"/>
                    <a:pt x="26" y="27"/>
                  </a:cubicBezTo>
                  <a:cubicBezTo>
                    <a:pt x="27" y="27"/>
                    <a:pt x="28" y="27"/>
                    <a:pt x="29" y="27"/>
                  </a:cubicBezTo>
                  <a:cubicBezTo>
                    <a:pt x="29" y="27"/>
                    <a:pt x="30" y="27"/>
                    <a:pt x="30" y="27"/>
                  </a:cubicBezTo>
                  <a:cubicBezTo>
                    <a:pt x="31" y="27"/>
                    <a:pt x="31" y="26"/>
                    <a:pt x="31" y="26"/>
                  </a:cubicBezTo>
                  <a:cubicBezTo>
                    <a:pt x="31" y="24"/>
                    <a:pt x="30" y="22"/>
                    <a:pt x="29" y="21"/>
                  </a:cubicBezTo>
                  <a:cubicBezTo>
                    <a:pt x="28" y="20"/>
                    <a:pt x="28" y="19"/>
                    <a:pt x="27" y="18"/>
                  </a:cubicBezTo>
                  <a:cubicBezTo>
                    <a:pt x="27" y="16"/>
                    <a:pt x="27" y="15"/>
                    <a:pt x="26" y="15"/>
                  </a:cubicBezTo>
                  <a:cubicBezTo>
                    <a:pt x="25" y="13"/>
                    <a:pt x="25" y="13"/>
                    <a:pt x="24" y="13"/>
                  </a:cubicBezTo>
                  <a:cubicBezTo>
                    <a:pt x="24" y="13"/>
                    <a:pt x="24" y="13"/>
                    <a:pt x="23" y="13"/>
                  </a:cubicBezTo>
                  <a:cubicBezTo>
                    <a:pt x="23" y="14"/>
                    <a:pt x="22" y="14"/>
                    <a:pt x="22" y="14"/>
                  </a:cubicBezTo>
                  <a:cubicBezTo>
                    <a:pt x="21" y="15"/>
                    <a:pt x="20" y="14"/>
                    <a:pt x="19" y="14"/>
                  </a:cubicBezTo>
                  <a:cubicBezTo>
                    <a:pt x="19" y="14"/>
                    <a:pt x="18" y="14"/>
                    <a:pt x="18" y="14"/>
                  </a:cubicBezTo>
                  <a:cubicBezTo>
                    <a:pt x="17" y="15"/>
                    <a:pt x="17" y="15"/>
                    <a:pt x="17" y="15"/>
                  </a:cubicBezTo>
                  <a:cubicBezTo>
                    <a:pt x="16" y="15"/>
                    <a:pt x="15" y="15"/>
                    <a:pt x="15" y="16"/>
                  </a:cubicBezTo>
                  <a:cubicBezTo>
                    <a:pt x="13" y="17"/>
                    <a:pt x="13" y="17"/>
                    <a:pt x="13" y="17"/>
                  </a:cubicBezTo>
                  <a:cubicBezTo>
                    <a:pt x="13" y="15"/>
                    <a:pt x="13" y="15"/>
                    <a:pt x="13" y="15"/>
                  </a:cubicBezTo>
                  <a:cubicBezTo>
                    <a:pt x="13" y="15"/>
                    <a:pt x="13" y="14"/>
                    <a:pt x="13" y="14"/>
                  </a:cubicBezTo>
                  <a:cubicBezTo>
                    <a:pt x="14" y="12"/>
                    <a:pt x="14" y="9"/>
                    <a:pt x="14" y="8"/>
                  </a:cubicBezTo>
                  <a:cubicBezTo>
                    <a:pt x="12" y="7"/>
                    <a:pt x="11" y="5"/>
                    <a:pt x="11"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7" name="Freeform 628"/>
            <p:cNvSpPr/>
            <p:nvPr/>
          </p:nvSpPr>
          <p:spPr bwMode="auto">
            <a:xfrm>
              <a:off x="5621338" y="2506489"/>
              <a:ext cx="76200" cy="166688"/>
            </a:xfrm>
            <a:custGeom>
              <a:avLst/>
              <a:gdLst>
                <a:gd name="T0" fmla="*/ 0 w 28"/>
                <a:gd name="T1" fmla="*/ 4 h 61"/>
                <a:gd name="T2" fmla="*/ 5 w 28"/>
                <a:gd name="T3" fmla="*/ 3 h 61"/>
                <a:gd name="T4" fmla="*/ 12 w 28"/>
                <a:gd name="T5" fmla="*/ 1 h 61"/>
                <a:gd name="T6" fmla="*/ 23 w 28"/>
                <a:gd name="T7" fmla="*/ 8 h 61"/>
                <a:gd name="T8" fmla="*/ 14 w 28"/>
                <a:gd name="T9" fmla="*/ 20 h 61"/>
                <a:gd name="T10" fmla="*/ 19 w 28"/>
                <a:gd name="T11" fmla="*/ 26 h 61"/>
                <a:gd name="T12" fmla="*/ 24 w 28"/>
                <a:gd name="T13" fmla="*/ 32 h 61"/>
                <a:gd name="T14" fmla="*/ 27 w 28"/>
                <a:gd name="T15" fmla="*/ 47 h 61"/>
                <a:gd name="T16" fmla="*/ 17 w 28"/>
                <a:gd name="T17" fmla="*/ 56 h 61"/>
                <a:gd name="T18" fmla="*/ 15 w 28"/>
                <a:gd name="T19" fmla="*/ 55 h 61"/>
                <a:gd name="T20" fmla="*/ 11 w 28"/>
                <a:gd name="T21" fmla="*/ 60 h 61"/>
                <a:gd name="T22" fmla="*/ 9 w 28"/>
                <a:gd name="T23" fmla="*/ 53 h 61"/>
                <a:gd name="T24" fmla="*/ 15 w 28"/>
                <a:gd name="T25" fmla="*/ 49 h 61"/>
                <a:gd name="T26" fmla="*/ 21 w 28"/>
                <a:gd name="T27" fmla="*/ 45 h 61"/>
                <a:gd name="T28" fmla="*/ 21 w 28"/>
                <a:gd name="T29" fmla="*/ 35 h 61"/>
                <a:gd name="T30" fmla="*/ 20 w 28"/>
                <a:gd name="T31" fmla="*/ 31 h 61"/>
                <a:gd name="T32" fmla="*/ 17 w 28"/>
                <a:gd name="T33" fmla="*/ 28 h 61"/>
                <a:gd name="T34" fmla="*/ 12 w 28"/>
                <a:gd name="T35" fmla="*/ 20 h 61"/>
                <a:gd name="T36" fmla="*/ 8 w 28"/>
                <a:gd name="T37" fmla="*/ 18 h 61"/>
                <a:gd name="T38" fmla="*/ 9 w 28"/>
                <a:gd name="T39" fmla="*/ 16 h 61"/>
                <a:gd name="T40" fmla="*/ 9 w 28"/>
                <a:gd name="T41" fmla="*/ 12 h 61"/>
                <a:gd name="T42" fmla="*/ 6 w 28"/>
                <a:gd name="T43" fmla="*/ 10 h 61"/>
                <a:gd name="T44" fmla="*/ 0 w 28"/>
                <a:gd name="T45" fmla="*/ 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61">
                  <a:moveTo>
                    <a:pt x="0" y="4"/>
                  </a:moveTo>
                  <a:cubicBezTo>
                    <a:pt x="1" y="2"/>
                    <a:pt x="3" y="3"/>
                    <a:pt x="5" y="3"/>
                  </a:cubicBezTo>
                  <a:cubicBezTo>
                    <a:pt x="7" y="3"/>
                    <a:pt x="9" y="1"/>
                    <a:pt x="12" y="1"/>
                  </a:cubicBezTo>
                  <a:cubicBezTo>
                    <a:pt x="18" y="0"/>
                    <a:pt x="17" y="8"/>
                    <a:pt x="23" y="8"/>
                  </a:cubicBezTo>
                  <a:cubicBezTo>
                    <a:pt x="18" y="9"/>
                    <a:pt x="12" y="16"/>
                    <a:pt x="14" y="20"/>
                  </a:cubicBezTo>
                  <a:cubicBezTo>
                    <a:pt x="14" y="22"/>
                    <a:pt x="18" y="25"/>
                    <a:pt x="19" y="26"/>
                  </a:cubicBezTo>
                  <a:cubicBezTo>
                    <a:pt x="21" y="29"/>
                    <a:pt x="23" y="30"/>
                    <a:pt x="24" y="32"/>
                  </a:cubicBezTo>
                  <a:cubicBezTo>
                    <a:pt x="28" y="36"/>
                    <a:pt x="27" y="42"/>
                    <a:pt x="27" y="47"/>
                  </a:cubicBezTo>
                  <a:cubicBezTo>
                    <a:pt x="27" y="53"/>
                    <a:pt x="16" y="51"/>
                    <a:pt x="17" y="56"/>
                  </a:cubicBezTo>
                  <a:cubicBezTo>
                    <a:pt x="16" y="56"/>
                    <a:pt x="15" y="56"/>
                    <a:pt x="15" y="55"/>
                  </a:cubicBezTo>
                  <a:cubicBezTo>
                    <a:pt x="16" y="57"/>
                    <a:pt x="13" y="61"/>
                    <a:pt x="11" y="60"/>
                  </a:cubicBezTo>
                  <a:cubicBezTo>
                    <a:pt x="8" y="59"/>
                    <a:pt x="13" y="54"/>
                    <a:pt x="9" y="53"/>
                  </a:cubicBezTo>
                  <a:cubicBezTo>
                    <a:pt x="11" y="51"/>
                    <a:pt x="15" y="51"/>
                    <a:pt x="15" y="49"/>
                  </a:cubicBezTo>
                  <a:cubicBezTo>
                    <a:pt x="15" y="47"/>
                    <a:pt x="20" y="46"/>
                    <a:pt x="21" y="45"/>
                  </a:cubicBezTo>
                  <a:cubicBezTo>
                    <a:pt x="22" y="43"/>
                    <a:pt x="20" y="38"/>
                    <a:pt x="21" y="35"/>
                  </a:cubicBezTo>
                  <a:cubicBezTo>
                    <a:pt x="21" y="34"/>
                    <a:pt x="20" y="33"/>
                    <a:pt x="20" y="31"/>
                  </a:cubicBezTo>
                  <a:cubicBezTo>
                    <a:pt x="19" y="29"/>
                    <a:pt x="17" y="29"/>
                    <a:pt x="17" y="28"/>
                  </a:cubicBezTo>
                  <a:cubicBezTo>
                    <a:pt x="16" y="25"/>
                    <a:pt x="14" y="23"/>
                    <a:pt x="12" y="20"/>
                  </a:cubicBezTo>
                  <a:cubicBezTo>
                    <a:pt x="11" y="19"/>
                    <a:pt x="9" y="19"/>
                    <a:pt x="8" y="18"/>
                  </a:cubicBezTo>
                  <a:cubicBezTo>
                    <a:pt x="5" y="16"/>
                    <a:pt x="9" y="16"/>
                    <a:pt x="9" y="16"/>
                  </a:cubicBezTo>
                  <a:cubicBezTo>
                    <a:pt x="9" y="13"/>
                    <a:pt x="10" y="15"/>
                    <a:pt x="9" y="12"/>
                  </a:cubicBezTo>
                  <a:cubicBezTo>
                    <a:pt x="8" y="10"/>
                    <a:pt x="7" y="10"/>
                    <a:pt x="6" y="10"/>
                  </a:cubicBezTo>
                  <a:cubicBezTo>
                    <a:pt x="2" y="10"/>
                    <a:pt x="2" y="7"/>
                    <a:pt x="0"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8" name="Freeform 629"/>
            <p:cNvSpPr>
              <a:spLocks noEditPoints="1"/>
            </p:cNvSpPr>
            <p:nvPr/>
          </p:nvSpPr>
          <p:spPr bwMode="auto">
            <a:xfrm>
              <a:off x="5618163" y="2506489"/>
              <a:ext cx="90488" cy="166688"/>
            </a:xfrm>
            <a:custGeom>
              <a:avLst/>
              <a:gdLst>
                <a:gd name="T0" fmla="*/ 12 w 33"/>
                <a:gd name="T1" fmla="*/ 61 h 61"/>
                <a:gd name="T2" fmla="*/ 10 w 33"/>
                <a:gd name="T3" fmla="*/ 54 h 61"/>
                <a:gd name="T4" fmla="*/ 9 w 33"/>
                <a:gd name="T5" fmla="*/ 52 h 61"/>
                <a:gd name="T6" fmla="*/ 12 w 33"/>
                <a:gd name="T7" fmla="*/ 51 h 61"/>
                <a:gd name="T8" fmla="*/ 13 w 33"/>
                <a:gd name="T9" fmla="*/ 50 h 61"/>
                <a:gd name="T10" fmla="*/ 18 w 33"/>
                <a:gd name="T11" fmla="*/ 46 h 61"/>
                <a:gd name="T12" fmla="*/ 21 w 33"/>
                <a:gd name="T13" fmla="*/ 39 h 61"/>
                <a:gd name="T14" fmla="*/ 20 w 33"/>
                <a:gd name="T15" fmla="*/ 31 h 61"/>
                <a:gd name="T16" fmla="*/ 17 w 33"/>
                <a:gd name="T17" fmla="*/ 28 h 61"/>
                <a:gd name="T18" fmla="*/ 12 w 33"/>
                <a:gd name="T19" fmla="*/ 21 h 61"/>
                <a:gd name="T20" fmla="*/ 8 w 33"/>
                <a:gd name="T21" fmla="*/ 19 h 61"/>
                <a:gd name="T22" fmla="*/ 9 w 33"/>
                <a:gd name="T23" fmla="*/ 15 h 61"/>
                <a:gd name="T24" fmla="*/ 10 w 33"/>
                <a:gd name="T25" fmla="*/ 14 h 61"/>
                <a:gd name="T26" fmla="*/ 8 w 33"/>
                <a:gd name="T27" fmla="*/ 11 h 61"/>
                <a:gd name="T28" fmla="*/ 2 w 33"/>
                <a:gd name="T29" fmla="*/ 7 h 61"/>
                <a:gd name="T30" fmla="*/ 0 w 33"/>
                <a:gd name="T31" fmla="*/ 4 h 61"/>
                <a:gd name="T32" fmla="*/ 4 w 33"/>
                <a:gd name="T33" fmla="*/ 2 h 61"/>
                <a:gd name="T34" fmla="*/ 6 w 33"/>
                <a:gd name="T35" fmla="*/ 2 h 61"/>
                <a:gd name="T36" fmla="*/ 13 w 33"/>
                <a:gd name="T37" fmla="*/ 0 h 61"/>
                <a:gd name="T38" fmla="*/ 19 w 33"/>
                <a:gd name="T39" fmla="*/ 4 h 61"/>
                <a:gd name="T40" fmla="*/ 33 w 33"/>
                <a:gd name="T41" fmla="*/ 8 h 61"/>
                <a:gd name="T42" fmla="*/ 17 w 33"/>
                <a:gd name="T43" fmla="*/ 14 h 61"/>
                <a:gd name="T44" fmla="*/ 19 w 33"/>
                <a:gd name="T45" fmla="*/ 24 h 61"/>
                <a:gd name="T46" fmla="*/ 24 w 33"/>
                <a:gd name="T47" fmla="*/ 29 h 61"/>
                <a:gd name="T48" fmla="*/ 29 w 33"/>
                <a:gd name="T49" fmla="*/ 45 h 61"/>
                <a:gd name="T50" fmla="*/ 23 w 33"/>
                <a:gd name="T51" fmla="*/ 53 h 61"/>
                <a:gd name="T52" fmla="*/ 20 w 33"/>
                <a:gd name="T53" fmla="*/ 59 h 61"/>
                <a:gd name="T54" fmla="*/ 17 w 33"/>
                <a:gd name="T55" fmla="*/ 57 h 61"/>
                <a:gd name="T56" fmla="*/ 12 w 33"/>
                <a:gd name="T57" fmla="*/ 61 h 61"/>
                <a:gd name="T58" fmla="*/ 12 w 33"/>
                <a:gd name="T59" fmla="*/ 58 h 61"/>
                <a:gd name="T60" fmla="*/ 12 w 33"/>
                <a:gd name="T61" fmla="*/ 59 h 61"/>
                <a:gd name="T62" fmla="*/ 15 w 33"/>
                <a:gd name="T63" fmla="*/ 55 h 61"/>
                <a:gd name="T64" fmla="*/ 13 w 33"/>
                <a:gd name="T65" fmla="*/ 53 h 61"/>
                <a:gd name="T66" fmla="*/ 14 w 33"/>
                <a:gd name="T67" fmla="*/ 52 h 61"/>
                <a:gd name="T68" fmla="*/ 17 w 33"/>
                <a:gd name="T69" fmla="*/ 55 h 61"/>
                <a:gd name="T70" fmla="*/ 27 w 33"/>
                <a:gd name="T71" fmla="*/ 47 h 61"/>
                <a:gd name="T72" fmla="*/ 25 w 33"/>
                <a:gd name="T73" fmla="*/ 33 h 61"/>
                <a:gd name="T74" fmla="*/ 19 w 33"/>
                <a:gd name="T75" fmla="*/ 27 h 61"/>
                <a:gd name="T76" fmla="*/ 19 w 33"/>
                <a:gd name="T77" fmla="*/ 28 h 61"/>
                <a:gd name="T78" fmla="*/ 22 w 33"/>
                <a:gd name="T79" fmla="*/ 31 h 61"/>
                <a:gd name="T80" fmla="*/ 23 w 33"/>
                <a:gd name="T81" fmla="*/ 39 h 61"/>
                <a:gd name="T82" fmla="*/ 19 w 33"/>
                <a:gd name="T83" fmla="*/ 48 h 61"/>
                <a:gd name="T84" fmla="*/ 14 w 33"/>
                <a:gd name="T85" fmla="*/ 52 h 61"/>
                <a:gd name="T86" fmla="*/ 10 w 33"/>
                <a:gd name="T87" fmla="*/ 17 h 61"/>
                <a:gd name="T88" fmla="*/ 13 w 33"/>
                <a:gd name="T89" fmla="*/ 20 h 61"/>
                <a:gd name="T90" fmla="*/ 16 w 33"/>
                <a:gd name="T91" fmla="*/ 13 h 61"/>
                <a:gd name="T92" fmla="*/ 18 w 33"/>
                <a:gd name="T93" fmla="*/ 5 h 61"/>
                <a:gd name="T94" fmla="*/ 13 w 33"/>
                <a:gd name="T95" fmla="*/ 2 h 61"/>
                <a:gd name="T96" fmla="*/ 6 w 33"/>
                <a:gd name="T97" fmla="*/ 4 h 61"/>
                <a:gd name="T98" fmla="*/ 4 w 33"/>
                <a:gd name="T99" fmla="*/ 4 h 61"/>
                <a:gd name="T100" fmla="*/ 4 w 33"/>
                <a:gd name="T101" fmla="*/ 7 h 61"/>
                <a:gd name="T102" fmla="*/ 8 w 33"/>
                <a:gd name="T103" fmla="*/ 9 h 61"/>
                <a:gd name="T104" fmla="*/ 11 w 33"/>
                <a:gd name="T105" fmla="*/ 15 h 61"/>
                <a:gd name="T106" fmla="*/ 10 w 33"/>
                <a:gd name="T107"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 h="61">
                  <a:moveTo>
                    <a:pt x="12" y="61"/>
                  </a:moveTo>
                  <a:cubicBezTo>
                    <a:pt x="12" y="61"/>
                    <a:pt x="12" y="61"/>
                    <a:pt x="12" y="61"/>
                  </a:cubicBezTo>
                  <a:cubicBezTo>
                    <a:pt x="10" y="61"/>
                    <a:pt x="10" y="58"/>
                    <a:pt x="11" y="57"/>
                  </a:cubicBezTo>
                  <a:cubicBezTo>
                    <a:pt x="11" y="55"/>
                    <a:pt x="11" y="54"/>
                    <a:pt x="10" y="54"/>
                  </a:cubicBezTo>
                  <a:cubicBezTo>
                    <a:pt x="8" y="53"/>
                    <a:pt x="8" y="53"/>
                    <a:pt x="8" y="53"/>
                  </a:cubicBezTo>
                  <a:cubicBezTo>
                    <a:pt x="9" y="52"/>
                    <a:pt x="9" y="52"/>
                    <a:pt x="9" y="52"/>
                  </a:cubicBezTo>
                  <a:cubicBezTo>
                    <a:pt x="10" y="52"/>
                    <a:pt x="11" y="51"/>
                    <a:pt x="12" y="51"/>
                  </a:cubicBezTo>
                  <a:cubicBezTo>
                    <a:pt x="12" y="51"/>
                    <a:pt x="12" y="51"/>
                    <a:pt x="12" y="51"/>
                  </a:cubicBezTo>
                  <a:cubicBezTo>
                    <a:pt x="10" y="47"/>
                    <a:pt x="10" y="47"/>
                    <a:pt x="10" y="47"/>
                  </a:cubicBezTo>
                  <a:cubicBezTo>
                    <a:pt x="13" y="50"/>
                    <a:pt x="13" y="50"/>
                    <a:pt x="13" y="50"/>
                  </a:cubicBezTo>
                  <a:cubicBezTo>
                    <a:pt x="14" y="50"/>
                    <a:pt x="15" y="49"/>
                    <a:pt x="15" y="49"/>
                  </a:cubicBezTo>
                  <a:cubicBezTo>
                    <a:pt x="15" y="47"/>
                    <a:pt x="16" y="47"/>
                    <a:pt x="18" y="46"/>
                  </a:cubicBezTo>
                  <a:cubicBezTo>
                    <a:pt x="19" y="46"/>
                    <a:pt x="21" y="45"/>
                    <a:pt x="21" y="45"/>
                  </a:cubicBezTo>
                  <a:cubicBezTo>
                    <a:pt x="22" y="44"/>
                    <a:pt x="21" y="41"/>
                    <a:pt x="21" y="39"/>
                  </a:cubicBezTo>
                  <a:cubicBezTo>
                    <a:pt x="21" y="38"/>
                    <a:pt x="21" y="36"/>
                    <a:pt x="21" y="35"/>
                  </a:cubicBezTo>
                  <a:cubicBezTo>
                    <a:pt x="21" y="34"/>
                    <a:pt x="21" y="33"/>
                    <a:pt x="20" y="31"/>
                  </a:cubicBezTo>
                  <a:cubicBezTo>
                    <a:pt x="20" y="31"/>
                    <a:pt x="19" y="30"/>
                    <a:pt x="19" y="30"/>
                  </a:cubicBezTo>
                  <a:cubicBezTo>
                    <a:pt x="18" y="30"/>
                    <a:pt x="17" y="29"/>
                    <a:pt x="17" y="28"/>
                  </a:cubicBezTo>
                  <a:cubicBezTo>
                    <a:pt x="17" y="26"/>
                    <a:pt x="15" y="25"/>
                    <a:pt x="14" y="23"/>
                  </a:cubicBezTo>
                  <a:cubicBezTo>
                    <a:pt x="13" y="23"/>
                    <a:pt x="12" y="22"/>
                    <a:pt x="12" y="21"/>
                  </a:cubicBezTo>
                  <a:cubicBezTo>
                    <a:pt x="11" y="20"/>
                    <a:pt x="10" y="20"/>
                    <a:pt x="10" y="19"/>
                  </a:cubicBezTo>
                  <a:cubicBezTo>
                    <a:pt x="9" y="19"/>
                    <a:pt x="9" y="19"/>
                    <a:pt x="8" y="19"/>
                  </a:cubicBezTo>
                  <a:cubicBezTo>
                    <a:pt x="8" y="18"/>
                    <a:pt x="7" y="18"/>
                    <a:pt x="7" y="17"/>
                  </a:cubicBezTo>
                  <a:cubicBezTo>
                    <a:pt x="7" y="16"/>
                    <a:pt x="8" y="15"/>
                    <a:pt x="9" y="15"/>
                  </a:cubicBezTo>
                  <a:cubicBezTo>
                    <a:pt x="9" y="15"/>
                    <a:pt x="9" y="15"/>
                    <a:pt x="9" y="15"/>
                  </a:cubicBezTo>
                  <a:cubicBezTo>
                    <a:pt x="9" y="14"/>
                    <a:pt x="9" y="14"/>
                    <a:pt x="10" y="14"/>
                  </a:cubicBezTo>
                  <a:cubicBezTo>
                    <a:pt x="10" y="14"/>
                    <a:pt x="10" y="13"/>
                    <a:pt x="9" y="12"/>
                  </a:cubicBezTo>
                  <a:cubicBezTo>
                    <a:pt x="9" y="11"/>
                    <a:pt x="8" y="11"/>
                    <a:pt x="8" y="11"/>
                  </a:cubicBezTo>
                  <a:cubicBezTo>
                    <a:pt x="7" y="11"/>
                    <a:pt x="7" y="11"/>
                    <a:pt x="7" y="11"/>
                  </a:cubicBezTo>
                  <a:cubicBezTo>
                    <a:pt x="4" y="11"/>
                    <a:pt x="3" y="9"/>
                    <a:pt x="2" y="7"/>
                  </a:cubicBezTo>
                  <a:cubicBezTo>
                    <a:pt x="2" y="7"/>
                    <a:pt x="1" y="6"/>
                    <a:pt x="0" y="5"/>
                  </a:cubicBezTo>
                  <a:cubicBezTo>
                    <a:pt x="0" y="4"/>
                    <a:pt x="0" y="4"/>
                    <a:pt x="0" y="4"/>
                  </a:cubicBezTo>
                  <a:cubicBezTo>
                    <a:pt x="0" y="4"/>
                    <a:pt x="0" y="4"/>
                    <a:pt x="0" y="4"/>
                  </a:cubicBezTo>
                  <a:cubicBezTo>
                    <a:pt x="1" y="2"/>
                    <a:pt x="3" y="2"/>
                    <a:pt x="4" y="2"/>
                  </a:cubicBezTo>
                  <a:cubicBezTo>
                    <a:pt x="6" y="2"/>
                    <a:pt x="6" y="2"/>
                    <a:pt x="6" y="2"/>
                  </a:cubicBezTo>
                  <a:cubicBezTo>
                    <a:pt x="6" y="2"/>
                    <a:pt x="6" y="2"/>
                    <a:pt x="6" y="2"/>
                  </a:cubicBezTo>
                  <a:cubicBezTo>
                    <a:pt x="7" y="2"/>
                    <a:pt x="8" y="1"/>
                    <a:pt x="9" y="1"/>
                  </a:cubicBezTo>
                  <a:cubicBezTo>
                    <a:pt x="10" y="0"/>
                    <a:pt x="11" y="0"/>
                    <a:pt x="13" y="0"/>
                  </a:cubicBezTo>
                  <a:cubicBezTo>
                    <a:pt x="13" y="0"/>
                    <a:pt x="13" y="0"/>
                    <a:pt x="13" y="0"/>
                  </a:cubicBezTo>
                  <a:cubicBezTo>
                    <a:pt x="17" y="0"/>
                    <a:pt x="18" y="2"/>
                    <a:pt x="19" y="4"/>
                  </a:cubicBezTo>
                  <a:cubicBezTo>
                    <a:pt x="20" y="6"/>
                    <a:pt x="21" y="7"/>
                    <a:pt x="24" y="7"/>
                  </a:cubicBezTo>
                  <a:cubicBezTo>
                    <a:pt x="33" y="8"/>
                    <a:pt x="33" y="8"/>
                    <a:pt x="33" y="8"/>
                  </a:cubicBezTo>
                  <a:cubicBezTo>
                    <a:pt x="24" y="9"/>
                    <a:pt x="24" y="9"/>
                    <a:pt x="24" y="9"/>
                  </a:cubicBezTo>
                  <a:cubicBezTo>
                    <a:pt x="22" y="9"/>
                    <a:pt x="19" y="12"/>
                    <a:pt x="17" y="14"/>
                  </a:cubicBezTo>
                  <a:cubicBezTo>
                    <a:pt x="16" y="16"/>
                    <a:pt x="15" y="18"/>
                    <a:pt x="16" y="20"/>
                  </a:cubicBezTo>
                  <a:cubicBezTo>
                    <a:pt x="16" y="21"/>
                    <a:pt x="18" y="23"/>
                    <a:pt x="19" y="24"/>
                  </a:cubicBezTo>
                  <a:cubicBezTo>
                    <a:pt x="20" y="25"/>
                    <a:pt x="20" y="25"/>
                    <a:pt x="21" y="26"/>
                  </a:cubicBezTo>
                  <a:cubicBezTo>
                    <a:pt x="22" y="27"/>
                    <a:pt x="23" y="28"/>
                    <a:pt x="24" y="29"/>
                  </a:cubicBezTo>
                  <a:cubicBezTo>
                    <a:pt x="24" y="30"/>
                    <a:pt x="25" y="30"/>
                    <a:pt x="26" y="31"/>
                  </a:cubicBezTo>
                  <a:cubicBezTo>
                    <a:pt x="30" y="35"/>
                    <a:pt x="29" y="40"/>
                    <a:pt x="29" y="45"/>
                  </a:cubicBezTo>
                  <a:cubicBezTo>
                    <a:pt x="29" y="46"/>
                    <a:pt x="29" y="46"/>
                    <a:pt x="29" y="47"/>
                  </a:cubicBezTo>
                  <a:cubicBezTo>
                    <a:pt x="29" y="51"/>
                    <a:pt x="26" y="52"/>
                    <a:pt x="23" y="53"/>
                  </a:cubicBezTo>
                  <a:cubicBezTo>
                    <a:pt x="19" y="54"/>
                    <a:pt x="18" y="55"/>
                    <a:pt x="19" y="56"/>
                  </a:cubicBezTo>
                  <a:cubicBezTo>
                    <a:pt x="20" y="59"/>
                    <a:pt x="20" y="59"/>
                    <a:pt x="20" y="59"/>
                  </a:cubicBezTo>
                  <a:cubicBezTo>
                    <a:pt x="17" y="57"/>
                    <a:pt x="17" y="57"/>
                    <a:pt x="17" y="57"/>
                  </a:cubicBezTo>
                  <a:cubicBezTo>
                    <a:pt x="17" y="57"/>
                    <a:pt x="17" y="57"/>
                    <a:pt x="17" y="57"/>
                  </a:cubicBezTo>
                  <a:cubicBezTo>
                    <a:pt x="17" y="57"/>
                    <a:pt x="17" y="58"/>
                    <a:pt x="16" y="58"/>
                  </a:cubicBezTo>
                  <a:cubicBezTo>
                    <a:pt x="16" y="60"/>
                    <a:pt x="14" y="61"/>
                    <a:pt x="12" y="61"/>
                  </a:cubicBezTo>
                  <a:close/>
                  <a:moveTo>
                    <a:pt x="12" y="53"/>
                  </a:moveTo>
                  <a:cubicBezTo>
                    <a:pt x="13" y="54"/>
                    <a:pt x="13" y="56"/>
                    <a:pt x="12" y="58"/>
                  </a:cubicBezTo>
                  <a:cubicBezTo>
                    <a:pt x="12" y="58"/>
                    <a:pt x="12" y="59"/>
                    <a:pt x="12" y="59"/>
                  </a:cubicBezTo>
                  <a:cubicBezTo>
                    <a:pt x="12" y="59"/>
                    <a:pt x="12" y="59"/>
                    <a:pt x="12" y="59"/>
                  </a:cubicBezTo>
                  <a:cubicBezTo>
                    <a:pt x="13" y="59"/>
                    <a:pt x="14" y="58"/>
                    <a:pt x="15" y="57"/>
                  </a:cubicBezTo>
                  <a:cubicBezTo>
                    <a:pt x="15" y="57"/>
                    <a:pt x="15" y="56"/>
                    <a:pt x="15" y="55"/>
                  </a:cubicBezTo>
                  <a:cubicBezTo>
                    <a:pt x="13" y="52"/>
                    <a:pt x="13" y="52"/>
                    <a:pt x="13" y="52"/>
                  </a:cubicBezTo>
                  <a:cubicBezTo>
                    <a:pt x="13" y="52"/>
                    <a:pt x="13" y="53"/>
                    <a:pt x="13" y="53"/>
                  </a:cubicBezTo>
                  <a:cubicBezTo>
                    <a:pt x="12" y="53"/>
                    <a:pt x="12" y="53"/>
                    <a:pt x="12" y="53"/>
                  </a:cubicBezTo>
                  <a:close/>
                  <a:moveTo>
                    <a:pt x="14" y="52"/>
                  </a:moveTo>
                  <a:cubicBezTo>
                    <a:pt x="17" y="54"/>
                    <a:pt x="17" y="54"/>
                    <a:pt x="17" y="54"/>
                  </a:cubicBezTo>
                  <a:cubicBezTo>
                    <a:pt x="17" y="54"/>
                    <a:pt x="17" y="54"/>
                    <a:pt x="17" y="55"/>
                  </a:cubicBezTo>
                  <a:cubicBezTo>
                    <a:pt x="18" y="53"/>
                    <a:pt x="20" y="52"/>
                    <a:pt x="22" y="51"/>
                  </a:cubicBezTo>
                  <a:cubicBezTo>
                    <a:pt x="25" y="50"/>
                    <a:pt x="27" y="49"/>
                    <a:pt x="27" y="47"/>
                  </a:cubicBezTo>
                  <a:cubicBezTo>
                    <a:pt x="27" y="46"/>
                    <a:pt x="27" y="46"/>
                    <a:pt x="27" y="45"/>
                  </a:cubicBezTo>
                  <a:cubicBezTo>
                    <a:pt x="27" y="40"/>
                    <a:pt x="28" y="36"/>
                    <a:pt x="25" y="33"/>
                  </a:cubicBezTo>
                  <a:cubicBezTo>
                    <a:pt x="24" y="32"/>
                    <a:pt x="23" y="31"/>
                    <a:pt x="22" y="30"/>
                  </a:cubicBezTo>
                  <a:cubicBezTo>
                    <a:pt x="21" y="29"/>
                    <a:pt x="20" y="28"/>
                    <a:pt x="19" y="27"/>
                  </a:cubicBezTo>
                  <a:cubicBezTo>
                    <a:pt x="19" y="27"/>
                    <a:pt x="19" y="26"/>
                    <a:pt x="18" y="26"/>
                  </a:cubicBezTo>
                  <a:cubicBezTo>
                    <a:pt x="19" y="26"/>
                    <a:pt x="19" y="27"/>
                    <a:pt x="19" y="28"/>
                  </a:cubicBezTo>
                  <a:cubicBezTo>
                    <a:pt x="19" y="28"/>
                    <a:pt x="19" y="28"/>
                    <a:pt x="20" y="28"/>
                  </a:cubicBezTo>
                  <a:cubicBezTo>
                    <a:pt x="20" y="29"/>
                    <a:pt x="21" y="29"/>
                    <a:pt x="22" y="31"/>
                  </a:cubicBezTo>
                  <a:cubicBezTo>
                    <a:pt x="22" y="32"/>
                    <a:pt x="23" y="33"/>
                    <a:pt x="23" y="35"/>
                  </a:cubicBezTo>
                  <a:cubicBezTo>
                    <a:pt x="23" y="36"/>
                    <a:pt x="23" y="38"/>
                    <a:pt x="23" y="39"/>
                  </a:cubicBezTo>
                  <a:cubicBezTo>
                    <a:pt x="23" y="41"/>
                    <a:pt x="24" y="44"/>
                    <a:pt x="23" y="46"/>
                  </a:cubicBezTo>
                  <a:cubicBezTo>
                    <a:pt x="22" y="47"/>
                    <a:pt x="21" y="47"/>
                    <a:pt x="19" y="48"/>
                  </a:cubicBezTo>
                  <a:cubicBezTo>
                    <a:pt x="18" y="48"/>
                    <a:pt x="17" y="49"/>
                    <a:pt x="17" y="49"/>
                  </a:cubicBezTo>
                  <a:cubicBezTo>
                    <a:pt x="16" y="50"/>
                    <a:pt x="16" y="51"/>
                    <a:pt x="14" y="52"/>
                  </a:cubicBezTo>
                  <a:close/>
                  <a:moveTo>
                    <a:pt x="9" y="17"/>
                  </a:moveTo>
                  <a:cubicBezTo>
                    <a:pt x="9" y="17"/>
                    <a:pt x="9" y="17"/>
                    <a:pt x="10" y="17"/>
                  </a:cubicBezTo>
                  <a:cubicBezTo>
                    <a:pt x="10" y="17"/>
                    <a:pt x="10" y="17"/>
                    <a:pt x="11" y="18"/>
                  </a:cubicBezTo>
                  <a:cubicBezTo>
                    <a:pt x="12" y="18"/>
                    <a:pt x="13" y="19"/>
                    <a:pt x="13" y="20"/>
                  </a:cubicBezTo>
                  <a:cubicBezTo>
                    <a:pt x="14" y="20"/>
                    <a:pt x="14" y="20"/>
                    <a:pt x="14" y="20"/>
                  </a:cubicBezTo>
                  <a:cubicBezTo>
                    <a:pt x="13" y="18"/>
                    <a:pt x="14" y="16"/>
                    <a:pt x="16" y="13"/>
                  </a:cubicBezTo>
                  <a:cubicBezTo>
                    <a:pt x="17" y="11"/>
                    <a:pt x="19" y="9"/>
                    <a:pt x="21" y="8"/>
                  </a:cubicBezTo>
                  <a:cubicBezTo>
                    <a:pt x="19" y="7"/>
                    <a:pt x="18" y="6"/>
                    <a:pt x="18" y="5"/>
                  </a:cubicBezTo>
                  <a:cubicBezTo>
                    <a:pt x="17" y="3"/>
                    <a:pt x="16" y="2"/>
                    <a:pt x="13" y="2"/>
                  </a:cubicBezTo>
                  <a:cubicBezTo>
                    <a:pt x="13" y="2"/>
                    <a:pt x="13" y="2"/>
                    <a:pt x="13" y="2"/>
                  </a:cubicBezTo>
                  <a:cubicBezTo>
                    <a:pt x="12" y="2"/>
                    <a:pt x="11" y="2"/>
                    <a:pt x="10" y="3"/>
                  </a:cubicBezTo>
                  <a:cubicBezTo>
                    <a:pt x="9" y="3"/>
                    <a:pt x="7" y="4"/>
                    <a:pt x="6" y="4"/>
                  </a:cubicBezTo>
                  <a:cubicBezTo>
                    <a:pt x="6" y="4"/>
                    <a:pt x="6" y="4"/>
                    <a:pt x="6" y="4"/>
                  </a:cubicBezTo>
                  <a:cubicBezTo>
                    <a:pt x="4" y="4"/>
                    <a:pt x="4" y="4"/>
                    <a:pt x="4" y="4"/>
                  </a:cubicBezTo>
                  <a:cubicBezTo>
                    <a:pt x="3" y="4"/>
                    <a:pt x="3" y="4"/>
                    <a:pt x="2" y="4"/>
                  </a:cubicBezTo>
                  <a:cubicBezTo>
                    <a:pt x="3" y="5"/>
                    <a:pt x="3" y="6"/>
                    <a:pt x="4" y="7"/>
                  </a:cubicBezTo>
                  <a:cubicBezTo>
                    <a:pt x="5" y="8"/>
                    <a:pt x="5" y="9"/>
                    <a:pt x="7" y="9"/>
                  </a:cubicBezTo>
                  <a:cubicBezTo>
                    <a:pt x="8" y="9"/>
                    <a:pt x="8" y="9"/>
                    <a:pt x="8" y="9"/>
                  </a:cubicBezTo>
                  <a:cubicBezTo>
                    <a:pt x="9" y="9"/>
                    <a:pt x="10" y="10"/>
                    <a:pt x="11" y="11"/>
                  </a:cubicBezTo>
                  <a:cubicBezTo>
                    <a:pt x="12" y="13"/>
                    <a:pt x="12" y="14"/>
                    <a:pt x="11" y="15"/>
                  </a:cubicBezTo>
                  <a:cubicBezTo>
                    <a:pt x="11" y="15"/>
                    <a:pt x="11" y="15"/>
                    <a:pt x="11" y="16"/>
                  </a:cubicBezTo>
                  <a:cubicBezTo>
                    <a:pt x="11" y="16"/>
                    <a:pt x="10" y="17"/>
                    <a:pt x="10" y="17"/>
                  </a:cubicBezTo>
                  <a:cubicBezTo>
                    <a:pt x="9" y="17"/>
                    <a:pt x="9" y="17"/>
                    <a:pt x="9"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19" name="Freeform 630"/>
            <p:cNvSpPr/>
            <p:nvPr/>
          </p:nvSpPr>
          <p:spPr bwMode="auto">
            <a:xfrm>
              <a:off x="5548313" y="2703339"/>
              <a:ext cx="122238" cy="123825"/>
            </a:xfrm>
            <a:custGeom>
              <a:avLst/>
              <a:gdLst>
                <a:gd name="T0" fmla="*/ 0 w 45"/>
                <a:gd name="T1" fmla="*/ 0 h 45"/>
                <a:gd name="T2" fmla="*/ 6 w 45"/>
                <a:gd name="T3" fmla="*/ 2 h 45"/>
                <a:gd name="T4" fmla="*/ 12 w 45"/>
                <a:gd name="T5" fmla="*/ 6 h 45"/>
                <a:gd name="T6" fmla="*/ 23 w 45"/>
                <a:gd name="T7" fmla="*/ 13 h 45"/>
                <a:gd name="T8" fmla="*/ 30 w 45"/>
                <a:gd name="T9" fmla="*/ 21 h 45"/>
                <a:gd name="T10" fmla="*/ 33 w 45"/>
                <a:gd name="T11" fmla="*/ 23 h 45"/>
                <a:gd name="T12" fmla="*/ 34 w 45"/>
                <a:gd name="T13" fmla="*/ 26 h 45"/>
                <a:gd name="T14" fmla="*/ 38 w 45"/>
                <a:gd name="T15" fmla="*/ 31 h 45"/>
                <a:gd name="T16" fmla="*/ 42 w 45"/>
                <a:gd name="T17" fmla="*/ 45 h 45"/>
                <a:gd name="T18" fmla="*/ 37 w 45"/>
                <a:gd name="T19" fmla="*/ 45 h 45"/>
                <a:gd name="T20" fmla="*/ 27 w 45"/>
                <a:gd name="T21" fmla="*/ 35 h 45"/>
                <a:gd name="T22" fmla="*/ 22 w 45"/>
                <a:gd name="T23" fmla="*/ 29 h 45"/>
                <a:gd name="T24" fmla="*/ 17 w 45"/>
                <a:gd name="T25" fmla="*/ 22 h 45"/>
                <a:gd name="T26" fmla="*/ 14 w 45"/>
                <a:gd name="T27" fmla="*/ 15 h 45"/>
                <a:gd name="T28" fmla="*/ 11 w 45"/>
                <a:gd name="T29" fmla="*/ 13 h 45"/>
                <a:gd name="T30" fmla="*/ 10 w 45"/>
                <a:gd name="T31" fmla="*/ 11 h 45"/>
                <a:gd name="T32" fmla="*/ 0 w 45"/>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5">
                  <a:moveTo>
                    <a:pt x="0" y="0"/>
                  </a:moveTo>
                  <a:cubicBezTo>
                    <a:pt x="2" y="0"/>
                    <a:pt x="4" y="1"/>
                    <a:pt x="6" y="2"/>
                  </a:cubicBezTo>
                  <a:cubicBezTo>
                    <a:pt x="10" y="2"/>
                    <a:pt x="9" y="3"/>
                    <a:pt x="12" y="6"/>
                  </a:cubicBezTo>
                  <a:cubicBezTo>
                    <a:pt x="14" y="8"/>
                    <a:pt x="21" y="14"/>
                    <a:pt x="23" y="13"/>
                  </a:cubicBezTo>
                  <a:cubicBezTo>
                    <a:pt x="25" y="17"/>
                    <a:pt x="32" y="17"/>
                    <a:pt x="30" y="21"/>
                  </a:cubicBezTo>
                  <a:cubicBezTo>
                    <a:pt x="32" y="20"/>
                    <a:pt x="35" y="21"/>
                    <a:pt x="33" y="23"/>
                  </a:cubicBezTo>
                  <a:cubicBezTo>
                    <a:pt x="32" y="24"/>
                    <a:pt x="32" y="25"/>
                    <a:pt x="34" y="26"/>
                  </a:cubicBezTo>
                  <a:cubicBezTo>
                    <a:pt x="36" y="26"/>
                    <a:pt x="37" y="30"/>
                    <a:pt x="38" y="31"/>
                  </a:cubicBezTo>
                  <a:cubicBezTo>
                    <a:pt x="45" y="31"/>
                    <a:pt x="42" y="40"/>
                    <a:pt x="42" y="45"/>
                  </a:cubicBezTo>
                  <a:cubicBezTo>
                    <a:pt x="40" y="44"/>
                    <a:pt x="37" y="43"/>
                    <a:pt x="37" y="45"/>
                  </a:cubicBezTo>
                  <a:cubicBezTo>
                    <a:pt x="34" y="42"/>
                    <a:pt x="30" y="39"/>
                    <a:pt x="27" y="35"/>
                  </a:cubicBezTo>
                  <a:cubicBezTo>
                    <a:pt x="24" y="33"/>
                    <a:pt x="23" y="31"/>
                    <a:pt x="22" y="29"/>
                  </a:cubicBezTo>
                  <a:cubicBezTo>
                    <a:pt x="21" y="26"/>
                    <a:pt x="20" y="23"/>
                    <a:pt x="17" y="22"/>
                  </a:cubicBezTo>
                  <a:cubicBezTo>
                    <a:pt x="15" y="20"/>
                    <a:pt x="16" y="17"/>
                    <a:pt x="14" y="15"/>
                  </a:cubicBezTo>
                  <a:cubicBezTo>
                    <a:pt x="13" y="14"/>
                    <a:pt x="13" y="14"/>
                    <a:pt x="11" y="13"/>
                  </a:cubicBezTo>
                  <a:cubicBezTo>
                    <a:pt x="9" y="13"/>
                    <a:pt x="11" y="12"/>
                    <a:pt x="10" y="11"/>
                  </a:cubicBezTo>
                  <a:cubicBezTo>
                    <a:pt x="6" y="7"/>
                    <a:pt x="2" y="5"/>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0" name="Freeform 631"/>
            <p:cNvSpPr>
              <a:spLocks noEditPoints="1"/>
            </p:cNvSpPr>
            <p:nvPr/>
          </p:nvSpPr>
          <p:spPr bwMode="auto">
            <a:xfrm>
              <a:off x="5545138" y="2701752"/>
              <a:ext cx="123825" cy="130175"/>
            </a:xfrm>
            <a:custGeom>
              <a:avLst/>
              <a:gdLst>
                <a:gd name="T0" fmla="*/ 38 w 45"/>
                <a:gd name="T1" fmla="*/ 47 h 48"/>
                <a:gd name="T2" fmla="*/ 27 w 45"/>
                <a:gd name="T3" fmla="*/ 37 h 48"/>
                <a:gd name="T4" fmla="*/ 22 w 45"/>
                <a:gd name="T5" fmla="*/ 30 h 48"/>
                <a:gd name="T6" fmla="*/ 18 w 45"/>
                <a:gd name="T7" fmla="*/ 24 h 48"/>
                <a:gd name="T8" fmla="*/ 14 w 45"/>
                <a:gd name="T9" fmla="*/ 17 h 48"/>
                <a:gd name="T10" fmla="*/ 10 w 45"/>
                <a:gd name="T11" fmla="*/ 13 h 48"/>
                <a:gd name="T12" fmla="*/ 6 w 45"/>
                <a:gd name="T13" fmla="*/ 9 h 48"/>
                <a:gd name="T14" fmla="*/ 0 w 45"/>
                <a:gd name="T15" fmla="*/ 0 h 48"/>
                <a:gd name="T16" fmla="*/ 5 w 45"/>
                <a:gd name="T17" fmla="*/ 1 h 48"/>
                <a:gd name="T18" fmla="*/ 12 w 45"/>
                <a:gd name="T19" fmla="*/ 4 h 48"/>
                <a:gd name="T20" fmla="*/ 24 w 45"/>
                <a:gd name="T21" fmla="*/ 13 h 48"/>
                <a:gd name="T22" fmla="*/ 25 w 45"/>
                <a:gd name="T23" fmla="*/ 14 h 48"/>
                <a:gd name="T24" fmla="*/ 33 w 45"/>
                <a:gd name="T25" fmla="*/ 20 h 48"/>
                <a:gd name="T26" fmla="*/ 35 w 45"/>
                <a:gd name="T27" fmla="*/ 22 h 48"/>
                <a:gd name="T28" fmla="*/ 34 w 45"/>
                <a:gd name="T29" fmla="*/ 25 h 48"/>
                <a:gd name="T30" fmla="*/ 39 w 45"/>
                <a:gd name="T31" fmla="*/ 31 h 48"/>
                <a:gd name="T32" fmla="*/ 44 w 45"/>
                <a:gd name="T33" fmla="*/ 43 h 48"/>
                <a:gd name="T34" fmla="*/ 43 w 45"/>
                <a:gd name="T35" fmla="*/ 48 h 48"/>
                <a:gd name="T36" fmla="*/ 40 w 45"/>
                <a:gd name="T37" fmla="*/ 46 h 48"/>
                <a:gd name="T38" fmla="*/ 39 w 45"/>
                <a:gd name="T39" fmla="*/ 48 h 48"/>
                <a:gd name="T40" fmla="*/ 8 w 45"/>
                <a:gd name="T41" fmla="*/ 8 h 48"/>
                <a:gd name="T42" fmla="*/ 12 w 45"/>
                <a:gd name="T43" fmla="*/ 13 h 48"/>
                <a:gd name="T44" fmla="*/ 16 w 45"/>
                <a:gd name="T45" fmla="*/ 16 h 48"/>
                <a:gd name="T46" fmla="*/ 19 w 45"/>
                <a:gd name="T47" fmla="*/ 22 h 48"/>
                <a:gd name="T48" fmla="*/ 23 w 45"/>
                <a:gd name="T49" fmla="*/ 29 h 48"/>
                <a:gd name="T50" fmla="*/ 28 w 45"/>
                <a:gd name="T51" fmla="*/ 35 h 48"/>
                <a:gd name="T52" fmla="*/ 38 w 45"/>
                <a:gd name="T53" fmla="*/ 44 h 48"/>
                <a:gd name="T54" fmla="*/ 42 w 45"/>
                <a:gd name="T55" fmla="*/ 43 h 48"/>
                <a:gd name="T56" fmla="*/ 39 w 45"/>
                <a:gd name="T57" fmla="*/ 33 h 48"/>
                <a:gd name="T58" fmla="*/ 38 w 45"/>
                <a:gd name="T59" fmla="*/ 32 h 48"/>
                <a:gd name="T60" fmla="*/ 33 w 45"/>
                <a:gd name="T61" fmla="*/ 26 h 48"/>
                <a:gd name="T62" fmla="*/ 33 w 45"/>
                <a:gd name="T63" fmla="*/ 23 h 48"/>
                <a:gd name="T64" fmla="*/ 33 w 45"/>
                <a:gd name="T65" fmla="*/ 23 h 48"/>
                <a:gd name="T66" fmla="*/ 29 w 45"/>
                <a:gd name="T67" fmla="*/ 25 h 48"/>
                <a:gd name="T68" fmla="*/ 31 w 45"/>
                <a:gd name="T69" fmla="*/ 20 h 48"/>
                <a:gd name="T70" fmla="*/ 23 w 45"/>
                <a:gd name="T71" fmla="*/ 15 h 48"/>
                <a:gd name="T72" fmla="*/ 10 w 45"/>
                <a:gd name="T73" fmla="*/ 5 h 48"/>
                <a:gd name="T74" fmla="*/ 4 w 45"/>
                <a:gd name="T75"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8">
                  <a:moveTo>
                    <a:pt x="39" y="48"/>
                  </a:moveTo>
                  <a:cubicBezTo>
                    <a:pt x="38" y="47"/>
                    <a:pt x="38" y="47"/>
                    <a:pt x="38" y="47"/>
                  </a:cubicBezTo>
                  <a:cubicBezTo>
                    <a:pt x="36" y="45"/>
                    <a:pt x="35" y="44"/>
                    <a:pt x="33" y="43"/>
                  </a:cubicBezTo>
                  <a:cubicBezTo>
                    <a:pt x="31" y="41"/>
                    <a:pt x="29" y="39"/>
                    <a:pt x="27" y="37"/>
                  </a:cubicBezTo>
                  <a:cubicBezTo>
                    <a:pt x="26" y="36"/>
                    <a:pt x="26" y="36"/>
                    <a:pt x="26" y="36"/>
                  </a:cubicBezTo>
                  <a:cubicBezTo>
                    <a:pt x="24" y="34"/>
                    <a:pt x="23" y="33"/>
                    <a:pt x="22" y="30"/>
                  </a:cubicBezTo>
                  <a:cubicBezTo>
                    <a:pt x="22" y="30"/>
                    <a:pt x="21" y="29"/>
                    <a:pt x="21" y="29"/>
                  </a:cubicBezTo>
                  <a:cubicBezTo>
                    <a:pt x="20" y="27"/>
                    <a:pt x="19" y="25"/>
                    <a:pt x="18" y="24"/>
                  </a:cubicBezTo>
                  <a:cubicBezTo>
                    <a:pt x="16" y="22"/>
                    <a:pt x="16" y="21"/>
                    <a:pt x="15" y="19"/>
                  </a:cubicBezTo>
                  <a:cubicBezTo>
                    <a:pt x="15" y="18"/>
                    <a:pt x="15" y="18"/>
                    <a:pt x="14" y="17"/>
                  </a:cubicBezTo>
                  <a:cubicBezTo>
                    <a:pt x="14" y="16"/>
                    <a:pt x="13" y="16"/>
                    <a:pt x="12" y="15"/>
                  </a:cubicBezTo>
                  <a:cubicBezTo>
                    <a:pt x="11" y="15"/>
                    <a:pt x="10" y="14"/>
                    <a:pt x="10" y="13"/>
                  </a:cubicBezTo>
                  <a:cubicBezTo>
                    <a:pt x="10" y="13"/>
                    <a:pt x="10" y="13"/>
                    <a:pt x="10" y="13"/>
                  </a:cubicBezTo>
                  <a:cubicBezTo>
                    <a:pt x="9" y="11"/>
                    <a:pt x="8" y="10"/>
                    <a:pt x="6" y="9"/>
                  </a:cubicBezTo>
                  <a:cubicBezTo>
                    <a:pt x="4" y="7"/>
                    <a:pt x="1" y="5"/>
                    <a:pt x="0" y="1"/>
                  </a:cubicBezTo>
                  <a:cubicBezTo>
                    <a:pt x="0" y="0"/>
                    <a:pt x="0" y="0"/>
                    <a:pt x="0" y="0"/>
                  </a:cubicBezTo>
                  <a:cubicBezTo>
                    <a:pt x="1" y="0"/>
                    <a:pt x="1" y="0"/>
                    <a:pt x="1" y="0"/>
                  </a:cubicBezTo>
                  <a:cubicBezTo>
                    <a:pt x="2" y="0"/>
                    <a:pt x="4" y="0"/>
                    <a:pt x="5" y="1"/>
                  </a:cubicBezTo>
                  <a:cubicBezTo>
                    <a:pt x="6" y="1"/>
                    <a:pt x="7" y="1"/>
                    <a:pt x="7" y="2"/>
                  </a:cubicBezTo>
                  <a:cubicBezTo>
                    <a:pt x="10" y="2"/>
                    <a:pt x="11" y="3"/>
                    <a:pt x="12" y="4"/>
                  </a:cubicBezTo>
                  <a:cubicBezTo>
                    <a:pt x="12" y="5"/>
                    <a:pt x="13" y="5"/>
                    <a:pt x="14" y="6"/>
                  </a:cubicBezTo>
                  <a:cubicBezTo>
                    <a:pt x="16" y="9"/>
                    <a:pt x="22" y="13"/>
                    <a:pt x="24" y="13"/>
                  </a:cubicBezTo>
                  <a:cubicBezTo>
                    <a:pt x="24" y="13"/>
                    <a:pt x="24" y="13"/>
                    <a:pt x="24" y="13"/>
                  </a:cubicBezTo>
                  <a:cubicBezTo>
                    <a:pt x="25" y="14"/>
                    <a:pt x="25" y="14"/>
                    <a:pt x="25" y="14"/>
                  </a:cubicBezTo>
                  <a:cubicBezTo>
                    <a:pt x="25" y="15"/>
                    <a:pt x="27" y="16"/>
                    <a:pt x="29" y="17"/>
                  </a:cubicBezTo>
                  <a:cubicBezTo>
                    <a:pt x="30" y="17"/>
                    <a:pt x="32" y="18"/>
                    <a:pt x="33" y="20"/>
                  </a:cubicBezTo>
                  <a:cubicBezTo>
                    <a:pt x="33" y="20"/>
                    <a:pt x="33" y="20"/>
                    <a:pt x="33" y="20"/>
                  </a:cubicBezTo>
                  <a:cubicBezTo>
                    <a:pt x="34" y="20"/>
                    <a:pt x="35" y="21"/>
                    <a:pt x="35" y="22"/>
                  </a:cubicBezTo>
                  <a:cubicBezTo>
                    <a:pt x="35" y="22"/>
                    <a:pt x="36" y="23"/>
                    <a:pt x="34" y="24"/>
                  </a:cubicBezTo>
                  <a:cubicBezTo>
                    <a:pt x="34" y="25"/>
                    <a:pt x="34" y="25"/>
                    <a:pt x="34" y="25"/>
                  </a:cubicBezTo>
                  <a:cubicBezTo>
                    <a:pt x="35" y="25"/>
                    <a:pt x="35" y="26"/>
                    <a:pt x="35" y="26"/>
                  </a:cubicBezTo>
                  <a:cubicBezTo>
                    <a:pt x="38" y="27"/>
                    <a:pt x="39" y="30"/>
                    <a:pt x="39" y="31"/>
                  </a:cubicBezTo>
                  <a:cubicBezTo>
                    <a:pt x="41" y="31"/>
                    <a:pt x="42" y="32"/>
                    <a:pt x="43" y="33"/>
                  </a:cubicBezTo>
                  <a:cubicBezTo>
                    <a:pt x="45" y="35"/>
                    <a:pt x="44" y="40"/>
                    <a:pt x="44" y="43"/>
                  </a:cubicBezTo>
                  <a:cubicBezTo>
                    <a:pt x="44" y="44"/>
                    <a:pt x="44" y="45"/>
                    <a:pt x="44" y="46"/>
                  </a:cubicBezTo>
                  <a:cubicBezTo>
                    <a:pt x="43" y="48"/>
                    <a:pt x="43" y="48"/>
                    <a:pt x="43" y="48"/>
                  </a:cubicBezTo>
                  <a:cubicBezTo>
                    <a:pt x="42" y="47"/>
                    <a:pt x="42" y="47"/>
                    <a:pt x="42" y="47"/>
                  </a:cubicBezTo>
                  <a:cubicBezTo>
                    <a:pt x="41" y="46"/>
                    <a:pt x="40" y="46"/>
                    <a:pt x="40" y="46"/>
                  </a:cubicBezTo>
                  <a:cubicBezTo>
                    <a:pt x="39" y="46"/>
                    <a:pt x="39" y="46"/>
                    <a:pt x="39" y="46"/>
                  </a:cubicBezTo>
                  <a:lnTo>
                    <a:pt x="39" y="48"/>
                  </a:lnTo>
                  <a:close/>
                  <a:moveTo>
                    <a:pt x="2" y="2"/>
                  </a:moveTo>
                  <a:cubicBezTo>
                    <a:pt x="4" y="4"/>
                    <a:pt x="6" y="6"/>
                    <a:pt x="8" y="8"/>
                  </a:cubicBezTo>
                  <a:cubicBezTo>
                    <a:pt x="9" y="9"/>
                    <a:pt x="10" y="10"/>
                    <a:pt x="11" y="11"/>
                  </a:cubicBezTo>
                  <a:cubicBezTo>
                    <a:pt x="12" y="12"/>
                    <a:pt x="12" y="13"/>
                    <a:pt x="12" y="13"/>
                  </a:cubicBezTo>
                  <a:cubicBezTo>
                    <a:pt x="12" y="13"/>
                    <a:pt x="12" y="13"/>
                    <a:pt x="13" y="14"/>
                  </a:cubicBezTo>
                  <a:cubicBezTo>
                    <a:pt x="14" y="14"/>
                    <a:pt x="15" y="14"/>
                    <a:pt x="16" y="16"/>
                  </a:cubicBezTo>
                  <a:cubicBezTo>
                    <a:pt x="17" y="17"/>
                    <a:pt x="17" y="18"/>
                    <a:pt x="17" y="19"/>
                  </a:cubicBezTo>
                  <a:cubicBezTo>
                    <a:pt x="18" y="20"/>
                    <a:pt x="18" y="21"/>
                    <a:pt x="19" y="22"/>
                  </a:cubicBezTo>
                  <a:cubicBezTo>
                    <a:pt x="21" y="23"/>
                    <a:pt x="22" y="26"/>
                    <a:pt x="23" y="28"/>
                  </a:cubicBezTo>
                  <a:cubicBezTo>
                    <a:pt x="23" y="28"/>
                    <a:pt x="23" y="29"/>
                    <a:pt x="23" y="29"/>
                  </a:cubicBezTo>
                  <a:cubicBezTo>
                    <a:pt x="25" y="31"/>
                    <a:pt x="26" y="33"/>
                    <a:pt x="28" y="35"/>
                  </a:cubicBezTo>
                  <a:cubicBezTo>
                    <a:pt x="28" y="35"/>
                    <a:pt x="28" y="35"/>
                    <a:pt x="28" y="35"/>
                  </a:cubicBezTo>
                  <a:cubicBezTo>
                    <a:pt x="30" y="38"/>
                    <a:pt x="32" y="39"/>
                    <a:pt x="35" y="42"/>
                  </a:cubicBezTo>
                  <a:cubicBezTo>
                    <a:pt x="36" y="42"/>
                    <a:pt x="37" y="43"/>
                    <a:pt x="38" y="44"/>
                  </a:cubicBezTo>
                  <a:cubicBezTo>
                    <a:pt x="39" y="44"/>
                    <a:pt x="40" y="44"/>
                    <a:pt x="42" y="44"/>
                  </a:cubicBezTo>
                  <a:cubicBezTo>
                    <a:pt x="42" y="44"/>
                    <a:pt x="42" y="43"/>
                    <a:pt x="42" y="43"/>
                  </a:cubicBezTo>
                  <a:cubicBezTo>
                    <a:pt x="42" y="40"/>
                    <a:pt x="43" y="36"/>
                    <a:pt x="42" y="34"/>
                  </a:cubicBezTo>
                  <a:cubicBezTo>
                    <a:pt x="41" y="33"/>
                    <a:pt x="40" y="33"/>
                    <a:pt x="39" y="33"/>
                  </a:cubicBezTo>
                  <a:cubicBezTo>
                    <a:pt x="38" y="33"/>
                    <a:pt x="38" y="33"/>
                    <a:pt x="38" y="33"/>
                  </a:cubicBezTo>
                  <a:cubicBezTo>
                    <a:pt x="38" y="32"/>
                    <a:pt x="38" y="32"/>
                    <a:pt x="38" y="32"/>
                  </a:cubicBezTo>
                  <a:cubicBezTo>
                    <a:pt x="37" y="31"/>
                    <a:pt x="37" y="28"/>
                    <a:pt x="35" y="28"/>
                  </a:cubicBezTo>
                  <a:cubicBezTo>
                    <a:pt x="34" y="27"/>
                    <a:pt x="33" y="27"/>
                    <a:pt x="33" y="26"/>
                  </a:cubicBezTo>
                  <a:cubicBezTo>
                    <a:pt x="32" y="25"/>
                    <a:pt x="32" y="24"/>
                    <a:pt x="33" y="23"/>
                  </a:cubicBezTo>
                  <a:cubicBezTo>
                    <a:pt x="33" y="23"/>
                    <a:pt x="33" y="23"/>
                    <a:pt x="33" y="23"/>
                  </a:cubicBezTo>
                  <a:cubicBezTo>
                    <a:pt x="33" y="23"/>
                    <a:pt x="33" y="23"/>
                    <a:pt x="33" y="23"/>
                  </a:cubicBezTo>
                  <a:cubicBezTo>
                    <a:pt x="33" y="23"/>
                    <a:pt x="33" y="23"/>
                    <a:pt x="33" y="23"/>
                  </a:cubicBezTo>
                  <a:cubicBezTo>
                    <a:pt x="33" y="22"/>
                    <a:pt x="33" y="22"/>
                    <a:pt x="32" y="23"/>
                  </a:cubicBezTo>
                  <a:cubicBezTo>
                    <a:pt x="29" y="25"/>
                    <a:pt x="29" y="25"/>
                    <a:pt x="29" y="25"/>
                  </a:cubicBezTo>
                  <a:cubicBezTo>
                    <a:pt x="31" y="21"/>
                    <a:pt x="31" y="21"/>
                    <a:pt x="31" y="21"/>
                  </a:cubicBezTo>
                  <a:cubicBezTo>
                    <a:pt x="31" y="21"/>
                    <a:pt x="31" y="20"/>
                    <a:pt x="31" y="20"/>
                  </a:cubicBezTo>
                  <a:cubicBezTo>
                    <a:pt x="30" y="20"/>
                    <a:pt x="29" y="19"/>
                    <a:pt x="28" y="18"/>
                  </a:cubicBezTo>
                  <a:cubicBezTo>
                    <a:pt x="26" y="18"/>
                    <a:pt x="24" y="17"/>
                    <a:pt x="23" y="15"/>
                  </a:cubicBezTo>
                  <a:cubicBezTo>
                    <a:pt x="20" y="15"/>
                    <a:pt x="13" y="8"/>
                    <a:pt x="12" y="8"/>
                  </a:cubicBezTo>
                  <a:cubicBezTo>
                    <a:pt x="11" y="7"/>
                    <a:pt x="11" y="6"/>
                    <a:pt x="10" y="5"/>
                  </a:cubicBezTo>
                  <a:cubicBezTo>
                    <a:pt x="10" y="4"/>
                    <a:pt x="9" y="4"/>
                    <a:pt x="7" y="4"/>
                  </a:cubicBezTo>
                  <a:cubicBezTo>
                    <a:pt x="6" y="3"/>
                    <a:pt x="5" y="3"/>
                    <a:pt x="4" y="3"/>
                  </a:cubicBezTo>
                  <a:cubicBezTo>
                    <a:pt x="4" y="3"/>
                    <a:pt x="3" y="2"/>
                    <a:pt x="2"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1" name="Freeform 632"/>
            <p:cNvSpPr/>
            <p:nvPr/>
          </p:nvSpPr>
          <p:spPr bwMode="auto">
            <a:xfrm>
              <a:off x="5930901" y="2766839"/>
              <a:ext cx="112713" cy="95250"/>
            </a:xfrm>
            <a:custGeom>
              <a:avLst/>
              <a:gdLst>
                <a:gd name="T0" fmla="*/ 40 w 41"/>
                <a:gd name="T1" fmla="*/ 19 h 35"/>
                <a:gd name="T2" fmla="*/ 40 w 41"/>
                <a:gd name="T3" fmla="*/ 9 h 35"/>
                <a:gd name="T4" fmla="*/ 28 w 41"/>
                <a:gd name="T5" fmla="*/ 5 h 35"/>
                <a:gd name="T6" fmla="*/ 21 w 41"/>
                <a:gd name="T7" fmla="*/ 9 h 35"/>
                <a:gd name="T8" fmla="*/ 14 w 41"/>
                <a:gd name="T9" fmla="*/ 9 h 35"/>
                <a:gd name="T10" fmla="*/ 14 w 41"/>
                <a:gd name="T11" fmla="*/ 10 h 35"/>
                <a:gd name="T12" fmla="*/ 13 w 41"/>
                <a:gd name="T13" fmla="*/ 4 h 35"/>
                <a:gd name="T14" fmla="*/ 10 w 41"/>
                <a:gd name="T15" fmla="*/ 2 h 35"/>
                <a:gd name="T16" fmla="*/ 0 w 41"/>
                <a:gd name="T17" fmla="*/ 5 h 35"/>
                <a:gd name="T18" fmla="*/ 4 w 41"/>
                <a:gd name="T19" fmla="*/ 8 h 35"/>
                <a:gd name="T20" fmla="*/ 11 w 41"/>
                <a:gd name="T21" fmla="*/ 7 h 35"/>
                <a:gd name="T22" fmla="*/ 4 w 41"/>
                <a:gd name="T23" fmla="*/ 10 h 35"/>
                <a:gd name="T24" fmla="*/ 4 w 41"/>
                <a:gd name="T25" fmla="*/ 11 h 35"/>
                <a:gd name="T26" fmla="*/ 8 w 41"/>
                <a:gd name="T27" fmla="*/ 14 h 35"/>
                <a:gd name="T28" fmla="*/ 11 w 41"/>
                <a:gd name="T29" fmla="*/ 11 h 35"/>
                <a:gd name="T30" fmla="*/ 30 w 41"/>
                <a:gd name="T31" fmla="*/ 26 h 35"/>
                <a:gd name="T32" fmla="*/ 32 w 41"/>
                <a:gd name="T33" fmla="*/ 27 h 35"/>
                <a:gd name="T34" fmla="*/ 32 w 41"/>
                <a:gd name="T35" fmla="*/ 29 h 35"/>
                <a:gd name="T36" fmla="*/ 27 w 41"/>
                <a:gd name="T37" fmla="*/ 32 h 35"/>
                <a:gd name="T38" fmla="*/ 34 w 41"/>
                <a:gd name="T39" fmla="*/ 31 h 35"/>
                <a:gd name="T40" fmla="*/ 41 w 41"/>
                <a:gd name="T41" fmla="*/ 35 h 35"/>
                <a:gd name="T42" fmla="*/ 40 w 41"/>
                <a:gd name="T43"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5">
                  <a:moveTo>
                    <a:pt x="40" y="19"/>
                  </a:moveTo>
                  <a:cubicBezTo>
                    <a:pt x="40" y="17"/>
                    <a:pt x="41" y="9"/>
                    <a:pt x="40" y="9"/>
                  </a:cubicBezTo>
                  <a:cubicBezTo>
                    <a:pt x="35" y="8"/>
                    <a:pt x="32" y="7"/>
                    <a:pt x="28" y="5"/>
                  </a:cubicBezTo>
                  <a:cubicBezTo>
                    <a:pt x="27" y="5"/>
                    <a:pt x="21" y="8"/>
                    <a:pt x="21" y="9"/>
                  </a:cubicBezTo>
                  <a:cubicBezTo>
                    <a:pt x="18" y="12"/>
                    <a:pt x="16" y="13"/>
                    <a:pt x="14" y="9"/>
                  </a:cubicBezTo>
                  <a:cubicBezTo>
                    <a:pt x="14" y="9"/>
                    <a:pt x="14" y="10"/>
                    <a:pt x="14" y="10"/>
                  </a:cubicBezTo>
                  <a:cubicBezTo>
                    <a:pt x="12" y="8"/>
                    <a:pt x="13" y="7"/>
                    <a:pt x="13" y="4"/>
                  </a:cubicBezTo>
                  <a:cubicBezTo>
                    <a:pt x="13" y="1"/>
                    <a:pt x="11" y="3"/>
                    <a:pt x="10" y="2"/>
                  </a:cubicBezTo>
                  <a:cubicBezTo>
                    <a:pt x="6" y="1"/>
                    <a:pt x="1" y="0"/>
                    <a:pt x="0" y="5"/>
                  </a:cubicBezTo>
                  <a:cubicBezTo>
                    <a:pt x="4" y="4"/>
                    <a:pt x="2" y="7"/>
                    <a:pt x="4" y="8"/>
                  </a:cubicBezTo>
                  <a:cubicBezTo>
                    <a:pt x="7" y="8"/>
                    <a:pt x="9" y="7"/>
                    <a:pt x="11" y="7"/>
                  </a:cubicBezTo>
                  <a:cubicBezTo>
                    <a:pt x="11" y="9"/>
                    <a:pt x="6" y="10"/>
                    <a:pt x="4" y="10"/>
                  </a:cubicBezTo>
                  <a:cubicBezTo>
                    <a:pt x="4" y="10"/>
                    <a:pt x="4" y="10"/>
                    <a:pt x="4" y="11"/>
                  </a:cubicBezTo>
                  <a:cubicBezTo>
                    <a:pt x="6" y="11"/>
                    <a:pt x="7" y="12"/>
                    <a:pt x="8" y="14"/>
                  </a:cubicBezTo>
                  <a:cubicBezTo>
                    <a:pt x="8" y="18"/>
                    <a:pt x="11" y="11"/>
                    <a:pt x="11" y="11"/>
                  </a:cubicBezTo>
                  <a:cubicBezTo>
                    <a:pt x="10" y="17"/>
                    <a:pt x="36" y="19"/>
                    <a:pt x="30" y="26"/>
                  </a:cubicBezTo>
                  <a:cubicBezTo>
                    <a:pt x="31" y="26"/>
                    <a:pt x="31" y="27"/>
                    <a:pt x="32" y="27"/>
                  </a:cubicBezTo>
                  <a:cubicBezTo>
                    <a:pt x="32" y="28"/>
                    <a:pt x="32" y="28"/>
                    <a:pt x="32" y="29"/>
                  </a:cubicBezTo>
                  <a:cubicBezTo>
                    <a:pt x="29" y="27"/>
                    <a:pt x="28" y="30"/>
                    <a:pt x="27" y="32"/>
                  </a:cubicBezTo>
                  <a:cubicBezTo>
                    <a:pt x="30" y="32"/>
                    <a:pt x="31" y="31"/>
                    <a:pt x="34" y="31"/>
                  </a:cubicBezTo>
                  <a:cubicBezTo>
                    <a:pt x="37" y="31"/>
                    <a:pt x="38" y="33"/>
                    <a:pt x="41" y="35"/>
                  </a:cubicBezTo>
                  <a:cubicBezTo>
                    <a:pt x="40" y="29"/>
                    <a:pt x="40" y="24"/>
                    <a:pt x="40"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2" name="Freeform 633"/>
            <p:cNvSpPr>
              <a:spLocks noEditPoints="1"/>
            </p:cNvSpPr>
            <p:nvPr/>
          </p:nvSpPr>
          <p:spPr bwMode="auto">
            <a:xfrm>
              <a:off x="5927726" y="2766839"/>
              <a:ext cx="117475" cy="101600"/>
            </a:xfrm>
            <a:custGeom>
              <a:avLst/>
              <a:gdLst>
                <a:gd name="T0" fmla="*/ 41 w 43"/>
                <a:gd name="T1" fmla="*/ 36 h 37"/>
                <a:gd name="T2" fmla="*/ 35 w 43"/>
                <a:gd name="T3" fmla="*/ 32 h 37"/>
                <a:gd name="T4" fmla="*/ 28 w 43"/>
                <a:gd name="T5" fmla="*/ 33 h 37"/>
                <a:gd name="T6" fmla="*/ 27 w 43"/>
                <a:gd name="T7" fmla="*/ 31 h 37"/>
                <a:gd name="T8" fmla="*/ 31 w 43"/>
                <a:gd name="T9" fmla="*/ 27 h 37"/>
                <a:gd name="T10" fmla="*/ 29 w 43"/>
                <a:gd name="T11" fmla="*/ 26 h 37"/>
                <a:gd name="T12" fmla="*/ 31 w 43"/>
                <a:gd name="T13" fmla="*/ 24 h 37"/>
                <a:gd name="T14" fmla="*/ 12 w 43"/>
                <a:gd name="T15" fmla="*/ 14 h 37"/>
                <a:gd name="T16" fmla="*/ 8 w 43"/>
                <a:gd name="T17" fmla="*/ 14 h 37"/>
                <a:gd name="T18" fmla="*/ 4 w 43"/>
                <a:gd name="T19" fmla="*/ 12 h 37"/>
                <a:gd name="T20" fmla="*/ 5 w 43"/>
                <a:gd name="T21" fmla="*/ 9 h 37"/>
                <a:gd name="T22" fmla="*/ 5 w 43"/>
                <a:gd name="T23" fmla="*/ 9 h 37"/>
                <a:gd name="T24" fmla="*/ 1 w 43"/>
                <a:gd name="T25" fmla="*/ 6 h 37"/>
                <a:gd name="T26" fmla="*/ 0 w 43"/>
                <a:gd name="T27" fmla="*/ 4 h 37"/>
                <a:gd name="T28" fmla="*/ 11 w 43"/>
                <a:gd name="T29" fmla="*/ 1 h 37"/>
                <a:gd name="T30" fmla="*/ 15 w 43"/>
                <a:gd name="T31" fmla="*/ 4 h 37"/>
                <a:gd name="T32" fmla="*/ 15 w 43"/>
                <a:gd name="T33" fmla="*/ 6 h 37"/>
                <a:gd name="T34" fmla="*/ 18 w 43"/>
                <a:gd name="T35" fmla="*/ 11 h 37"/>
                <a:gd name="T36" fmla="*/ 28 w 43"/>
                <a:gd name="T37" fmla="*/ 4 h 37"/>
                <a:gd name="T38" fmla="*/ 41 w 43"/>
                <a:gd name="T39" fmla="*/ 8 h 37"/>
                <a:gd name="T40" fmla="*/ 42 w 43"/>
                <a:gd name="T41" fmla="*/ 19 h 37"/>
                <a:gd name="T42" fmla="*/ 43 w 43"/>
                <a:gd name="T43" fmla="*/ 37 h 37"/>
                <a:gd name="T44" fmla="*/ 41 w 43"/>
                <a:gd name="T45" fmla="*/ 33 h 37"/>
                <a:gd name="T46" fmla="*/ 40 w 43"/>
                <a:gd name="T47" fmla="*/ 17 h 37"/>
                <a:gd name="T48" fmla="*/ 28 w 43"/>
                <a:gd name="T49" fmla="*/ 6 h 37"/>
                <a:gd name="T50" fmla="*/ 18 w 43"/>
                <a:gd name="T51" fmla="*/ 13 h 37"/>
                <a:gd name="T52" fmla="*/ 15 w 43"/>
                <a:gd name="T53" fmla="*/ 12 h 37"/>
                <a:gd name="T54" fmla="*/ 13 w 43"/>
                <a:gd name="T55" fmla="*/ 8 h 37"/>
                <a:gd name="T56" fmla="*/ 10 w 43"/>
                <a:gd name="T57" fmla="*/ 14 h 37"/>
                <a:gd name="T58" fmla="*/ 13 w 43"/>
                <a:gd name="T59" fmla="*/ 11 h 37"/>
                <a:gd name="T60" fmla="*/ 33 w 43"/>
                <a:gd name="T61" fmla="*/ 23 h 37"/>
                <a:gd name="T62" fmla="*/ 33 w 43"/>
                <a:gd name="T63" fmla="*/ 26 h 37"/>
                <a:gd name="T64" fmla="*/ 34 w 43"/>
                <a:gd name="T65" fmla="*/ 27 h 37"/>
                <a:gd name="T66" fmla="*/ 34 w 43"/>
                <a:gd name="T67" fmla="*/ 30 h 37"/>
                <a:gd name="T68" fmla="*/ 31 w 43"/>
                <a:gd name="T69" fmla="*/ 29 h 37"/>
                <a:gd name="T70" fmla="*/ 31 w 43"/>
                <a:gd name="T71" fmla="*/ 30 h 37"/>
                <a:gd name="T72" fmla="*/ 32 w 43"/>
                <a:gd name="T73" fmla="*/ 29 h 37"/>
                <a:gd name="T74" fmla="*/ 2 w 43"/>
                <a:gd name="T75" fmla="*/ 4 h 37"/>
                <a:gd name="T76" fmla="*/ 6 w 43"/>
                <a:gd name="T77" fmla="*/ 7 h 37"/>
                <a:gd name="T78" fmla="*/ 12 w 43"/>
                <a:gd name="T79" fmla="*/ 6 h 37"/>
                <a:gd name="T80" fmla="*/ 13 w 43"/>
                <a:gd name="T81" fmla="*/ 6 h 37"/>
                <a:gd name="T82" fmla="*/ 13 w 43"/>
                <a:gd name="T83" fmla="*/ 3 h 37"/>
                <a:gd name="T84" fmla="*/ 10 w 43"/>
                <a:gd name="T85" fmla="*/ 3 h 37"/>
                <a:gd name="T86" fmla="*/ 2 w 43"/>
                <a:gd name="T87"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 h="37">
                  <a:moveTo>
                    <a:pt x="43" y="37"/>
                  </a:moveTo>
                  <a:cubicBezTo>
                    <a:pt x="41" y="36"/>
                    <a:pt x="41" y="36"/>
                    <a:pt x="41" y="36"/>
                  </a:cubicBezTo>
                  <a:cubicBezTo>
                    <a:pt x="41" y="35"/>
                    <a:pt x="40" y="35"/>
                    <a:pt x="40" y="34"/>
                  </a:cubicBezTo>
                  <a:cubicBezTo>
                    <a:pt x="38" y="33"/>
                    <a:pt x="37" y="32"/>
                    <a:pt x="35" y="32"/>
                  </a:cubicBezTo>
                  <a:cubicBezTo>
                    <a:pt x="34" y="32"/>
                    <a:pt x="33" y="32"/>
                    <a:pt x="32" y="32"/>
                  </a:cubicBezTo>
                  <a:cubicBezTo>
                    <a:pt x="31" y="33"/>
                    <a:pt x="30" y="33"/>
                    <a:pt x="28" y="33"/>
                  </a:cubicBezTo>
                  <a:cubicBezTo>
                    <a:pt x="26" y="33"/>
                    <a:pt x="26" y="33"/>
                    <a:pt x="26" y="33"/>
                  </a:cubicBezTo>
                  <a:cubicBezTo>
                    <a:pt x="27" y="31"/>
                    <a:pt x="27" y="31"/>
                    <a:pt x="27" y="31"/>
                  </a:cubicBezTo>
                  <a:cubicBezTo>
                    <a:pt x="27" y="31"/>
                    <a:pt x="27" y="31"/>
                    <a:pt x="28" y="30"/>
                  </a:cubicBezTo>
                  <a:cubicBezTo>
                    <a:pt x="28" y="29"/>
                    <a:pt x="29" y="27"/>
                    <a:pt x="31" y="27"/>
                  </a:cubicBezTo>
                  <a:cubicBezTo>
                    <a:pt x="31" y="27"/>
                    <a:pt x="31" y="27"/>
                    <a:pt x="31" y="27"/>
                  </a:cubicBezTo>
                  <a:cubicBezTo>
                    <a:pt x="29" y="26"/>
                    <a:pt x="29" y="26"/>
                    <a:pt x="29" y="26"/>
                  </a:cubicBezTo>
                  <a:cubicBezTo>
                    <a:pt x="30" y="25"/>
                    <a:pt x="30" y="25"/>
                    <a:pt x="30" y="25"/>
                  </a:cubicBezTo>
                  <a:cubicBezTo>
                    <a:pt x="31" y="25"/>
                    <a:pt x="31" y="24"/>
                    <a:pt x="31" y="24"/>
                  </a:cubicBezTo>
                  <a:cubicBezTo>
                    <a:pt x="30" y="22"/>
                    <a:pt x="26" y="20"/>
                    <a:pt x="22" y="19"/>
                  </a:cubicBezTo>
                  <a:cubicBezTo>
                    <a:pt x="18" y="17"/>
                    <a:pt x="14" y="16"/>
                    <a:pt x="12" y="14"/>
                  </a:cubicBezTo>
                  <a:cubicBezTo>
                    <a:pt x="11" y="15"/>
                    <a:pt x="10" y="16"/>
                    <a:pt x="9" y="16"/>
                  </a:cubicBezTo>
                  <a:cubicBezTo>
                    <a:pt x="9" y="16"/>
                    <a:pt x="8" y="16"/>
                    <a:pt x="8" y="14"/>
                  </a:cubicBezTo>
                  <a:cubicBezTo>
                    <a:pt x="7" y="12"/>
                    <a:pt x="7" y="12"/>
                    <a:pt x="5" y="12"/>
                  </a:cubicBezTo>
                  <a:cubicBezTo>
                    <a:pt x="4" y="12"/>
                    <a:pt x="4" y="12"/>
                    <a:pt x="4" y="12"/>
                  </a:cubicBezTo>
                  <a:cubicBezTo>
                    <a:pt x="4" y="9"/>
                    <a:pt x="4" y="9"/>
                    <a:pt x="4" y="9"/>
                  </a:cubicBezTo>
                  <a:cubicBezTo>
                    <a:pt x="5" y="9"/>
                    <a:pt x="5" y="9"/>
                    <a:pt x="5" y="9"/>
                  </a:cubicBezTo>
                  <a:cubicBezTo>
                    <a:pt x="6" y="9"/>
                    <a:pt x="7" y="9"/>
                    <a:pt x="8" y="9"/>
                  </a:cubicBezTo>
                  <a:cubicBezTo>
                    <a:pt x="7" y="9"/>
                    <a:pt x="6" y="9"/>
                    <a:pt x="5" y="9"/>
                  </a:cubicBezTo>
                  <a:cubicBezTo>
                    <a:pt x="4" y="8"/>
                    <a:pt x="3" y="7"/>
                    <a:pt x="3" y="7"/>
                  </a:cubicBezTo>
                  <a:cubicBezTo>
                    <a:pt x="3" y="6"/>
                    <a:pt x="3" y="6"/>
                    <a:pt x="1" y="6"/>
                  </a:cubicBezTo>
                  <a:cubicBezTo>
                    <a:pt x="0" y="6"/>
                    <a:pt x="0" y="6"/>
                    <a:pt x="0" y="6"/>
                  </a:cubicBezTo>
                  <a:cubicBezTo>
                    <a:pt x="0" y="4"/>
                    <a:pt x="0" y="4"/>
                    <a:pt x="0" y="4"/>
                  </a:cubicBezTo>
                  <a:cubicBezTo>
                    <a:pt x="1" y="2"/>
                    <a:pt x="3" y="0"/>
                    <a:pt x="6" y="0"/>
                  </a:cubicBezTo>
                  <a:cubicBezTo>
                    <a:pt x="8" y="0"/>
                    <a:pt x="9" y="0"/>
                    <a:pt x="11" y="1"/>
                  </a:cubicBezTo>
                  <a:cubicBezTo>
                    <a:pt x="11" y="1"/>
                    <a:pt x="12" y="1"/>
                    <a:pt x="12" y="1"/>
                  </a:cubicBezTo>
                  <a:cubicBezTo>
                    <a:pt x="14" y="1"/>
                    <a:pt x="15" y="2"/>
                    <a:pt x="15" y="4"/>
                  </a:cubicBezTo>
                  <a:cubicBezTo>
                    <a:pt x="15" y="5"/>
                    <a:pt x="15" y="5"/>
                    <a:pt x="15" y="6"/>
                  </a:cubicBezTo>
                  <a:cubicBezTo>
                    <a:pt x="15" y="6"/>
                    <a:pt x="15" y="6"/>
                    <a:pt x="15" y="6"/>
                  </a:cubicBezTo>
                  <a:cubicBezTo>
                    <a:pt x="16" y="9"/>
                    <a:pt x="16" y="9"/>
                    <a:pt x="16" y="9"/>
                  </a:cubicBezTo>
                  <a:cubicBezTo>
                    <a:pt x="17" y="11"/>
                    <a:pt x="18" y="11"/>
                    <a:pt x="18" y="11"/>
                  </a:cubicBezTo>
                  <a:cubicBezTo>
                    <a:pt x="19" y="11"/>
                    <a:pt x="20" y="10"/>
                    <a:pt x="21" y="8"/>
                  </a:cubicBezTo>
                  <a:cubicBezTo>
                    <a:pt x="21" y="8"/>
                    <a:pt x="27" y="4"/>
                    <a:pt x="28" y="4"/>
                  </a:cubicBezTo>
                  <a:cubicBezTo>
                    <a:pt x="29" y="4"/>
                    <a:pt x="29" y="4"/>
                    <a:pt x="29" y="4"/>
                  </a:cubicBezTo>
                  <a:cubicBezTo>
                    <a:pt x="33" y="6"/>
                    <a:pt x="36" y="7"/>
                    <a:pt x="41" y="8"/>
                  </a:cubicBezTo>
                  <a:cubicBezTo>
                    <a:pt x="42" y="8"/>
                    <a:pt x="42" y="10"/>
                    <a:pt x="42" y="17"/>
                  </a:cubicBezTo>
                  <a:cubicBezTo>
                    <a:pt x="42" y="18"/>
                    <a:pt x="42" y="18"/>
                    <a:pt x="42" y="19"/>
                  </a:cubicBezTo>
                  <a:cubicBezTo>
                    <a:pt x="42" y="25"/>
                    <a:pt x="42" y="30"/>
                    <a:pt x="43" y="35"/>
                  </a:cubicBezTo>
                  <a:lnTo>
                    <a:pt x="43" y="37"/>
                  </a:lnTo>
                  <a:close/>
                  <a:moveTo>
                    <a:pt x="35" y="30"/>
                  </a:moveTo>
                  <a:cubicBezTo>
                    <a:pt x="37" y="30"/>
                    <a:pt x="39" y="31"/>
                    <a:pt x="41" y="33"/>
                  </a:cubicBezTo>
                  <a:cubicBezTo>
                    <a:pt x="40" y="28"/>
                    <a:pt x="40" y="24"/>
                    <a:pt x="40" y="19"/>
                  </a:cubicBezTo>
                  <a:cubicBezTo>
                    <a:pt x="40" y="18"/>
                    <a:pt x="40" y="18"/>
                    <a:pt x="40" y="17"/>
                  </a:cubicBezTo>
                  <a:cubicBezTo>
                    <a:pt x="40" y="16"/>
                    <a:pt x="40" y="11"/>
                    <a:pt x="40" y="10"/>
                  </a:cubicBezTo>
                  <a:cubicBezTo>
                    <a:pt x="36" y="9"/>
                    <a:pt x="33" y="8"/>
                    <a:pt x="28" y="6"/>
                  </a:cubicBezTo>
                  <a:cubicBezTo>
                    <a:pt x="27" y="6"/>
                    <a:pt x="23" y="9"/>
                    <a:pt x="22" y="10"/>
                  </a:cubicBezTo>
                  <a:cubicBezTo>
                    <a:pt x="21" y="11"/>
                    <a:pt x="20" y="13"/>
                    <a:pt x="18" y="13"/>
                  </a:cubicBezTo>
                  <a:cubicBezTo>
                    <a:pt x="17" y="13"/>
                    <a:pt x="16" y="12"/>
                    <a:pt x="16" y="12"/>
                  </a:cubicBezTo>
                  <a:cubicBezTo>
                    <a:pt x="15" y="12"/>
                    <a:pt x="15" y="12"/>
                    <a:pt x="15" y="12"/>
                  </a:cubicBezTo>
                  <a:cubicBezTo>
                    <a:pt x="14" y="11"/>
                    <a:pt x="14" y="11"/>
                    <a:pt x="14" y="11"/>
                  </a:cubicBezTo>
                  <a:cubicBezTo>
                    <a:pt x="14" y="10"/>
                    <a:pt x="13" y="9"/>
                    <a:pt x="13" y="8"/>
                  </a:cubicBezTo>
                  <a:cubicBezTo>
                    <a:pt x="12" y="10"/>
                    <a:pt x="10" y="11"/>
                    <a:pt x="8" y="11"/>
                  </a:cubicBezTo>
                  <a:cubicBezTo>
                    <a:pt x="9" y="12"/>
                    <a:pt x="9" y="13"/>
                    <a:pt x="10" y="14"/>
                  </a:cubicBezTo>
                  <a:cubicBezTo>
                    <a:pt x="10" y="13"/>
                    <a:pt x="11" y="11"/>
                    <a:pt x="11" y="10"/>
                  </a:cubicBezTo>
                  <a:cubicBezTo>
                    <a:pt x="13" y="11"/>
                    <a:pt x="13" y="11"/>
                    <a:pt x="13" y="11"/>
                  </a:cubicBezTo>
                  <a:cubicBezTo>
                    <a:pt x="13" y="13"/>
                    <a:pt x="18" y="15"/>
                    <a:pt x="22" y="17"/>
                  </a:cubicBezTo>
                  <a:cubicBezTo>
                    <a:pt x="27" y="19"/>
                    <a:pt x="32" y="20"/>
                    <a:pt x="33" y="23"/>
                  </a:cubicBezTo>
                  <a:cubicBezTo>
                    <a:pt x="33" y="24"/>
                    <a:pt x="33" y="25"/>
                    <a:pt x="32" y="26"/>
                  </a:cubicBezTo>
                  <a:cubicBezTo>
                    <a:pt x="33" y="26"/>
                    <a:pt x="33" y="26"/>
                    <a:pt x="33" y="26"/>
                  </a:cubicBezTo>
                  <a:cubicBezTo>
                    <a:pt x="34" y="27"/>
                    <a:pt x="34" y="27"/>
                    <a:pt x="34" y="27"/>
                  </a:cubicBezTo>
                  <a:cubicBezTo>
                    <a:pt x="34" y="27"/>
                    <a:pt x="34" y="27"/>
                    <a:pt x="34" y="27"/>
                  </a:cubicBezTo>
                  <a:cubicBezTo>
                    <a:pt x="34" y="28"/>
                    <a:pt x="34" y="28"/>
                    <a:pt x="34" y="29"/>
                  </a:cubicBezTo>
                  <a:cubicBezTo>
                    <a:pt x="34" y="30"/>
                    <a:pt x="34" y="30"/>
                    <a:pt x="34" y="30"/>
                  </a:cubicBezTo>
                  <a:cubicBezTo>
                    <a:pt x="34" y="30"/>
                    <a:pt x="34" y="30"/>
                    <a:pt x="35" y="30"/>
                  </a:cubicBezTo>
                  <a:close/>
                  <a:moveTo>
                    <a:pt x="31" y="29"/>
                  </a:moveTo>
                  <a:cubicBezTo>
                    <a:pt x="31" y="29"/>
                    <a:pt x="30" y="30"/>
                    <a:pt x="30" y="31"/>
                  </a:cubicBezTo>
                  <a:cubicBezTo>
                    <a:pt x="30" y="31"/>
                    <a:pt x="31" y="30"/>
                    <a:pt x="31" y="30"/>
                  </a:cubicBezTo>
                  <a:cubicBezTo>
                    <a:pt x="32" y="30"/>
                    <a:pt x="32" y="30"/>
                    <a:pt x="33" y="30"/>
                  </a:cubicBezTo>
                  <a:cubicBezTo>
                    <a:pt x="32" y="29"/>
                    <a:pt x="32" y="29"/>
                    <a:pt x="32" y="29"/>
                  </a:cubicBezTo>
                  <a:cubicBezTo>
                    <a:pt x="32" y="29"/>
                    <a:pt x="31" y="29"/>
                    <a:pt x="31" y="29"/>
                  </a:cubicBezTo>
                  <a:close/>
                  <a:moveTo>
                    <a:pt x="2" y="4"/>
                  </a:moveTo>
                  <a:cubicBezTo>
                    <a:pt x="4" y="4"/>
                    <a:pt x="5" y="5"/>
                    <a:pt x="5" y="6"/>
                  </a:cubicBezTo>
                  <a:cubicBezTo>
                    <a:pt x="5" y="6"/>
                    <a:pt x="5" y="7"/>
                    <a:pt x="6" y="7"/>
                  </a:cubicBezTo>
                  <a:cubicBezTo>
                    <a:pt x="7" y="7"/>
                    <a:pt x="9" y="7"/>
                    <a:pt x="11" y="6"/>
                  </a:cubicBezTo>
                  <a:cubicBezTo>
                    <a:pt x="11" y="6"/>
                    <a:pt x="12" y="6"/>
                    <a:pt x="12" y="6"/>
                  </a:cubicBezTo>
                  <a:cubicBezTo>
                    <a:pt x="13" y="6"/>
                    <a:pt x="13" y="6"/>
                    <a:pt x="13" y="6"/>
                  </a:cubicBezTo>
                  <a:cubicBezTo>
                    <a:pt x="13" y="6"/>
                    <a:pt x="13" y="6"/>
                    <a:pt x="13" y="6"/>
                  </a:cubicBezTo>
                  <a:cubicBezTo>
                    <a:pt x="13" y="5"/>
                    <a:pt x="13" y="5"/>
                    <a:pt x="13" y="4"/>
                  </a:cubicBezTo>
                  <a:cubicBezTo>
                    <a:pt x="13" y="4"/>
                    <a:pt x="13" y="3"/>
                    <a:pt x="13" y="3"/>
                  </a:cubicBezTo>
                  <a:cubicBezTo>
                    <a:pt x="13" y="3"/>
                    <a:pt x="12" y="3"/>
                    <a:pt x="12" y="3"/>
                  </a:cubicBezTo>
                  <a:cubicBezTo>
                    <a:pt x="12" y="3"/>
                    <a:pt x="11" y="3"/>
                    <a:pt x="10" y="3"/>
                  </a:cubicBezTo>
                  <a:cubicBezTo>
                    <a:pt x="9" y="2"/>
                    <a:pt x="7" y="2"/>
                    <a:pt x="6" y="2"/>
                  </a:cubicBezTo>
                  <a:cubicBezTo>
                    <a:pt x="4" y="2"/>
                    <a:pt x="3" y="3"/>
                    <a:pt x="2"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3" name="Freeform 634"/>
            <p:cNvSpPr/>
            <p:nvPr/>
          </p:nvSpPr>
          <p:spPr bwMode="auto">
            <a:xfrm>
              <a:off x="5845176" y="2777952"/>
              <a:ext cx="6350" cy="4763"/>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1" y="0"/>
                    <a:pt x="1" y="0"/>
                    <a:pt x="2" y="0"/>
                  </a:cubicBezTo>
                  <a:cubicBezTo>
                    <a:pt x="1" y="2"/>
                    <a:pt x="1" y="1"/>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4" name="Freeform 635"/>
            <p:cNvSpPr/>
            <p:nvPr/>
          </p:nvSpPr>
          <p:spPr bwMode="auto">
            <a:xfrm>
              <a:off x="5837238" y="2774777"/>
              <a:ext cx="17463" cy="7938"/>
            </a:xfrm>
            <a:custGeom>
              <a:avLst/>
              <a:gdLst>
                <a:gd name="T0" fmla="*/ 4 w 6"/>
                <a:gd name="T1" fmla="*/ 3 h 3"/>
                <a:gd name="T2" fmla="*/ 3 w 6"/>
                <a:gd name="T3" fmla="*/ 3 h 3"/>
                <a:gd name="T4" fmla="*/ 0 w 6"/>
                <a:gd name="T5" fmla="*/ 2 h 3"/>
                <a:gd name="T6" fmla="*/ 6 w 6"/>
                <a:gd name="T7" fmla="*/ 0 h 3"/>
                <a:gd name="T8" fmla="*/ 6 w 6"/>
                <a:gd name="T9" fmla="*/ 1 h 3"/>
                <a:gd name="T10" fmla="*/ 4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4" y="3"/>
                  </a:moveTo>
                  <a:cubicBezTo>
                    <a:pt x="4" y="3"/>
                    <a:pt x="3" y="3"/>
                    <a:pt x="3" y="3"/>
                  </a:cubicBezTo>
                  <a:cubicBezTo>
                    <a:pt x="0" y="2"/>
                    <a:pt x="0" y="2"/>
                    <a:pt x="0" y="2"/>
                  </a:cubicBezTo>
                  <a:cubicBezTo>
                    <a:pt x="6" y="0"/>
                    <a:pt x="6" y="0"/>
                    <a:pt x="6" y="0"/>
                  </a:cubicBezTo>
                  <a:cubicBezTo>
                    <a:pt x="6" y="1"/>
                    <a:pt x="6" y="1"/>
                    <a:pt x="6" y="1"/>
                  </a:cubicBezTo>
                  <a:cubicBezTo>
                    <a:pt x="5" y="2"/>
                    <a:pt x="5" y="3"/>
                    <a:pt x="4"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5" name="Freeform 636"/>
            <p:cNvSpPr/>
            <p:nvPr/>
          </p:nvSpPr>
          <p:spPr bwMode="auto">
            <a:xfrm>
              <a:off x="5843588" y="2777952"/>
              <a:ext cx="1588" cy="158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1"/>
                    <a:pt x="0" y="1"/>
                  </a:cubicBezTo>
                  <a:cubicBezTo>
                    <a:pt x="0" y="0"/>
                    <a:pt x="1" y="0"/>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6" name="Freeform 637"/>
            <p:cNvSpPr/>
            <p:nvPr/>
          </p:nvSpPr>
          <p:spPr bwMode="auto">
            <a:xfrm>
              <a:off x="5840413" y="2774777"/>
              <a:ext cx="7938" cy="7938"/>
            </a:xfrm>
            <a:custGeom>
              <a:avLst/>
              <a:gdLst>
                <a:gd name="T0" fmla="*/ 1 w 3"/>
                <a:gd name="T1" fmla="*/ 3 h 3"/>
                <a:gd name="T2" fmla="*/ 0 w 3"/>
                <a:gd name="T3" fmla="*/ 2 h 3"/>
                <a:gd name="T4" fmla="*/ 1 w 3"/>
                <a:gd name="T5" fmla="*/ 0 h 3"/>
                <a:gd name="T6" fmla="*/ 1 w 3"/>
                <a:gd name="T7" fmla="*/ 0 h 3"/>
                <a:gd name="T8" fmla="*/ 1 w 3"/>
                <a:gd name="T9" fmla="*/ 0 h 3"/>
                <a:gd name="T10" fmla="*/ 1 w 3"/>
                <a:gd name="T11" fmla="*/ 0 h 3"/>
                <a:gd name="T12" fmla="*/ 3 w 3"/>
                <a:gd name="T13" fmla="*/ 1 h 3"/>
                <a:gd name="T14" fmla="*/ 3 w 3"/>
                <a:gd name="T15" fmla="*/ 1 h 3"/>
                <a:gd name="T16" fmla="*/ 3 w 3"/>
                <a:gd name="T17" fmla="*/ 1 h 3"/>
                <a:gd name="T18" fmla="*/ 2 w 3"/>
                <a:gd name="T19" fmla="*/ 3 h 3"/>
                <a:gd name="T20" fmla="*/ 1 w 3"/>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1" y="3"/>
                  </a:moveTo>
                  <a:cubicBezTo>
                    <a:pt x="0" y="2"/>
                    <a:pt x="0" y="2"/>
                    <a:pt x="0" y="2"/>
                  </a:cubicBezTo>
                  <a:cubicBezTo>
                    <a:pt x="0" y="1"/>
                    <a:pt x="1" y="0"/>
                    <a:pt x="1" y="0"/>
                  </a:cubicBezTo>
                  <a:cubicBezTo>
                    <a:pt x="1" y="0"/>
                    <a:pt x="1" y="0"/>
                    <a:pt x="1" y="0"/>
                  </a:cubicBezTo>
                  <a:cubicBezTo>
                    <a:pt x="1" y="0"/>
                    <a:pt x="1" y="0"/>
                    <a:pt x="1" y="0"/>
                  </a:cubicBezTo>
                  <a:cubicBezTo>
                    <a:pt x="1" y="0"/>
                    <a:pt x="1" y="0"/>
                    <a:pt x="1" y="0"/>
                  </a:cubicBezTo>
                  <a:cubicBezTo>
                    <a:pt x="3" y="1"/>
                    <a:pt x="3" y="1"/>
                    <a:pt x="3" y="1"/>
                  </a:cubicBezTo>
                  <a:cubicBezTo>
                    <a:pt x="3" y="1"/>
                    <a:pt x="3" y="1"/>
                    <a:pt x="3" y="1"/>
                  </a:cubicBezTo>
                  <a:cubicBezTo>
                    <a:pt x="3" y="1"/>
                    <a:pt x="3" y="1"/>
                    <a:pt x="3" y="1"/>
                  </a:cubicBezTo>
                  <a:cubicBezTo>
                    <a:pt x="3" y="1"/>
                    <a:pt x="3" y="2"/>
                    <a:pt x="2" y="3"/>
                  </a:cubicBezTo>
                  <a:lnTo>
                    <a:pt x="1" y="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7" name="Freeform 638"/>
            <p:cNvSpPr/>
            <p:nvPr/>
          </p:nvSpPr>
          <p:spPr bwMode="auto">
            <a:xfrm>
              <a:off x="5795963" y="2744614"/>
              <a:ext cx="82550" cy="82550"/>
            </a:xfrm>
            <a:custGeom>
              <a:avLst/>
              <a:gdLst>
                <a:gd name="T0" fmla="*/ 10 w 30"/>
                <a:gd name="T1" fmla="*/ 2 h 30"/>
                <a:gd name="T2" fmla="*/ 5 w 30"/>
                <a:gd name="T3" fmla="*/ 7 h 30"/>
                <a:gd name="T4" fmla="*/ 3 w 30"/>
                <a:gd name="T5" fmla="*/ 16 h 30"/>
                <a:gd name="T6" fmla="*/ 5 w 30"/>
                <a:gd name="T7" fmla="*/ 23 h 30"/>
                <a:gd name="T8" fmla="*/ 5 w 30"/>
                <a:gd name="T9" fmla="*/ 29 h 30"/>
                <a:gd name="T10" fmla="*/ 8 w 30"/>
                <a:gd name="T11" fmla="*/ 27 h 30"/>
                <a:gd name="T12" fmla="*/ 9 w 30"/>
                <a:gd name="T13" fmla="*/ 17 h 30"/>
                <a:gd name="T14" fmla="*/ 12 w 30"/>
                <a:gd name="T15" fmla="*/ 25 h 30"/>
                <a:gd name="T16" fmla="*/ 15 w 30"/>
                <a:gd name="T17" fmla="*/ 25 h 30"/>
                <a:gd name="T18" fmla="*/ 16 w 30"/>
                <a:gd name="T19" fmla="*/ 23 h 30"/>
                <a:gd name="T20" fmla="*/ 15 w 30"/>
                <a:gd name="T21" fmla="*/ 19 h 30"/>
                <a:gd name="T22" fmla="*/ 12 w 30"/>
                <a:gd name="T23" fmla="*/ 14 h 30"/>
                <a:gd name="T24" fmla="*/ 19 w 30"/>
                <a:gd name="T25" fmla="*/ 11 h 30"/>
                <a:gd name="T26" fmla="*/ 7 w 30"/>
                <a:gd name="T27" fmla="*/ 7 h 30"/>
                <a:gd name="T28" fmla="*/ 26 w 30"/>
                <a:gd name="T29" fmla="*/ 0 h 30"/>
                <a:gd name="T30" fmla="*/ 10 w 30"/>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0">
                  <a:moveTo>
                    <a:pt x="10" y="2"/>
                  </a:moveTo>
                  <a:cubicBezTo>
                    <a:pt x="8" y="4"/>
                    <a:pt x="6" y="3"/>
                    <a:pt x="5" y="7"/>
                  </a:cubicBezTo>
                  <a:cubicBezTo>
                    <a:pt x="4" y="9"/>
                    <a:pt x="4" y="13"/>
                    <a:pt x="3" y="16"/>
                  </a:cubicBezTo>
                  <a:cubicBezTo>
                    <a:pt x="0" y="21"/>
                    <a:pt x="6" y="20"/>
                    <a:pt x="5" y="23"/>
                  </a:cubicBezTo>
                  <a:cubicBezTo>
                    <a:pt x="4" y="25"/>
                    <a:pt x="3" y="28"/>
                    <a:pt x="5" y="29"/>
                  </a:cubicBezTo>
                  <a:cubicBezTo>
                    <a:pt x="7" y="30"/>
                    <a:pt x="8" y="28"/>
                    <a:pt x="8" y="27"/>
                  </a:cubicBezTo>
                  <a:cubicBezTo>
                    <a:pt x="8" y="25"/>
                    <a:pt x="6" y="17"/>
                    <a:pt x="9" y="17"/>
                  </a:cubicBezTo>
                  <a:cubicBezTo>
                    <a:pt x="9" y="17"/>
                    <a:pt x="12" y="24"/>
                    <a:pt x="12" y="25"/>
                  </a:cubicBezTo>
                  <a:cubicBezTo>
                    <a:pt x="13" y="27"/>
                    <a:pt x="14" y="25"/>
                    <a:pt x="15" y="25"/>
                  </a:cubicBezTo>
                  <a:cubicBezTo>
                    <a:pt x="18" y="24"/>
                    <a:pt x="16" y="24"/>
                    <a:pt x="16" y="23"/>
                  </a:cubicBezTo>
                  <a:cubicBezTo>
                    <a:pt x="16" y="23"/>
                    <a:pt x="15" y="19"/>
                    <a:pt x="15" y="19"/>
                  </a:cubicBezTo>
                  <a:cubicBezTo>
                    <a:pt x="14" y="18"/>
                    <a:pt x="13" y="16"/>
                    <a:pt x="12" y="14"/>
                  </a:cubicBezTo>
                  <a:cubicBezTo>
                    <a:pt x="15" y="15"/>
                    <a:pt x="16" y="10"/>
                    <a:pt x="19" y="11"/>
                  </a:cubicBezTo>
                  <a:cubicBezTo>
                    <a:pt x="19" y="5"/>
                    <a:pt x="5" y="19"/>
                    <a:pt x="7" y="7"/>
                  </a:cubicBezTo>
                  <a:cubicBezTo>
                    <a:pt x="8" y="3"/>
                    <a:pt x="30" y="8"/>
                    <a:pt x="26" y="0"/>
                  </a:cubicBezTo>
                  <a:cubicBezTo>
                    <a:pt x="20" y="5"/>
                    <a:pt x="17" y="4"/>
                    <a:pt x="1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8" name="Freeform 639"/>
            <p:cNvSpPr>
              <a:spLocks noEditPoints="1"/>
            </p:cNvSpPr>
            <p:nvPr/>
          </p:nvSpPr>
          <p:spPr bwMode="auto">
            <a:xfrm>
              <a:off x="5795963" y="2741439"/>
              <a:ext cx="74613" cy="88900"/>
            </a:xfrm>
            <a:custGeom>
              <a:avLst/>
              <a:gdLst>
                <a:gd name="T0" fmla="*/ 4 w 27"/>
                <a:gd name="T1" fmla="*/ 31 h 32"/>
                <a:gd name="T2" fmla="*/ 4 w 27"/>
                <a:gd name="T3" fmla="*/ 24 h 32"/>
                <a:gd name="T4" fmla="*/ 2 w 27"/>
                <a:gd name="T5" fmla="*/ 16 h 32"/>
                <a:gd name="T6" fmla="*/ 4 w 27"/>
                <a:gd name="T7" fmla="*/ 7 h 32"/>
                <a:gd name="T8" fmla="*/ 10 w 27"/>
                <a:gd name="T9" fmla="*/ 2 h 32"/>
                <a:gd name="T10" fmla="*/ 12 w 27"/>
                <a:gd name="T11" fmla="*/ 2 h 32"/>
                <a:gd name="T12" fmla="*/ 26 w 27"/>
                <a:gd name="T13" fmla="*/ 0 h 32"/>
                <a:gd name="T14" fmla="*/ 27 w 27"/>
                <a:gd name="T15" fmla="*/ 5 h 32"/>
                <a:gd name="T16" fmla="*/ 8 w 27"/>
                <a:gd name="T17" fmla="*/ 8 h 32"/>
                <a:gd name="T18" fmla="*/ 9 w 27"/>
                <a:gd name="T19" fmla="*/ 12 h 32"/>
                <a:gd name="T20" fmla="*/ 18 w 27"/>
                <a:gd name="T21" fmla="*/ 9 h 32"/>
                <a:gd name="T22" fmla="*/ 21 w 27"/>
                <a:gd name="T23" fmla="*/ 13 h 32"/>
                <a:gd name="T24" fmla="*/ 16 w 27"/>
                <a:gd name="T25" fmla="*/ 14 h 32"/>
                <a:gd name="T26" fmla="*/ 15 w 27"/>
                <a:gd name="T27" fmla="*/ 18 h 32"/>
                <a:gd name="T28" fmla="*/ 16 w 27"/>
                <a:gd name="T29" fmla="*/ 19 h 32"/>
                <a:gd name="T30" fmla="*/ 15 w 27"/>
                <a:gd name="T31" fmla="*/ 20 h 32"/>
                <a:gd name="T32" fmla="*/ 17 w 27"/>
                <a:gd name="T33" fmla="*/ 24 h 32"/>
                <a:gd name="T34" fmla="*/ 17 w 27"/>
                <a:gd name="T35" fmla="*/ 24 h 32"/>
                <a:gd name="T36" fmla="*/ 18 w 27"/>
                <a:gd name="T37" fmla="*/ 25 h 32"/>
                <a:gd name="T38" fmla="*/ 15 w 27"/>
                <a:gd name="T39" fmla="*/ 27 h 32"/>
                <a:gd name="T40" fmla="*/ 11 w 27"/>
                <a:gd name="T41" fmla="*/ 26 h 32"/>
                <a:gd name="T42" fmla="*/ 9 w 27"/>
                <a:gd name="T43" fmla="*/ 20 h 32"/>
                <a:gd name="T44" fmla="*/ 9 w 27"/>
                <a:gd name="T45" fmla="*/ 27 h 32"/>
                <a:gd name="T46" fmla="*/ 6 w 27"/>
                <a:gd name="T47" fmla="*/ 32 h 32"/>
                <a:gd name="T48" fmla="*/ 6 w 27"/>
                <a:gd name="T49" fmla="*/ 8 h 32"/>
                <a:gd name="T50" fmla="*/ 4 w 27"/>
                <a:gd name="T51" fmla="*/ 17 h 32"/>
                <a:gd name="T52" fmla="*/ 6 w 27"/>
                <a:gd name="T53" fmla="*/ 25 h 32"/>
                <a:gd name="T54" fmla="*/ 5 w 27"/>
                <a:gd name="T55" fmla="*/ 29 h 32"/>
                <a:gd name="T56" fmla="*/ 7 w 27"/>
                <a:gd name="T57" fmla="*/ 28 h 32"/>
                <a:gd name="T58" fmla="*/ 7 w 27"/>
                <a:gd name="T59" fmla="*/ 18 h 32"/>
                <a:gd name="T60" fmla="*/ 9 w 27"/>
                <a:gd name="T61" fmla="*/ 17 h 32"/>
                <a:gd name="T62" fmla="*/ 10 w 27"/>
                <a:gd name="T63" fmla="*/ 18 h 32"/>
                <a:gd name="T64" fmla="*/ 13 w 27"/>
                <a:gd name="T65" fmla="*/ 26 h 32"/>
                <a:gd name="T66" fmla="*/ 15 w 27"/>
                <a:gd name="T67" fmla="*/ 25 h 32"/>
                <a:gd name="T68" fmla="*/ 15 w 27"/>
                <a:gd name="T69" fmla="*/ 24 h 32"/>
                <a:gd name="T70" fmla="*/ 11 w 27"/>
                <a:gd name="T71" fmla="*/ 16 h 32"/>
                <a:gd name="T72" fmla="*/ 7 w 27"/>
                <a:gd name="T73" fmla="*/ 13 h 32"/>
                <a:gd name="T74" fmla="*/ 6 w 27"/>
                <a:gd name="T75" fmla="*/ 7 h 32"/>
                <a:gd name="T76" fmla="*/ 12 w 27"/>
                <a:gd name="T77" fmla="*/ 14 h 32"/>
                <a:gd name="T78" fmla="*/ 16 w 27"/>
                <a:gd name="T79" fmla="*/ 12 h 32"/>
                <a:gd name="T80" fmla="*/ 11 w 27"/>
                <a:gd name="T81" fmla="*/ 14 h 32"/>
                <a:gd name="T82" fmla="*/ 9 w 27"/>
                <a:gd name="T83" fmla="*/ 5 h 32"/>
                <a:gd name="T84" fmla="*/ 15 w 27"/>
                <a:gd name="T85" fmla="*/ 5 h 32"/>
                <a:gd name="T86" fmla="*/ 11 w 27"/>
                <a:gd name="T87" fmla="*/ 4 h 32"/>
                <a:gd name="T88" fmla="*/ 20 w 27"/>
                <a:gd name="T89" fmla="*/ 5 h 32"/>
                <a:gd name="T90" fmla="*/ 25 w 27"/>
                <a:gd name="T9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 h="32">
                  <a:moveTo>
                    <a:pt x="6" y="32"/>
                  </a:moveTo>
                  <a:cubicBezTo>
                    <a:pt x="6" y="32"/>
                    <a:pt x="5" y="31"/>
                    <a:pt x="4" y="31"/>
                  </a:cubicBezTo>
                  <a:cubicBezTo>
                    <a:pt x="2" y="30"/>
                    <a:pt x="3" y="27"/>
                    <a:pt x="3" y="25"/>
                  </a:cubicBezTo>
                  <a:cubicBezTo>
                    <a:pt x="3" y="25"/>
                    <a:pt x="4" y="25"/>
                    <a:pt x="4" y="24"/>
                  </a:cubicBezTo>
                  <a:cubicBezTo>
                    <a:pt x="4" y="23"/>
                    <a:pt x="4" y="23"/>
                    <a:pt x="3" y="22"/>
                  </a:cubicBezTo>
                  <a:cubicBezTo>
                    <a:pt x="2" y="21"/>
                    <a:pt x="0" y="20"/>
                    <a:pt x="2" y="16"/>
                  </a:cubicBezTo>
                  <a:cubicBezTo>
                    <a:pt x="2" y="15"/>
                    <a:pt x="3" y="13"/>
                    <a:pt x="3" y="12"/>
                  </a:cubicBezTo>
                  <a:cubicBezTo>
                    <a:pt x="3" y="10"/>
                    <a:pt x="3" y="9"/>
                    <a:pt x="4" y="7"/>
                  </a:cubicBezTo>
                  <a:cubicBezTo>
                    <a:pt x="5" y="5"/>
                    <a:pt x="6" y="4"/>
                    <a:pt x="8" y="4"/>
                  </a:cubicBezTo>
                  <a:cubicBezTo>
                    <a:pt x="8" y="3"/>
                    <a:pt x="9" y="3"/>
                    <a:pt x="10" y="2"/>
                  </a:cubicBezTo>
                  <a:cubicBezTo>
                    <a:pt x="10" y="2"/>
                    <a:pt x="10" y="2"/>
                    <a:pt x="10" y="2"/>
                  </a:cubicBezTo>
                  <a:cubicBezTo>
                    <a:pt x="12" y="2"/>
                    <a:pt x="12" y="2"/>
                    <a:pt x="12" y="2"/>
                  </a:cubicBezTo>
                  <a:cubicBezTo>
                    <a:pt x="18" y="4"/>
                    <a:pt x="20" y="4"/>
                    <a:pt x="25" y="0"/>
                  </a:cubicBezTo>
                  <a:cubicBezTo>
                    <a:pt x="26" y="0"/>
                    <a:pt x="26" y="0"/>
                    <a:pt x="26" y="0"/>
                  </a:cubicBezTo>
                  <a:cubicBezTo>
                    <a:pt x="26" y="1"/>
                    <a:pt x="26" y="1"/>
                    <a:pt x="26" y="1"/>
                  </a:cubicBezTo>
                  <a:cubicBezTo>
                    <a:pt x="27" y="2"/>
                    <a:pt x="27" y="4"/>
                    <a:pt x="27" y="5"/>
                  </a:cubicBezTo>
                  <a:cubicBezTo>
                    <a:pt x="25" y="7"/>
                    <a:pt x="20" y="7"/>
                    <a:pt x="15" y="7"/>
                  </a:cubicBezTo>
                  <a:cubicBezTo>
                    <a:pt x="13" y="7"/>
                    <a:pt x="9" y="7"/>
                    <a:pt x="8" y="8"/>
                  </a:cubicBezTo>
                  <a:cubicBezTo>
                    <a:pt x="8" y="11"/>
                    <a:pt x="8" y="12"/>
                    <a:pt x="8" y="12"/>
                  </a:cubicBezTo>
                  <a:cubicBezTo>
                    <a:pt x="8" y="12"/>
                    <a:pt x="9" y="12"/>
                    <a:pt x="9" y="12"/>
                  </a:cubicBezTo>
                  <a:cubicBezTo>
                    <a:pt x="10" y="12"/>
                    <a:pt x="12" y="11"/>
                    <a:pt x="14" y="11"/>
                  </a:cubicBezTo>
                  <a:cubicBezTo>
                    <a:pt x="15" y="10"/>
                    <a:pt x="17" y="9"/>
                    <a:pt x="18" y="9"/>
                  </a:cubicBezTo>
                  <a:cubicBezTo>
                    <a:pt x="19" y="9"/>
                    <a:pt x="20" y="10"/>
                    <a:pt x="20" y="12"/>
                  </a:cubicBezTo>
                  <a:cubicBezTo>
                    <a:pt x="21" y="13"/>
                    <a:pt x="21" y="13"/>
                    <a:pt x="21" y="13"/>
                  </a:cubicBezTo>
                  <a:cubicBezTo>
                    <a:pt x="19" y="13"/>
                    <a:pt x="19" y="13"/>
                    <a:pt x="19" y="13"/>
                  </a:cubicBezTo>
                  <a:cubicBezTo>
                    <a:pt x="18" y="12"/>
                    <a:pt x="18" y="13"/>
                    <a:pt x="16" y="14"/>
                  </a:cubicBezTo>
                  <a:cubicBezTo>
                    <a:pt x="16" y="15"/>
                    <a:pt x="15" y="16"/>
                    <a:pt x="13" y="16"/>
                  </a:cubicBezTo>
                  <a:cubicBezTo>
                    <a:pt x="14" y="16"/>
                    <a:pt x="14" y="17"/>
                    <a:pt x="15" y="18"/>
                  </a:cubicBezTo>
                  <a:cubicBezTo>
                    <a:pt x="15" y="17"/>
                    <a:pt x="16" y="18"/>
                    <a:pt x="16" y="18"/>
                  </a:cubicBezTo>
                  <a:cubicBezTo>
                    <a:pt x="16" y="19"/>
                    <a:pt x="16" y="19"/>
                    <a:pt x="16" y="19"/>
                  </a:cubicBezTo>
                  <a:cubicBezTo>
                    <a:pt x="16" y="19"/>
                    <a:pt x="16" y="20"/>
                    <a:pt x="16" y="20"/>
                  </a:cubicBezTo>
                  <a:cubicBezTo>
                    <a:pt x="15" y="20"/>
                    <a:pt x="15" y="20"/>
                    <a:pt x="15" y="20"/>
                  </a:cubicBezTo>
                  <a:cubicBezTo>
                    <a:pt x="16" y="20"/>
                    <a:pt x="16" y="20"/>
                    <a:pt x="16" y="20"/>
                  </a:cubicBezTo>
                  <a:cubicBezTo>
                    <a:pt x="16" y="21"/>
                    <a:pt x="17" y="23"/>
                    <a:pt x="17" y="24"/>
                  </a:cubicBezTo>
                  <a:cubicBezTo>
                    <a:pt x="16" y="24"/>
                    <a:pt x="16" y="24"/>
                    <a:pt x="16" y="24"/>
                  </a:cubicBezTo>
                  <a:cubicBezTo>
                    <a:pt x="17" y="24"/>
                    <a:pt x="17" y="24"/>
                    <a:pt x="17" y="24"/>
                  </a:cubicBezTo>
                  <a:cubicBezTo>
                    <a:pt x="17" y="24"/>
                    <a:pt x="17" y="24"/>
                    <a:pt x="17" y="24"/>
                  </a:cubicBezTo>
                  <a:cubicBezTo>
                    <a:pt x="17" y="24"/>
                    <a:pt x="18" y="24"/>
                    <a:pt x="18" y="25"/>
                  </a:cubicBezTo>
                  <a:cubicBezTo>
                    <a:pt x="18" y="26"/>
                    <a:pt x="17" y="26"/>
                    <a:pt x="16" y="26"/>
                  </a:cubicBezTo>
                  <a:cubicBezTo>
                    <a:pt x="16" y="27"/>
                    <a:pt x="15" y="27"/>
                    <a:pt x="15" y="27"/>
                  </a:cubicBezTo>
                  <a:cubicBezTo>
                    <a:pt x="14" y="27"/>
                    <a:pt x="14" y="28"/>
                    <a:pt x="13" y="28"/>
                  </a:cubicBezTo>
                  <a:cubicBezTo>
                    <a:pt x="13" y="28"/>
                    <a:pt x="12" y="28"/>
                    <a:pt x="11" y="26"/>
                  </a:cubicBezTo>
                  <a:cubicBezTo>
                    <a:pt x="11" y="26"/>
                    <a:pt x="10" y="23"/>
                    <a:pt x="9" y="21"/>
                  </a:cubicBezTo>
                  <a:cubicBezTo>
                    <a:pt x="9" y="20"/>
                    <a:pt x="9" y="20"/>
                    <a:pt x="9" y="20"/>
                  </a:cubicBezTo>
                  <a:cubicBezTo>
                    <a:pt x="8" y="21"/>
                    <a:pt x="8" y="25"/>
                    <a:pt x="9" y="26"/>
                  </a:cubicBezTo>
                  <a:cubicBezTo>
                    <a:pt x="9" y="27"/>
                    <a:pt x="9" y="27"/>
                    <a:pt x="9" y="27"/>
                  </a:cubicBezTo>
                  <a:cubicBezTo>
                    <a:pt x="9" y="29"/>
                    <a:pt x="9" y="30"/>
                    <a:pt x="8" y="31"/>
                  </a:cubicBezTo>
                  <a:cubicBezTo>
                    <a:pt x="7" y="31"/>
                    <a:pt x="7" y="32"/>
                    <a:pt x="6" y="32"/>
                  </a:cubicBezTo>
                  <a:close/>
                  <a:moveTo>
                    <a:pt x="6" y="7"/>
                  </a:moveTo>
                  <a:cubicBezTo>
                    <a:pt x="6" y="8"/>
                    <a:pt x="6" y="8"/>
                    <a:pt x="6" y="8"/>
                  </a:cubicBezTo>
                  <a:cubicBezTo>
                    <a:pt x="5" y="9"/>
                    <a:pt x="5" y="11"/>
                    <a:pt x="5" y="12"/>
                  </a:cubicBezTo>
                  <a:cubicBezTo>
                    <a:pt x="5" y="14"/>
                    <a:pt x="4" y="16"/>
                    <a:pt x="4" y="17"/>
                  </a:cubicBezTo>
                  <a:cubicBezTo>
                    <a:pt x="2" y="19"/>
                    <a:pt x="3" y="20"/>
                    <a:pt x="4" y="21"/>
                  </a:cubicBezTo>
                  <a:cubicBezTo>
                    <a:pt x="5" y="21"/>
                    <a:pt x="6" y="22"/>
                    <a:pt x="6" y="25"/>
                  </a:cubicBezTo>
                  <a:cubicBezTo>
                    <a:pt x="5" y="25"/>
                    <a:pt x="5" y="25"/>
                    <a:pt x="5" y="26"/>
                  </a:cubicBezTo>
                  <a:cubicBezTo>
                    <a:pt x="5" y="28"/>
                    <a:pt x="4" y="29"/>
                    <a:pt x="5" y="29"/>
                  </a:cubicBezTo>
                  <a:cubicBezTo>
                    <a:pt x="6" y="30"/>
                    <a:pt x="6" y="30"/>
                    <a:pt x="6" y="29"/>
                  </a:cubicBezTo>
                  <a:cubicBezTo>
                    <a:pt x="6" y="29"/>
                    <a:pt x="7" y="29"/>
                    <a:pt x="7" y="28"/>
                  </a:cubicBezTo>
                  <a:cubicBezTo>
                    <a:pt x="7" y="27"/>
                    <a:pt x="7" y="27"/>
                    <a:pt x="7" y="27"/>
                  </a:cubicBezTo>
                  <a:cubicBezTo>
                    <a:pt x="6" y="23"/>
                    <a:pt x="6" y="20"/>
                    <a:pt x="7" y="18"/>
                  </a:cubicBezTo>
                  <a:cubicBezTo>
                    <a:pt x="8" y="17"/>
                    <a:pt x="8" y="17"/>
                    <a:pt x="9" y="17"/>
                  </a:cubicBezTo>
                  <a:cubicBezTo>
                    <a:pt x="9" y="17"/>
                    <a:pt x="9" y="17"/>
                    <a:pt x="9" y="17"/>
                  </a:cubicBezTo>
                  <a:cubicBezTo>
                    <a:pt x="11" y="17"/>
                    <a:pt x="11" y="17"/>
                    <a:pt x="11" y="17"/>
                  </a:cubicBezTo>
                  <a:cubicBezTo>
                    <a:pt x="10" y="18"/>
                    <a:pt x="10" y="18"/>
                    <a:pt x="10" y="18"/>
                  </a:cubicBezTo>
                  <a:cubicBezTo>
                    <a:pt x="11" y="19"/>
                    <a:pt x="11" y="20"/>
                    <a:pt x="11" y="20"/>
                  </a:cubicBezTo>
                  <a:cubicBezTo>
                    <a:pt x="12" y="23"/>
                    <a:pt x="13" y="25"/>
                    <a:pt x="13" y="26"/>
                  </a:cubicBezTo>
                  <a:cubicBezTo>
                    <a:pt x="13" y="26"/>
                    <a:pt x="14" y="26"/>
                    <a:pt x="14" y="25"/>
                  </a:cubicBezTo>
                  <a:cubicBezTo>
                    <a:pt x="14" y="25"/>
                    <a:pt x="15" y="25"/>
                    <a:pt x="15" y="25"/>
                  </a:cubicBezTo>
                  <a:cubicBezTo>
                    <a:pt x="15" y="25"/>
                    <a:pt x="15" y="25"/>
                    <a:pt x="15" y="24"/>
                  </a:cubicBezTo>
                  <a:cubicBezTo>
                    <a:pt x="15" y="24"/>
                    <a:pt x="15" y="24"/>
                    <a:pt x="15" y="24"/>
                  </a:cubicBezTo>
                  <a:cubicBezTo>
                    <a:pt x="15" y="24"/>
                    <a:pt x="14" y="22"/>
                    <a:pt x="14" y="21"/>
                  </a:cubicBezTo>
                  <a:cubicBezTo>
                    <a:pt x="13" y="19"/>
                    <a:pt x="12" y="17"/>
                    <a:pt x="11" y="16"/>
                  </a:cubicBezTo>
                  <a:cubicBezTo>
                    <a:pt x="10" y="14"/>
                    <a:pt x="10" y="14"/>
                    <a:pt x="10" y="14"/>
                  </a:cubicBezTo>
                  <a:cubicBezTo>
                    <a:pt x="8" y="14"/>
                    <a:pt x="7" y="14"/>
                    <a:pt x="7" y="13"/>
                  </a:cubicBezTo>
                  <a:cubicBezTo>
                    <a:pt x="6" y="12"/>
                    <a:pt x="6" y="10"/>
                    <a:pt x="6" y="7"/>
                  </a:cubicBezTo>
                  <a:cubicBezTo>
                    <a:pt x="6" y="7"/>
                    <a:pt x="6" y="7"/>
                    <a:pt x="6" y="7"/>
                  </a:cubicBezTo>
                  <a:close/>
                  <a:moveTo>
                    <a:pt x="11" y="14"/>
                  </a:moveTo>
                  <a:cubicBezTo>
                    <a:pt x="12" y="14"/>
                    <a:pt x="12" y="14"/>
                    <a:pt x="12" y="14"/>
                  </a:cubicBezTo>
                  <a:cubicBezTo>
                    <a:pt x="13" y="14"/>
                    <a:pt x="14" y="14"/>
                    <a:pt x="15" y="13"/>
                  </a:cubicBezTo>
                  <a:cubicBezTo>
                    <a:pt x="15" y="12"/>
                    <a:pt x="15" y="12"/>
                    <a:pt x="16" y="12"/>
                  </a:cubicBezTo>
                  <a:cubicBezTo>
                    <a:pt x="15" y="12"/>
                    <a:pt x="15" y="12"/>
                    <a:pt x="14" y="13"/>
                  </a:cubicBezTo>
                  <a:cubicBezTo>
                    <a:pt x="13" y="13"/>
                    <a:pt x="12" y="14"/>
                    <a:pt x="11" y="14"/>
                  </a:cubicBezTo>
                  <a:close/>
                  <a:moveTo>
                    <a:pt x="11" y="4"/>
                  </a:moveTo>
                  <a:cubicBezTo>
                    <a:pt x="10" y="5"/>
                    <a:pt x="9" y="5"/>
                    <a:pt x="9" y="5"/>
                  </a:cubicBezTo>
                  <a:cubicBezTo>
                    <a:pt x="8" y="6"/>
                    <a:pt x="8" y="6"/>
                    <a:pt x="7" y="6"/>
                  </a:cubicBezTo>
                  <a:cubicBezTo>
                    <a:pt x="9" y="5"/>
                    <a:pt x="12" y="5"/>
                    <a:pt x="15" y="5"/>
                  </a:cubicBezTo>
                  <a:cubicBezTo>
                    <a:pt x="16" y="5"/>
                    <a:pt x="16" y="5"/>
                    <a:pt x="16" y="5"/>
                  </a:cubicBezTo>
                  <a:cubicBezTo>
                    <a:pt x="15" y="5"/>
                    <a:pt x="13" y="5"/>
                    <a:pt x="11" y="4"/>
                  </a:cubicBezTo>
                  <a:close/>
                  <a:moveTo>
                    <a:pt x="25" y="3"/>
                  </a:moveTo>
                  <a:cubicBezTo>
                    <a:pt x="24" y="4"/>
                    <a:pt x="22" y="5"/>
                    <a:pt x="20" y="5"/>
                  </a:cubicBezTo>
                  <a:cubicBezTo>
                    <a:pt x="23" y="5"/>
                    <a:pt x="25" y="5"/>
                    <a:pt x="25" y="4"/>
                  </a:cubicBezTo>
                  <a:cubicBezTo>
                    <a:pt x="25" y="3"/>
                    <a:pt x="25" y="3"/>
                    <a:pt x="25"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29" name="Freeform 640"/>
            <p:cNvSpPr/>
            <p:nvPr/>
          </p:nvSpPr>
          <p:spPr bwMode="auto">
            <a:xfrm>
              <a:off x="5737226" y="2835102"/>
              <a:ext cx="12700" cy="7938"/>
            </a:xfrm>
            <a:custGeom>
              <a:avLst/>
              <a:gdLst>
                <a:gd name="T0" fmla="*/ 0 w 5"/>
                <a:gd name="T1" fmla="*/ 1 h 3"/>
                <a:gd name="T2" fmla="*/ 5 w 5"/>
                <a:gd name="T3" fmla="*/ 2 h 3"/>
                <a:gd name="T4" fmla="*/ 0 w 5"/>
                <a:gd name="T5" fmla="*/ 1 h 3"/>
              </a:gdLst>
              <a:ahLst/>
              <a:cxnLst>
                <a:cxn ang="0">
                  <a:pos x="T0" y="T1"/>
                </a:cxn>
                <a:cxn ang="0">
                  <a:pos x="T2" y="T3"/>
                </a:cxn>
                <a:cxn ang="0">
                  <a:pos x="T4" y="T5"/>
                </a:cxn>
              </a:cxnLst>
              <a:rect l="0" t="0" r="r" b="b"/>
              <a:pathLst>
                <a:path w="5" h="3">
                  <a:moveTo>
                    <a:pt x="0" y="1"/>
                  </a:moveTo>
                  <a:cubicBezTo>
                    <a:pt x="1" y="1"/>
                    <a:pt x="4" y="0"/>
                    <a:pt x="5" y="2"/>
                  </a:cubicBezTo>
                  <a:cubicBezTo>
                    <a:pt x="3" y="2"/>
                    <a:pt x="1" y="3"/>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0" name="Freeform 641"/>
            <p:cNvSpPr/>
            <p:nvPr/>
          </p:nvSpPr>
          <p:spPr bwMode="auto">
            <a:xfrm>
              <a:off x="5730876" y="2835102"/>
              <a:ext cx="22225" cy="7938"/>
            </a:xfrm>
            <a:custGeom>
              <a:avLst/>
              <a:gdLst>
                <a:gd name="T0" fmla="*/ 4 w 8"/>
                <a:gd name="T1" fmla="*/ 3 h 3"/>
                <a:gd name="T2" fmla="*/ 1 w 8"/>
                <a:gd name="T3" fmla="*/ 2 h 3"/>
                <a:gd name="T4" fmla="*/ 0 w 8"/>
                <a:gd name="T5" fmla="*/ 0 h 3"/>
                <a:gd name="T6" fmla="*/ 2 w 8"/>
                <a:gd name="T7" fmla="*/ 0 h 3"/>
                <a:gd name="T8" fmla="*/ 3 w 8"/>
                <a:gd name="T9" fmla="*/ 0 h 3"/>
                <a:gd name="T10" fmla="*/ 5 w 8"/>
                <a:gd name="T11" fmla="*/ 0 h 3"/>
                <a:gd name="T12" fmla="*/ 7 w 8"/>
                <a:gd name="T13" fmla="*/ 1 h 3"/>
                <a:gd name="T14" fmla="*/ 8 w 8"/>
                <a:gd name="T15" fmla="*/ 2 h 3"/>
                <a:gd name="T16" fmla="*/ 7 w 8"/>
                <a:gd name="T17" fmla="*/ 3 h 3"/>
                <a:gd name="T18" fmla="*/ 4 w 8"/>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
                  <a:moveTo>
                    <a:pt x="4" y="3"/>
                  </a:moveTo>
                  <a:cubicBezTo>
                    <a:pt x="3" y="3"/>
                    <a:pt x="2" y="3"/>
                    <a:pt x="1" y="2"/>
                  </a:cubicBezTo>
                  <a:cubicBezTo>
                    <a:pt x="0" y="0"/>
                    <a:pt x="0" y="0"/>
                    <a:pt x="0" y="0"/>
                  </a:cubicBezTo>
                  <a:cubicBezTo>
                    <a:pt x="2" y="0"/>
                    <a:pt x="2" y="0"/>
                    <a:pt x="2" y="0"/>
                  </a:cubicBezTo>
                  <a:cubicBezTo>
                    <a:pt x="2" y="0"/>
                    <a:pt x="2" y="0"/>
                    <a:pt x="3" y="0"/>
                  </a:cubicBezTo>
                  <a:cubicBezTo>
                    <a:pt x="3" y="0"/>
                    <a:pt x="4" y="0"/>
                    <a:pt x="5" y="0"/>
                  </a:cubicBezTo>
                  <a:cubicBezTo>
                    <a:pt x="5" y="0"/>
                    <a:pt x="7" y="0"/>
                    <a:pt x="7" y="1"/>
                  </a:cubicBezTo>
                  <a:cubicBezTo>
                    <a:pt x="8" y="2"/>
                    <a:pt x="8" y="2"/>
                    <a:pt x="8" y="2"/>
                  </a:cubicBezTo>
                  <a:cubicBezTo>
                    <a:pt x="7" y="3"/>
                    <a:pt x="7" y="3"/>
                    <a:pt x="7" y="3"/>
                  </a:cubicBezTo>
                  <a:cubicBezTo>
                    <a:pt x="6" y="3"/>
                    <a:pt x="5" y="3"/>
                    <a:pt x="4"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1" name="Freeform 642"/>
            <p:cNvSpPr/>
            <p:nvPr/>
          </p:nvSpPr>
          <p:spPr bwMode="auto">
            <a:xfrm>
              <a:off x="5756276" y="2850977"/>
              <a:ext cx="11113" cy="7938"/>
            </a:xfrm>
            <a:custGeom>
              <a:avLst/>
              <a:gdLst>
                <a:gd name="T0" fmla="*/ 1 w 4"/>
                <a:gd name="T1" fmla="*/ 0 h 3"/>
                <a:gd name="T2" fmla="*/ 2 w 4"/>
                <a:gd name="T3" fmla="*/ 3 h 3"/>
                <a:gd name="T4" fmla="*/ 0 w 4"/>
                <a:gd name="T5" fmla="*/ 0 h 3"/>
                <a:gd name="T6" fmla="*/ 0 w 4"/>
                <a:gd name="T7" fmla="*/ 0 h 3"/>
                <a:gd name="T8" fmla="*/ 1 w 4"/>
                <a:gd name="T9" fmla="*/ 0 h 3"/>
              </a:gdLst>
              <a:ahLst/>
              <a:cxnLst>
                <a:cxn ang="0">
                  <a:pos x="T0" y="T1"/>
                </a:cxn>
                <a:cxn ang="0">
                  <a:pos x="T2" y="T3"/>
                </a:cxn>
                <a:cxn ang="0">
                  <a:pos x="T4" y="T5"/>
                </a:cxn>
                <a:cxn ang="0">
                  <a:pos x="T6" y="T7"/>
                </a:cxn>
                <a:cxn ang="0">
                  <a:pos x="T8" y="T9"/>
                </a:cxn>
              </a:cxnLst>
              <a:rect l="0" t="0" r="r" b="b"/>
              <a:pathLst>
                <a:path w="4" h="3">
                  <a:moveTo>
                    <a:pt x="1" y="0"/>
                  </a:moveTo>
                  <a:cubicBezTo>
                    <a:pt x="4" y="0"/>
                    <a:pt x="4" y="1"/>
                    <a:pt x="2" y="3"/>
                  </a:cubicBezTo>
                  <a:cubicBezTo>
                    <a:pt x="2" y="1"/>
                    <a:pt x="1" y="1"/>
                    <a:pt x="0" y="0"/>
                  </a:cubicBezTo>
                  <a:cubicBezTo>
                    <a:pt x="0" y="0"/>
                    <a:pt x="0" y="0"/>
                    <a:pt x="0" y="0"/>
                  </a:cubicBezTo>
                  <a:cubicBezTo>
                    <a:pt x="0" y="0"/>
                    <a:pt x="1" y="0"/>
                    <a:pt x="1"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2" name="Freeform 643"/>
            <p:cNvSpPr/>
            <p:nvPr/>
          </p:nvSpPr>
          <p:spPr bwMode="auto">
            <a:xfrm>
              <a:off x="5753101" y="2849389"/>
              <a:ext cx="15875" cy="12700"/>
            </a:xfrm>
            <a:custGeom>
              <a:avLst/>
              <a:gdLst>
                <a:gd name="T0" fmla="*/ 3 w 6"/>
                <a:gd name="T1" fmla="*/ 5 h 5"/>
                <a:gd name="T2" fmla="*/ 3 w 6"/>
                <a:gd name="T3" fmla="*/ 4 h 5"/>
                <a:gd name="T4" fmla="*/ 1 w 6"/>
                <a:gd name="T5" fmla="*/ 2 h 5"/>
                <a:gd name="T6" fmla="*/ 0 w 6"/>
                <a:gd name="T7" fmla="*/ 2 h 5"/>
                <a:gd name="T8" fmla="*/ 0 w 6"/>
                <a:gd name="T9" fmla="*/ 0 h 5"/>
                <a:gd name="T10" fmla="*/ 3 w 6"/>
                <a:gd name="T11" fmla="*/ 0 h 5"/>
                <a:gd name="T12" fmla="*/ 5 w 6"/>
                <a:gd name="T13" fmla="*/ 1 h 5"/>
                <a:gd name="T14" fmla="*/ 4 w 6"/>
                <a:gd name="T15" fmla="*/ 4 h 5"/>
                <a:gd name="T16" fmla="*/ 3 w 6"/>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3" y="5"/>
                  </a:moveTo>
                  <a:cubicBezTo>
                    <a:pt x="3" y="4"/>
                    <a:pt x="3" y="4"/>
                    <a:pt x="3" y="4"/>
                  </a:cubicBezTo>
                  <a:cubicBezTo>
                    <a:pt x="2" y="3"/>
                    <a:pt x="2" y="3"/>
                    <a:pt x="1" y="2"/>
                  </a:cubicBezTo>
                  <a:cubicBezTo>
                    <a:pt x="0" y="2"/>
                    <a:pt x="0" y="2"/>
                    <a:pt x="0" y="2"/>
                  </a:cubicBezTo>
                  <a:cubicBezTo>
                    <a:pt x="0" y="0"/>
                    <a:pt x="0" y="0"/>
                    <a:pt x="0" y="0"/>
                  </a:cubicBezTo>
                  <a:cubicBezTo>
                    <a:pt x="3" y="0"/>
                    <a:pt x="3" y="0"/>
                    <a:pt x="3" y="0"/>
                  </a:cubicBezTo>
                  <a:cubicBezTo>
                    <a:pt x="5" y="0"/>
                    <a:pt x="5" y="0"/>
                    <a:pt x="5" y="1"/>
                  </a:cubicBezTo>
                  <a:cubicBezTo>
                    <a:pt x="6" y="2"/>
                    <a:pt x="6" y="3"/>
                    <a:pt x="4" y="4"/>
                  </a:cubicBezTo>
                  <a:lnTo>
                    <a:pt x="3"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3" name="Freeform 644"/>
            <p:cNvSpPr/>
            <p:nvPr/>
          </p:nvSpPr>
          <p:spPr bwMode="auto">
            <a:xfrm>
              <a:off x="5802313" y="2862089"/>
              <a:ext cx="19050" cy="14288"/>
            </a:xfrm>
            <a:custGeom>
              <a:avLst/>
              <a:gdLst>
                <a:gd name="T0" fmla="*/ 4 w 7"/>
                <a:gd name="T1" fmla="*/ 0 h 5"/>
                <a:gd name="T2" fmla="*/ 7 w 7"/>
                <a:gd name="T3" fmla="*/ 4 h 5"/>
                <a:gd name="T4" fmla="*/ 0 w 7"/>
                <a:gd name="T5" fmla="*/ 1 h 5"/>
                <a:gd name="T6" fmla="*/ 4 w 7"/>
                <a:gd name="T7" fmla="*/ 0 h 5"/>
              </a:gdLst>
              <a:ahLst/>
              <a:cxnLst>
                <a:cxn ang="0">
                  <a:pos x="T0" y="T1"/>
                </a:cxn>
                <a:cxn ang="0">
                  <a:pos x="T2" y="T3"/>
                </a:cxn>
                <a:cxn ang="0">
                  <a:pos x="T4" y="T5"/>
                </a:cxn>
                <a:cxn ang="0">
                  <a:pos x="T6" y="T7"/>
                </a:cxn>
              </a:cxnLst>
              <a:rect l="0" t="0" r="r" b="b"/>
              <a:pathLst>
                <a:path w="7" h="5">
                  <a:moveTo>
                    <a:pt x="4" y="0"/>
                  </a:moveTo>
                  <a:cubicBezTo>
                    <a:pt x="5" y="1"/>
                    <a:pt x="7" y="2"/>
                    <a:pt x="7" y="4"/>
                  </a:cubicBezTo>
                  <a:cubicBezTo>
                    <a:pt x="6" y="5"/>
                    <a:pt x="1" y="3"/>
                    <a:pt x="0" y="1"/>
                  </a:cubicBezTo>
                  <a:cubicBezTo>
                    <a:pt x="1" y="1"/>
                    <a:pt x="3" y="0"/>
                    <a:pt x="4"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4" name="Freeform 645"/>
            <p:cNvSpPr>
              <a:spLocks noEditPoints="1"/>
            </p:cNvSpPr>
            <p:nvPr/>
          </p:nvSpPr>
          <p:spPr bwMode="auto">
            <a:xfrm>
              <a:off x="5799138" y="2858914"/>
              <a:ext cx="26988" cy="17463"/>
            </a:xfrm>
            <a:custGeom>
              <a:avLst/>
              <a:gdLst>
                <a:gd name="T0" fmla="*/ 7 w 10"/>
                <a:gd name="T1" fmla="*/ 6 h 6"/>
                <a:gd name="T2" fmla="*/ 0 w 10"/>
                <a:gd name="T3" fmla="*/ 2 h 6"/>
                <a:gd name="T4" fmla="*/ 0 w 10"/>
                <a:gd name="T5" fmla="*/ 1 h 6"/>
                <a:gd name="T6" fmla="*/ 1 w 10"/>
                <a:gd name="T7" fmla="*/ 1 h 6"/>
                <a:gd name="T8" fmla="*/ 2 w 10"/>
                <a:gd name="T9" fmla="*/ 1 h 6"/>
                <a:gd name="T10" fmla="*/ 5 w 10"/>
                <a:gd name="T11" fmla="*/ 0 h 6"/>
                <a:gd name="T12" fmla="*/ 5 w 10"/>
                <a:gd name="T13" fmla="*/ 1 h 6"/>
                <a:gd name="T14" fmla="*/ 9 w 10"/>
                <a:gd name="T15" fmla="*/ 4 h 6"/>
                <a:gd name="T16" fmla="*/ 10 w 10"/>
                <a:gd name="T17" fmla="*/ 5 h 6"/>
                <a:gd name="T18" fmla="*/ 9 w 10"/>
                <a:gd name="T19" fmla="*/ 5 h 6"/>
                <a:gd name="T20" fmla="*/ 7 w 10"/>
                <a:gd name="T21" fmla="*/ 6 h 6"/>
                <a:gd name="T22" fmla="*/ 3 w 10"/>
                <a:gd name="T23" fmla="*/ 3 h 6"/>
                <a:gd name="T24" fmla="*/ 7 w 10"/>
                <a:gd name="T25" fmla="*/ 4 h 6"/>
                <a:gd name="T26" fmla="*/ 5 w 10"/>
                <a:gd name="T27" fmla="*/ 2 h 6"/>
                <a:gd name="T28" fmla="*/ 3 w 10"/>
                <a:gd name="T2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6">
                  <a:moveTo>
                    <a:pt x="7" y="6"/>
                  </a:moveTo>
                  <a:cubicBezTo>
                    <a:pt x="5" y="6"/>
                    <a:pt x="1" y="4"/>
                    <a:pt x="0" y="2"/>
                  </a:cubicBezTo>
                  <a:cubicBezTo>
                    <a:pt x="0" y="1"/>
                    <a:pt x="0" y="1"/>
                    <a:pt x="0" y="1"/>
                  </a:cubicBezTo>
                  <a:cubicBezTo>
                    <a:pt x="1" y="1"/>
                    <a:pt x="1" y="1"/>
                    <a:pt x="1" y="1"/>
                  </a:cubicBezTo>
                  <a:cubicBezTo>
                    <a:pt x="2" y="1"/>
                    <a:pt x="2" y="1"/>
                    <a:pt x="2" y="1"/>
                  </a:cubicBezTo>
                  <a:cubicBezTo>
                    <a:pt x="3" y="1"/>
                    <a:pt x="4" y="0"/>
                    <a:pt x="5" y="0"/>
                  </a:cubicBezTo>
                  <a:cubicBezTo>
                    <a:pt x="5" y="1"/>
                    <a:pt x="5" y="1"/>
                    <a:pt x="5" y="1"/>
                  </a:cubicBezTo>
                  <a:cubicBezTo>
                    <a:pt x="7" y="1"/>
                    <a:pt x="8" y="3"/>
                    <a:pt x="9" y="4"/>
                  </a:cubicBezTo>
                  <a:cubicBezTo>
                    <a:pt x="10" y="5"/>
                    <a:pt x="10" y="5"/>
                    <a:pt x="10" y="5"/>
                  </a:cubicBezTo>
                  <a:cubicBezTo>
                    <a:pt x="9" y="5"/>
                    <a:pt x="9" y="5"/>
                    <a:pt x="9" y="5"/>
                  </a:cubicBezTo>
                  <a:cubicBezTo>
                    <a:pt x="8" y="6"/>
                    <a:pt x="8" y="6"/>
                    <a:pt x="7" y="6"/>
                  </a:cubicBezTo>
                  <a:close/>
                  <a:moveTo>
                    <a:pt x="3" y="3"/>
                  </a:moveTo>
                  <a:cubicBezTo>
                    <a:pt x="4" y="3"/>
                    <a:pt x="6" y="4"/>
                    <a:pt x="7" y="4"/>
                  </a:cubicBezTo>
                  <a:cubicBezTo>
                    <a:pt x="6" y="3"/>
                    <a:pt x="5" y="3"/>
                    <a:pt x="5" y="2"/>
                  </a:cubicBezTo>
                  <a:cubicBezTo>
                    <a:pt x="4" y="2"/>
                    <a:pt x="4" y="3"/>
                    <a:pt x="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5" name="Freeform 646"/>
            <p:cNvSpPr/>
            <p:nvPr/>
          </p:nvSpPr>
          <p:spPr bwMode="auto">
            <a:xfrm>
              <a:off x="5813426" y="2849389"/>
              <a:ext cx="34925" cy="12700"/>
            </a:xfrm>
            <a:custGeom>
              <a:avLst/>
              <a:gdLst>
                <a:gd name="T0" fmla="*/ 0 w 13"/>
                <a:gd name="T1" fmla="*/ 2 h 5"/>
                <a:gd name="T2" fmla="*/ 11 w 13"/>
                <a:gd name="T3" fmla="*/ 0 h 5"/>
                <a:gd name="T4" fmla="*/ 0 w 13"/>
                <a:gd name="T5" fmla="*/ 3 h 5"/>
                <a:gd name="T6" fmla="*/ 0 w 13"/>
                <a:gd name="T7" fmla="*/ 2 h 5"/>
              </a:gdLst>
              <a:ahLst/>
              <a:cxnLst>
                <a:cxn ang="0">
                  <a:pos x="T0" y="T1"/>
                </a:cxn>
                <a:cxn ang="0">
                  <a:pos x="T2" y="T3"/>
                </a:cxn>
                <a:cxn ang="0">
                  <a:pos x="T4" y="T5"/>
                </a:cxn>
                <a:cxn ang="0">
                  <a:pos x="T6" y="T7"/>
                </a:cxn>
              </a:cxnLst>
              <a:rect l="0" t="0" r="r" b="b"/>
              <a:pathLst>
                <a:path w="13" h="5">
                  <a:moveTo>
                    <a:pt x="0" y="2"/>
                  </a:moveTo>
                  <a:cubicBezTo>
                    <a:pt x="2" y="0"/>
                    <a:pt x="11" y="5"/>
                    <a:pt x="11" y="0"/>
                  </a:cubicBezTo>
                  <a:cubicBezTo>
                    <a:pt x="13" y="5"/>
                    <a:pt x="2" y="4"/>
                    <a:pt x="0" y="3"/>
                  </a:cubicBezTo>
                  <a:cubicBezTo>
                    <a:pt x="0" y="3"/>
                    <a:pt x="0" y="3"/>
                    <a:pt x="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6" name="Freeform 647"/>
            <p:cNvSpPr>
              <a:spLocks noEditPoints="1"/>
            </p:cNvSpPr>
            <p:nvPr/>
          </p:nvSpPr>
          <p:spPr bwMode="auto">
            <a:xfrm>
              <a:off x="5807076" y="2838277"/>
              <a:ext cx="41275" cy="23813"/>
            </a:xfrm>
            <a:custGeom>
              <a:avLst/>
              <a:gdLst>
                <a:gd name="T0" fmla="*/ 7 w 15"/>
                <a:gd name="T1" fmla="*/ 9 h 9"/>
                <a:gd name="T2" fmla="*/ 1 w 15"/>
                <a:gd name="T3" fmla="*/ 8 h 9"/>
                <a:gd name="T4" fmla="*/ 0 w 15"/>
                <a:gd name="T5" fmla="*/ 8 h 9"/>
                <a:gd name="T6" fmla="*/ 1 w 15"/>
                <a:gd name="T7" fmla="*/ 7 h 9"/>
                <a:gd name="T8" fmla="*/ 1 w 15"/>
                <a:gd name="T9" fmla="*/ 6 h 9"/>
                <a:gd name="T10" fmla="*/ 1 w 15"/>
                <a:gd name="T11" fmla="*/ 6 h 9"/>
                <a:gd name="T12" fmla="*/ 1 w 15"/>
                <a:gd name="T13" fmla="*/ 5 h 9"/>
                <a:gd name="T14" fmla="*/ 7 w 15"/>
                <a:gd name="T15" fmla="*/ 5 h 9"/>
                <a:gd name="T16" fmla="*/ 11 w 15"/>
                <a:gd name="T17" fmla="*/ 6 h 9"/>
                <a:gd name="T18" fmla="*/ 12 w 15"/>
                <a:gd name="T19" fmla="*/ 4 h 9"/>
                <a:gd name="T20" fmla="*/ 13 w 15"/>
                <a:gd name="T21" fmla="*/ 0 h 9"/>
                <a:gd name="T22" fmla="*/ 14 w 15"/>
                <a:gd name="T23" fmla="*/ 4 h 9"/>
                <a:gd name="T24" fmla="*/ 14 w 15"/>
                <a:gd name="T25" fmla="*/ 7 h 9"/>
                <a:gd name="T26" fmla="*/ 7 w 15"/>
                <a:gd name="T27" fmla="*/ 9 h 9"/>
                <a:gd name="T28" fmla="*/ 3 w 15"/>
                <a:gd name="T29" fmla="*/ 7 h 9"/>
                <a:gd name="T30" fmla="*/ 5 w 15"/>
                <a:gd name="T31" fmla="*/ 7 h 9"/>
                <a:gd name="T32" fmla="*/ 3 w 15"/>
                <a:gd name="T3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9">
                  <a:moveTo>
                    <a:pt x="7" y="9"/>
                  </a:moveTo>
                  <a:cubicBezTo>
                    <a:pt x="5" y="9"/>
                    <a:pt x="2" y="9"/>
                    <a:pt x="1" y="8"/>
                  </a:cubicBezTo>
                  <a:cubicBezTo>
                    <a:pt x="0" y="8"/>
                    <a:pt x="0" y="8"/>
                    <a:pt x="0" y="8"/>
                  </a:cubicBezTo>
                  <a:cubicBezTo>
                    <a:pt x="1" y="7"/>
                    <a:pt x="1" y="7"/>
                    <a:pt x="1" y="7"/>
                  </a:cubicBezTo>
                  <a:cubicBezTo>
                    <a:pt x="1" y="7"/>
                    <a:pt x="1" y="6"/>
                    <a:pt x="1" y="6"/>
                  </a:cubicBezTo>
                  <a:cubicBezTo>
                    <a:pt x="1" y="6"/>
                    <a:pt x="1" y="6"/>
                    <a:pt x="1" y="6"/>
                  </a:cubicBezTo>
                  <a:cubicBezTo>
                    <a:pt x="1" y="5"/>
                    <a:pt x="1" y="5"/>
                    <a:pt x="1" y="5"/>
                  </a:cubicBezTo>
                  <a:cubicBezTo>
                    <a:pt x="2" y="4"/>
                    <a:pt x="5" y="5"/>
                    <a:pt x="7" y="5"/>
                  </a:cubicBezTo>
                  <a:cubicBezTo>
                    <a:pt x="8" y="5"/>
                    <a:pt x="10" y="6"/>
                    <a:pt x="11" y="6"/>
                  </a:cubicBezTo>
                  <a:cubicBezTo>
                    <a:pt x="12" y="6"/>
                    <a:pt x="12" y="5"/>
                    <a:pt x="12" y="4"/>
                  </a:cubicBezTo>
                  <a:cubicBezTo>
                    <a:pt x="13" y="0"/>
                    <a:pt x="13" y="0"/>
                    <a:pt x="13" y="0"/>
                  </a:cubicBezTo>
                  <a:cubicBezTo>
                    <a:pt x="14" y="4"/>
                    <a:pt x="14" y="4"/>
                    <a:pt x="14" y="4"/>
                  </a:cubicBezTo>
                  <a:cubicBezTo>
                    <a:pt x="15" y="5"/>
                    <a:pt x="14" y="6"/>
                    <a:pt x="14" y="7"/>
                  </a:cubicBezTo>
                  <a:cubicBezTo>
                    <a:pt x="13" y="8"/>
                    <a:pt x="11" y="9"/>
                    <a:pt x="7" y="9"/>
                  </a:cubicBezTo>
                  <a:close/>
                  <a:moveTo>
                    <a:pt x="3" y="7"/>
                  </a:moveTo>
                  <a:cubicBezTo>
                    <a:pt x="4" y="7"/>
                    <a:pt x="4" y="7"/>
                    <a:pt x="5" y="7"/>
                  </a:cubicBezTo>
                  <a:cubicBezTo>
                    <a:pt x="4" y="7"/>
                    <a:pt x="4" y="7"/>
                    <a:pt x="3"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7" name="Freeform 648"/>
            <p:cNvSpPr/>
            <p:nvPr/>
          </p:nvSpPr>
          <p:spPr bwMode="auto">
            <a:xfrm>
              <a:off x="5848351" y="2850977"/>
              <a:ext cx="6350" cy="6350"/>
            </a:xfrm>
            <a:custGeom>
              <a:avLst/>
              <a:gdLst>
                <a:gd name="T0" fmla="*/ 0 w 2"/>
                <a:gd name="T1" fmla="*/ 1 h 2"/>
                <a:gd name="T2" fmla="*/ 0 w 2"/>
                <a:gd name="T3" fmla="*/ 0 h 2"/>
                <a:gd name="T4" fmla="*/ 2 w 2"/>
                <a:gd name="T5" fmla="*/ 0 h 2"/>
                <a:gd name="T6" fmla="*/ 0 w 2"/>
                <a:gd name="T7" fmla="*/ 1 h 2"/>
              </a:gdLst>
              <a:ahLst/>
              <a:cxnLst>
                <a:cxn ang="0">
                  <a:pos x="T0" y="T1"/>
                </a:cxn>
                <a:cxn ang="0">
                  <a:pos x="T2" y="T3"/>
                </a:cxn>
                <a:cxn ang="0">
                  <a:pos x="T4" y="T5"/>
                </a:cxn>
                <a:cxn ang="0">
                  <a:pos x="T6" y="T7"/>
                </a:cxn>
              </a:cxnLst>
              <a:rect l="0" t="0" r="r" b="b"/>
              <a:pathLst>
                <a:path w="2" h="2">
                  <a:moveTo>
                    <a:pt x="0" y="1"/>
                  </a:moveTo>
                  <a:cubicBezTo>
                    <a:pt x="0" y="1"/>
                    <a:pt x="0" y="1"/>
                    <a:pt x="0" y="0"/>
                  </a:cubicBezTo>
                  <a:cubicBezTo>
                    <a:pt x="2" y="0"/>
                    <a:pt x="1" y="0"/>
                    <a:pt x="2" y="0"/>
                  </a:cubicBezTo>
                  <a:cubicBezTo>
                    <a:pt x="2" y="2"/>
                    <a:pt x="1" y="1"/>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8" name="Freeform 649"/>
            <p:cNvSpPr/>
            <p:nvPr/>
          </p:nvSpPr>
          <p:spPr bwMode="auto">
            <a:xfrm>
              <a:off x="5845176" y="2849389"/>
              <a:ext cx="11113" cy="9525"/>
            </a:xfrm>
            <a:custGeom>
              <a:avLst/>
              <a:gdLst>
                <a:gd name="T0" fmla="*/ 0 w 4"/>
                <a:gd name="T1" fmla="*/ 4 h 4"/>
                <a:gd name="T2" fmla="*/ 0 w 4"/>
                <a:gd name="T3" fmla="*/ 2 h 4"/>
                <a:gd name="T4" fmla="*/ 1 w 4"/>
                <a:gd name="T5" fmla="*/ 1 h 4"/>
                <a:gd name="T6" fmla="*/ 1 w 4"/>
                <a:gd name="T7" fmla="*/ 0 h 4"/>
                <a:gd name="T8" fmla="*/ 2 w 4"/>
                <a:gd name="T9" fmla="*/ 0 h 4"/>
                <a:gd name="T10" fmla="*/ 2 w 4"/>
                <a:gd name="T11" fmla="*/ 0 h 4"/>
                <a:gd name="T12" fmla="*/ 3 w 4"/>
                <a:gd name="T13" fmla="*/ 0 h 4"/>
                <a:gd name="T14" fmla="*/ 4 w 4"/>
                <a:gd name="T15" fmla="*/ 0 h 4"/>
                <a:gd name="T16" fmla="*/ 4 w 4"/>
                <a:gd name="T17" fmla="*/ 1 h 4"/>
                <a:gd name="T18" fmla="*/ 2 w 4"/>
                <a:gd name="T19" fmla="*/ 3 h 4"/>
                <a:gd name="T20" fmla="*/ 1 w 4"/>
                <a:gd name="T21" fmla="*/ 3 h 4"/>
                <a:gd name="T22" fmla="*/ 0 w 4"/>
                <a:gd name="T2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0" y="4"/>
                  </a:moveTo>
                  <a:cubicBezTo>
                    <a:pt x="0" y="2"/>
                    <a:pt x="0" y="2"/>
                    <a:pt x="0" y="2"/>
                  </a:cubicBezTo>
                  <a:cubicBezTo>
                    <a:pt x="0" y="1"/>
                    <a:pt x="0" y="1"/>
                    <a:pt x="1" y="1"/>
                  </a:cubicBezTo>
                  <a:cubicBezTo>
                    <a:pt x="1" y="0"/>
                    <a:pt x="1" y="0"/>
                    <a:pt x="1" y="0"/>
                  </a:cubicBezTo>
                  <a:cubicBezTo>
                    <a:pt x="2" y="0"/>
                    <a:pt x="2" y="0"/>
                    <a:pt x="2" y="0"/>
                  </a:cubicBezTo>
                  <a:cubicBezTo>
                    <a:pt x="2" y="0"/>
                    <a:pt x="2" y="0"/>
                    <a:pt x="2" y="0"/>
                  </a:cubicBezTo>
                  <a:cubicBezTo>
                    <a:pt x="2" y="0"/>
                    <a:pt x="2" y="0"/>
                    <a:pt x="3" y="0"/>
                  </a:cubicBezTo>
                  <a:cubicBezTo>
                    <a:pt x="4" y="0"/>
                    <a:pt x="4" y="0"/>
                    <a:pt x="4" y="0"/>
                  </a:cubicBezTo>
                  <a:cubicBezTo>
                    <a:pt x="4" y="1"/>
                    <a:pt x="4" y="1"/>
                    <a:pt x="4" y="1"/>
                  </a:cubicBezTo>
                  <a:cubicBezTo>
                    <a:pt x="4" y="3"/>
                    <a:pt x="3" y="3"/>
                    <a:pt x="2" y="3"/>
                  </a:cubicBezTo>
                  <a:cubicBezTo>
                    <a:pt x="2" y="3"/>
                    <a:pt x="2" y="3"/>
                    <a:pt x="1" y="3"/>
                  </a:cubicBezTo>
                  <a:lnTo>
                    <a:pt x="0"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39" name="Freeform 650"/>
            <p:cNvSpPr/>
            <p:nvPr/>
          </p:nvSpPr>
          <p:spPr bwMode="auto">
            <a:xfrm>
              <a:off x="5856288" y="2850977"/>
              <a:ext cx="3175" cy="6350"/>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1"/>
                    <a:pt x="0" y="0"/>
                    <a:pt x="1" y="0"/>
                  </a:cubicBezTo>
                  <a:cubicBezTo>
                    <a:pt x="1" y="2"/>
                    <a:pt x="0" y="1"/>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0" name="Freeform 651"/>
            <p:cNvSpPr/>
            <p:nvPr/>
          </p:nvSpPr>
          <p:spPr bwMode="auto">
            <a:xfrm>
              <a:off x="5845176" y="2846214"/>
              <a:ext cx="17463" cy="15875"/>
            </a:xfrm>
            <a:custGeom>
              <a:avLst/>
              <a:gdLst>
                <a:gd name="T0" fmla="*/ 0 w 6"/>
                <a:gd name="T1" fmla="*/ 6 h 6"/>
                <a:gd name="T2" fmla="*/ 3 w 6"/>
                <a:gd name="T3" fmla="*/ 2 h 6"/>
                <a:gd name="T4" fmla="*/ 4 w 6"/>
                <a:gd name="T5" fmla="*/ 1 h 6"/>
                <a:gd name="T6" fmla="*/ 6 w 6"/>
                <a:gd name="T7" fmla="*/ 0 h 6"/>
                <a:gd name="T8" fmla="*/ 6 w 6"/>
                <a:gd name="T9" fmla="*/ 2 h 6"/>
                <a:gd name="T10" fmla="*/ 4 w 6"/>
                <a:gd name="T11" fmla="*/ 4 h 6"/>
                <a:gd name="T12" fmla="*/ 4 w 6"/>
                <a:gd name="T13" fmla="*/ 4 h 6"/>
                <a:gd name="T14" fmla="*/ 0 w 6"/>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0" y="6"/>
                  </a:moveTo>
                  <a:cubicBezTo>
                    <a:pt x="3" y="2"/>
                    <a:pt x="3" y="2"/>
                    <a:pt x="3" y="2"/>
                  </a:cubicBezTo>
                  <a:cubicBezTo>
                    <a:pt x="3" y="2"/>
                    <a:pt x="4" y="2"/>
                    <a:pt x="4" y="1"/>
                  </a:cubicBezTo>
                  <a:cubicBezTo>
                    <a:pt x="6" y="0"/>
                    <a:pt x="6" y="0"/>
                    <a:pt x="6" y="0"/>
                  </a:cubicBezTo>
                  <a:cubicBezTo>
                    <a:pt x="6" y="2"/>
                    <a:pt x="6" y="2"/>
                    <a:pt x="6" y="2"/>
                  </a:cubicBezTo>
                  <a:cubicBezTo>
                    <a:pt x="6" y="3"/>
                    <a:pt x="6" y="4"/>
                    <a:pt x="4" y="4"/>
                  </a:cubicBezTo>
                  <a:cubicBezTo>
                    <a:pt x="4" y="4"/>
                    <a:pt x="4" y="4"/>
                    <a:pt x="4" y="4"/>
                  </a:cubicBezTo>
                  <a:lnTo>
                    <a:pt x="0"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1" name="Freeform 652"/>
            <p:cNvSpPr/>
            <p:nvPr/>
          </p:nvSpPr>
          <p:spPr bwMode="auto">
            <a:xfrm>
              <a:off x="5859463" y="2850977"/>
              <a:ext cx="7938" cy="6350"/>
            </a:xfrm>
            <a:custGeom>
              <a:avLst/>
              <a:gdLst>
                <a:gd name="T0" fmla="*/ 0 w 3"/>
                <a:gd name="T1" fmla="*/ 0 h 2"/>
                <a:gd name="T2" fmla="*/ 3 w 3"/>
                <a:gd name="T3" fmla="*/ 0 h 2"/>
                <a:gd name="T4" fmla="*/ 0 w 3"/>
                <a:gd name="T5" fmla="*/ 0 h 2"/>
              </a:gdLst>
              <a:ahLst/>
              <a:cxnLst>
                <a:cxn ang="0">
                  <a:pos x="T0" y="T1"/>
                </a:cxn>
                <a:cxn ang="0">
                  <a:pos x="T2" y="T3"/>
                </a:cxn>
                <a:cxn ang="0">
                  <a:pos x="T4" y="T5"/>
                </a:cxn>
              </a:cxnLst>
              <a:rect l="0" t="0" r="r" b="b"/>
              <a:pathLst>
                <a:path w="3" h="2">
                  <a:moveTo>
                    <a:pt x="0" y="0"/>
                  </a:moveTo>
                  <a:cubicBezTo>
                    <a:pt x="1" y="0"/>
                    <a:pt x="2" y="0"/>
                    <a:pt x="3" y="0"/>
                  </a:cubicBezTo>
                  <a:cubicBezTo>
                    <a:pt x="2" y="2"/>
                    <a:pt x="1"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2" name="Freeform 653"/>
            <p:cNvSpPr/>
            <p:nvPr/>
          </p:nvSpPr>
          <p:spPr bwMode="auto">
            <a:xfrm>
              <a:off x="5851526" y="2849389"/>
              <a:ext cx="23813" cy="7938"/>
            </a:xfrm>
            <a:custGeom>
              <a:avLst/>
              <a:gdLst>
                <a:gd name="T0" fmla="*/ 5 w 9"/>
                <a:gd name="T1" fmla="*/ 3 h 3"/>
                <a:gd name="T2" fmla="*/ 3 w 9"/>
                <a:gd name="T3" fmla="*/ 2 h 3"/>
                <a:gd name="T4" fmla="*/ 3 w 9"/>
                <a:gd name="T5" fmla="*/ 2 h 3"/>
                <a:gd name="T6" fmla="*/ 0 w 9"/>
                <a:gd name="T7" fmla="*/ 0 h 3"/>
                <a:gd name="T8" fmla="*/ 4 w 9"/>
                <a:gd name="T9" fmla="*/ 0 h 3"/>
                <a:gd name="T10" fmla="*/ 5 w 9"/>
                <a:gd name="T11" fmla="*/ 0 h 3"/>
                <a:gd name="T12" fmla="*/ 6 w 9"/>
                <a:gd name="T13" fmla="*/ 1 h 3"/>
                <a:gd name="T14" fmla="*/ 9 w 9"/>
                <a:gd name="T15" fmla="*/ 1 h 3"/>
                <a:gd name="T16" fmla="*/ 7 w 9"/>
                <a:gd name="T17" fmla="*/ 2 h 3"/>
                <a:gd name="T18" fmla="*/ 5 w 9"/>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5" y="3"/>
                  </a:moveTo>
                  <a:cubicBezTo>
                    <a:pt x="4" y="3"/>
                    <a:pt x="4" y="3"/>
                    <a:pt x="3" y="2"/>
                  </a:cubicBezTo>
                  <a:cubicBezTo>
                    <a:pt x="3" y="2"/>
                    <a:pt x="3" y="2"/>
                    <a:pt x="3" y="2"/>
                  </a:cubicBezTo>
                  <a:cubicBezTo>
                    <a:pt x="0" y="0"/>
                    <a:pt x="0" y="0"/>
                    <a:pt x="0" y="0"/>
                  </a:cubicBezTo>
                  <a:cubicBezTo>
                    <a:pt x="4" y="0"/>
                    <a:pt x="4" y="0"/>
                    <a:pt x="4" y="0"/>
                  </a:cubicBezTo>
                  <a:cubicBezTo>
                    <a:pt x="4" y="0"/>
                    <a:pt x="5" y="0"/>
                    <a:pt x="5" y="0"/>
                  </a:cubicBezTo>
                  <a:cubicBezTo>
                    <a:pt x="6" y="0"/>
                    <a:pt x="6" y="0"/>
                    <a:pt x="6" y="1"/>
                  </a:cubicBezTo>
                  <a:cubicBezTo>
                    <a:pt x="9" y="1"/>
                    <a:pt x="9" y="1"/>
                    <a:pt x="9" y="1"/>
                  </a:cubicBezTo>
                  <a:cubicBezTo>
                    <a:pt x="7" y="2"/>
                    <a:pt x="7" y="2"/>
                    <a:pt x="7" y="2"/>
                  </a:cubicBezTo>
                  <a:cubicBezTo>
                    <a:pt x="6" y="3"/>
                    <a:pt x="5" y="3"/>
                    <a:pt x="5"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3" name="Freeform 654"/>
            <p:cNvSpPr/>
            <p:nvPr/>
          </p:nvSpPr>
          <p:spPr bwMode="auto">
            <a:xfrm>
              <a:off x="5843588" y="2876377"/>
              <a:ext cx="4763" cy="4763"/>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1" y="1"/>
                    <a:pt x="2" y="1"/>
                    <a:pt x="2" y="0"/>
                  </a:cubicBezTo>
                  <a:cubicBezTo>
                    <a:pt x="2" y="2"/>
                    <a:pt x="1" y="1"/>
                    <a:pt x="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4" name="Freeform 655"/>
            <p:cNvSpPr/>
            <p:nvPr/>
          </p:nvSpPr>
          <p:spPr bwMode="auto">
            <a:xfrm>
              <a:off x="5826126" y="2868439"/>
              <a:ext cx="28575" cy="26988"/>
            </a:xfrm>
            <a:custGeom>
              <a:avLst/>
              <a:gdLst>
                <a:gd name="T0" fmla="*/ 0 w 10"/>
                <a:gd name="T1" fmla="*/ 10 h 10"/>
                <a:gd name="T2" fmla="*/ 6 w 10"/>
                <a:gd name="T3" fmla="*/ 4 h 10"/>
                <a:gd name="T4" fmla="*/ 7 w 10"/>
                <a:gd name="T5" fmla="*/ 3 h 10"/>
                <a:gd name="T6" fmla="*/ 10 w 10"/>
                <a:gd name="T7" fmla="*/ 0 h 10"/>
                <a:gd name="T8" fmla="*/ 9 w 10"/>
                <a:gd name="T9" fmla="*/ 3 h 10"/>
                <a:gd name="T10" fmla="*/ 7 w 10"/>
                <a:gd name="T11" fmla="*/ 5 h 10"/>
                <a:gd name="T12" fmla="*/ 7 w 10"/>
                <a:gd name="T13" fmla="*/ 6 h 10"/>
                <a:gd name="T14" fmla="*/ 0 w 10"/>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0" y="10"/>
                  </a:moveTo>
                  <a:cubicBezTo>
                    <a:pt x="6" y="4"/>
                    <a:pt x="6" y="4"/>
                    <a:pt x="6" y="4"/>
                  </a:cubicBezTo>
                  <a:cubicBezTo>
                    <a:pt x="6" y="4"/>
                    <a:pt x="7" y="3"/>
                    <a:pt x="7" y="3"/>
                  </a:cubicBezTo>
                  <a:cubicBezTo>
                    <a:pt x="10" y="0"/>
                    <a:pt x="10" y="0"/>
                    <a:pt x="10" y="0"/>
                  </a:cubicBezTo>
                  <a:cubicBezTo>
                    <a:pt x="9" y="3"/>
                    <a:pt x="9" y="3"/>
                    <a:pt x="9" y="3"/>
                  </a:cubicBezTo>
                  <a:cubicBezTo>
                    <a:pt x="9" y="5"/>
                    <a:pt x="8" y="5"/>
                    <a:pt x="7" y="5"/>
                  </a:cubicBezTo>
                  <a:cubicBezTo>
                    <a:pt x="7" y="5"/>
                    <a:pt x="7" y="6"/>
                    <a:pt x="7" y="6"/>
                  </a:cubicBezTo>
                  <a:lnTo>
                    <a:pt x="0" y="1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5" name="Freeform 656"/>
            <p:cNvSpPr/>
            <p:nvPr/>
          </p:nvSpPr>
          <p:spPr bwMode="auto">
            <a:xfrm>
              <a:off x="5851526" y="2854152"/>
              <a:ext cx="38100" cy="22225"/>
            </a:xfrm>
            <a:custGeom>
              <a:avLst/>
              <a:gdLst>
                <a:gd name="T0" fmla="*/ 6 w 14"/>
                <a:gd name="T1" fmla="*/ 4 h 8"/>
                <a:gd name="T2" fmla="*/ 0 w 14"/>
                <a:gd name="T3" fmla="*/ 7 h 8"/>
                <a:gd name="T4" fmla="*/ 14 w 14"/>
                <a:gd name="T5" fmla="*/ 0 h 8"/>
                <a:gd name="T6" fmla="*/ 6 w 14"/>
                <a:gd name="T7" fmla="*/ 4 h 8"/>
              </a:gdLst>
              <a:ahLst/>
              <a:cxnLst>
                <a:cxn ang="0">
                  <a:pos x="T0" y="T1"/>
                </a:cxn>
                <a:cxn ang="0">
                  <a:pos x="T2" y="T3"/>
                </a:cxn>
                <a:cxn ang="0">
                  <a:pos x="T4" y="T5"/>
                </a:cxn>
                <a:cxn ang="0">
                  <a:pos x="T6" y="T7"/>
                </a:cxn>
              </a:cxnLst>
              <a:rect l="0" t="0" r="r" b="b"/>
              <a:pathLst>
                <a:path w="14" h="8">
                  <a:moveTo>
                    <a:pt x="6" y="4"/>
                  </a:moveTo>
                  <a:cubicBezTo>
                    <a:pt x="5" y="6"/>
                    <a:pt x="3" y="8"/>
                    <a:pt x="0" y="7"/>
                  </a:cubicBezTo>
                  <a:cubicBezTo>
                    <a:pt x="1" y="1"/>
                    <a:pt x="9" y="0"/>
                    <a:pt x="14" y="0"/>
                  </a:cubicBezTo>
                  <a:cubicBezTo>
                    <a:pt x="14" y="2"/>
                    <a:pt x="8" y="3"/>
                    <a:pt x="6"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6" name="Freeform 657"/>
            <p:cNvSpPr>
              <a:spLocks noEditPoints="1"/>
            </p:cNvSpPr>
            <p:nvPr/>
          </p:nvSpPr>
          <p:spPr bwMode="auto">
            <a:xfrm>
              <a:off x="5848351" y="2850977"/>
              <a:ext cx="47625" cy="28575"/>
            </a:xfrm>
            <a:custGeom>
              <a:avLst/>
              <a:gdLst>
                <a:gd name="T0" fmla="*/ 2 w 17"/>
                <a:gd name="T1" fmla="*/ 10 h 10"/>
                <a:gd name="T2" fmla="*/ 1 w 17"/>
                <a:gd name="T3" fmla="*/ 9 h 10"/>
                <a:gd name="T4" fmla="*/ 0 w 17"/>
                <a:gd name="T5" fmla="*/ 9 h 10"/>
                <a:gd name="T6" fmla="*/ 0 w 17"/>
                <a:gd name="T7" fmla="*/ 8 h 10"/>
                <a:gd name="T8" fmla="*/ 14 w 17"/>
                <a:gd name="T9" fmla="*/ 0 h 10"/>
                <a:gd name="T10" fmla="*/ 17 w 17"/>
                <a:gd name="T11" fmla="*/ 0 h 10"/>
                <a:gd name="T12" fmla="*/ 16 w 17"/>
                <a:gd name="T13" fmla="*/ 1 h 10"/>
                <a:gd name="T14" fmla="*/ 9 w 17"/>
                <a:gd name="T15" fmla="*/ 5 h 10"/>
                <a:gd name="T16" fmla="*/ 8 w 17"/>
                <a:gd name="T17" fmla="*/ 6 h 10"/>
                <a:gd name="T18" fmla="*/ 2 w 17"/>
                <a:gd name="T19" fmla="*/ 10 h 10"/>
                <a:gd name="T20" fmla="*/ 12 w 17"/>
                <a:gd name="T21" fmla="*/ 2 h 10"/>
                <a:gd name="T22" fmla="*/ 2 w 17"/>
                <a:gd name="T23" fmla="*/ 8 h 10"/>
                <a:gd name="T24" fmla="*/ 6 w 17"/>
                <a:gd name="T25" fmla="*/ 5 h 10"/>
                <a:gd name="T26" fmla="*/ 6 w 17"/>
                <a:gd name="T27" fmla="*/ 4 h 10"/>
                <a:gd name="T28" fmla="*/ 7 w 17"/>
                <a:gd name="T29" fmla="*/ 4 h 10"/>
                <a:gd name="T30" fmla="*/ 9 w 17"/>
                <a:gd name="T31" fmla="*/ 3 h 10"/>
                <a:gd name="T32" fmla="*/ 12 w 17"/>
                <a:gd name="T33"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0">
                  <a:moveTo>
                    <a:pt x="2" y="10"/>
                  </a:moveTo>
                  <a:cubicBezTo>
                    <a:pt x="2" y="10"/>
                    <a:pt x="1" y="9"/>
                    <a:pt x="1" y="9"/>
                  </a:cubicBezTo>
                  <a:cubicBezTo>
                    <a:pt x="0" y="9"/>
                    <a:pt x="0" y="9"/>
                    <a:pt x="0" y="9"/>
                  </a:cubicBezTo>
                  <a:cubicBezTo>
                    <a:pt x="0" y="8"/>
                    <a:pt x="0" y="8"/>
                    <a:pt x="0" y="8"/>
                  </a:cubicBezTo>
                  <a:cubicBezTo>
                    <a:pt x="1" y="2"/>
                    <a:pt x="9" y="1"/>
                    <a:pt x="14" y="0"/>
                  </a:cubicBezTo>
                  <a:cubicBezTo>
                    <a:pt x="17" y="0"/>
                    <a:pt x="17" y="0"/>
                    <a:pt x="17" y="0"/>
                  </a:cubicBezTo>
                  <a:cubicBezTo>
                    <a:pt x="16" y="1"/>
                    <a:pt x="16" y="1"/>
                    <a:pt x="16" y="1"/>
                  </a:cubicBezTo>
                  <a:cubicBezTo>
                    <a:pt x="16" y="4"/>
                    <a:pt x="12" y="5"/>
                    <a:pt x="9" y="5"/>
                  </a:cubicBezTo>
                  <a:cubicBezTo>
                    <a:pt x="9" y="5"/>
                    <a:pt x="8" y="6"/>
                    <a:pt x="8" y="6"/>
                  </a:cubicBezTo>
                  <a:cubicBezTo>
                    <a:pt x="7" y="8"/>
                    <a:pt x="5" y="10"/>
                    <a:pt x="2" y="10"/>
                  </a:cubicBezTo>
                  <a:close/>
                  <a:moveTo>
                    <a:pt x="12" y="2"/>
                  </a:moveTo>
                  <a:cubicBezTo>
                    <a:pt x="8" y="3"/>
                    <a:pt x="3" y="4"/>
                    <a:pt x="2" y="8"/>
                  </a:cubicBezTo>
                  <a:cubicBezTo>
                    <a:pt x="4" y="7"/>
                    <a:pt x="6" y="6"/>
                    <a:pt x="6" y="5"/>
                  </a:cubicBezTo>
                  <a:cubicBezTo>
                    <a:pt x="6" y="4"/>
                    <a:pt x="6" y="4"/>
                    <a:pt x="6" y="4"/>
                  </a:cubicBezTo>
                  <a:cubicBezTo>
                    <a:pt x="7" y="4"/>
                    <a:pt x="7" y="4"/>
                    <a:pt x="7" y="4"/>
                  </a:cubicBezTo>
                  <a:cubicBezTo>
                    <a:pt x="7" y="4"/>
                    <a:pt x="8" y="4"/>
                    <a:pt x="9" y="3"/>
                  </a:cubicBezTo>
                  <a:cubicBezTo>
                    <a:pt x="10" y="3"/>
                    <a:pt x="11" y="3"/>
                    <a:pt x="12"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7" name="Freeform 658"/>
            <p:cNvSpPr/>
            <p:nvPr/>
          </p:nvSpPr>
          <p:spPr bwMode="auto">
            <a:xfrm>
              <a:off x="5875338" y="2843039"/>
              <a:ext cx="11113" cy="6350"/>
            </a:xfrm>
            <a:custGeom>
              <a:avLst/>
              <a:gdLst>
                <a:gd name="T0" fmla="*/ 0 w 4"/>
                <a:gd name="T1" fmla="*/ 2 h 2"/>
                <a:gd name="T2" fmla="*/ 4 w 4"/>
                <a:gd name="T3" fmla="*/ 1 h 2"/>
                <a:gd name="T4" fmla="*/ 0 w 4"/>
                <a:gd name="T5" fmla="*/ 2 h 2"/>
              </a:gdLst>
              <a:ahLst/>
              <a:cxnLst>
                <a:cxn ang="0">
                  <a:pos x="T0" y="T1"/>
                </a:cxn>
                <a:cxn ang="0">
                  <a:pos x="T2" y="T3"/>
                </a:cxn>
                <a:cxn ang="0">
                  <a:pos x="T4" y="T5"/>
                </a:cxn>
              </a:cxnLst>
              <a:rect l="0" t="0" r="r" b="b"/>
              <a:pathLst>
                <a:path w="4" h="2">
                  <a:moveTo>
                    <a:pt x="0" y="2"/>
                  </a:moveTo>
                  <a:cubicBezTo>
                    <a:pt x="0" y="0"/>
                    <a:pt x="2" y="0"/>
                    <a:pt x="4" y="1"/>
                  </a:cubicBezTo>
                  <a:cubicBezTo>
                    <a:pt x="3" y="2"/>
                    <a:pt x="2" y="2"/>
                    <a:pt x="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8" name="Freeform 659"/>
            <p:cNvSpPr/>
            <p:nvPr/>
          </p:nvSpPr>
          <p:spPr bwMode="auto">
            <a:xfrm>
              <a:off x="5873751" y="2839864"/>
              <a:ext cx="19050" cy="14288"/>
            </a:xfrm>
            <a:custGeom>
              <a:avLst/>
              <a:gdLst>
                <a:gd name="T0" fmla="*/ 0 w 7"/>
                <a:gd name="T1" fmla="*/ 5 h 5"/>
                <a:gd name="T2" fmla="*/ 0 w 7"/>
                <a:gd name="T3" fmla="*/ 4 h 5"/>
                <a:gd name="T4" fmla="*/ 1 w 7"/>
                <a:gd name="T5" fmla="*/ 1 h 5"/>
                <a:gd name="T6" fmla="*/ 6 w 7"/>
                <a:gd name="T7" fmla="*/ 1 h 5"/>
                <a:gd name="T8" fmla="*/ 7 w 7"/>
                <a:gd name="T9" fmla="*/ 2 h 5"/>
                <a:gd name="T10" fmla="*/ 6 w 7"/>
                <a:gd name="T11" fmla="*/ 3 h 5"/>
                <a:gd name="T12" fmla="*/ 1 w 7"/>
                <a:gd name="T13" fmla="*/ 4 h 5"/>
                <a:gd name="T14" fmla="*/ 0 w 7"/>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0" y="5"/>
                  </a:moveTo>
                  <a:cubicBezTo>
                    <a:pt x="0" y="4"/>
                    <a:pt x="0" y="4"/>
                    <a:pt x="0" y="4"/>
                  </a:cubicBezTo>
                  <a:cubicBezTo>
                    <a:pt x="0" y="2"/>
                    <a:pt x="1" y="2"/>
                    <a:pt x="1" y="1"/>
                  </a:cubicBezTo>
                  <a:cubicBezTo>
                    <a:pt x="2" y="0"/>
                    <a:pt x="4" y="0"/>
                    <a:pt x="6" y="1"/>
                  </a:cubicBezTo>
                  <a:cubicBezTo>
                    <a:pt x="7" y="2"/>
                    <a:pt x="7" y="2"/>
                    <a:pt x="7" y="2"/>
                  </a:cubicBezTo>
                  <a:cubicBezTo>
                    <a:pt x="6" y="3"/>
                    <a:pt x="6" y="3"/>
                    <a:pt x="6" y="3"/>
                  </a:cubicBezTo>
                  <a:cubicBezTo>
                    <a:pt x="4" y="4"/>
                    <a:pt x="3" y="4"/>
                    <a:pt x="1" y="4"/>
                  </a:cubicBezTo>
                  <a:lnTo>
                    <a:pt x="0"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49" name="Freeform 660"/>
            <p:cNvSpPr/>
            <p:nvPr/>
          </p:nvSpPr>
          <p:spPr bwMode="auto">
            <a:xfrm>
              <a:off x="5927726" y="2774777"/>
              <a:ext cx="3175" cy="3175"/>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0"/>
                  </a:cubicBezTo>
                  <a:cubicBezTo>
                    <a:pt x="1" y="0"/>
                    <a:pt x="1" y="1"/>
                    <a:pt x="1" y="1"/>
                  </a:cubicBezTo>
                  <a:cubicBezTo>
                    <a:pt x="0" y="1"/>
                    <a:pt x="1" y="0"/>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0" name="Freeform 661"/>
            <p:cNvSpPr/>
            <p:nvPr/>
          </p:nvSpPr>
          <p:spPr bwMode="auto">
            <a:xfrm>
              <a:off x="5919788" y="2771602"/>
              <a:ext cx="14288" cy="7938"/>
            </a:xfrm>
            <a:custGeom>
              <a:avLst/>
              <a:gdLst>
                <a:gd name="T0" fmla="*/ 5 w 5"/>
                <a:gd name="T1" fmla="*/ 3 h 3"/>
                <a:gd name="T2" fmla="*/ 4 w 5"/>
                <a:gd name="T3" fmla="*/ 3 h 3"/>
                <a:gd name="T4" fmla="*/ 2 w 5"/>
                <a:gd name="T5" fmla="*/ 2 h 3"/>
                <a:gd name="T6" fmla="*/ 0 w 5"/>
                <a:gd name="T7" fmla="*/ 1 h 3"/>
                <a:gd name="T8" fmla="*/ 5 w 5"/>
                <a:gd name="T9" fmla="*/ 0 h 3"/>
                <a:gd name="T10" fmla="*/ 5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5" y="3"/>
                  </a:moveTo>
                  <a:cubicBezTo>
                    <a:pt x="4" y="3"/>
                    <a:pt x="4" y="3"/>
                    <a:pt x="4" y="3"/>
                  </a:cubicBezTo>
                  <a:cubicBezTo>
                    <a:pt x="3" y="3"/>
                    <a:pt x="3" y="2"/>
                    <a:pt x="2" y="2"/>
                  </a:cubicBezTo>
                  <a:cubicBezTo>
                    <a:pt x="0" y="1"/>
                    <a:pt x="0" y="1"/>
                    <a:pt x="0" y="1"/>
                  </a:cubicBezTo>
                  <a:cubicBezTo>
                    <a:pt x="5" y="0"/>
                    <a:pt x="5" y="0"/>
                    <a:pt x="5" y="0"/>
                  </a:cubicBezTo>
                  <a:lnTo>
                    <a:pt x="5" y="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1" name="Freeform 662"/>
            <p:cNvSpPr/>
            <p:nvPr/>
          </p:nvSpPr>
          <p:spPr bwMode="auto">
            <a:xfrm>
              <a:off x="5772151" y="2800177"/>
              <a:ext cx="3175" cy="7938"/>
            </a:xfrm>
            <a:custGeom>
              <a:avLst/>
              <a:gdLst>
                <a:gd name="T0" fmla="*/ 0 w 1"/>
                <a:gd name="T1" fmla="*/ 0 h 3"/>
                <a:gd name="T2" fmla="*/ 0 w 1"/>
                <a:gd name="T3" fmla="*/ 3 h 3"/>
                <a:gd name="T4" fmla="*/ 0 w 1"/>
                <a:gd name="T5" fmla="*/ 0 h 3"/>
              </a:gdLst>
              <a:ahLst/>
              <a:cxnLst>
                <a:cxn ang="0">
                  <a:pos x="T0" y="T1"/>
                </a:cxn>
                <a:cxn ang="0">
                  <a:pos x="T2" y="T3"/>
                </a:cxn>
                <a:cxn ang="0">
                  <a:pos x="T4" y="T5"/>
                </a:cxn>
              </a:cxnLst>
              <a:rect l="0" t="0" r="r" b="b"/>
              <a:pathLst>
                <a:path w="1" h="3">
                  <a:moveTo>
                    <a:pt x="0" y="0"/>
                  </a:moveTo>
                  <a:cubicBezTo>
                    <a:pt x="1" y="1"/>
                    <a:pt x="1" y="2"/>
                    <a:pt x="0" y="3"/>
                  </a:cubicBezTo>
                  <a:cubicBezTo>
                    <a:pt x="0" y="2"/>
                    <a:pt x="0"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2" name="Freeform 663"/>
            <p:cNvSpPr/>
            <p:nvPr/>
          </p:nvSpPr>
          <p:spPr bwMode="auto">
            <a:xfrm>
              <a:off x="5768976" y="2790652"/>
              <a:ext cx="7938" cy="22225"/>
            </a:xfrm>
            <a:custGeom>
              <a:avLst/>
              <a:gdLst>
                <a:gd name="T0" fmla="*/ 1 w 3"/>
                <a:gd name="T1" fmla="*/ 8 h 8"/>
                <a:gd name="T2" fmla="*/ 0 w 3"/>
                <a:gd name="T3" fmla="*/ 6 h 8"/>
                <a:gd name="T4" fmla="*/ 1 w 3"/>
                <a:gd name="T5" fmla="*/ 3 h 8"/>
                <a:gd name="T6" fmla="*/ 2 w 3"/>
                <a:gd name="T7" fmla="*/ 0 h 8"/>
                <a:gd name="T8" fmla="*/ 2 w 3"/>
                <a:gd name="T9" fmla="*/ 3 h 8"/>
                <a:gd name="T10" fmla="*/ 3 w 3"/>
                <a:gd name="T11" fmla="*/ 3 h 8"/>
                <a:gd name="T12" fmla="*/ 2 w 3"/>
                <a:gd name="T13" fmla="*/ 7 h 8"/>
                <a:gd name="T14" fmla="*/ 1 w 3"/>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8">
                  <a:moveTo>
                    <a:pt x="1" y="8"/>
                  </a:moveTo>
                  <a:cubicBezTo>
                    <a:pt x="0" y="6"/>
                    <a:pt x="0" y="6"/>
                    <a:pt x="0" y="6"/>
                  </a:cubicBezTo>
                  <a:cubicBezTo>
                    <a:pt x="0" y="5"/>
                    <a:pt x="0" y="4"/>
                    <a:pt x="1" y="3"/>
                  </a:cubicBezTo>
                  <a:cubicBezTo>
                    <a:pt x="2" y="0"/>
                    <a:pt x="2" y="0"/>
                    <a:pt x="2" y="0"/>
                  </a:cubicBezTo>
                  <a:cubicBezTo>
                    <a:pt x="2" y="3"/>
                    <a:pt x="2" y="3"/>
                    <a:pt x="2" y="3"/>
                  </a:cubicBezTo>
                  <a:cubicBezTo>
                    <a:pt x="2" y="3"/>
                    <a:pt x="3" y="3"/>
                    <a:pt x="3" y="3"/>
                  </a:cubicBezTo>
                  <a:cubicBezTo>
                    <a:pt x="3" y="4"/>
                    <a:pt x="3" y="6"/>
                    <a:pt x="2" y="7"/>
                  </a:cubicBezTo>
                  <a:lnTo>
                    <a:pt x="1" y="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3" name="Freeform 664"/>
            <p:cNvSpPr/>
            <p:nvPr/>
          </p:nvSpPr>
          <p:spPr bwMode="auto">
            <a:xfrm>
              <a:off x="5692776" y="2703339"/>
              <a:ext cx="109538" cy="104775"/>
            </a:xfrm>
            <a:custGeom>
              <a:avLst/>
              <a:gdLst>
                <a:gd name="T0" fmla="*/ 35 w 40"/>
                <a:gd name="T1" fmla="*/ 6 h 38"/>
                <a:gd name="T2" fmla="*/ 21 w 40"/>
                <a:gd name="T3" fmla="*/ 17 h 38"/>
                <a:gd name="T4" fmla="*/ 16 w 40"/>
                <a:gd name="T5" fmla="*/ 16 h 38"/>
                <a:gd name="T6" fmla="*/ 11 w 40"/>
                <a:gd name="T7" fmla="*/ 18 h 38"/>
                <a:gd name="T8" fmla="*/ 3 w 40"/>
                <a:gd name="T9" fmla="*/ 14 h 38"/>
                <a:gd name="T10" fmla="*/ 1 w 40"/>
                <a:gd name="T11" fmla="*/ 20 h 38"/>
                <a:gd name="T12" fmla="*/ 4 w 40"/>
                <a:gd name="T13" fmla="*/ 25 h 38"/>
                <a:gd name="T14" fmla="*/ 11 w 40"/>
                <a:gd name="T15" fmla="*/ 33 h 38"/>
                <a:gd name="T16" fmla="*/ 17 w 40"/>
                <a:gd name="T17" fmla="*/ 34 h 38"/>
                <a:gd name="T18" fmla="*/ 19 w 40"/>
                <a:gd name="T19" fmla="*/ 36 h 38"/>
                <a:gd name="T20" fmla="*/ 23 w 40"/>
                <a:gd name="T21" fmla="*/ 36 h 38"/>
                <a:gd name="T22" fmla="*/ 24 w 40"/>
                <a:gd name="T23" fmla="*/ 38 h 38"/>
                <a:gd name="T24" fmla="*/ 28 w 40"/>
                <a:gd name="T25" fmla="*/ 36 h 38"/>
                <a:gd name="T26" fmla="*/ 29 w 40"/>
                <a:gd name="T27" fmla="*/ 29 h 38"/>
                <a:gd name="T28" fmla="*/ 36 w 40"/>
                <a:gd name="T29" fmla="*/ 18 h 38"/>
                <a:gd name="T30" fmla="*/ 40 w 40"/>
                <a:gd name="T31" fmla="*/ 19 h 38"/>
                <a:gd name="T32" fmla="*/ 33 w 40"/>
                <a:gd name="T33" fmla="*/ 8 h 38"/>
                <a:gd name="T34" fmla="*/ 35 w 40"/>
                <a:gd name="T35" fmla="*/ 8 h 38"/>
                <a:gd name="T36" fmla="*/ 35 w 40"/>
                <a:gd name="T3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8">
                  <a:moveTo>
                    <a:pt x="35" y="6"/>
                  </a:moveTo>
                  <a:cubicBezTo>
                    <a:pt x="25" y="0"/>
                    <a:pt x="27" y="14"/>
                    <a:pt x="21" y="17"/>
                  </a:cubicBezTo>
                  <a:cubicBezTo>
                    <a:pt x="19" y="18"/>
                    <a:pt x="18" y="16"/>
                    <a:pt x="16" y="16"/>
                  </a:cubicBezTo>
                  <a:cubicBezTo>
                    <a:pt x="14" y="16"/>
                    <a:pt x="13" y="18"/>
                    <a:pt x="11" y="18"/>
                  </a:cubicBezTo>
                  <a:cubicBezTo>
                    <a:pt x="7" y="19"/>
                    <a:pt x="4" y="18"/>
                    <a:pt x="3" y="14"/>
                  </a:cubicBezTo>
                  <a:cubicBezTo>
                    <a:pt x="1" y="15"/>
                    <a:pt x="1" y="17"/>
                    <a:pt x="1" y="20"/>
                  </a:cubicBezTo>
                  <a:cubicBezTo>
                    <a:pt x="0" y="23"/>
                    <a:pt x="3" y="23"/>
                    <a:pt x="4" y="25"/>
                  </a:cubicBezTo>
                  <a:cubicBezTo>
                    <a:pt x="6" y="29"/>
                    <a:pt x="5" y="37"/>
                    <a:pt x="11" y="33"/>
                  </a:cubicBezTo>
                  <a:cubicBezTo>
                    <a:pt x="12" y="38"/>
                    <a:pt x="14" y="34"/>
                    <a:pt x="17" y="34"/>
                  </a:cubicBezTo>
                  <a:cubicBezTo>
                    <a:pt x="18" y="34"/>
                    <a:pt x="19" y="35"/>
                    <a:pt x="19" y="36"/>
                  </a:cubicBezTo>
                  <a:cubicBezTo>
                    <a:pt x="20" y="36"/>
                    <a:pt x="22" y="36"/>
                    <a:pt x="23" y="36"/>
                  </a:cubicBezTo>
                  <a:cubicBezTo>
                    <a:pt x="23" y="36"/>
                    <a:pt x="23" y="38"/>
                    <a:pt x="24" y="38"/>
                  </a:cubicBezTo>
                  <a:cubicBezTo>
                    <a:pt x="25" y="38"/>
                    <a:pt x="27" y="37"/>
                    <a:pt x="28" y="36"/>
                  </a:cubicBezTo>
                  <a:cubicBezTo>
                    <a:pt x="30" y="35"/>
                    <a:pt x="31" y="31"/>
                    <a:pt x="29" y="29"/>
                  </a:cubicBezTo>
                  <a:cubicBezTo>
                    <a:pt x="33" y="26"/>
                    <a:pt x="35" y="22"/>
                    <a:pt x="36" y="18"/>
                  </a:cubicBezTo>
                  <a:cubicBezTo>
                    <a:pt x="38" y="19"/>
                    <a:pt x="38" y="19"/>
                    <a:pt x="40" y="19"/>
                  </a:cubicBezTo>
                  <a:cubicBezTo>
                    <a:pt x="36" y="15"/>
                    <a:pt x="36" y="12"/>
                    <a:pt x="33" y="8"/>
                  </a:cubicBezTo>
                  <a:cubicBezTo>
                    <a:pt x="34" y="8"/>
                    <a:pt x="35" y="8"/>
                    <a:pt x="35" y="8"/>
                  </a:cubicBezTo>
                  <a:cubicBezTo>
                    <a:pt x="34" y="7"/>
                    <a:pt x="35" y="6"/>
                    <a:pt x="35"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4" name="Freeform 665"/>
            <p:cNvSpPr>
              <a:spLocks noEditPoints="1"/>
            </p:cNvSpPr>
            <p:nvPr/>
          </p:nvSpPr>
          <p:spPr bwMode="auto">
            <a:xfrm>
              <a:off x="5689601" y="2711277"/>
              <a:ext cx="117475" cy="98425"/>
            </a:xfrm>
            <a:custGeom>
              <a:avLst/>
              <a:gdLst>
                <a:gd name="T0" fmla="*/ 23 w 43"/>
                <a:gd name="T1" fmla="*/ 34 h 36"/>
                <a:gd name="T2" fmla="*/ 22 w 43"/>
                <a:gd name="T3" fmla="*/ 34 h 36"/>
                <a:gd name="T4" fmla="*/ 19 w 43"/>
                <a:gd name="T5" fmla="*/ 33 h 36"/>
                <a:gd name="T6" fmla="*/ 16 w 43"/>
                <a:gd name="T7" fmla="*/ 33 h 36"/>
                <a:gd name="T8" fmla="*/ 12 w 43"/>
                <a:gd name="T9" fmla="*/ 31 h 36"/>
                <a:gd name="T10" fmla="*/ 5 w 43"/>
                <a:gd name="T11" fmla="*/ 26 h 36"/>
                <a:gd name="T12" fmla="*/ 3 w 43"/>
                <a:gd name="T13" fmla="*/ 21 h 36"/>
                <a:gd name="T14" fmla="*/ 1 w 43"/>
                <a:gd name="T15" fmla="*/ 15 h 36"/>
                <a:gd name="T16" fmla="*/ 5 w 43"/>
                <a:gd name="T17" fmla="*/ 10 h 36"/>
                <a:gd name="T18" fmla="*/ 12 w 43"/>
                <a:gd name="T19" fmla="*/ 14 h 36"/>
                <a:gd name="T20" fmla="*/ 17 w 43"/>
                <a:gd name="T21" fmla="*/ 12 h 36"/>
                <a:gd name="T22" fmla="*/ 19 w 43"/>
                <a:gd name="T23" fmla="*/ 13 h 36"/>
                <a:gd name="T24" fmla="*/ 26 w 43"/>
                <a:gd name="T25" fmla="*/ 7 h 36"/>
                <a:gd name="T26" fmla="*/ 36 w 43"/>
                <a:gd name="T27" fmla="*/ 2 h 36"/>
                <a:gd name="T28" fmla="*/ 37 w 43"/>
                <a:gd name="T29" fmla="*/ 3 h 36"/>
                <a:gd name="T30" fmla="*/ 37 w 43"/>
                <a:gd name="T31" fmla="*/ 4 h 36"/>
                <a:gd name="T32" fmla="*/ 36 w 43"/>
                <a:gd name="T33" fmla="*/ 6 h 36"/>
                <a:gd name="T34" fmla="*/ 37 w 43"/>
                <a:gd name="T35" fmla="*/ 9 h 36"/>
                <a:gd name="T36" fmla="*/ 43 w 43"/>
                <a:gd name="T37" fmla="*/ 17 h 36"/>
                <a:gd name="T38" fmla="*/ 41 w 43"/>
                <a:gd name="T39" fmla="*/ 17 h 36"/>
                <a:gd name="T40" fmla="*/ 39 w 43"/>
                <a:gd name="T41" fmla="*/ 17 h 36"/>
                <a:gd name="T42" fmla="*/ 32 w 43"/>
                <a:gd name="T43" fmla="*/ 26 h 36"/>
                <a:gd name="T44" fmla="*/ 29 w 43"/>
                <a:gd name="T45" fmla="*/ 34 h 36"/>
                <a:gd name="T46" fmla="*/ 25 w 43"/>
                <a:gd name="T47" fmla="*/ 36 h 36"/>
                <a:gd name="T48" fmla="*/ 24 w 43"/>
                <a:gd name="T49" fmla="*/ 32 h 36"/>
                <a:gd name="T50" fmla="*/ 25 w 43"/>
                <a:gd name="T51" fmla="*/ 34 h 36"/>
                <a:gd name="T52" fmla="*/ 28 w 43"/>
                <a:gd name="T53" fmla="*/ 32 h 36"/>
                <a:gd name="T54" fmla="*/ 30 w 43"/>
                <a:gd name="T55" fmla="*/ 27 h 36"/>
                <a:gd name="T56" fmla="*/ 30 w 43"/>
                <a:gd name="T57" fmla="*/ 25 h 36"/>
                <a:gd name="T58" fmla="*/ 37 w 43"/>
                <a:gd name="T59" fmla="*/ 13 h 36"/>
                <a:gd name="T60" fmla="*/ 38 w 43"/>
                <a:gd name="T61" fmla="*/ 14 h 36"/>
                <a:gd name="T62" fmla="*/ 33 w 43"/>
                <a:gd name="T63" fmla="*/ 6 h 36"/>
                <a:gd name="T64" fmla="*/ 34 w 43"/>
                <a:gd name="T65" fmla="*/ 4 h 36"/>
                <a:gd name="T66" fmla="*/ 35 w 43"/>
                <a:gd name="T67" fmla="*/ 4 h 36"/>
                <a:gd name="T68" fmla="*/ 32 w 43"/>
                <a:gd name="T69" fmla="*/ 2 h 36"/>
                <a:gd name="T70" fmla="*/ 23 w 43"/>
                <a:gd name="T71" fmla="*/ 15 h 36"/>
                <a:gd name="T72" fmla="*/ 17 w 43"/>
                <a:gd name="T73" fmla="*/ 14 h 36"/>
                <a:gd name="T74" fmla="*/ 13 w 43"/>
                <a:gd name="T75" fmla="*/ 16 h 36"/>
                <a:gd name="T76" fmla="*/ 3 w 43"/>
                <a:gd name="T77" fmla="*/ 16 h 36"/>
                <a:gd name="T78" fmla="*/ 4 w 43"/>
                <a:gd name="T79" fmla="*/ 20 h 36"/>
                <a:gd name="T80" fmla="*/ 7 w 43"/>
                <a:gd name="T81" fmla="*/ 26 h 36"/>
                <a:gd name="T82" fmla="*/ 12 w 43"/>
                <a:gd name="T83" fmla="*/ 29 h 36"/>
                <a:gd name="T84" fmla="*/ 13 w 43"/>
                <a:gd name="T85" fmla="*/ 30 h 36"/>
                <a:gd name="T86" fmla="*/ 15 w 43"/>
                <a:gd name="T87" fmla="*/ 31 h 36"/>
                <a:gd name="T88" fmla="*/ 18 w 43"/>
                <a:gd name="T89" fmla="*/ 30 h 36"/>
                <a:gd name="T90" fmla="*/ 21 w 43"/>
                <a:gd name="T9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 h="36">
                  <a:moveTo>
                    <a:pt x="25" y="36"/>
                  </a:moveTo>
                  <a:cubicBezTo>
                    <a:pt x="23" y="36"/>
                    <a:pt x="23" y="35"/>
                    <a:pt x="23" y="34"/>
                  </a:cubicBezTo>
                  <a:cubicBezTo>
                    <a:pt x="23" y="34"/>
                    <a:pt x="23" y="34"/>
                    <a:pt x="23" y="34"/>
                  </a:cubicBezTo>
                  <a:cubicBezTo>
                    <a:pt x="23" y="34"/>
                    <a:pt x="22" y="34"/>
                    <a:pt x="22" y="34"/>
                  </a:cubicBezTo>
                  <a:cubicBezTo>
                    <a:pt x="21" y="34"/>
                    <a:pt x="21" y="34"/>
                    <a:pt x="20" y="34"/>
                  </a:cubicBezTo>
                  <a:cubicBezTo>
                    <a:pt x="20" y="33"/>
                    <a:pt x="19" y="33"/>
                    <a:pt x="19" y="33"/>
                  </a:cubicBezTo>
                  <a:cubicBezTo>
                    <a:pt x="19" y="32"/>
                    <a:pt x="18" y="32"/>
                    <a:pt x="18" y="32"/>
                  </a:cubicBezTo>
                  <a:cubicBezTo>
                    <a:pt x="17" y="32"/>
                    <a:pt x="17" y="32"/>
                    <a:pt x="16" y="33"/>
                  </a:cubicBezTo>
                  <a:cubicBezTo>
                    <a:pt x="15" y="33"/>
                    <a:pt x="14" y="34"/>
                    <a:pt x="14" y="34"/>
                  </a:cubicBezTo>
                  <a:cubicBezTo>
                    <a:pt x="12" y="34"/>
                    <a:pt x="12" y="33"/>
                    <a:pt x="12" y="31"/>
                  </a:cubicBezTo>
                  <a:cubicBezTo>
                    <a:pt x="11" y="32"/>
                    <a:pt x="10" y="32"/>
                    <a:pt x="9" y="32"/>
                  </a:cubicBezTo>
                  <a:cubicBezTo>
                    <a:pt x="7" y="32"/>
                    <a:pt x="6" y="29"/>
                    <a:pt x="5" y="26"/>
                  </a:cubicBezTo>
                  <a:cubicBezTo>
                    <a:pt x="5" y="25"/>
                    <a:pt x="4" y="24"/>
                    <a:pt x="4" y="23"/>
                  </a:cubicBezTo>
                  <a:cubicBezTo>
                    <a:pt x="4" y="22"/>
                    <a:pt x="3" y="22"/>
                    <a:pt x="3" y="21"/>
                  </a:cubicBezTo>
                  <a:cubicBezTo>
                    <a:pt x="2" y="20"/>
                    <a:pt x="0" y="19"/>
                    <a:pt x="1" y="16"/>
                  </a:cubicBezTo>
                  <a:cubicBezTo>
                    <a:pt x="1" y="16"/>
                    <a:pt x="1" y="16"/>
                    <a:pt x="1" y="15"/>
                  </a:cubicBezTo>
                  <a:cubicBezTo>
                    <a:pt x="1" y="14"/>
                    <a:pt x="2" y="11"/>
                    <a:pt x="4" y="10"/>
                  </a:cubicBezTo>
                  <a:cubicBezTo>
                    <a:pt x="5" y="10"/>
                    <a:pt x="5" y="10"/>
                    <a:pt x="5" y="10"/>
                  </a:cubicBezTo>
                  <a:cubicBezTo>
                    <a:pt x="5" y="11"/>
                    <a:pt x="5" y="11"/>
                    <a:pt x="5" y="11"/>
                  </a:cubicBezTo>
                  <a:cubicBezTo>
                    <a:pt x="6" y="14"/>
                    <a:pt x="9" y="15"/>
                    <a:pt x="12" y="14"/>
                  </a:cubicBezTo>
                  <a:cubicBezTo>
                    <a:pt x="13" y="14"/>
                    <a:pt x="13" y="14"/>
                    <a:pt x="14" y="13"/>
                  </a:cubicBezTo>
                  <a:cubicBezTo>
                    <a:pt x="15" y="13"/>
                    <a:pt x="15" y="12"/>
                    <a:pt x="17" y="12"/>
                  </a:cubicBezTo>
                  <a:cubicBezTo>
                    <a:pt x="17" y="12"/>
                    <a:pt x="17" y="12"/>
                    <a:pt x="17" y="12"/>
                  </a:cubicBezTo>
                  <a:cubicBezTo>
                    <a:pt x="18" y="12"/>
                    <a:pt x="19" y="12"/>
                    <a:pt x="19" y="13"/>
                  </a:cubicBezTo>
                  <a:cubicBezTo>
                    <a:pt x="20" y="13"/>
                    <a:pt x="21" y="13"/>
                    <a:pt x="22" y="13"/>
                  </a:cubicBezTo>
                  <a:cubicBezTo>
                    <a:pt x="24" y="12"/>
                    <a:pt x="25" y="9"/>
                    <a:pt x="26" y="7"/>
                  </a:cubicBezTo>
                  <a:cubicBezTo>
                    <a:pt x="27" y="4"/>
                    <a:pt x="28" y="0"/>
                    <a:pt x="32" y="0"/>
                  </a:cubicBezTo>
                  <a:cubicBezTo>
                    <a:pt x="33" y="0"/>
                    <a:pt x="34" y="1"/>
                    <a:pt x="36" y="2"/>
                  </a:cubicBezTo>
                  <a:cubicBezTo>
                    <a:pt x="36" y="2"/>
                    <a:pt x="36" y="2"/>
                    <a:pt x="36" y="2"/>
                  </a:cubicBezTo>
                  <a:cubicBezTo>
                    <a:pt x="37" y="3"/>
                    <a:pt x="37" y="3"/>
                    <a:pt x="37" y="3"/>
                  </a:cubicBezTo>
                  <a:cubicBezTo>
                    <a:pt x="37" y="3"/>
                    <a:pt x="37" y="3"/>
                    <a:pt x="37" y="3"/>
                  </a:cubicBezTo>
                  <a:cubicBezTo>
                    <a:pt x="36" y="3"/>
                    <a:pt x="36" y="4"/>
                    <a:pt x="37" y="4"/>
                  </a:cubicBezTo>
                  <a:cubicBezTo>
                    <a:pt x="40" y="6"/>
                    <a:pt x="40" y="6"/>
                    <a:pt x="40" y="6"/>
                  </a:cubicBezTo>
                  <a:cubicBezTo>
                    <a:pt x="36" y="6"/>
                    <a:pt x="36" y="6"/>
                    <a:pt x="36" y="6"/>
                  </a:cubicBezTo>
                  <a:cubicBezTo>
                    <a:pt x="36" y="6"/>
                    <a:pt x="36" y="6"/>
                    <a:pt x="36" y="6"/>
                  </a:cubicBezTo>
                  <a:cubicBezTo>
                    <a:pt x="36" y="7"/>
                    <a:pt x="37" y="8"/>
                    <a:pt x="37" y="9"/>
                  </a:cubicBezTo>
                  <a:cubicBezTo>
                    <a:pt x="38" y="11"/>
                    <a:pt x="39" y="13"/>
                    <a:pt x="41" y="15"/>
                  </a:cubicBezTo>
                  <a:cubicBezTo>
                    <a:pt x="43" y="17"/>
                    <a:pt x="43" y="17"/>
                    <a:pt x="43" y="17"/>
                  </a:cubicBezTo>
                  <a:cubicBezTo>
                    <a:pt x="41" y="17"/>
                    <a:pt x="41" y="17"/>
                    <a:pt x="41" y="17"/>
                  </a:cubicBezTo>
                  <a:cubicBezTo>
                    <a:pt x="41" y="17"/>
                    <a:pt x="41" y="17"/>
                    <a:pt x="41" y="17"/>
                  </a:cubicBezTo>
                  <a:cubicBezTo>
                    <a:pt x="40" y="17"/>
                    <a:pt x="40" y="17"/>
                    <a:pt x="40" y="17"/>
                  </a:cubicBezTo>
                  <a:cubicBezTo>
                    <a:pt x="39" y="17"/>
                    <a:pt x="39" y="17"/>
                    <a:pt x="39" y="17"/>
                  </a:cubicBezTo>
                  <a:cubicBezTo>
                    <a:pt x="39" y="17"/>
                    <a:pt x="38" y="17"/>
                    <a:pt x="38" y="16"/>
                  </a:cubicBezTo>
                  <a:cubicBezTo>
                    <a:pt x="37" y="19"/>
                    <a:pt x="35" y="23"/>
                    <a:pt x="32" y="26"/>
                  </a:cubicBezTo>
                  <a:cubicBezTo>
                    <a:pt x="32" y="27"/>
                    <a:pt x="32" y="28"/>
                    <a:pt x="32" y="29"/>
                  </a:cubicBezTo>
                  <a:cubicBezTo>
                    <a:pt x="32" y="31"/>
                    <a:pt x="31" y="33"/>
                    <a:pt x="29" y="34"/>
                  </a:cubicBezTo>
                  <a:cubicBezTo>
                    <a:pt x="29" y="34"/>
                    <a:pt x="29" y="34"/>
                    <a:pt x="28" y="35"/>
                  </a:cubicBezTo>
                  <a:cubicBezTo>
                    <a:pt x="27" y="35"/>
                    <a:pt x="26" y="36"/>
                    <a:pt x="25" y="36"/>
                  </a:cubicBezTo>
                  <a:close/>
                  <a:moveTo>
                    <a:pt x="22" y="32"/>
                  </a:moveTo>
                  <a:cubicBezTo>
                    <a:pt x="23" y="32"/>
                    <a:pt x="23" y="32"/>
                    <a:pt x="24" y="32"/>
                  </a:cubicBezTo>
                  <a:cubicBezTo>
                    <a:pt x="25" y="32"/>
                    <a:pt x="25" y="33"/>
                    <a:pt x="25" y="34"/>
                  </a:cubicBezTo>
                  <a:cubicBezTo>
                    <a:pt x="25" y="34"/>
                    <a:pt x="25" y="34"/>
                    <a:pt x="25" y="34"/>
                  </a:cubicBezTo>
                  <a:cubicBezTo>
                    <a:pt x="26" y="34"/>
                    <a:pt x="27" y="33"/>
                    <a:pt x="27" y="33"/>
                  </a:cubicBezTo>
                  <a:cubicBezTo>
                    <a:pt x="28" y="33"/>
                    <a:pt x="28" y="32"/>
                    <a:pt x="28" y="32"/>
                  </a:cubicBezTo>
                  <a:cubicBezTo>
                    <a:pt x="29" y="32"/>
                    <a:pt x="30" y="30"/>
                    <a:pt x="30" y="29"/>
                  </a:cubicBezTo>
                  <a:cubicBezTo>
                    <a:pt x="30" y="28"/>
                    <a:pt x="30" y="27"/>
                    <a:pt x="30" y="27"/>
                  </a:cubicBezTo>
                  <a:cubicBezTo>
                    <a:pt x="29" y="26"/>
                    <a:pt x="29" y="26"/>
                    <a:pt x="29" y="26"/>
                  </a:cubicBezTo>
                  <a:cubicBezTo>
                    <a:pt x="30" y="25"/>
                    <a:pt x="30" y="25"/>
                    <a:pt x="30" y="25"/>
                  </a:cubicBezTo>
                  <a:cubicBezTo>
                    <a:pt x="34" y="22"/>
                    <a:pt x="36" y="18"/>
                    <a:pt x="36" y="15"/>
                  </a:cubicBezTo>
                  <a:cubicBezTo>
                    <a:pt x="37" y="13"/>
                    <a:pt x="37" y="13"/>
                    <a:pt x="37" y="13"/>
                  </a:cubicBezTo>
                  <a:cubicBezTo>
                    <a:pt x="38" y="14"/>
                    <a:pt x="38" y="14"/>
                    <a:pt x="38" y="14"/>
                  </a:cubicBezTo>
                  <a:cubicBezTo>
                    <a:pt x="38" y="14"/>
                    <a:pt x="38" y="14"/>
                    <a:pt x="38" y="14"/>
                  </a:cubicBezTo>
                  <a:cubicBezTo>
                    <a:pt x="37" y="13"/>
                    <a:pt x="36" y="11"/>
                    <a:pt x="36" y="10"/>
                  </a:cubicBezTo>
                  <a:cubicBezTo>
                    <a:pt x="35" y="8"/>
                    <a:pt x="34" y="7"/>
                    <a:pt x="33" y="6"/>
                  </a:cubicBezTo>
                  <a:cubicBezTo>
                    <a:pt x="32" y="4"/>
                    <a:pt x="32" y="4"/>
                    <a:pt x="32" y="4"/>
                  </a:cubicBezTo>
                  <a:cubicBezTo>
                    <a:pt x="34" y="4"/>
                    <a:pt x="34" y="4"/>
                    <a:pt x="34" y="4"/>
                  </a:cubicBezTo>
                  <a:cubicBezTo>
                    <a:pt x="34" y="4"/>
                    <a:pt x="34" y="4"/>
                    <a:pt x="34" y="4"/>
                  </a:cubicBezTo>
                  <a:cubicBezTo>
                    <a:pt x="34" y="4"/>
                    <a:pt x="34" y="4"/>
                    <a:pt x="35" y="4"/>
                  </a:cubicBezTo>
                  <a:cubicBezTo>
                    <a:pt x="35" y="4"/>
                    <a:pt x="35" y="4"/>
                    <a:pt x="35" y="3"/>
                  </a:cubicBezTo>
                  <a:cubicBezTo>
                    <a:pt x="33" y="3"/>
                    <a:pt x="32" y="2"/>
                    <a:pt x="32" y="2"/>
                  </a:cubicBezTo>
                  <a:cubicBezTo>
                    <a:pt x="30" y="2"/>
                    <a:pt x="29" y="4"/>
                    <a:pt x="27" y="8"/>
                  </a:cubicBezTo>
                  <a:cubicBezTo>
                    <a:pt x="26" y="10"/>
                    <a:pt x="25" y="13"/>
                    <a:pt x="23" y="15"/>
                  </a:cubicBezTo>
                  <a:cubicBezTo>
                    <a:pt x="21" y="15"/>
                    <a:pt x="19" y="15"/>
                    <a:pt x="19" y="14"/>
                  </a:cubicBezTo>
                  <a:cubicBezTo>
                    <a:pt x="18" y="14"/>
                    <a:pt x="18" y="14"/>
                    <a:pt x="17" y="14"/>
                  </a:cubicBezTo>
                  <a:cubicBezTo>
                    <a:pt x="16" y="14"/>
                    <a:pt x="16" y="15"/>
                    <a:pt x="15" y="15"/>
                  </a:cubicBezTo>
                  <a:cubicBezTo>
                    <a:pt x="14" y="15"/>
                    <a:pt x="14" y="16"/>
                    <a:pt x="13" y="16"/>
                  </a:cubicBezTo>
                  <a:cubicBezTo>
                    <a:pt x="9" y="17"/>
                    <a:pt x="6" y="16"/>
                    <a:pt x="4" y="13"/>
                  </a:cubicBezTo>
                  <a:cubicBezTo>
                    <a:pt x="3" y="13"/>
                    <a:pt x="3" y="14"/>
                    <a:pt x="3" y="16"/>
                  </a:cubicBezTo>
                  <a:cubicBezTo>
                    <a:pt x="3" y="16"/>
                    <a:pt x="3" y="16"/>
                    <a:pt x="3" y="17"/>
                  </a:cubicBezTo>
                  <a:cubicBezTo>
                    <a:pt x="2" y="18"/>
                    <a:pt x="3" y="19"/>
                    <a:pt x="4" y="20"/>
                  </a:cubicBezTo>
                  <a:cubicBezTo>
                    <a:pt x="5" y="20"/>
                    <a:pt x="5" y="21"/>
                    <a:pt x="6" y="22"/>
                  </a:cubicBezTo>
                  <a:cubicBezTo>
                    <a:pt x="6" y="23"/>
                    <a:pt x="7" y="24"/>
                    <a:pt x="7" y="26"/>
                  </a:cubicBezTo>
                  <a:cubicBezTo>
                    <a:pt x="8" y="28"/>
                    <a:pt x="8" y="30"/>
                    <a:pt x="9" y="30"/>
                  </a:cubicBezTo>
                  <a:cubicBezTo>
                    <a:pt x="10" y="30"/>
                    <a:pt x="11" y="30"/>
                    <a:pt x="12" y="29"/>
                  </a:cubicBezTo>
                  <a:cubicBezTo>
                    <a:pt x="13" y="28"/>
                    <a:pt x="13" y="28"/>
                    <a:pt x="13" y="28"/>
                  </a:cubicBezTo>
                  <a:cubicBezTo>
                    <a:pt x="13" y="30"/>
                    <a:pt x="13" y="30"/>
                    <a:pt x="13" y="30"/>
                  </a:cubicBezTo>
                  <a:cubicBezTo>
                    <a:pt x="13" y="31"/>
                    <a:pt x="14" y="32"/>
                    <a:pt x="14" y="32"/>
                  </a:cubicBezTo>
                  <a:cubicBezTo>
                    <a:pt x="14" y="32"/>
                    <a:pt x="14" y="31"/>
                    <a:pt x="15" y="31"/>
                  </a:cubicBezTo>
                  <a:cubicBezTo>
                    <a:pt x="16" y="30"/>
                    <a:pt x="17" y="30"/>
                    <a:pt x="18" y="30"/>
                  </a:cubicBezTo>
                  <a:cubicBezTo>
                    <a:pt x="18" y="30"/>
                    <a:pt x="18" y="30"/>
                    <a:pt x="18" y="30"/>
                  </a:cubicBezTo>
                  <a:cubicBezTo>
                    <a:pt x="19" y="30"/>
                    <a:pt x="20" y="31"/>
                    <a:pt x="21" y="31"/>
                  </a:cubicBezTo>
                  <a:cubicBezTo>
                    <a:pt x="21" y="32"/>
                    <a:pt x="21" y="32"/>
                    <a:pt x="21" y="32"/>
                  </a:cubicBezTo>
                  <a:cubicBezTo>
                    <a:pt x="21" y="32"/>
                    <a:pt x="21" y="32"/>
                    <a:pt x="22" y="3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5" name="Freeform 666"/>
            <p:cNvSpPr/>
            <p:nvPr/>
          </p:nvSpPr>
          <p:spPr bwMode="auto">
            <a:xfrm>
              <a:off x="5654676" y="2820814"/>
              <a:ext cx="101600" cy="36513"/>
            </a:xfrm>
            <a:custGeom>
              <a:avLst/>
              <a:gdLst>
                <a:gd name="T0" fmla="*/ 27 w 37"/>
                <a:gd name="T1" fmla="*/ 11 h 13"/>
                <a:gd name="T2" fmla="*/ 16 w 37"/>
                <a:gd name="T3" fmla="*/ 9 h 13"/>
                <a:gd name="T4" fmla="*/ 5 w 37"/>
                <a:gd name="T5" fmla="*/ 7 h 13"/>
                <a:gd name="T6" fmla="*/ 5 w 37"/>
                <a:gd name="T7" fmla="*/ 7 h 13"/>
                <a:gd name="T8" fmla="*/ 0 w 37"/>
                <a:gd name="T9" fmla="*/ 5 h 13"/>
                <a:gd name="T10" fmla="*/ 9 w 37"/>
                <a:gd name="T11" fmla="*/ 3 h 13"/>
                <a:gd name="T12" fmla="*/ 13 w 37"/>
                <a:gd name="T13" fmla="*/ 5 h 13"/>
                <a:gd name="T14" fmla="*/ 20 w 37"/>
                <a:gd name="T15" fmla="*/ 6 h 13"/>
                <a:gd name="T16" fmla="*/ 22 w 37"/>
                <a:gd name="T17" fmla="*/ 5 h 13"/>
                <a:gd name="T18" fmla="*/ 23 w 37"/>
                <a:gd name="T19" fmla="*/ 5 h 13"/>
                <a:gd name="T20" fmla="*/ 29 w 37"/>
                <a:gd name="T21" fmla="*/ 6 h 13"/>
                <a:gd name="T22" fmla="*/ 35 w 37"/>
                <a:gd name="T23" fmla="*/ 9 h 13"/>
                <a:gd name="T24" fmla="*/ 37 w 37"/>
                <a:gd name="T25" fmla="*/ 13 h 13"/>
                <a:gd name="T26" fmla="*/ 27 w 37"/>
                <a:gd name="T2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13">
                  <a:moveTo>
                    <a:pt x="27" y="11"/>
                  </a:moveTo>
                  <a:cubicBezTo>
                    <a:pt x="23" y="12"/>
                    <a:pt x="20" y="9"/>
                    <a:pt x="16" y="9"/>
                  </a:cubicBezTo>
                  <a:cubicBezTo>
                    <a:pt x="12" y="9"/>
                    <a:pt x="9" y="9"/>
                    <a:pt x="5" y="7"/>
                  </a:cubicBezTo>
                  <a:cubicBezTo>
                    <a:pt x="5" y="7"/>
                    <a:pt x="5" y="7"/>
                    <a:pt x="5" y="7"/>
                  </a:cubicBezTo>
                  <a:cubicBezTo>
                    <a:pt x="4" y="6"/>
                    <a:pt x="1" y="6"/>
                    <a:pt x="0" y="5"/>
                  </a:cubicBezTo>
                  <a:cubicBezTo>
                    <a:pt x="1" y="5"/>
                    <a:pt x="8" y="0"/>
                    <a:pt x="9" y="3"/>
                  </a:cubicBezTo>
                  <a:cubicBezTo>
                    <a:pt x="9" y="4"/>
                    <a:pt x="12" y="4"/>
                    <a:pt x="13" y="5"/>
                  </a:cubicBezTo>
                  <a:cubicBezTo>
                    <a:pt x="15" y="6"/>
                    <a:pt x="17" y="6"/>
                    <a:pt x="20" y="6"/>
                  </a:cubicBezTo>
                  <a:cubicBezTo>
                    <a:pt x="21" y="6"/>
                    <a:pt x="21" y="5"/>
                    <a:pt x="22" y="5"/>
                  </a:cubicBezTo>
                  <a:cubicBezTo>
                    <a:pt x="23" y="4"/>
                    <a:pt x="23" y="5"/>
                    <a:pt x="23" y="5"/>
                  </a:cubicBezTo>
                  <a:cubicBezTo>
                    <a:pt x="25" y="5"/>
                    <a:pt x="28" y="5"/>
                    <a:pt x="29" y="6"/>
                  </a:cubicBezTo>
                  <a:cubicBezTo>
                    <a:pt x="31" y="9"/>
                    <a:pt x="31" y="9"/>
                    <a:pt x="35" y="9"/>
                  </a:cubicBezTo>
                  <a:cubicBezTo>
                    <a:pt x="37" y="10"/>
                    <a:pt x="36" y="11"/>
                    <a:pt x="37" y="13"/>
                  </a:cubicBezTo>
                  <a:cubicBezTo>
                    <a:pt x="33" y="12"/>
                    <a:pt x="30" y="13"/>
                    <a:pt x="27"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6" name="Freeform 667"/>
            <p:cNvSpPr>
              <a:spLocks noEditPoints="1"/>
            </p:cNvSpPr>
            <p:nvPr/>
          </p:nvSpPr>
          <p:spPr bwMode="auto">
            <a:xfrm>
              <a:off x="5648326" y="2823989"/>
              <a:ext cx="112713" cy="38100"/>
            </a:xfrm>
            <a:custGeom>
              <a:avLst/>
              <a:gdLst>
                <a:gd name="T0" fmla="*/ 38 w 41"/>
                <a:gd name="T1" fmla="*/ 13 h 14"/>
                <a:gd name="T2" fmla="*/ 29 w 41"/>
                <a:gd name="T3" fmla="*/ 11 h 14"/>
                <a:gd name="T4" fmla="*/ 18 w 41"/>
                <a:gd name="T5" fmla="*/ 9 h 14"/>
                <a:gd name="T6" fmla="*/ 6 w 41"/>
                <a:gd name="T7" fmla="*/ 7 h 14"/>
                <a:gd name="T8" fmla="*/ 5 w 41"/>
                <a:gd name="T9" fmla="*/ 6 h 14"/>
                <a:gd name="T10" fmla="*/ 0 w 41"/>
                <a:gd name="T11" fmla="*/ 2 h 14"/>
                <a:gd name="T12" fmla="*/ 4 w 41"/>
                <a:gd name="T13" fmla="*/ 2 h 14"/>
                <a:gd name="T14" fmla="*/ 12 w 41"/>
                <a:gd name="T15" fmla="*/ 1 h 14"/>
                <a:gd name="T16" fmla="*/ 16 w 41"/>
                <a:gd name="T17" fmla="*/ 3 h 14"/>
                <a:gd name="T18" fmla="*/ 22 w 41"/>
                <a:gd name="T19" fmla="*/ 4 h 14"/>
                <a:gd name="T20" fmla="*/ 23 w 41"/>
                <a:gd name="T21" fmla="*/ 3 h 14"/>
                <a:gd name="T22" fmla="*/ 26 w 41"/>
                <a:gd name="T23" fmla="*/ 3 h 14"/>
                <a:gd name="T24" fmla="*/ 32 w 41"/>
                <a:gd name="T25" fmla="*/ 5 h 14"/>
                <a:gd name="T26" fmla="*/ 37 w 41"/>
                <a:gd name="T27" fmla="*/ 7 h 14"/>
                <a:gd name="T28" fmla="*/ 40 w 41"/>
                <a:gd name="T29" fmla="*/ 12 h 14"/>
                <a:gd name="T30" fmla="*/ 29 w 41"/>
                <a:gd name="T31" fmla="*/ 9 h 14"/>
                <a:gd name="T32" fmla="*/ 34 w 41"/>
                <a:gd name="T33" fmla="*/ 10 h 14"/>
                <a:gd name="T34" fmla="*/ 37 w 41"/>
                <a:gd name="T35" fmla="*/ 10 h 14"/>
                <a:gd name="T36" fmla="*/ 37 w 41"/>
                <a:gd name="T37" fmla="*/ 9 h 14"/>
                <a:gd name="T38" fmla="*/ 36 w 41"/>
                <a:gd name="T39" fmla="*/ 9 h 14"/>
                <a:gd name="T40" fmla="*/ 27 w 41"/>
                <a:gd name="T41" fmla="*/ 5 h 14"/>
                <a:gd name="T42" fmla="*/ 26 w 41"/>
                <a:gd name="T43" fmla="*/ 5 h 14"/>
                <a:gd name="T44" fmla="*/ 24 w 41"/>
                <a:gd name="T45" fmla="*/ 5 h 14"/>
                <a:gd name="T46" fmla="*/ 24 w 41"/>
                <a:gd name="T47" fmla="*/ 4 h 14"/>
                <a:gd name="T48" fmla="*/ 22 w 41"/>
                <a:gd name="T49" fmla="*/ 6 h 14"/>
                <a:gd name="T50" fmla="*/ 15 w 41"/>
                <a:gd name="T51" fmla="*/ 4 h 14"/>
                <a:gd name="T52" fmla="*/ 10 w 41"/>
                <a:gd name="T53" fmla="*/ 2 h 14"/>
                <a:gd name="T54" fmla="*/ 5 w 41"/>
                <a:gd name="T55" fmla="*/ 4 h 14"/>
                <a:gd name="T56" fmla="*/ 6 w 41"/>
                <a:gd name="T57" fmla="*/ 4 h 14"/>
                <a:gd name="T58" fmla="*/ 9 w 41"/>
                <a:gd name="T59" fmla="*/ 5 h 14"/>
                <a:gd name="T60" fmla="*/ 16 w 41"/>
                <a:gd name="T61" fmla="*/ 7 h 14"/>
                <a:gd name="T62" fmla="*/ 23 w 41"/>
                <a:gd name="T63" fmla="*/ 8 h 14"/>
                <a:gd name="T64" fmla="*/ 29 w 41"/>
                <a:gd name="T6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4">
                  <a:moveTo>
                    <a:pt x="41" y="14"/>
                  </a:moveTo>
                  <a:cubicBezTo>
                    <a:pt x="38" y="13"/>
                    <a:pt x="38" y="13"/>
                    <a:pt x="38" y="13"/>
                  </a:cubicBezTo>
                  <a:cubicBezTo>
                    <a:pt x="37" y="13"/>
                    <a:pt x="35" y="13"/>
                    <a:pt x="33" y="12"/>
                  </a:cubicBezTo>
                  <a:cubicBezTo>
                    <a:pt x="32" y="12"/>
                    <a:pt x="31" y="12"/>
                    <a:pt x="29" y="11"/>
                  </a:cubicBezTo>
                  <a:cubicBezTo>
                    <a:pt x="27" y="12"/>
                    <a:pt x="24" y="11"/>
                    <a:pt x="22" y="10"/>
                  </a:cubicBezTo>
                  <a:cubicBezTo>
                    <a:pt x="21" y="10"/>
                    <a:pt x="19" y="9"/>
                    <a:pt x="18" y="9"/>
                  </a:cubicBezTo>
                  <a:cubicBezTo>
                    <a:pt x="17" y="9"/>
                    <a:pt x="16" y="9"/>
                    <a:pt x="16" y="9"/>
                  </a:cubicBezTo>
                  <a:cubicBezTo>
                    <a:pt x="13" y="9"/>
                    <a:pt x="10" y="9"/>
                    <a:pt x="6" y="7"/>
                  </a:cubicBezTo>
                  <a:cubicBezTo>
                    <a:pt x="5" y="6"/>
                    <a:pt x="5" y="6"/>
                    <a:pt x="5" y="6"/>
                  </a:cubicBezTo>
                  <a:cubicBezTo>
                    <a:pt x="5" y="6"/>
                    <a:pt x="5" y="6"/>
                    <a:pt x="5" y="6"/>
                  </a:cubicBezTo>
                  <a:cubicBezTo>
                    <a:pt x="4" y="6"/>
                    <a:pt x="2" y="6"/>
                    <a:pt x="2" y="4"/>
                  </a:cubicBezTo>
                  <a:cubicBezTo>
                    <a:pt x="0" y="2"/>
                    <a:pt x="0" y="2"/>
                    <a:pt x="0" y="2"/>
                  </a:cubicBezTo>
                  <a:cubicBezTo>
                    <a:pt x="2" y="3"/>
                    <a:pt x="2" y="3"/>
                    <a:pt x="2" y="3"/>
                  </a:cubicBezTo>
                  <a:cubicBezTo>
                    <a:pt x="3" y="3"/>
                    <a:pt x="3" y="2"/>
                    <a:pt x="4" y="2"/>
                  </a:cubicBezTo>
                  <a:cubicBezTo>
                    <a:pt x="6" y="1"/>
                    <a:pt x="8" y="0"/>
                    <a:pt x="9" y="0"/>
                  </a:cubicBezTo>
                  <a:cubicBezTo>
                    <a:pt x="10" y="0"/>
                    <a:pt x="11" y="0"/>
                    <a:pt x="12" y="1"/>
                  </a:cubicBezTo>
                  <a:cubicBezTo>
                    <a:pt x="12" y="1"/>
                    <a:pt x="13" y="2"/>
                    <a:pt x="13" y="2"/>
                  </a:cubicBezTo>
                  <a:cubicBezTo>
                    <a:pt x="14" y="2"/>
                    <a:pt x="15" y="2"/>
                    <a:pt x="16" y="3"/>
                  </a:cubicBezTo>
                  <a:cubicBezTo>
                    <a:pt x="17" y="4"/>
                    <a:pt x="19" y="4"/>
                    <a:pt x="20" y="4"/>
                  </a:cubicBezTo>
                  <a:cubicBezTo>
                    <a:pt x="21" y="4"/>
                    <a:pt x="21" y="4"/>
                    <a:pt x="22" y="4"/>
                  </a:cubicBezTo>
                  <a:cubicBezTo>
                    <a:pt x="22" y="4"/>
                    <a:pt x="22" y="4"/>
                    <a:pt x="22" y="4"/>
                  </a:cubicBezTo>
                  <a:cubicBezTo>
                    <a:pt x="22" y="3"/>
                    <a:pt x="22" y="3"/>
                    <a:pt x="23" y="3"/>
                  </a:cubicBezTo>
                  <a:cubicBezTo>
                    <a:pt x="24" y="2"/>
                    <a:pt x="25" y="3"/>
                    <a:pt x="25" y="3"/>
                  </a:cubicBezTo>
                  <a:cubicBezTo>
                    <a:pt x="26" y="3"/>
                    <a:pt x="26" y="3"/>
                    <a:pt x="26" y="3"/>
                  </a:cubicBezTo>
                  <a:cubicBezTo>
                    <a:pt x="26" y="3"/>
                    <a:pt x="27" y="3"/>
                    <a:pt x="27" y="3"/>
                  </a:cubicBezTo>
                  <a:cubicBezTo>
                    <a:pt x="28" y="3"/>
                    <a:pt x="31" y="3"/>
                    <a:pt x="32" y="5"/>
                  </a:cubicBezTo>
                  <a:cubicBezTo>
                    <a:pt x="33" y="7"/>
                    <a:pt x="33" y="7"/>
                    <a:pt x="36" y="7"/>
                  </a:cubicBezTo>
                  <a:cubicBezTo>
                    <a:pt x="37" y="7"/>
                    <a:pt x="37" y="7"/>
                    <a:pt x="37" y="7"/>
                  </a:cubicBezTo>
                  <a:cubicBezTo>
                    <a:pt x="39" y="8"/>
                    <a:pt x="39" y="9"/>
                    <a:pt x="39" y="10"/>
                  </a:cubicBezTo>
                  <a:cubicBezTo>
                    <a:pt x="39" y="11"/>
                    <a:pt x="39" y="11"/>
                    <a:pt x="40" y="12"/>
                  </a:cubicBezTo>
                  <a:lnTo>
                    <a:pt x="41" y="14"/>
                  </a:lnTo>
                  <a:close/>
                  <a:moveTo>
                    <a:pt x="29" y="9"/>
                  </a:moveTo>
                  <a:cubicBezTo>
                    <a:pt x="30" y="10"/>
                    <a:pt x="30" y="10"/>
                    <a:pt x="30" y="10"/>
                  </a:cubicBezTo>
                  <a:cubicBezTo>
                    <a:pt x="31" y="10"/>
                    <a:pt x="32" y="10"/>
                    <a:pt x="34" y="10"/>
                  </a:cubicBezTo>
                  <a:cubicBezTo>
                    <a:pt x="35" y="11"/>
                    <a:pt x="36" y="11"/>
                    <a:pt x="37" y="11"/>
                  </a:cubicBezTo>
                  <a:cubicBezTo>
                    <a:pt x="37" y="11"/>
                    <a:pt x="37" y="11"/>
                    <a:pt x="37" y="10"/>
                  </a:cubicBezTo>
                  <a:cubicBezTo>
                    <a:pt x="37" y="10"/>
                    <a:pt x="37" y="10"/>
                    <a:pt x="37" y="9"/>
                  </a:cubicBezTo>
                  <a:cubicBezTo>
                    <a:pt x="37" y="9"/>
                    <a:pt x="37" y="9"/>
                    <a:pt x="37" y="9"/>
                  </a:cubicBezTo>
                  <a:cubicBezTo>
                    <a:pt x="37" y="9"/>
                    <a:pt x="37" y="9"/>
                    <a:pt x="37" y="9"/>
                  </a:cubicBezTo>
                  <a:cubicBezTo>
                    <a:pt x="36" y="9"/>
                    <a:pt x="36" y="9"/>
                    <a:pt x="36" y="9"/>
                  </a:cubicBezTo>
                  <a:cubicBezTo>
                    <a:pt x="33" y="9"/>
                    <a:pt x="32" y="9"/>
                    <a:pt x="30" y="6"/>
                  </a:cubicBezTo>
                  <a:cubicBezTo>
                    <a:pt x="30" y="5"/>
                    <a:pt x="29" y="5"/>
                    <a:pt x="27" y="5"/>
                  </a:cubicBezTo>
                  <a:cubicBezTo>
                    <a:pt x="27" y="5"/>
                    <a:pt x="26" y="5"/>
                    <a:pt x="26" y="5"/>
                  </a:cubicBezTo>
                  <a:cubicBezTo>
                    <a:pt x="26" y="5"/>
                    <a:pt x="26" y="5"/>
                    <a:pt x="26" y="5"/>
                  </a:cubicBezTo>
                  <a:cubicBezTo>
                    <a:pt x="26" y="5"/>
                    <a:pt x="26" y="5"/>
                    <a:pt x="26" y="5"/>
                  </a:cubicBezTo>
                  <a:cubicBezTo>
                    <a:pt x="25" y="5"/>
                    <a:pt x="24" y="5"/>
                    <a:pt x="24" y="5"/>
                  </a:cubicBezTo>
                  <a:cubicBezTo>
                    <a:pt x="24" y="5"/>
                    <a:pt x="24" y="4"/>
                    <a:pt x="24" y="4"/>
                  </a:cubicBezTo>
                  <a:cubicBezTo>
                    <a:pt x="24" y="4"/>
                    <a:pt x="24" y="4"/>
                    <a:pt x="24" y="4"/>
                  </a:cubicBezTo>
                  <a:cubicBezTo>
                    <a:pt x="24" y="5"/>
                    <a:pt x="24" y="5"/>
                    <a:pt x="24" y="5"/>
                  </a:cubicBezTo>
                  <a:cubicBezTo>
                    <a:pt x="24" y="5"/>
                    <a:pt x="23" y="6"/>
                    <a:pt x="22" y="6"/>
                  </a:cubicBezTo>
                  <a:cubicBezTo>
                    <a:pt x="21" y="6"/>
                    <a:pt x="21" y="6"/>
                    <a:pt x="20" y="6"/>
                  </a:cubicBezTo>
                  <a:cubicBezTo>
                    <a:pt x="18" y="6"/>
                    <a:pt x="16" y="6"/>
                    <a:pt x="15" y="4"/>
                  </a:cubicBezTo>
                  <a:cubicBezTo>
                    <a:pt x="14" y="4"/>
                    <a:pt x="13" y="4"/>
                    <a:pt x="13" y="4"/>
                  </a:cubicBezTo>
                  <a:cubicBezTo>
                    <a:pt x="11" y="3"/>
                    <a:pt x="10" y="3"/>
                    <a:pt x="10" y="2"/>
                  </a:cubicBezTo>
                  <a:cubicBezTo>
                    <a:pt x="10" y="2"/>
                    <a:pt x="10" y="2"/>
                    <a:pt x="9" y="2"/>
                  </a:cubicBezTo>
                  <a:cubicBezTo>
                    <a:pt x="8" y="2"/>
                    <a:pt x="6" y="3"/>
                    <a:pt x="5" y="4"/>
                  </a:cubicBezTo>
                  <a:cubicBezTo>
                    <a:pt x="5" y="4"/>
                    <a:pt x="4" y="4"/>
                    <a:pt x="4" y="4"/>
                  </a:cubicBezTo>
                  <a:cubicBezTo>
                    <a:pt x="5" y="4"/>
                    <a:pt x="6" y="4"/>
                    <a:pt x="6" y="4"/>
                  </a:cubicBezTo>
                  <a:cubicBezTo>
                    <a:pt x="7" y="4"/>
                    <a:pt x="7" y="4"/>
                    <a:pt x="8" y="5"/>
                  </a:cubicBezTo>
                  <a:cubicBezTo>
                    <a:pt x="9" y="5"/>
                    <a:pt x="9" y="5"/>
                    <a:pt x="9" y="5"/>
                  </a:cubicBezTo>
                  <a:cubicBezTo>
                    <a:pt x="8" y="6"/>
                    <a:pt x="8" y="6"/>
                    <a:pt x="8" y="6"/>
                  </a:cubicBezTo>
                  <a:cubicBezTo>
                    <a:pt x="11" y="7"/>
                    <a:pt x="13" y="7"/>
                    <a:pt x="16" y="7"/>
                  </a:cubicBezTo>
                  <a:cubicBezTo>
                    <a:pt x="16" y="7"/>
                    <a:pt x="17" y="7"/>
                    <a:pt x="18" y="7"/>
                  </a:cubicBezTo>
                  <a:cubicBezTo>
                    <a:pt x="20" y="7"/>
                    <a:pt x="22" y="8"/>
                    <a:pt x="23" y="8"/>
                  </a:cubicBezTo>
                  <a:cubicBezTo>
                    <a:pt x="25" y="9"/>
                    <a:pt x="27" y="10"/>
                    <a:pt x="29" y="10"/>
                  </a:cubicBezTo>
                  <a:lnTo>
                    <a:pt x="29" y="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7" name="Freeform 668"/>
            <p:cNvSpPr/>
            <p:nvPr/>
          </p:nvSpPr>
          <p:spPr bwMode="auto">
            <a:xfrm>
              <a:off x="5646738" y="2766839"/>
              <a:ext cx="1588" cy="4763"/>
            </a:xfrm>
            <a:custGeom>
              <a:avLst/>
              <a:gdLst>
                <a:gd name="T0" fmla="*/ 0 w 1"/>
                <a:gd name="T1" fmla="*/ 1 h 2"/>
                <a:gd name="T2" fmla="*/ 0 w 1"/>
                <a:gd name="T3" fmla="*/ 0 h 2"/>
                <a:gd name="T4" fmla="*/ 0 w 1"/>
                <a:gd name="T5" fmla="*/ 1 h 2"/>
              </a:gdLst>
              <a:ahLst/>
              <a:cxnLst>
                <a:cxn ang="0">
                  <a:pos x="T0" y="T1"/>
                </a:cxn>
                <a:cxn ang="0">
                  <a:pos x="T2" y="T3"/>
                </a:cxn>
                <a:cxn ang="0">
                  <a:pos x="T4" y="T5"/>
                </a:cxn>
              </a:cxnLst>
              <a:rect l="0" t="0" r="r" b="b"/>
              <a:pathLst>
                <a:path w="1" h="2">
                  <a:moveTo>
                    <a:pt x="0" y="1"/>
                  </a:moveTo>
                  <a:cubicBezTo>
                    <a:pt x="0" y="1"/>
                    <a:pt x="0" y="1"/>
                    <a:pt x="0" y="0"/>
                  </a:cubicBezTo>
                  <a:cubicBezTo>
                    <a:pt x="1" y="2"/>
                    <a:pt x="0" y="1"/>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8" name="Freeform 669"/>
            <p:cNvSpPr/>
            <p:nvPr/>
          </p:nvSpPr>
          <p:spPr bwMode="auto">
            <a:xfrm>
              <a:off x="5638801" y="2760489"/>
              <a:ext cx="12700" cy="14288"/>
            </a:xfrm>
            <a:custGeom>
              <a:avLst/>
              <a:gdLst>
                <a:gd name="T0" fmla="*/ 0 w 5"/>
                <a:gd name="T1" fmla="*/ 5 h 5"/>
                <a:gd name="T2" fmla="*/ 2 w 5"/>
                <a:gd name="T3" fmla="*/ 2 h 5"/>
                <a:gd name="T4" fmla="*/ 2 w 5"/>
                <a:gd name="T5" fmla="*/ 2 h 5"/>
                <a:gd name="T6" fmla="*/ 4 w 5"/>
                <a:gd name="T7" fmla="*/ 0 h 5"/>
                <a:gd name="T8" fmla="*/ 4 w 5"/>
                <a:gd name="T9" fmla="*/ 2 h 5"/>
                <a:gd name="T10" fmla="*/ 4 w 5"/>
                <a:gd name="T11" fmla="*/ 4 h 5"/>
                <a:gd name="T12" fmla="*/ 4 w 5"/>
                <a:gd name="T13" fmla="*/ 4 h 5"/>
                <a:gd name="T14" fmla="*/ 3 w 5"/>
                <a:gd name="T15" fmla="*/ 4 h 5"/>
                <a:gd name="T16" fmla="*/ 3 w 5"/>
                <a:gd name="T17" fmla="*/ 4 h 5"/>
                <a:gd name="T18" fmla="*/ 0 w 5"/>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0" y="5"/>
                  </a:moveTo>
                  <a:cubicBezTo>
                    <a:pt x="2" y="2"/>
                    <a:pt x="2" y="2"/>
                    <a:pt x="2" y="2"/>
                  </a:cubicBezTo>
                  <a:cubicBezTo>
                    <a:pt x="2" y="2"/>
                    <a:pt x="2" y="2"/>
                    <a:pt x="2" y="2"/>
                  </a:cubicBezTo>
                  <a:cubicBezTo>
                    <a:pt x="4" y="0"/>
                    <a:pt x="4" y="0"/>
                    <a:pt x="4" y="0"/>
                  </a:cubicBezTo>
                  <a:cubicBezTo>
                    <a:pt x="4" y="2"/>
                    <a:pt x="4" y="2"/>
                    <a:pt x="4" y="2"/>
                  </a:cubicBezTo>
                  <a:cubicBezTo>
                    <a:pt x="5" y="2"/>
                    <a:pt x="5" y="3"/>
                    <a:pt x="4" y="4"/>
                  </a:cubicBezTo>
                  <a:cubicBezTo>
                    <a:pt x="4" y="4"/>
                    <a:pt x="4" y="4"/>
                    <a:pt x="4" y="4"/>
                  </a:cubicBezTo>
                  <a:cubicBezTo>
                    <a:pt x="3" y="4"/>
                    <a:pt x="3" y="4"/>
                    <a:pt x="3" y="4"/>
                  </a:cubicBezTo>
                  <a:cubicBezTo>
                    <a:pt x="3" y="4"/>
                    <a:pt x="3" y="4"/>
                    <a:pt x="3" y="4"/>
                  </a:cubicBezTo>
                  <a:lnTo>
                    <a:pt x="0"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59" name="Freeform 670"/>
            <p:cNvSpPr/>
            <p:nvPr/>
          </p:nvSpPr>
          <p:spPr bwMode="auto">
            <a:xfrm>
              <a:off x="5646738" y="2750964"/>
              <a:ext cx="1588" cy="4763"/>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1"/>
                    <a:pt x="0" y="0"/>
                  </a:cubicBezTo>
                  <a:cubicBezTo>
                    <a:pt x="0" y="0"/>
                    <a:pt x="0" y="1"/>
                    <a:pt x="1"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0" name="Freeform 671"/>
            <p:cNvSpPr/>
            <p:nvPr/>
          </p:nvSpPr>
          <p:spPr bwMode="auto">
            <a:xfrm>
              <a:off x="5638801" y="2744614"/>
              <a:ext cx="12700" cy="15875"/>
            </a:xfrm>
            <a:custGeom>
              <a:avLst/>
              <a:gdLst>
                <a:gd name="T0" fmla="*/ 6 w 8"/>
                <a:gd name="T1" fmla="*/ 10 h 10"/>
                <a:gd name="T2" fmla="*/ 0 w 8"/>
                <a:gd name="T3" fmla="*/ 0 h 10"/>
                <a:gd name="T4" fmla="*/ 8 w 8"/>
                <a:gd name="T5" fmla="*/ 4 h 10"/>
                <a:gd name="T6" fmla="*/ 6 w 8"/>
                <a:gd name="T7" fmla="*/ 10 h 10"/>
              </a:gdLst>
              <a:ahLst/>
              <a:cxnLst>
                <a:cxn ang="0">
                  <a:pos x="T0" y="T1"/>
                </a:cxn>
                <a:cxn ang="0">
                  <a:pos x="T2" y="T3"/>
                </a:cxn>
                <a:cxn ang="0">
                  <a:pos x="T4" y="T5"/>
                </a:cxn>
                <a:cxn ang="0">
                  <a:pos x="T6" y="T7"/>
                </a:cxn>
              </a:cxnLst>
              <a:rect l="0" t="0" r="r" b="b"/>
              <a:pathLst>
                <a:path w="8" h="10">
                  <a:moveTo>
                    <a:pt x="6" y="10"/>
                  </a:moveTo>
                  <a:lnTo>
                    <a:pt x="0" y="0"/>
                  </a:lnTo>
                  <a:lnTo>
                    <a:pt x="8" y="4"/>
                  </a:lnTo>
                  <a:lnTo>
                    <a:pt x="6" y="10"/>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1" name="Freeform 672"/>
            <p:cNvSpPr/>
            <p:nvPr/>
          </p:nvSpPr>
          <p:spPr bwMode="auto">
            <a:xfrm>
              <a:off x="5621338" y="2747789"/>
              <a:ext cx="6350" cy="3175"/>
            </a:xfrm>
            <a:custGeom>
              <a:avLst/>
              <a:gdLst>
                <a:gd name="T0" fmla="*/ 0 w 2"/>
                <a:gd name="T1" fmla="*/ 0 h 1"/>
                <a:gd name="T2" fmla="*/ 1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0"/>
                    <a:pt x="1" y="0"/>
                  </a:cubicBezTo>
                  <a:cubicBezTo>
                    <a:pt x="2" y="0"/>
                    <a:pt x="2" y="0"/>
                    <a:pt x="2" y="1"/>
                  </a:cubicBezTo>
                  <a:cubicBezTo>
                    <a:pt x="1" y="0"/>
                    <a:pt x="0" y="0"/>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2" name="Freeform 673"/>
            <p:cNvSpPr/>
            <p:nvPr/>
          </p:nvSpPr>
          <p:spPr bwMode="auto">
            <a:xfrm>
              <a:off x="5608638" y="2741439"/>
              <a:ext cx="20638" cy="11113"/>
            </a:xfrm>
            <a:custGeom>
              <a:avLst/>
              <a:gdLst>
                <a:gd name="T0" fmla="*/ 8 w 8"/>
                <a:gd name="T1" fmla="*/ 4 h 4"/>
                <a:gd name="T2" fmla="*/ 6 w 8"/>
                <a:gd name="T3" fmla="*/ 4 h 4"/>
                <a:gd name="T4" fmla="*/ 4 w 8"/>
                <a:gd name="T5" fmla="*/ 3 h 4"/>
                <a:gd name="T6" fmla="*/ 0 w 8"/>
                <a:gd name="T7" fmla="*/ 0 h 4"/>
                <a:gd name="T8" fmla="*/ 5 w 8"/>
                <a:gd name="T9" fmla="*/ 1 h 4"/>
                <a:gd name="T10" fmla="*/ 7 w 8"/>
                <a:gd name="T11" fmla="*/ 1 h 4"/>
                <a:gd name="T12" fmla="*/ 7 w 8"/>
                <a:gd name="T13" fmla="*/ 1 h 4"/>
                <a:gd name="T14" fmla="*/ 7 w 8"/>
                <a:gd name="T15" fmla="*/ 2 h 4"/>
                <a:gd name="T16" fmla="*/ 8 w 8"/>
                <a:gd name="T17" fmla="*/ 2 h 4"/>
                <a:gd name="T18" fmla="*/ 8 w 8"/>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
                  <a:moveTo>
                    <a:pt x="8" y="4"/>
                  </a:moveTo>
                  <a:cubicBezTo>
                    <a:pt x="6" y="4"/>
                    <a:pt x="6" y="4"/>
                    <a:pt x="6" y="4"/>
                  </a:cubicBezTo>
                  <a:cubicBezTo>
                    <a:pt x="6" y="3"/>
                    <a:pt x="5" y="3"/>
                    <a:pt x="4" y="3"/>
                  </a:cubicBezTo>
                  <a:cubicBezTo>
                    <a:pt x="0" y="0"/>
                    <a:pt x="0" y="0"/>
                    <a:pt x="0" y="0"/>
                  </a:cubicBezTo>
                  <a:cubicBezTo>
                    <a:pt x="5" y="1"/>
                    <a:pt x="5" y="1"/>
                    <a:pt x="5" y="1"/>
                  </a:cubicBezTo>
                  <a:cubicBezTo>
                    <a:pt x="6" y="1"/>
                    <a:pt x="6" y="1"/>
                    <a:pt x="7" y="1"/>
                  </a:cubicBezTo>
                  <a:cubicBezTo>
                    <a:pt x="7" y="1"/>
                    <a:pt x="7" y="1"/>
                    <a:pt x="7" y="1"/>
                  </a:cubicBezTo>
                  <a:cubicBezTo>
                    <a:pt x="7" y="2"/>
                    <a:pt x="7" y="2"/>
                    <a:pt x="7" y="2"/>
                  </a:cubicBezTo>
                  <a:cubicBezTo>
                    <a:pt x="7" y="2"/>
                    <a:pt x="8" y="2"/>
                    <a:pt x="8" y="2"/>
                  </a:cubicBezTo>
                  <a:lnTo>
                    <a:pt x="8"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3" name="Freeform 674"/>
            <p:cNvSpPr/>
            <p:nvPr/>
          </p:nvSpPr>
          <p:spPr bwMode="auto">
            <a:xfrm>
              <a:off x="5613401" y="2741439"/>
              <a:ext cx="4763" cy="3175"/>
            </a:xfrm>
            <a:custGeom>
              <a:avLst/>
              <a:gdLst>
                <a:gd name="T0" fmla="*/ 2 w 2"/>
                <a:gd name="T1" fmla="*/ 1 h 1"/>
                <a:gd name="T2" fmla="*/ 0 w 2"/>
                <a:gd name="T3" fmla="*/ 0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0"/>
                    <a:pt x="0" y="0"/>
                  </a:cubicBezTo>
                  <a:cubicBezTo>
                    <a:pt x="1" y="0"/>
                    <a:pt x="1" y="0"/>
                    <a:pt x="2" y="0"/>
                  </a:cubicBezTo>
                  <a:cubicBezTo>
                    <a:pt x="2" y="0"/>
                    <a:pt x="2" y="1"/>
                    <a:pt x="2"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4" name="Freeform 675"/>
            <p:cNvSpPr/>
            <p:nvPr/>
          </p:nvSpPr>
          <p:spPr bwMode="auto">
            <a:xfrm>
              <a:off x="5608638" y="2739852"/>
              <a:ext cx="12700" cy="11113"/>
            </a:xfrm>
            <a:custGeom>
              <a:avLst/>
              <a:gdLst>
                <a:gd name="T0" fmla="*/ 4 w 5"/>
                <a:gd name="T1" fmla="*/ 4 h 4"/>
                <a:gd name="T2" fmla="*/ 3 w 5"/>
                <a:gd name="T3" fmla="*/ 3 h 4"/>
                <a:gd name="T4" fmla="*/ 2 w 5"/>
                <a:gd name="T5" fmla="*/ 2 h 4"/>
                <a:gd name="T6" fmla="*/ 0 w 5"/>
                <a:gd name="T7" fmla="*/ 0 h 4"/>
                <a:gd name="T8" fmla="*/ 5 w 5"/>
                <a:gd name="T9" fmla="*/ 0 h 4"/>
                <a:gd name="T10" fmla="*/ 4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4" y="4"/>
                  </a:moveTo>
                  <a:cubicBezTo>
                    <a:pt x="3" y="3"/>
                    <a:pt x="3" y="3"/>
                    <a:pt x="3" y="3"/>
                  </a:cubicBezTo>
                  <a:cubicBezTo>
                    <a:pt x="3" y="2"/>
                    <a:pt x="2" y="2"/>
                    <a:pt x="2" y="2"/>
                  </a:cubicBezTo>
                  <a:cubicBezTo>
                    <a:pt x="0" y="0"/>
                    <a:pt x="0" y="0"/>
                    <a:pt x="0" y="0"/>
                  </a:cubicBezTo>
                  <a:cubicBezTo>
                    <a:pt x="5" y="0"/>
                    <a:pt x="5" y="0"/>
                    <a:pt x="5" y="0"/>
                  </a:cubicBezTo>
                  <a:lnTo>
                    <a:pt x="4" y="4"/>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5" name="Freeform 676"/>
            <p:cNvSpPr/>
            <p:nvPr/>
          </p:nvSpPr>
          <p:spPr bwMode="auto">
            <a:xfrm>
              <a:off x="5254626" y="2347739"/>
              <a:ext cx="314325" cy="339725"/>
            </a:xfrm>
            <a:custGeom>
              <a:avLst/>
              <a:gdLst>
                <a:gd name="T0" fmla="*/ 47 w 115"/>
                <a:gd name="T1" fmla="*/ 33 h 124"/>
                <a:gd name="T2" fmla="*/ 58 w 115"/>
                <a:gd name="T3" fmla="*/ 41 h 124"/>
                <a:gd name="T4" fmla="*/ 76 w 115"/>
                <a:gd name="T5" fmla="*/ 45 h 124"/>
                <a:gd name="T6" fmla="*/ 82 w 115"/>
                <a:gd name="T7" fmla="*/ 41 h 124"/>
                <a:gd name="T8" fmla="*/ 94 w 115"/>
                <a:gd name="T9" fmla="*/ 43 h 124"/>
                <a:gd name="T10" fmla="*/ 101 w 115"/>
                <a:gd name="T11" fmla="*/ 35 h 124"/>
                <a:gd name="T12" fmla="*/ 111 w 115"/>
                <a:gd name="T13" fmla="*/ 36 h 124"/>
                <a:gd name="T14" fmla="*/ 112 w 115"/>
                <a:gd name="T15" fmla="*/ 42 h 124"/>
                <a:gd name="T16" fmla="*/ 100 w 115"/>
                <a:gd name="T17" fmla="*/ 56 h 124"/>
                <a:gd name="T18" fmla="*/ 94 w 115"/>
                <a:gd name="T19" fmla="*/ 56 h 124"/>
                <a:gd name="T20" fmla="*/ 95 w 115"/>
                <a:gd name="T21" fmla="*/ 51 h 124"/>
                <a:gd name="T22" fmla="*/ 82 w 115"/>
                <a:gd name="T23" fmla="*/ 45 h 124"/>
                <a:gd name="T24" fmla="*/ 80 w 115"/>
                <a:gd name="T25" fmla="*/ 45 h 124"/>
                <a:gd name="T26" fmla="*/ 80 w 115"/>
                <a:gd name="T27" fmla="*/ 56 h 124"/>
                <a:gd name="T28" fmla="*/ 81 w 115"/>
                <a:gd name="T29" fmla="*/ 66 h 124"/>
                <a:gd name="T30" fmla="*/ 79 w 115"/>
                <a:gd name="T31" fmla="*/ 66 h 124"/>
                <a:gd name="T32" fmla="*/ 74 w 115"/>
                <a:gd name="T33" fmla="*/ 69 h 124"/>
                <a:gd name="T34" fmla="*/ 63 w 115"/>
                <a:gd name="T35" fmla="*/ 79 h 124"/>
                <a:gd name="T36" fmla="*/ 50 w 115"/>
                <a:gd name="T37" fmla="*/ 89 h 124"/>
                <a:gd name="T38" fmla="*/ 47 w 115"/>
                <a:gd name="T39" fmla="*/ 94 h 124"/>
                <a:gd name="T40" fmla="*/ 46 w 115"/>
                <a:gd name="T41" fmla="*/ 111 h 124"/>
                <a:gd name="T42" fmla="*/ 39 w 115"/>
                <a:gd name="T43" fmla="*/ 118 h 124"/>
                <a:gd name="T44" fmla="*/ 30 w 115"/>
                <a:gd name="T45" fmla="*/ 107 h 124"/>
                <a:gd name="T46" fmla="*/ 23 w 115"/>
                <a:gd name="T47" fmla="*/ 91 h 124"/>
                <a:gd name="T48" fmla="*/ 12 w 115"/>
                <a:gd name="T49" fmla="*/ 69 h 124"/>
                <a:gd name="T50" fmla="*/ 9 w 115"/>
                <a:gd name="T51" fmla="*/ 59 h 124"/>
                <a:gd name="T52" fmla="*/ 3 w 115"/>
                <a:gd name="T53" fmla="*/ 54 h 124"/>
                <a:gd name="T54" fmla="*/ 12 w 115"/>
                <a:gd name="T55" fmla="*/ 54 h 124"/>
                <a:gd name="T56" fmla="*/ 8 w 115"/>
                <a:gd name="T57" fmla="*/ 47 h 124"/>
                <a:gd name="T58" fmla="*/ 9 w 115"/>
                <a:gd name="T59" fmla="*/ 38 h 124"/>
                <a:gd name="T60" fmla="*/ 25 w 115"/>
                <a:gd name="T61" fmla="*/ 24 h 124"/>
                <a:gd name="T62" fmla="*/ 29 w 115"/>
                <a:gd name="T63" fmla="*/ 19 h 124"/>
                <a:gd name="T64" fmla="*/ 24 w 115"/>
                <a:gd name="T65" fmla="*/ 11 h 124"/>
                <a:gd name="T66" fmla="*/ 33 w 115"/>
                <a:gd name="T67" fmla="*/ 7 h 124"/>
                <a:gd name="T68" fmla="*/ 47 w 115"/>
                <a:gd name="T69" fmla="*/ 4 h 124"/>
                <a:gd name="T70" fmla="*/ 43 w 115"/>
                <a:gd name="T71" fmla="*/ 11 h 124"/>
                <a:gd name="T72" fmla="*/ 42 w 115"/>
                <a:gd name="T73" fmla="*/ 17 h 124"/>
                <a:gd name="T74" fmla="*/ 51 w 115"/>
                <a:gd name="T75" fmla="*/ 2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24">
                  <a:moveTo>
                    <a:pt x="51" y="28"/>
                  </a:moveTo>
                  <a:cubicBezTo>
                    <a:pt x="49" y="29"/>
                    <a:pt x="48" y="31"/>
                    <a:pt x="47" y="33"/>
                  </a:cubicBezTo>
                  <a:cubicBezTo>
                    <a:pt x="47" y="35"/>
                    <a:pt x="49" y="36"/>
                    <a:pt x="51" y="37"/>
                  </a:cubicBezTo>
                  <a:cubicBezTo>
                    <a:pt x="53" y="38"/>
                    <a:pt x="56" y="40"/>
                    <a:pt x="58" y="41"/>
                  </a:cubicBezTo>
                  <a:cubicBezTo>
                    <a:pt x="60" y="41"/>
                    <a:pt x="63" y="40"/>
                    <a:pt x="64" y="41"/>
                  </a:cubicBezTo>
                  <a:cubicBezTo>
                    <a:pt x="67" y="44"/>
                    <a:pt x="72" y="46"/>
                    <a:pt x="76" y="45"/>
                  </a:cubicBezTo>
                  <a:cubicBezTo>
                    <a:pt x="81" y="45"/>
                    <a:pt x="75" y="38"/>
                    <a:pt x="81" y="38"/>
                  </a:cubicBezTo>
                  <a:cubicBezTo>
                    <a:pt x="81" y="39"/>
                    <a:pt x="81" y="40"/>
                    <a:pt x="82" y="41"/>
                  </a:cubicBezTo>
                  <a:cubicBezTo>
                    <a:pt x="80" y="44"/>
                    <a:pt x="85" y="44"/>
                    <a:pt x="87" y="43"/>
                  </a:cubicBezTo>
                  <a:cubicBezTo>
                    <a:pt x="89" y="43"/>
                    <a:pt x="91" y="43"/>
                    <a:pt x="94" y="43"/>
                  </a:cubicBezTo>
                  <a:cubicBezTo>
                    <a:pt x="96" y="42"/>
                    <a:pt x="93" y="40"/>
                    <a:pt x="93" y="40"/>
                  </a:cubicBezTo>
                  <a:cubicBezTo>
                    <a:pt x="93" y="39"/>
                    <a:pt x="100" y="36"/>
                    <a:pt x="101" y="35"/>
                  </a:cubicBezTo>
                  <a:cubicBezTo>
                    <a:pt x="104" y="32"/>
                    <a:pt x="106" y="33"/>
                    <a:pt x="110" y="31"/>
                  </a:cubicBezTo>
                  <a:cubicBezTo>
                    <a:pt x="110" y="32"/>
                    <a:pt x="111" y="35"/>
                    <a:pt x="111" y="36"/>
                  </a:cubicBezTo>
                  <a:cubicBezTo>
                    <a:pt x="112" y="37"/>
                    <a:pt x="114" y="35"/>
                    <a:pt x="115" y="38"/>
                  </a:cubicBezTo>
                  <a:cubicBezTo>
                    <a:pt x="115" y="39"/>
                    <a:pt x="113" y="42"/>
                    <a:pt x="112" y="42"/>
                  </a:cubicBezTo>
                  <a:cubicBezTo>
                    <a:pt x="110" y="42"/>
                    <a:pt x="107" y="43"/>
                    <a:pt x="107" y="45"/>
                  </a:cubicBezTo>
                  <a:cubicBezTo>
                    <a:pt x="106" y="49"/>
                    <a:pt x="103" y="55"/>
                    <a:pt x="100" y="56"/>
                  </a:cubicBezTo>
                  <a:cubicBezTo>
                    <a:pt x="97" y="57"/>
                    <a:pt x="100" y="64"/>
                    <a:pt x="96" y="64"/>
                  </a:cubicBezTo>
                  <a:cubicBezTo>
                    <a:pt x="96" y="62"/>
                    <a:pt x="95" y="59"/>
                    <a:pt x="94" y="56"/>
                  </a:cubicBezTo>
                  <a:cubicBezTo>
                    <a:pt x="94" y="58"/>
                    <a:pt x="93" y="58"/>
                    <a:pt x="92" y="59"/>
                  </a:cubicBezTo>
                  <a:cubicBezTo>
                    <a:pt x="87" y="57"/>
                    <a:pt x="93" y="53"/>
                    <a:pt x="95" y="51"/>
                  </a:cubicBezTo>
                  <a:cubicBezTo>
                    <a:pt x="91" y="50"/>
                    <a:pt x="84" y="51"/>
                    <a:pt x="84" y="46"/>
                  </a:cubicBezTo>
                  <a:cubicBezTo>
                    <a:pt x="83" y="47"/>
                    <a:pt x="82" y="47"/>
                    <a:pt x="82" y="45"/>
                  </a:cubicBezTo>
                  <a:cubicBezTo>
                    <a:pt x="82" y="45"/>
                    <a:pt x="81" y="46"/>
                    <a:pt x="81" y="46"/>
                  </a:cubicBezTo>
                  <a:cubicBezTo>
                    <a:pt x="81" y="46"/>
                    <a:pt x="80" y="45"/>
                    <a:pt x="80" y="45"/>
                  </a:cubicBezTo>
                  <a:cubicBezTo>
                    <a:pt x="77" y="48"/>
                    <a:pt x="80" y="48"/>
                    <a:pt x="81" y="50"/>
                  </a:cubicBezTo>
                  <a:cubicBezTo>
                    <a:pt x="76" y="49"/>
                    <a:pt x="80" y="54"/>
                    <a:pt x="80" y="56"/>
                  </a:cubicBezTo>
                  <a:cubicBezTo>
                    <a:pt x="80" y="59"/>
                    <a:pt x="81" y="63"/>
                    <a:pt x="82" y="65"/>
                  </a:cubicBezTo>
                  <a:cubicBezTo>
                    <a:pt x="81" y="65"/>
                    <a:pt x="81" y="66"/>
                    <a:pt x="81" y="66"/>
                  </a:cubicBezTo>
                  <a:cubicBezTo>
                    <a:pt x="81" y="65"/>
                    <a:pt x="81" y="65"/>
                    <a:pt x="81" y="65"/>
                  </a:cubicBezTo>
                  <a:cubicBezTo>
                    <a:pt x="80" y="66"/>
                    <a:pt x="80" y="65"/>
                    <a:pt x="79" y="66"/>
                  </a:cubicBezTo>
                  <a:cubicBezTo>
                    <a:pt x="79" y="65"/>
                    <a:pt x="78" y="64"/>
                    <a:pt x="78" y="63"/>
                  </a:cubicBezTo>
                  <a:cubicBezTo>
                    <a:pt x="77" y="66"/>
                    <a:pt x="74" y="65"/>
                    <a:pt x="74" y="69"/>
                  </a:cubicBezTo>
                  <a:cubicBezTo>
                    <a:pt x="74" y="71"/>
                    <a:pt x="70" y="73"/>
                    <a:pt x="67" y="74"/>
                  </a:cubicBezTo>
                  <a:cubicBezTo>
                    <a:pt x="65" y="76"/>
                    <a:pt x="65" y="78"/>
                    <a:pt x="63" y="79"/>
                  </a:cubicBezTo>
                  <a:cubicBezTo>
                    <a:pt x="61" y="81"/>
                    <a:pt x="57" y="83"/>
                    <a:pt x="56" y="85"/>
                  </a:cubicBezTo>
                  <a:cubicBezTo>
                    <a:pt x="54" y="88"/>
                    <a:pt x="52" y="87"/>
                    <a:pt x="50" y="89"/>
                  </a:cubicBezTo>
                  <a:cubicBezTo>
                    <a:pt x="50" y="90"/>
                    <a:pt x="48" y="89"/>
                    <a:pt x="48" y="90"/>
                  </a:cubicBezTo>
                  <a:cubicBezTo>
                    <a:pt x="47" y="91"/>
                    <a:pt x="47" y="92"/>
                    <a:pt x="47" y="94"/>
                  </a:cubicBezTo>
                  <a:cubicBezTo>
                    <a:pt x="47" y="97"/>
                    <a:pt x="48" y="100"/>
                    <a:pt x="47" y="103"/>
                  </a:cubicBezTo>
                  <a:cubicBezTo>
                    <a:pt x="46" y="106"/>
                    <a:pt x="46" y="108"/>
                    <a:pt x="46" y="111"/>
                  </a:cubicBezTo>
                  <a:cubicBezTo>
                    <a:pt x="44" y="111"/>
                    <a:pt x="43" y="113"/>
                    <a:pt x="43" y="115"/>
                  </a:cubicBezTo>
                  <a:cubicBezTo>
                    <a:pt x="43" y="116"/>
                    <a:pt x="40" y="116"/>
                    <a:pt x="39" y="118"/>
                  </a:cubicBezTo>
                  <a:cubicBezTo>
                    <a:pt x="38" y="124"/>
                    <a:pt x="34" y="117"/>
                    <a:pt x="33" y="115"/>
                  </a:cubicBezTo>
                  <a:cubicBezTo>
                    <a:pt x="32" y="112"/>
                    <a:pt x="31" y="110"/>
                    <a:pt x="30" y="107"/>
                  </a:cubicBezTo>
                  <a:cubicBezTo>
                    <a:pt x="29" y="106"/>
                    <a:pt x="28" y="105"/>
                    <a:pt x="27" y="103"/>
                  </a:cubicBezTo>
                  <a:cubicBezTo>
                    <a:pt x="26" y="99"/>
                    <a:pt x="23" y="94"/>
                    <a:pt x="23" y="91"/>
                  </a:cubicBezTo>
                  <a:cubicBezTo>
                    <a:pt x="19" y="91"/>
                    <a:pt x="15" y="65"/>
                    <a:pt x="18" y="63"/>
                  </a:cubicBezTo>
                  <a:cubicBezTo>
                    <a:pt x="15" y="61"/>
                    <a:pt x="16" y="68"/>
                    <a:pt x="12" y="69"/>
                  </a:cubicBezTo>
                  <a:cubicBezTo>
                    <a:pt x="9" y="69"/>
                    <a:pt x="4" y="65"/>
                    <a:pt x="3" y="62"/>
                  </a:cubicBezTo>
                  <a:cubicBezTo>
                    <a:pt x="6" y="62"/>
                    <a:pt x="9" y="62"/>
                    <a:pt x="9" y="59"/>
                  </a:cubicBezTo>
                  <a:cubicBezTo>
                    <a:pt x="5" y="62"/>
                    <a:pt x="2" y="59"/>
                    <a:pt x="0" y="56"/>
                  </a:cubicBezTo>
                  <a:cubicBezTo>
                    <a:pt x="1" y="56"/>
                    <a:pt x="3" y="56"/>
                    <a:pt x="3" y="54"/>
                  </a:cubicBezTo>
                  <a:cubicBezTo>
                    <a:pt x="6" y="54"/>
                    <a:pt x="7" y="54"/>
                    <a:pt x="9" y="53"/>
                  </a:cubicBezTo>
                  <a:cubicBezTo>
                    <a:pt x="10" y="53"/>
                    <a:pt x="11" y="55"/>
                    <a:pt x="12" y="54"/>
                  </a:cubicBezTo>
                  <a:cubicBezTo>
                    <a:pt x="12" y="53"/>
                    <a:pt x="10" y="50"/>
                    <a:pt x="10" y="49"/>
                  </a:cubicBezTo>
                  <a:cubicBezTo>
                    <a:pt x="10" y="48"/>
                    <a:pt x="9" y="48"/>
                    <a:pt x="8" y="47"/>
                  </a:cubicBezTo>
                  <a:cubicBezTo>
                    <a:pt x="7" y="45"/>
                    <a:pt x="10" y="45"/>
                    <a:pt x="6" y="44"/>
                  </a:cubicBezTo>
                  <a:cubicBezTo>
                    <a:pt x="4" y="44"/>
                    <a:pt x="9" y="39"/>
                    <a:pt x="9" y="38"/>
                  </a:cubicBezTo>
                  <a:cubicBezTo>
                    <a:pt x="13" y="44"/>
                    <a:pt x="23" y="25"/>
                    <a:pt x="27" y="24"/>
                  </a:cubicBezTo>
                  <a:cubicBezTo>
                    <a:pt x="26" y="24"/>
                    <a:pt x="26" y="24"/>
                    <a:pt x="25" y="24"/>
                  </a:cubicBezTo>
                  <a:cubicBezTo>
                    <a:pt x="26" y="22"/>
                    <a:pt x="25" y="22"/>
                    <a:pt x="26" y="20"/>
                  </a:cubicBezTo>
                  <a:cubicBezTo>
                    <a:pt x="26" y="20"/>
                    <a:pt x="29" y="20"/>
                    <a:pt x="29" y="19"/>
                  </a:cubicBezTo>
                  <a:cubicBezTo>
                    <a:pt x="29" y="17"/>
                    <a:pt x="27" y="18"/>
                    <a:pt x="26" y="18"/>
                  </a:cubicBezTo>
                  <a:cubicBezTo>
                    <a:pt x="24" y="15"/>
                    <a:pt x="22" y="13"/>
                    <a:pt x="24" y="11"/>
                  </a:cubicBezTo>
                  <a:cubicBezTo>
                    <a:pt x="23" y="10"/>
                    <a:pt x="21" y="7"/>
                    <a:pt x="24" y="7"/>
                  </a:cubicBezTo>
                  <a:cubicBezTo>
                    <a:pt x="27" y="6"/>
                    <a:pt x="29" y="8"/>
                    <a:pt x="33" y="7"/>
                  </a:cubicBezTo>
                  <a:cubicBezTo>
                    <a:pt x="35" y="6"/>
                    <a:pt x="37" y="4"/>
                    <a:pt x="40" y="3"/>
                  </a:cubicBezTo>
                  <a:cubicBezTo>
                    <a:pt x="43" y="2"/>
                    <a:pt x="46" y="0"/>
                    <a:pt x="47" y="4"/>
                  </a:cubicBezTo>
                  <a:cubicBezTo>
                    <a:pt x="47" y="4"/>
                    <a:pt x="48" y="4"/>
                    <a:pt x="48" y="4"/>
                  </a:cubicBezTo>
                  <a:cubicBezTo>
                    <a:pt x="47" y="6"/>
                    <a:pt x="46" y="10"/>
                    <a:pt x="43" y="11"/>
                  </a:cubicBezTo>
                  <a:cubicBezTo>
                    <a:pt x="40" y="11"/>
                    <a:pt x="48" y="16"/>
                    <a:pt x="43" y="18"/>
                  </a:cubicBezTo>
                  <a:cubicBezTo>
                    <a:pt x="43" y="18"/>
                    <a:pt x="42" y="17"/>
                    <a:pt x="42" y="17"/>
                  </a:cubicBezTo>
                  <a:cubicBezTo>
                    <a:pt x="41" y="18"/>
                    <a:pt x="42" y="22"/>
                    <a:pt x="43" y="24"/>
                  </a:cubicBezTo>
                  <a:cubicBezTo>
                    <a:pt x="43" y="24"/>
                    <a:pt x="50" y="27"/>
                    <a:pt x="51" y="2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6" name="Freeform 677"/>
            <p:cNvSpPr>
              <a:spLocks noEditPoints="1"/>
            </p:cNvSpPr>
            <p:nvPr/>
          </p:nvSpPr>
          <p:spPr bwMode="auto">
            <a:xfrm>
              <a:off x="5249863" y="2347739"/>
              <a:ext cx="322263" cy="331788"/>
            </a:xfrm>
            <a:custGeom>
              <a:avLst/>
              <a:gdLst>
                <a:gd name="T0" fmla="*/ 26 w 118"/>
                <a:gd name="T1" fmla="*/ 98 h 121"/>
                <a:gd name="T2" fmla="*/ 4 w 118"/>
                <a:gd name="T3" fmla="*/ 63 h 121"/>
                <a:gd name="T4" fmla="*/ 1 w 118"/>
                <a:gd name="T5" fmla="*/ 55 h 121"/>
                <a:gd name="T6" fmla="*/ 11 w 118"/>
                <a:gd name="T7" fmla="*/ 52 h 121"/>
                <a:gd name="T8" fmla="*/ 9 w 118"/>
                <a:gd name="T9" fmla="*/ 48 h 121"/>
                <a:gd name="T10" fmla="*/ 12 w 118"/>
                <a:gd name="T11" fmla="*/ 37 h 121"/>
                <a:gd name="T12" fmla="*/ 27 w 118"/>
                <a:gd name="T13" fmla="*/ 22 h 121"/>
                <a:gd name="T14" fmla="*/ 25 w 118"/>
                <a:gd name="T15" fmla="*/ 6 h 121"/>
                <a:gd name="T16" fmla="*/ 46 w 118"/>
                <a:gd name="T17" fmla="*/ 0 h 121"/>
                <a:gd name="T18" fmla="*/ 48 w 118"/>
                <a:gd name="T19" fmla="*/ 17 h 121"/>
                <a:gd name="T20" fmla="*/ 54 w 118"/>
                <a:gd name="T21" fmla="*/ 27 h 121"/>
                <a:gd name="T22" fmla="*/ 56 w 118"/>
                <a:gd name="T23" fmla="*/ 37 h 121"/>
                <a:gd name="T24" fmla="*/ 79 w 118"/>
                <a:gd name="T25" fmla="*/ 42 h 121"/>
                <a:gd name="T26" fmla="*/ 85 w 118"/>
                <a:gd name="T27" fmla="*/ 41 h 121"/>
                <a:gd name="T28" fmla="*/ 89 w 118"/>
                <a:gd name="T29" fmla="*/ 42 h 121"/>
                <a:gd name="T30" fmla="*/ 102 w 118"/>
                <a:gd name="T31" fmla="*/ 34 h 121"/>
                <a:gd name="T32" fmla="*/ 114 w 118"/>
                <a:gd name="T33" fmla="*/ 35 h 121"/>
                <a:gd name="T34" fmla="*/ 102 w 118"/>
                <a:gd name="T35" fmla="*/ 57 h 121"/>
                <a:gd name="T36" fmla="*/ 95 w 118"/>
                <a:gd name="T37" fmla="*/ 60 h 121"/>
                <a:gd name="T38" fmla="*/ 85 w 118"/>
                <a:gd name="T39" fmla="*/ 48 h 121"/>
                <a:gd name="T40" fmla="*/ 84 w 118"/>
                <a:gd name="T41" fmla="*/ 50 h 121"/>
                <a:gd name="T42" fmla="*/ 84 w 118"/>
                <a:gd name="T43" fmla="*/ 62 h 121"/>
                <a:gd name="T44" fmla="*/ 80 w 118"/>
                <a:gd name="T45" fmla="*/ 68 h 121"/>
                <a:gd name="T46" fmla="*/ 70 w 118"/>
                <a:gd name="T47" fmla="*/ 75 h 121"/>
                <a:gd name="T48" fmla="*/ 53 w 118"/>
                <a:gd name="T49" fmla="*/ 90 h 121"/>
                <a:gd name="T50" fmla="*/ 50 w 118"/>
                <a:gd name="T51" fmla="*/ 97 h 121"/>
                <a:gd name="T52" fmla="*/ 44 w 118"/>
                <a:gd name="T53" fmla="*/ 117 h 121"/>
                <a:gd name="T54" fmla="*/ 30 w 118"/>
                <a:gd name="T55" fmla="*/ 103 h 121"/>
                <a:gd name="T56" fmla="*/ 43 w 118"/>
                <a:gd name="T57" fmla="*/ 115 h 121"/>
                <a:gd name="T58" fmla="*/ 48 w 118"/>
                <a:gd name="T59" fmla="*/ 94 h 121"/>
                <a:gd name="T60" fmla="*/ 62 w 118"/>
                <a:gd name="T61" fmla="*/ 80 h 121"/>
                <a:gd name="T62" fmla="*/ 78 w 118"/>
                <a:gd name="T63" fmla="*/ 65 h 121"/>
                <a:gd name="T64" fmla="*/ 81 w 118"/>
                <a:gd name="T65" fmla="*/ 49 h 121"/>
                <a:gd name="T66" fmla="*/ 60 w 118"/>
                <a:gd name="T67" fmla="*/ 42 h 121"/>
                <a:gd name="T68" fmla="*/ 49 w 118"/>
                <a:gd name="T69" fmla="*/ 27 h 121"/>
                <a:gd name="T70" fmla="*/ 45 w 118"/>
                <a:gd name="T71" fmla="*/ 14 h 121"/>
                <a:gd name="T72" fmla="*/ 46 w 118"/>
                <a:gd name="T73" fmla="*/ 2 h 121"/>
                <a:gd name="T74" fmla="*/ 26 w 118"/>
                <a:gd name="T75" fmla="*/ 8 h 121"/>
                <a:gd name="T76" fmla="*/ 29 w 118"/>
                <a:gd name="T77" fmla="*/ 17 h 121"/>
                <a:gd name="T78" fmla="*/ 28 w 118"/>
                <a:gd name="T79" fmla="*/ 23 h 121"/>
                <a:gd name="T80" fmla="*/ 11 w 118"/>
                <a:gd name="T81" fmla="*/ 39 h 121"/>
                <a:gd name="T82" fmla="*/ 13 w 118"/>
                <a:gd name="T83" fmla="*/ 48 h 121"/>
                <a:gd name="T84" fmla="*/ 6 w 118"/>
                <a:gd name="T85" fmla="*/ 55 h 121"/>
                <a:gd name="T86" fmla="*/ 14 w 118"/>
                <a:gd name="T87" fmla="*/ 68 h 121"/>
                <a:gd name="T88" fmla="*/ 21 w 118"/>
                <a:gd name="T89" fmla="*/ 79 h 121"/>
                <a:gd name="T90" fmla="*/ 82 w 118"/>
                <a:gd name="T91" fmla="*/ 64 h 121"/>
                <a:gd name="T92" fmla="*/ 99 w 118"/>
                <a:gd name="T93" fmla="*/ 61 h 121"/>
                <a:gd name="T94" fmla="*/ 116 w 118"/>
                <a:gd name="T95" fmla="*/ 38 h 121"/>
                <a:gd name="T96" fmla="*/ 104 w 118"/>
                <a:gd name="T97" fmla="*/ 35 h 121"/>
                <a:gd name="T98" fmla="*/ 87 w 118"/>
                <a:gd name="T99" fmla="*/ 45 h 121"/>
                <a:gd name="T100" fmla="*/ 96 w 118"/>
                <a:gd name="T101" fmla="*/ 52 h 121"/>
                <a:gd name="T102" fmla="*/ 82 w 118"/>
                <a:gd name="T103" fmla="*/ 43 h 121"/>
                <a:gd name="T104" fmla="*/ 83 w 118"/>
                <a:gd name="T105" fmla="*/ 41 h 121"/>
                <a:gd name="T106" fmla="*/ 82 w 118"/>
                <a:gd name="T107" fmla="*/ 4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21">
                  <a:moveTo>
                    <a:pt x="40" y="121"/>
                  </a:moveTo>
                  <a:cubicBezTo>
                    <a:pt x="37" y="121"/>
                    <a:pt x="34" y="117"/>
                    <a:pt x="34" y="115"/>
                  </a:cubicBezTo>
                  <a:cubicBezTo>
                    <a:pt x="31" y="107"/>
                    <a:pt x="31" y="107"/>
                    <a:pt x="31" y="107"/>
                  </a:cubicBezTo>
                  <a:cubicBezTo>
                    <a:pt x="31" y="107"/>
                    <a:pt x="30" y="106"/>
                    <a:pt x="30" y="106"/>
                  </a:cubicBezTo>
                  <a:cubicBezTo>
                    <a:pt x="29" y="105"/>
                    <a:pt x="29" y="104"/>
                    <a:pt x="28" y="103"/>
                  </a:cubicBezTo>
                  <a:cubicBezTo>
                    <a:pt x="28" y="102"/>
                    <a:pt x="27" y="100"/>
                    <a:pt x="26" y="98"/>
                  </a:cubicBezTo>
                  <a:cubicBezTo>
                    <a:pt x="25" y="96"/>
                    <a:pt x="24" y="94"/>
                    <a:pt x="24" y="91"/>
                  </a:cubicBezTo>
                  <a:cubicBezTo>
                    <a:pt x="23" y="91"/>
                    <a:pt x="22" y="89"/>
                    <a:pt x="21" y="87"/>
                  </a:cubicBezTo>
                  <a:cubicBezTo>
                    <a:pt x="19" y="82"/>
                    <a:pt x="17" y="69"/>
                    <a:pt x="19" y="64"/>
                  </a:cubicBezTo>
                  <a:cubicBezTo>
                    <a:pt x="19" y="64"/>
                    <a:pt x="18" y="64"/>
                    <a:pt x="18" y="65"/>
                  </a:cubicBezTo>
                  <a:cubicBezTo>
                    <a:pt x="18" y="67"/>
                    <a:pt x="17" y="69"/>
                    <a:pt x="14" y="70"/>
                  </a:cubicBezTo>
                  <a:cubicBezTo>
                    <a:pt x="10" y="70"/>
                    <a:pt x="5" y="66"/>
                    <a:pt x="4" y="63"/>
                  </a:cubicBezTo>
                  <a:cubicBezTo>
                    <a:pt x="4" y="62"/>
                    <a:pt x="4" y="62"/>
                    <a:pt x="4" y="62"/>
                  </a:cubicBezTo>
                  <a:cubicBezTo>
                    <a:pt x="6" y="61"/>
                    <a:pt x="6" y="61"/>
                    <a:pt x="6" y="61"/>
                  </a:cubicBezTo>
                  <a:cubicBezTo>
                    <a:pt x="6" y="61"/>
                    <a:pt x="7" y="61"/>
                    <a:pt x="7" y="61"/>
                  </a:cubicBezTo>
                  <a:cubicBezTo>
                    <a:pt x="5" y="61"/>
                    <a:pt x="3" y="59"/>
                    <a:pt x="1" y="57"/>
                  </a:cubicBezTo>
                  <a:cubicBezTo>
                    <a:pt x="0" y="56"/>
                    <a:pt x="0" y="56"/>
                    <a:pt x="0" y="56"/>
                  </a:cubicBezTo>
                  <a:cubicBezTo>
                    <a:pt x="1" y="55"/>
                    <a:pt x="1" y="55"/>
                    <a:pt x="1" y="55"/>
                  </a:cubicBezTo>
                  <a:cubicBezTo>
                    <a:pt x="2" y="55"/>
                    <a:pt x="2" y="55"/>
                    <a:pt x="2" y="55"/>
                  </a:cubicBezTo>
                  <a:cubicBezTo>
                    <a:pt x="4" y="55"/>
                    <a:pt x="4" y="54"/>
                    <a:pt x="4" y="54"/>
                  </a:cubicBezTo>
                  <a:cubicBezTo>
                    <a:pt x="4" y="52"/>
                    <a:pt x="4" y="52"/>
                    <a:pt x="4" y="52"/>
                  </a:cubicBezTo>
                  <a:cubicBezTo>
                    <a:pt x="5" y="53"/>
                    <a:pt x="5" y="53"/>
                    <a:pt x="5" y="53"/>
                  </a:cubicBezTo>
                  <a:cubicBezTo>
                    <a:pt x="9" y="53"/>
                    <a:pt x="9" y="53"/>
                    <a:pt x="11" y="53"/>
                  </a:cubicBezTo>
                  <a:cubicBezTo>
                    <a:pt x="11" y="52"/>
                    <a:pt x="11" y="52"/>
                    <a:pt x="11" y="52"/>
                  </a:cubicBezTo>
                  <a:cubicBezTo>
                    <a:pt x="12" y="52"/>
                    <a:pt x="12" y="53"/>
                    <a:pt x="12" y="53"/>
                  </a:cubicBezTo>
                  <a:cubicBezTo>
                    <a:pt x="13" y="53"/>
                    <a:pt x="13" y="53"/>
                    <a:pt x="13" y="53"/>
                  </a:cubicBezTo>
                  <a:cubicBezTo>
                    <a:pt x="13" y="53"/>
                    <a:pt x="12" y="51"/>
                    <a:pt x="12" y="50"/>
                  </a:cubicBezTo>
                  <a:cubicBezTo>
                    <a:pt x="12" y="50"/>
                    <a:pt x="11" y="49"/>
                    <a:pt x="11" y="49"/>
                  </a:cubicBezTo>
                  <a:cubicBezTo>
                    <a:pt x="11" y="49"/>
                    <a:pt x="11" y="49"/>
                    <a:pt x="11" y="49"/>
                  </a:cubicBezTo>
                  <a:cubicBezTo>
                    <a:pt x="10" y="49"/>
                    <a:pt x="10" y="48"/>
                    <a:pt x="9" y="48"/>
                  </a:cubicBezTo>
                  <a:cubicBezTo>
                    <a:pt x="8" y="47"/>
                    <a:pt x="9" y="46"/>
                    <a:pt x="9" y="45"/>
                  </a:cubicBezTo>
                  <a:cubicBezTo>
                    <a:pt x="9" y="45"/>
                    <a:pt x="8" y="45"/>
                    <a:pt x="8" y="45"/>
                  </a:cubicBezTo>
                  <a:cubicBezTo>
                    <a:pt x="7" y="45"/>
                    <a:pt x="7" y="44"/>
                    <a:pt x="7" y="44"/>
                  </a:cubicBezTo>
                  <a:cubicBezTo>
                    <a:pt x="6" y="43"/>
                    <a:pt x="8" y="41"/>
                    <a:pt x="10" y="38"/>
                  </a:cubicBezTo>
                  <a:cubicBezTo>
                    <a:pt x="12" y="36"/>
                    <a:pt x="12" y="36"/>
                    <a:pt x="12" y="36"/>
                  </a:cubicBezTo>
                  <a:cubicBezTo>
                    <a:pt x="12" y="37"/>
                    <a:pt x="12" y="37"/>
                    <a:pt x="12" y="37"/>
                  </a:cubicBezTo>
                  <a:cubicBezTo>
                    <a:pt x="13" y="38"/>
                    <a:pt x="13" y="38"/>
                    <a:pt x="13" y="38"/>
                  </a:cubicBezTo>
                  <a:cubicBezTo>
                    <a:pt x="16" y="38"/>
                    <a:pt x="19" y="33"/>
                    <a:pt x="22" y="30"/>
                  </a:cubicBezTo>
                  <a:cubicBezTo>
                    <a:pt x="24" y="27"/>
                    <a:pt x="25" y="26"/>
                    <a:pt x="27" y="24"/>
                  </a:cubicBezTo>
                  <a:cubicBezTo>
                    <a:pt x="26" y="24"/>
                    <a:pt x="26" y="24"/>
                    <a:pt x="26" y="24"/>
                  </a:cubicBezTo>
                  <a:cubicBezTo>
                    <a:pt x="26" y="23"/>
                    <a:pt x="26" y="23"/>
                    <a:pt x="26" y="23"/>
                  </a:cubicBezTo>
                  <a:cubicBezTo>
                    <a:pt x="27" y="23"/>
                    <a:pt x="27" y="23"/>
                    <a:pt x="27" y="22"/>
                  </a:cubicBezTo>
                  <a:cubicBezTo>
                    <a:pt x="27" y="22"/>
                    <a:pt x="26" y="21"/>
                    <a:pt x="27" y="20"/>
                  </a:cubicBezTo>
                  <a:cubicBezTo>
                    <a:pt x="27" y="19"/>
                    <a:pt x="28" y="19"/>
                    <a:pt x="29" y="19"/>
                  </a:cubicBezTo>
                  <a:cubicBezTo>
                    <a:pt x="28" y="19"/>
                    <a:pt x="28" y="19"/>
                    <a:pt x="27" y="18"/>
                  </a:cubicBezTo>
                  <a:cubicBezTo>
                    <a:pt x="26" y="17"/>
                    <a:pt x="23" y="14"/>
                    <a:pt x="25" y="11"/>
                  </a:cubicBezTo>
                  <a:cubicBezTo>
                    <a:pt x="24" y="10"/>
                    <a:pt x="23" y="9"/>
                    <a:pt x="23" y="8"/>
                  </a:cubicBezTo>
                  <a:cubicBezTo>
                    <a:pt x="24" y="7"/>
                    <a:pt x="24" y="6"/>
                    <a:pt x="25" y="6"/>
                  </a:cubicBezTo>
                  <a:cubicBezTo>
                    <a:pt x="27" y="5"/>
                    <a:pt x="28" y="6"/>
                    <a:pt x="30" y="6"/>
                  </a:cubicBezTo>
                  <a:cubicBezTo>
                    <a:pt x="31" y="6"/>
                    <a:pt x="33" y="7"/>
                    <a:pt x="34" y="6"/>
                  </a:cubicBezTo>
                  <a:cubicBezTo>
                    <a:pt x="35" y="6"/>
                    <a:pt x="36" y="5"/>
                    <a:pt x="37" y="4"/>
                  </a:cubicBezTo>
                  <a:cubicBezTo>
                    <a:pt x="39" y="3"/>
                    <a:pt x="40" y="2"/>
                    <a:pt x="42" y="2"/>
                  </a:cubicBezTo>
                  <a:cubicBezTo>
                    <a:pt x="42" y="2"/>
                    <a:pt x="42" y="2"/>
                    <a:pt x="42" y="2"/>
                  </a:cubicBezTo>
                  <a:cubicBezTo>
                    <a:pt x="43" y="1"/>
                    <a:pt x="45" y="0"/>
                    <a:pt x="46" y="0"/>
                  </a:cubicBezTo>
                  <a:cubicBezTo>
                    <a:pt x="47" y="0"/>
                    <a:pt x="49" y="1"/>
                    <a:pt x="50" y="3"/>
                  </a:cubicBezTo>
                  <a:cubicBezTo>
                    <a:pt x="52" y="2"/>
                    <a:pt x="52" y="2"/>
                    <a:pt x="52" y="2"/>
                  </a:cubicBezTo>
                  <a:cubicBezTo>
                    <a:pt x="51" y="4"/>
                    <a:pt x="51" y="4"/>
                    <a:pt x="51" y="4"/>
                  </a:cubicBezTo>
                  <a:cubicBezTo>
                    <a:pt x="50" y="6"/>
                    <a:pt x="49" y="11"/>
                    <a:pt x="46" y="11"/>
                  </a:cubicBezTo>
                  <a:cubicBezTo>
                    <a:pt x="46" y="12"/>
                    <a:pt x="46" y="12"/>
                    <a:pt x="46" y="13"/>
                  </a:cubicBezTo>
                  <a:cubicBezTo>
                    <a:pt x="47" y="14"/>
                    <a:pt x="48" y="16"/>
                    <a:pt x="48" y="17"/>
                  </a:cubicBezTo>
                  <a:cubicBezTo>
                    <a:pt x="47" y="18"/>
                    <a:pt x="46" y="19"/>
                    <a:pt x="45" y="19"/>
                  </a:cubicBezTo>
                  <a:cubicBezTo>
                    <a:pt x="44" y="20"/>
                    <a:pt x="44" y="20"/>
                    <a:pt x="44" y="20"/>
                  </a:cubicBezTo>
                  <a:cubicBezTo>
                    <a:pt x="44" y="20"/>
                    <a:pt x="44" y="20"/>
                    <a:pt x="44" y="20"/>
                  </a:cubicBezTo>
                  <a:cubicBezTo>
                    <a:pt x="45" y="21"/>
                    <a:pt x="45" y="22"/>
                    <a:pt x="45" y="23"/>
                  </a:cubicBezTo>
                  <a:cubicBezTo>
                    <a:pt x="46" y="24"/>
                    <a:pt x="48" y="25"/>
                    <a:pt x="50" y="25"/>
                  </a:cubicBezTo>
                  <a:cubicBezTo>
                    <a:pt x="51" y="26"/>
                    <a:pt x="53" y="27"/>
                    <a:pt x="54" y="27"/>
                  </a:cubicBezTo>
                  <a:cubicBezTo>
                    <a:pt x="55" y="28"/>
                    <a:pt x="55" y="28"/>
                    <a:pt x="55" y="28"/>
                  </a:cubicBezTo>
                  <a:cubicBezTo>
                    <a:pt x="53" y="29"/>
                    <a:pt x="53" y="29"/>
                    <a:pt x="53" y="29"/>
                  </a:cubicBezTo>
                  <a:cubicBezTo>
                    <a:pt x="51" y="30"/>
                    <a:pt x="51" y="31"/>
                    <a:pt x="50" y="33"/>
                  </a:cubicBezTo>
                  <a:cubicBezTo>
                    <a:pt x="50" y="34"/>
                    <a:pt x="50" y="34"/>
                    <a:pt x="52" y="35"/>
                  </a:cubicBezTo>
                  <a:cubicBezTo>
                    <a:pt x="53" y="35"/>
                    <a:pt x="53" y="36"/>
                    <a:pt x="54" y="36"/>
                  </a:cubicBezTo>
                  <a:cubicBezTo>
                    <a:pt x="54" y="36"/>
                    <a:pt x="55" y="37"/>
                    <a:pt x="56" y="37"/>
                  </a:cubicBezTo>
                  <a:cubicBezTo>
                    <a:pt x="57" y="38"/>
                    <a:pt x="59" y="39"/>
                    <a:pt x="60" y="40"/>
                  </a:cubicBezTo>
                  <a:cubicBezTo>
                    <a:pt x="60" y="40"/>
                    <a:pt x="61" y="40"/>
                    <a:pt x="62" y="40"/>
                  </a:cubicBezTo>
                  <a:cubicBezTo>
                    <a:pt x="63" y="40"/>
                    <a:pt x="63" y="40"/>
                    <a:pt x="64" y="40"/>
                  </a:cubicBezTo>
                  <a:cubicBezTo>
                    <a:pt x="65" y="40"/>
                    <a:pt x="66" y="40"/>
                    <a:pt x="67" y="41"/>
                  </a:cubicBezTo>
                  <a:cubicBezTo>
                    <a:pt x="69" y="43"/>
                    <a:pt x="74" y="45"/>
                    <a:pt x="78" y="44"/>
                  </a:cubicBezTo>
                  <a:cubicBezTo>
                    <a:pt x="79" y="44"/>
                    <a:pt x="79" y="44"/>
                    <a:pt x="79" y="42"/>
                  </a:cubicBezTo>
                  <a:cubicBezTo>
                    <a:pt x="79" y="40"/>
                    <a:pt x="79" y="39"/>
                    <a:pt x="80" y="38"/>
                  </a:cubicBezTo>
                  <a:cubicBezTo>
                    <a:pt x="81" y="37"/>
                    <a:pt x="82" y="37"/>
                    <a:pt x="83" y="37"/>
                  </a:cubicBezTo>
                  <a:cubicBezTo>
                    <a:pt x="84" y="37"/>
                    <a:pt x="84" y="37"/>
                    <a:pt x="84" y="37"/>
                  </a:cubicBezTo>
                  <a:cubicBezTo>
                    <a:pt x="84" y="38"/>
                    <a:pt x="84" y="38"/>
                    <a:pt x="84" y="38"/>
                  </a:cubicBezTo>
                  <a:cubicBezTo>
                    <a:pt x="84" y="39"/>
                    <a:pt x="84" y="39"/>
                    <a:pt x="85" y="40"/>
                  </a:cubicBezTo>
                  <a:cubicBezTo>
                    <a:pt x="85" y="41"/>
                    <a:pt x="85" y="41"/>
                    <a:pt x="85" y="41"/>
                  </a:cubicBezTo>
                  <a:cubicBezTo>
                    <a:pt x="85" y="42"/>
                    <a:pt x="85" y="42"/>
                    <a:pt x="85" y="42"/>
                  </a:cubicBezTo>
                  <a:cubicBezTo>
                    <a:pt x="84" y="42"/>
                    <a:pt x="84" y="42"/>
                    <a:pt x="84" y="42"/>
                  </a:cubicBezTo>
                  <a:cubicBezTo>
                    <a:pt x="84" y="42"/>
                    <a:pt x="85" y="43"/>
                    <a:pt x="87" y="43"/>
                  </a:cubicBezTo>
                  <a:cubicBezTo>
                    <a:pt x="87" y="42"/>
                    <a:pt x="87" y="42"/>
                    <a:pt x="87" y="42"/>
                  </a:cubicBezTo>
                  <a:cubicBezTo>
                    <a:pt x="87" y="43"/>
                    <a:pt x="87" y="43"/>
                    <a:pt x="87" y="43"/>
                  </a:cubicBezTo>
                  <a:cubicBezTo>
                    <a:pt x="88" y="43"/>
                    <a:pt x="88" y="43"/>
                    <a:pt x="89" y="42"/>
                  </a:cubicBezTo>
                  <a:cubicBezTo>
                    <a:pt x="95" y="42"/>
                    <a:pt x="95" y="42"/>
                    <a:pt x="95" y="42"/>
                  </a:cubicBezTo>
                  <a:cubicBezTo>
                    <a:pt x="95" y="42"/>
                    <a:pt x="95" y="42"/>
                    <a:pt x="95" y="42"/>
                  </a:cubicBezTo>
                  <a:cubicBezTo>
                    <a:pt x="95" y="41"/>
                    <a:pt x="95" y="41"/>
                    <a:pt x="95" y="41"/>
                  </a:cubicBezTo>
                  <a:cubicBezTo>
                    <a:pt x="94" y="40"/>
                    <a:pt x="94" y="40"/>
                    <a:pt x="94" y="40"/>
                  </a:cubicBezTo>
                  <a:cubicBezTo>
                    <a:pt x="94" y="39"/>
                    <a:pt x="94" y="38"/>
                    <a:pt x="99" y="36"/>
                  </a:cubicBezTo>
                  <a:cubicBezTo>
                    <a:pt x="100" y="35"/>
                    <a:pt x="102" y="34"/>
                    <a:pt x="102" y="34"/>
                  </a:cubicBezTo>
                  <a:cubicBezTo>
                    <a:pt x="104" y="32"/>
                    <a:pt x="106" y="32"/>
                    <a:pt x="108" y="32"/>
                  </a:cubicBezTo>
                  <a:cubicBezTo>
                    <a:pt x="109" y="32"/>
                    <a:pt x="110" y="31"/>
                    <a:pt x="111" y="31"/>
                  </a:cubicBezTo>
                  <a:cubicBezTo>
                    <a:pt x="112" y="30"/>
                    <a:pt x="112" y="30"/>
                    <a:pt x="112" y="30"/>
                  </a:cubicBezTo>
                  <a:cubicBezTo>
                    <a:pt x="113" y="31"/>
                    <a:pt x="113" y="31"/>
                    <a:pt x="113" y="31"/>
                  </a:cubicBezTo>
                  <a:cubicBezTo>
                    <a:pt x="113" y="31"/>
                    <a:pt x="113" y="32"/>
                    <a:pt x="113" y="34"/>
                  </a:cubicBezTo>
                  <a:cubicBezTo>
                    <a:pt x="114" y="34"/>
                    <a:pt x="114" y="35"/>
                    <a:pt x="114" y="35"/>
                  </a:cubicBezTo>
                  <a:cubicBezTo>
                    <a:pt x="114" y="35"/>
                    <a:pt x="114" y="36"/>
                    <a:pt x="115" y="36"/>
                  </a:cubicBezTo>
                  <a:cubicBezTo>
                    <a:pt x="116" y="36"/>
                    <a:pt x="117" y="36"/>
                    <a:pt x="118" y="38"/>
                  </a:cubicBezTo>
                  <a:cubicBezTo>
                    <a:pt x="118" y="39"/>
                    <a:pt x="117" y="40"/>
                    <a:pt x="117" y="41"/>
                  </a:cubicBezTo>
                  <a:cubicBezTo>
                    <a:pt x="117" y="41"/>
                    <a:pt x="115" y="43"/>
                    <a:pt x="114" y="43"/>
                  </a:cubicBezTo>
                  <a:cubicBezTo>
                    <a:pt x="112" y="43"/>
                    <a:pt x="110" y="44"/>
                    <a:pt x="110" y="46"/>
                  </a:cubicBezTo>
                  <a:cubicBezTo>
                    <a:pt x="109" y="49"/>
                    <a:pt x="106" y="56"/>
                    <a:pt x="102" y="57"/>
                  </a:cubicBezTo>
                  <a:cubicBezTo>
                    <a:pt x="101" y="57"/>
                    <a:pt x="101" y="59"/>
                    <a:pt x="101" y="60"/>
                  </a:cubicBezTo>
                  <a:cubicBezTo>
                    <a:pt x="101" y="62"/>
                    <a:pt x="101" y="65"/>
                    <a:pt x="99" y="65"/>
                  </a:cubicBezTo>
                  <a:cubicBezTo>
                    <a:pt x="98" y="65"/>
                    <a:pt x="98" y="65"/>
                    <a:pt x="98" y="65"/>
                  </a:cubicBezTo>
                  <a:cubicBezTo>
                    <a:pt x="97" y="62"/>
                    <a:pt x="97" y="62"/>
                    <a:pt x="97" y="62"/>
                  </a:cubicBezTo>
                  <a:cubicBezTo>
                    <a:pt x="96" y="61"/>
                    <a:pt x="96" y="60"/>
                    <a:pt x="96" y="59"/>
                  </a:cubicBezTo>
                  <a:cubicBezTo>
                    <a:pt x="96" y="59"/>
                    <a:pt x="95" y="60"/>
                    <a:pt x="95" y="60"/>
                  </a:cubicBezTo>
                  <a:cubicBezTo>
                    <a:pt x="95" y="61"/>
                    <a:pt x="95" y="61"/>
                    <a:pt x="95" y="61"/>
                  </a:cubicBezTo>
                  <a:cubicBezTo>
                    <a:pt x="94" y="60"/>
                    <a:pt x="94" y="60"/>
                    <a:pt x="94" y="60"/>
                  </a:cubicBezTo>
                  <a:cubicBezTo>
                    <a:pt x="92" y="60"/>
                    <a:pt x="91" y="58"/>
                    <a:pt x="91" y="57"/>
                  </a:cubicBezTo>
                  <a:cubicBezTo>
                    <a:pt x="91" y="55"/>
                    <a:pt x="93" y="53"/>
                    <a:pt x="95" y="52"/>
                  </a:cubicBezTo>
                  <a:cubicBezTo>
                    <a:pt x="94" y="52"/>
                    <a:pt x="94" y="52"/>
                    <a:pt x="94" y="52"/>
                  </a:cubicBezTo>
                  <a:cubicBezTo>
                    <a:pt x="91" y="51"/>
                    <a:pt x="87" y="51"/>
                    <a:pt x="85" y="48"/>
                  </a:cubicBezTo>
                  <a:cubicBezTo>
                    <a:pt x="85" y="48"/>
                    <a:pt x="84" y="47"/>
                    <a:pt x="84" y="47"/>
                  </a:cubicBezTo>
                  <a:cubicBezTo>
                    <a:pt x="83" y="49"/>
                    <a:pt x="83" y="49"/>
                    <a:pt x="83" y="49"/>
                  </a:cubicBezTo>
                  <a:cubicBezTo>
                    <a:pt x="82" y="47"/>
                    <a:pt x="82" y="47"/>
                    <a:pt x="82" y="47"/>
                  </a:cubicBezTo>
                  <a:cubicBezTo>
                    <a:pt x="82" y="47"/>
                    <a:pt x="82" y="46"/>
                    <a:pt x="82" y="46"/>
                  </a:cubicBezTo>
                  <a:cubicBezTo>
                    <a:pt x="81" y="47"/>
                    <a:pt x="82" y="47"/>
                    <a:pt x="82" y="48"/>
                  </a:cubicBezTo>
                  <a:cubicBezTo>
                    <a:pt x="83" y="49"/>
                    <a:pt x="83" y="49"/>
                    <a:pt x="84" y="50"/>
                  </a:cubicBezTo>
                  <a:cubicBezTo>
                    <a:pt x="84" y="51"/>
                    <a:pt x="84" y="51"/>
                    <a:pt x="84" y="51"/>
                  </a:cubicBezTo>
                  <a:cubicBezTo>
                    <a:pt x="83" y="51"/>
                    <a:pt x="83" y="51"/>
                    <a:pt x="83" y="51"/>
                  </a:cubicBezTo>
                  <a:cubicBezTo>
                    <a:pt x="82" y="51"/>
                    <a:pt x="81" y="51"/>
                    <a:pt x="81" y="51"/>
                  </a:cubicBezTo>
                  <a:cubicBezTo>
                    <a:pt x="81" y="51"/>
                    <a:pt x="82" y="53"/>
                    <a:pt x="82" y="53"/>
                  </a:cubicBezTo>
                  <a:cubicBezTo>
                    <a:pt x="83" y="54"/>
                    <a:pt x="83" y="55"/>
                    <a:pt x="83" y="56"/>
                  </a:cubicBezTo>
                  <a:cubicBezTo>
                    <a:pt x="83" y="58"/>
                    <a:pt x="83" y="60"/>
                    <a:pt x="84" y="62"/>
                  </a:cubicBezTo>
                  <a:cubicBezTo>
                    <a:pt x="84" y="63"/>
                    <a:pt x="84" y="64"/>
                    <a:pt x="85" y="65"/>
                  </a:cubicBezTo>
                  <a:cubicBezTo>
                    <a:pt x="85" y="66"/>
                    <a:pt x="85" y="66"/>
                    <a:pt x="85" y="66"/>
                  </a:cubicBezTo>
                  <a:cubicBezTo>
                    <a:pt x="83" y="67"/>
                    <a:pt x="83" y="67"/>
                    <a:pt x="83" y="67"/>
                  </a:cubicBezTo>
                  <a:cubicBezTo>
                    <a:pt x="82" y="66"/>
                    <a:pt x="82" y="66"/>
                    <a:pt x="82" y="66"/>
                  </a:cubicBezTo>
                  <a:cubicBezTo>
                    <a:pt x="82" y="66"/>
                    <a:pt x="82" y="67"/>
                    <a:pt x="82" y="67"/>
                  </a:cubicBezTo>
                  <a:cubicBezTo>
                    <a:pt x="80" y="68"/>
                    <a:pt x="80" y="68"/>
                    <a:pt x="80" y="68"/>
                  </a:cubicBezTo>
                  <a:cubicBezTo>
                    <a:pt x="80" y="66"/>
                    <a:pt x="80" y="66"/>
                    <a:pt x="80" y="66"/>
                  </a:cubicBezTo>
                  <a:cubicBezTo>
                    <a:pt x="80" y="66"/>
                    <a:pt x="80" y="66"/>
                    <a:pt x="80" y="66"/>
                  </a:cubicBezTo>
                  <a:cubicBezTo>
                    <a:pt x="80" y="66"/>
                    <a:pt x="79" y="66"/>
                    <a:pt x="79" y="66"/>
                  </a:cubicBezTo>
                  <a:cubicBezTo>
                    <a:pt x="78" y="67"/>
                    <a:pt x="77" y="67"/>
                    <a:pt x="77" y="69"/>
                  </a:cubicBezTo>
                  <a:cubicBezTo>
                    <a:pt x="77" y="72"/>
                    <a:pt x="73" y="74"/>
                    <a:pt x="71" y="75"/>
                  </a:cubicBezTo>
                  <a:cubicBezTo>
                    <a:pt x="70" y="75"/>
                    <a:pt x="70" y="75"/>
                    <a:pt x="70" y="75"/>
                  </a:cubicBezTo>
                  <a:cubicBezTo>
                    <a:pt x="69" y="76"/>
                    <a:pt x="68" y="77"/>
                    <a:pt x="68" y="78"/>
                  </a:cubicBezTo>
                  <a:cubicBezTo>
                    <a:pt x="67" y="79"/>
                    <a:pt x="66" y="79"/>
                    <a:pt x="65" y="80"/>
                  </a:cubicBezTo>
                  <a:cubicBezTo>
                    <a:pt x="65" y="81"/>
                    <a:pt x="64" y="81"/>
                    <a:pt x="63" y="82"/>
                  </a:cubicBezTo>
                  <a:cubicBezTo>
                    <a:pt x="61" y="83"/>
                    <a:pt x="59" y="84"/>
                    <a:pt x="59" y="85"/>
                  </a:cubicBezTo>
                  <a:cubicBezTo>
                    <a:pt x="58" y="87"/>
                    <a:pt x="57" y="88"/>
                    <a:pt x="55" y="88"/>
                  </a:cubicBezTo>
                  <a:cubicBezTo>
                    <a:pt x="55" y="88"/>
                    <a:pt x="54" y="89"/>
                    <a:pt x="53" y="90"/>
                  </a:cubicBezTo>
                  <a:cubicBezTo>
                    <a:pt x="53" y="90"/>
                    <a:pt x="52" y="91"/>
                    <a:pt x="51" y="91"/>
                  </a:cubicBezTo>
                  <a:cubicBezTo>
                    <a:pt x="51" y="91"/>
                    <a:pt x="51" y="91"/>
                    <a:pt x="51" y="91"/>
                  </a:cubicBezTo>
                  <a:cubicBezTo>
                    <a:pt x="51" y="91"/>
                    <a:pt x="51" y="91"/>
                    <a:pt x="50" y="91"/>
                  </a:cubicBezTo>
                  <a:cubicBezTo>
                    <a:pt x="50" y="92"/>
                    <a:pt x="50" y="92"/>
                    <a:pt x="50" y="94"/>
                  </a:cubicBezTo>
                  <a:cubicBezTo>
                    <a:pt x="50" y="94"/>
                    <a:pt x="50" y="94"/>
                    <a:pt x="50" y="94"/>
                  </a:cubicBezTo>
                  <a:cubicBezTo>
                    <a:pt x="50" y="95"/>
                    <a:pt x="50" y="96"/>
                    <a:pt x="50" y="97"/>
                  </a:cubicBezTo>
                  <a:cubicBezTo>
                    <a:pt x="50" y="99"/>
                    <a:pt x="51" y="101"/>
                    <a:pt x="50" y="103"/>
                  </a:cubicBezTo>
                  <a:cubicBezTo>
                    <a:pt x="49" y="106"/>
                    <a:pt x="49" y="108"/>
                    <a:pt x="49" y="111"/>
                  </a:cubicBezTo>
                  <a:cubicBezTo>
                    <a:pt x="49" y="113"/>
                    <a:pt x="49" y="113"/>
                    <a:pt x="49" y="113"/>
                  </a:cubicBezTo>
                  <a:cubicBezTo>
                    <a:pt x="48" y="112"/>
                    <a:pt x="48" y="112"/>
                    <a:pt x="48" y="112"/>
                  </a:cubicBezTo>
                  <a:cubicBezTo>
                    <a:pt x="46" y="112"/>
                    <a:pt x="46" y="113"/>
                    <a:pt x="46" y="115"/>
                  </a:cubicBezTo>
                  <a:cubicBezTo>
                    <a:pt x="46" y="116"/>
                    <a:pt x="45" y="117"/>
                    <a:pt x="44" y="117"/>
                  </a:cubicBezTo>
                  <a:cubicBezTo>
                    <a:pt x="43" y="117"/>
                    <a:pt x="42" y="118"/>
                    <a:pt x="42" y="118"/>
                  </a:cubicBezTo>
                  <a:cubicBezTo>
                    <a:pt x="42" y="121"/>
                    <a:pt x="41" y="121"/>
                    <a:pt x="40" y="121"/>
                  </a:cubicBezTo>
                  <a:close/>
                  <a:moveTo>
                    <a:pt x="26" y="89"/>
                  </a:moveTo>
                  <a:cubicBezTo>
                    <a:pt x="26" y="91"/>
                    <a:pt x="26" y="91"/>
                    <a:pt x="26" y="91"/>
                  </a:cubicBezTo>
                  <a:cubicBezTo>
                    <a:pt x="26" y="93"/>
                    <a:pt x="27" y="95"/>
                    <a:pt x="28" y="98"/>
                  </a:cubicBezTo>
                  <a:cubicBezTo>
                    <a:pt x="29" y="99"/>
                    <a:pt x="30" y="101"/>
                    <a:pt x="30" y="103"/>
                  </a:cubicBezTo>
                  <a:cubicBezTo>
                    <a:pt x="30" y="103"/>
                    <a:pt x="31" y="104"/>
                    <a:pt x="31" y="105"/>
                  </a:cubicBezTo>
                  <a:cubicBezTo>
                    <a:pt x="32" y="105"/>
                    <a:pt x="33" y="106"/>
                    <a:pt x="33" y="107"/>
                  </a:cubicBezTo>
                  <a:cubicBezTo>
                    <a:pt x="36" y="115"/>
                    <a:pt x="36" y="115"/>
                    <a:pt x="36" y="115"/>
                  </a:cubicBezTo>
                  <a:cubicBezTo>
                    <a:pt x="36" y="116"/>
                    <a:pt x="39" y="119"/>
                    <a:pt x="40" y="119"/>
                  </a:cubicBezTo>
                  <a:cubicBezTo>
                    <a:pt x="40" y="119"/>
                    <a:pt x="40" y="119"/>
                    <a:pt x="40" y="118"/>
                  </a:cubicBezTo>
                  <a:cubicBezTo>
                    <a:pt x="40" y="116"/>
                    <a:pt x="42" y="116"/>
                    <a:pt x="43" y="115"/>
                  </a:cubicBezTo>
                  <a:cubicBezTo>
                    <a:pt x="43" y="115"/>
                    <a:pt x="44" y="115"/>
                    <a:pt x="44" y="115"/>
                  </a:cubicBezTo>
                  <a:cubicBezTo>
                    <a:pt x="44" y="112"/>
                    <a:pt x="45" y="111"/>
                    <a:pt x="47" y="110"/>
                  </a:cubicBezTo>
                  <a:cubicBezTo>
                    <a:pt x="47" y="107"/>
                    <a:pt x="47" y="105"/>
                    <a:pt x="48" y="102"/>
                  </a:cubicBezTo>
                  <a:cubicBezTo>
                    <a:pt x="49" y="101"/>
                    <a:pt x="48" y="99"/>
                    <a:pt x="48" y="97"/>
                  </a:cubicBezTo>
                  <a:cubicBezTo>
                    <a:pt x="48" y="96"/>
                    <a:pt x="48" y="95"/>
                    <a:pt x="48" y="94"/>
                  </a:cubicBezTo>
                  <a:cubicBezTo>
                    <a:pt x="48" y="94"/>
                    <a:pt x="48" y="94"/>
                    <a:pt x="48" y="94"/>
                  </a:cubicBezTo>
                  <a:cubicBezTo>
                    <a:pt x="48" y="92"/>
                    <a:pt x="48" y="91"/>
                    <a:pt x="49" y="89"/>
                  </a:cubicBezTo>
                  <a:cubicBezTo>
                    <a:pt x="49" y="89"/>
                    <a:pt x="50" y="89"/>
                    <a:pt x="51" y="89"/>
                  </a:cubicBezTo>
                  <a:cubicBezTo>
                    <a:pt x="51" y="89"/>
                    <a:pt x="51" y="89"/>
                    <a:pt x="51" y="89"/>
                  </a:cubicBezTo>
                  <a:cubicBezTo>
                    <a:pt x="52" y="87"/>
                    <a:pt x="54" y="87"/>
                    <a:pt x="55" y="86"/>
                  </a:cubicBezTo>
                  <a:cubicBezTo>
                    <a:pt x="56" y="86"/>
                    <a:pt x="56" y="86"/>
                    <a:pt x="57" y="85"/>
                  </a:cubicBezTo>
                  <a:cubicBezTo>
                    <a:pt x="58" y="83"/>
                    <a:pt x="60" y="81"/>
                    <a:pt x="62" y="80"/>
                  </a:cubicBezTo>
                  <a:cubicBezTo>
                    <a:pt x="63" y="79"/>
                    <a:pt x="64" y="79"/>
                    <a:pt x="64" y="79"/>
                  </a:cubicBezTo>
                  <a:cubicBezTo>
                    <a:pt x="65" y="78"/>
                    <a:pt x="65" y="77"/>
                    <a:pt x="66" y="77"/>
                  </a:cubicBezTo>
                  <a:cubicBezTo>
                    <a:pt x="67" y="75"/>
                    <a:pt x="68" y="74"/>
                    <a:pt x="69" y="74"/>
                  </a:cubicBezTo>
                  <a:cubicBezTo>
                    <a:pt x="70" y="73"/>
                    <a:pt x="70" y="73"/>
                    <a:pt x="70" y="73"/>
                  </a:cubicBezTo>
                  <a:cubicBezTo>
                    <a:pt x="72" y="72"/>
                    <a:pt x="75" y="70"/>
                    <a:pt x="75" y="69"/>
                  </a:cubicBezTo>
                  <a:cubicBezTo>
                    <a:pt x="75" y="66"/>
                    <a:pt x="77" y="65"/>
                    <a:pt x="78" y="65"/>
                  </a:cubicBezTo>
                  <a:cubicBezTo>
                    <a:pt x="78" y="64"/>
                    <a:pt x="79" y="64"/>
                    <a:pt x="80" y="63"/>
                  </a:cubicBezTo>
                  <a:cubicBezTo>
                    <a:pt x="81" y="59"/>
                    <a:pt x="81" y="59"/>
                    <a:pt x="81" y="59"/>
                  </a:cubicBezTo>
                  <a:cubicBezTo>
                    <a:pt x="81" y="58"/>
                    <a:pt x="81" y="57"/>
                    <a:pt x="81" y="56"/>
                  </a:cubicBezTo>
                  <a:cubicBezTo>
                    <a:pt x="81" y="56"/>
                    <a:pt x="81" y="55"/>
                    <a:pt x="80" y="54"/>
                  </a:cubicBezTo>
                  <a:cubicBezTo>
                    <a:pt x="80" y="53"/>
                    <a:pt x="79" y="51"/>
                    <a:pt x="80" y="50"/>
                  </a:cubicBezTo>
                  <a:cubicBezTo>
                    <a:pt x="80" y="50"/>
                    <a:pt x="80" y="49"/>
                    <a:pt x="81" y="49"/>
                  </a:cubicBezTo>
                  <a:cubicBezTo>
                    <a:pt x="80" y="48"/>
                    <a:pt x="79" y="47"/>
                    <a:pt x="80" y="46"/>
                  </a:cubicBezTo>
                  <a:cubicBezTo>
                    <a:pt x="80" y="46"/>
                    <a:pt x="79" y="46"/>
                    <a:pt x="79" y="46"/>
                  </a:cubicBezTo>
                  <a:cubicBezTo>
                    <a:pt x="78" y="46"/>
                    <a:pt x="77" y="46"/>
                    <a:pt x="77" y="46"/>
                  </a:cubicBezTo>
                  <a:cubicBezTo>
                    <a:pt x="72" y="46"/>
                    <a:pt x="68" y="45"/>
                    <a:pt x="65" y="42"/>
                  </a:cubicBezTo>
                  <a:cubicBezTo>
                    <a:pt x="65" y="42"/>
                    <a:pt x="64" y="42"/>
                    <a:pt x="62" y="42"/>
                  </a:cubicBezTo>
                  <a:cubicBezTo>
                    <a:pt x="61" y="42"/>
                    <a:pt x="60" y="42"/>
                    <a:pt x="60" y="42"/>
                  </a:cubicBezTo>
                  <a:cubicBezTo>
                    <a:pt x="58" y="41"/>
                    <a:pt x="56" y="40"/>
                    <a:pt x="55" y="39"/>
                  </a:cubicBezTo>
                  <a:cubicBezTo>
                    <a:pt x="54" y="39"/>
                    <a:pt x="53" y="38"/>
                    <a:pt x="53" y="38"/>
                  </a:cubicBezTo>
                  <a:cubicBezTo>
                    <a:pt x="52" y="37"/>
                    <a:pt x="52" y="37"/>
                    <a:pt x="51" y="37"/>
                  </a:cubicBezTo>
                  <a:cubicBezTo>
                    <a:pt x="50" y="36"/>
                    <a:pt x="48" y="35"/>
                    <a:pt x="48" y="33"/>
                  </a:cubicBezTo>
                  <a:cubicBezTo>
                    <a:pt x="49" y="31"/>
                    <a:pt x="50" y="29"/>
                    <a:pt x="51" y="28"/>
                  </a:cubicBezTo>
                  <a:cubicBezTo>
                    <a:pt x="50" y="28"/>
                    <a:pt x="50" y="28"/>
                    <a:pt x="49" y="27"/>
                  </a:cubicBezTo>
                  <a:cubicBezTo>
                    <a:pt x="44" y="25"/>
                    <a:pt x="44" y="25"/>
                    <a:pt x="44" y="25"/>
                  </a:cubicBezTo>
                  <a:cubicBezTo>
                    <a:pt x="43" y="23"/>
                    <a:pt x="41" y="17"/>
                    <a:pt x="43" y="16"/>
                  </a:cubicBezTo>
                  <a:cubicBezTo>
                    <a:pt x="44" y="15"/>
                    <a:pt x="44" y="15"/>
                    <a:pt x="44" y="15"/>
                  </a:cubicBezTo>
                  <a:cubicBezTo>
                    <a:pt x="45" y="17"/>
                    <a:pt x="45" y="17"/>
                    <a:pt x="45" y="17"/>
                  </a:cubicBezTo>
                  <a:cubicBezTo>
                    <a:pt x="45" y="17"/>
                    <a:pt x="46" y="17"/>
                    <a:pt x="46" y="17"/>
                  </a:cubicBezTo>
                  <a:cubicBezTo>
                    <a:pt x="46" y="16"/>
                    <a:pt x="45" y="15"/>
                    <a:pt x="45" y="14"/>
                  </a:cubicBezTo>
                  <a:cubicBezTo>
                    <a:pt x="44" y="12"/>
                    <a:pt x="43" y="11"/>
                    <a:pt x="44" y="10"/>
                  </a:cubicBezTo>
                  <a:cubicBezTo>
                    <a:pt x="44" y="10"/>
                    <a:pt x="44" y="10"/>
                    <a:pt x="45" y="10"/>
                  </a:cubicBezTo>
                  <a:cubicBezTo>
                    <a:pt x="47" y="9"/>
                    <a:pt x="48" y="7"/>
                    <a:pt x="49" y="5"/>
                  </a:cubicBezTo>
                  <a:cubicBezTo>
                    <a:pt x="48" y="5"/>
                    <a:pt x="48" y="5"/>
                    <a:pt x="48" y="5"/>
                  </a:cubicBezTo>
                  <a:cubicBezTo>
                    <a:pt x="48" y="4"/>
                    <a:pt x="48" y="4"/>
                    <a:pt x="48" y="4"/>
                  </a:cubicBezTo>
                  <a:cubicBezTo>
                    <a:pt x="48" y="3"/>
                    <a:pt x="47" y="2"/>
                    <a:pt x="46" y="2"/>
                  </a:cubicBezTo>
                  <a:cubicBezTo>
                    <a:pt x="45" y="2"/>
                    <a:pt x="44" y="3"/>
                    <a:pt x="43" y="3"/>
                  </a:cubicBezTo>
                  <a:cubicBezTo>
                    <a:pt x="42" y="4"/>
                    <a:pt x="42" y="4"/>
                    <a:pt x="42" y="4"/>
                  </a:cubicBezTo>
                  <a:cubicBezTo>
                    <a:pt x="41" y="4"/>
                    <a:pt x="40" y="5"/>
                    <a:pt x="38" y="6"/>
                  </a:cubicBezTo>
                  <a:cubicBezTo>
                    <a:pt x="37" y="7"/>
                    <a:pt x="36" y="7"/>
                    <a:pt x="35" y="8"/>
                  </a:cubicBezTo>
                  <a:cubicBezTo>
                    <a:pt x="33" y="9"/>
                    <a:pt x="31" y="8"/>
                    <a:pt x="29" y="8"/>
                  </a:cubicBezTo>
                  <a:cubicBezTo>
                    <a:pt x="28" y="8"/>
                    <a:pt x="27" y="7"/>
                    <a:pt x="26" y="8"/>
                  </a:cubicBezTo>
                  <a:cubicBezTo>
                    <a:pt x="25" y="8"/>
                    <a:pt x="25" y="8"/>
                    <a:pt x="25" y="8"/>
                  </a:cubicBezTo>
                  <a:cubicBezTo>
                    <a:pt x="25" y="8"/>
                    <a:pt x="26" y="10"/>
                    <a:pt x="27" y="10"/>
                  </a:cubicBezTo>
                  <a:cubicBezTo>
                    <a:pt x="28" y="10"/>
                    <a:pt x="28" y="10"/>
                    <a:pt x="28" y="10"/>
                  </a:cubicBezTo>
                  <a:cubicBezTo>
                    <a:pt x="27" y="11"/>
                    <a:pt x="27" y="11"/>
                    <a:pt x="27" y="11"/>
                  </a:cubicBezTo>
                  <a:cubicBezTo>
                    <a:pt x="26" y="13"/>
                    <a:pt x="27" y="15"/>
                    <a:pt x="29" y="17"/>
                  </a:cubicBezTo>
                  <a:cubicBezTo>
                    <a:pt x="29" y="17"/>
                    <a:pt x="29" y="17"/>
                    <a:pt x="29" y="17"/>
                  </a:cubicBezTo>
                  <a:cubicBezTo>
                    <a:pt x="30" y="17"/>
                    <a:pt x="31" y="17"/>
                    <a:pt x="31" y="18"/>
                  </a:cubicBezTo>
                  <a:cubicBezTo>
                    <a:pt x="32" y="18"/>
                    <a:pt x="32" y="18"/>
                    <a:pt x="32" y="19"/>
                  </a:cubicBezTo>
                  <a:cubicBezTo>
                    <a:pt x="32" y="20"/>
                    <a:pt x="31" y="20"/>
                    <a:pt x="30" y="21"/>
                  </a:cubicBezTo>
                  <a:cubicBezTo>
                    <a:pt x="29" y="21"/>
                    <a:pt x="29" y="21"/>
                    <a:pt x="29" y="21"/>
                  </a:cubicBezTo>
                  <a:cubicBezTo>
                    <a:pt x="28" y="21"/>
                    <a:pt x="28" y="22"/>
                    <a:pt x="28" y="22"/>
                  </a:cubicBezTo>
                  <a:cubicBezTo>
                    <a:pt x="29" y="22"/>
                    <a:pt x="29" y="23"/>
                    <a:pt x="28" y="23"/>
                  </a:cubicBezTo>
                  <a:cubicBezTo>
                    <a:pt x="29" y="23"/>
                    <a:pt x="29" y="23"/>
                    <a:pt x="29" y="24"/>
                  </a:cubicBezTo>
                  <a:cubicBezTo>
                    <a:pt x="31" y="25"/>
                    <a:pt x="31" y="25"/>
                    <a:pt x="31" y="25"/>
                  </a:cubicBezTo>
                  <a:cubicBezTo>
                    <a:pt x="29" y="25"/>
                    <a:pt x="29" y="25"/>
                    <a:pt x="29" y="25"/>
                  </a:cubicBezTo>
                  <a:cubicBezTo>
                    <a:pt x="28" y="26"/>
                    <a:pt x="25" y="29"/>
                    <a:pt x="23" y="31"/>
                  </a:cubicBezTo>
                  <a:cubicBezTo>
                    <a:pt x="20" y="36"/>
                    <a:pt x="16" y="40"/>
                    <a:pt x="13" y="40"/>
                  </a:cubicBezTo>
                  <a:cubicBezTo>
                    <a:pt x="13" y="40"/>
                    <a:pt x="12" y="40"/>
                    <a:pt x="11" y="39"/>
                  </a:cubicBezTo>
                  <a:cubicBezTo>
                    <a:pt x="9" y="42"/>
                    <a:pt x="9" y="43"/>
                    <a:pt x="9" y="43"/>
                  </a:cubicBezTo>
                  <a:cubicBezTo>
                    <a:pt x="10" y="44"/>
                    <a:pt x="11" y="44"/>
                    <a:pt x="11" y="45"/>
                  </a:cubicBezTo>
                  <a:cubicBezTo>
                    <a:pt x="11" y="45"/>
                    <a:pt x="11" y="46"/>
                    <a:pt x="11" y="46"/>
                  </a:cubicBezTo>
                  <a:cubicBezTo>
                    <a:pt x="11" y="46"/>
                    <a:pt x="11" y="46"/>
                    <a:pt x="11" y="47"/>
                  </a:cubicBezTo>
                  <a:cubicBezTo>
                    <a:pt x="11" y="47"/>
                    <a:pt x="11" y="47"/>
                    <a:pt x="11" y="47"/>
                  </a:cubicBezTo>
                  <a:cubicBezTo>
                    <a:pt x="12" y="47"/>
                    <a:pt x="13" y="47"/>
                    <a:pt x="13" y="48"/>
                  </a:cubicBezTo>
                  <a:cubicBezTo>
                    <a:pt x="13" y="49"/>
                    <a:pt x="13" y="49"/>
                    <a:pt x="14" y="49"/>
                  </a:cubicBezTo>
                  <a:cubicBezTo>
                    <a:pt x="15" y="52"/>
                    <a:pt x="15" y="53"/>
                    <a:pt x="15" y="54"/>
                  </a:cubicBezTo>
                  <a:cubicBezTo>
                    <a:pt x="14" y="55"/>
                    <a:pt x="14" y="55"/>
                    <a:pt x="13" y="55"/>
                  </a:cubicBezTo>
                  <a:cubicBezTo>
                    <a:pt x="12" y="55"/>
                    <a:pt x="12" y="55"/>
                    <a:pt x="11" y="55"/>
                  </a:cubicBezTo>
                  <a:cubicBezTo>
                    <a:pt x="11" y="55"/>
                    <a:pt x="11" y="55"/>
                    <a:pt x="11" y="55"/>
                  </a:cubicBezTo>
                  <a:cubicBezTo>
                    <a:pt x="9" y="55"/>
                    <a:pt x="8" y="55"/>
                    <a:pt x="6" y="55"/>
                  </a:cubicBezTo>
                  <a:cubicBezTo>
                    <a:pt x="6" y="56"/>
                    <a:pt x="4" y="57"/>
                    <a:pt x="3" y="57"/>
                  </a:cubicBezTo>
                  <a:cubicBezTo>
                    <a:pt x="6" y="59"/>
                    <a:pt x="7" y="60"/>
                    <a:pt x="10" y="58"/>
                  </a:cubicBezTo>
                  <a:cubicBezTo>
                    <a:pt x="12" y="57"/>
                    <a:pt x="12" y="57"/>
                    <a:pt x="12" y="57"/>
                  </a:cubicBezTo>
                  <a:cubicBezTo>
                    <a:pt x="12" y="59"/>
                    <a:pt x="12" y="59"/>
                    <a:pt x="12" y="59"/>
                  </a:cubicBezTo>
                  <a:cubicBezTo>
                    <a:pt x="12" y="63"/>
                    <a:pt x="9" y="63"/>
                    <a:pt x="7" y="63"/>
                  </a:cubicBezTo>
                  <a:cubicBezTo>
                    <a:pt x="8" y="66"/>
                    <a:pt x="11" y="68"/>
                    <a:pt x="14" y="68"/>
                  </a:cubicBezTo>
                  <a:cubicBezTo>
                    <a:pt x="15" y="67"/>
                    <a:pt x="16" y="66"/>
                    <a:pt x="16" y="64"/>
                  </a:cubicBezTo>
                  <a:cubicBezTo>
                    <a:pt x="17" y="63"/>
                    <a:pt x="17" y="61"/>
                    <a:pt x="19" y="61"/>
                  </a:cubicBezTo>
                  <a:cubicBezTo>
                    <a:pt x="20" y="61"/>
                    <a:pt x="20" y="61"/>
                    <a:pt x="21" y="62"/>
                  </a:cubicBezTo>
                  <a:cubicBezTo>
                    <a:pt x="22" y="62"/>
                    <a:pt x="22" y="62"/>
                    <a:pt x="22" y="62"/>
                  </a:cubicBezTo>
                  <a:cubicBezTo>
                    <a:pt x="21" y="63"/>
                    <a:pt x="21" y="63"/>
                    <a:pt x="21" y="63"/>
                  </a:cubicBezTo>
                  <a:cubicBezTo>
                    <a:pt x="20" y="64"/>
                    <a:pt x="20" y="71"/>
                    <a:pt x="21" y="79"/>
                  </a:cubicBezTo>
                  <a:cubicBezTo>
                    <a:pt x="23" y="87"/>
                    <a:pt x="24" y="89"/>
                    <a:pt x="25" y="90"/>
                  </a:cubicBezTo>
                  <a:lnTo>
                    <a:pt x="26" y="89"/>
                  </a:lnTo>
                  <a:close/>
                  <a:moveTo>
                    <a:pt x="82" y="61"/>
                  </a:moveTo>
                  <a:cubicBezTo>
                    <a:pt x="81" y="63"/>
                    <a:pt x="81" y="63"/>
                    <a:pt x="81" y="63"/>
                  </a:cubicBezTo>
                  <a:cubicBezTo>
                    <a:pt x="81" y="64"/>
                    <a:pt x="82" y="64"/>
                    <a:pt x="82" y="64"/>
                  </a:cubicBezTo>
                  <a:cubicBezTo>
                    <a:pt x="82" y="64"/>
                    <a:pt x="82" y="64"/>
                    <a:pt x="82" y="64"/>
                  </a:cubicBezTo>
                  <a:cubicBezTo>
                    <a:pt x="82" y="63"/>
                    <a:pt x="82" y="63"/>
                    <a:pt x="82" y="63"/>
                  </a:cubicBezTo>
                  <a:cubicBezTo>
                    <a:pt x="82" y="63"/>
                    <a:pt x="82" y="63"/>
                    <a:pt x="82" y="63"/>
                  </a:cubicBezTo>
                  <a:cubicBezTo>
                    <a:pt x="82" y="62"/>
                    <a:pt x="82" y="62"/>
                    <a:pt x="82" y="61"/>
                  </a:cubicBezTo>
                  <a:close/>
                  <a:moveTo>
                    <a:pt x="97" y="53"/>
                  </a:moveTo>
                  <a:cubicBezTo>
                    <a:pt x="97" y="56"/>
                    <a:pt x="97" y="56"/>
                    <a:pt x="97" y="56"/>
                  </a:cubicBezTo>
                  <a:cubicBezTo>
                    <a:pt x="98" y="58"/>
                    <a:pt x="98" y="59"/>
                    <a:pt x="99" y="61"/>
                  </a:cubicBezTo>
                  <a:cubicBezTo>
                    <a:pt x="99" y="63"/>
                    <a:pt x="99" y="63"/>
                    <a:pt x="99" y="63"/>
                  </a:cubicBezTo>
                  <a:cubicBezTo>
                    <a:pt x="99" y="62"/>
                    <a:pt x="99" y="61"/>
                    <a:pt x="99" y="60"/>
                  </a:cubicBezTo>
                  <a:cubicBezTo>
                    <a:pt x="99" y="58"/>
                    <a:pt x="99" y="56"/>
                    <a:pt x="101" y="55"/>
                  </a:cubicBezTo>
                  <a:cubicBezTo>
                    <a:pt x="104" y="55"/>
                    <a:pt x="107" y="49"/>
                    <a:pt x="108" y="45"/>
                  </a:cubicBezTo>
                  <a:cubicBezTo>
                    <a:pt x="108" y="43"/>
                    <a:pt x="112" y="41"/>
                    <a:pt x="114" y="41"/>
                  </a:cubicBezTo>
                  <a:cubicBezTo>
                    <a:pt x="114" y="41"/>
                    <a:pt x="116" y="39"/>
                    <a:pt x="116" y="38"/>
                  </a:cubicBezTo>
                  <a:cubicBezTo>
                    <a:pt x="116" y="38"/>
                    <a:pt x="116" y="38"/>
                    <a:pt x="115" y="38"/>
                  </a:cubicBezTo>
                  <a:cubicBezTo>
                    <a:pt x="114" y="37"/>
                    <a:pt x="113" y="37"/>
                    <a:pt x="112" y="36"/>
                  </a:cubicBezTo>
                  <a:cubicBezTo>
                    <a:pt x="112" y="36"/>
                    <a:pt x="112" y="36"/>
                    <a:pt x="112" y="34"/>
                  </a:cubicBezTo>
                  <a:cubicBezTo>
                    <a:pt x="111" y="34"/>
                    <a:pt x="111" y="33"/>
                    <a:pt x="111" y="33"/>
                  </a:cubicBezTo>
                  <a:cubicBezTo>
                    <a:pt x="110" y="33"/>
                    <a:pt x="109" y="34"/>
                    <a:pt x="108" y="34"/>
                  </a:cubicBezTo>
                  <a:cubicBezTo>
                    <a:pt x="106" y="34"/>
                    <a:pt x="105" y="34"/>
                    <a:pt x="104" y="35"/>
                  </a:cubicBezTo>
                  <a:cubicBezTo>
                    <a:pt x="103" y="36"/>
                    <a:pt x="102" y="37"/>
                    <a:pt x="100" y="37"/>
                  </a:cubicBezTo>
                  <a:cubicBezTo>
                    <a:pt x="99" y="38"/>
                    <a:pt x="97" y="39"/>
                    <a:pt x="96" y="40"/>
                  </a:cubicBezTo>
                  <a:cubicBezTo>
                    <a:pt x="97" y="40"/>
                    <a:pt x="98" y="42"/>
                    <a:pt x="97" y="43"/>
                  </a:cubicBezTo>
                  <a:cubicBezTo>
                    <a:pt x="97" y="43"/>
                    <a:pt x="97" y="44"/>
                    <a:pt x="96" y="44"/>
                  </a:cubicBezTo>
                  <a:cubicBezTo>
                    <a:pt x="89" y="44"/>
                    <a:pt x="89" y="44"/>
                    <a:pt x="89" y="44"/>
                  </a:cubicBezTo>
                  <a:cubicBezTo>
                    <a:pt x="89" y="44"/>
                    <a:pt x="88" y="45"/>
                    <a:pt x="87" y="45"/>
                  </a:cubicBezTo>
                  <a:cubicBezTo>
                    <a:pt x="87" y="46"/>
                    <a:pt x="87" y="46"/>
                    <a:pt x="87" y="46"/>
                  </a:cubicBezTo>
                  <a:cubicBezTo>
                    <a:pt x="87" y="49"/>
                    <a:pt x="90" y="49"/>
                    <a:pt x="94" y="50"/>
                  </a:cubicBezTo>
                  <a:cubicBezTo>
                    <a:pt x="95" y="50"/>
                    <a:pt x="96" y="50"/>
                    <a:pt x="97" y="50"/>
                  </a:cubicBezTo>
                  <a:cubicBezTo>
                    <a:pt x="99" y="50"/>
                    <a:pt x="99" y="50"/>
                    <a:pt x="99" y="50"/>
                  </a:cubicBezTo>
                  <a:cubicBezTo>
                    <a:pt x="98" y="51"/>
                    <a:pt x="98" y="51"/>
                    <a:pt x="98" y="51"/>
                  </a:cubicBezTo>
                  <a:cubicBezTo>
                    <a:pt x="97" y="52"/>
                    <a:pt x="97" y="52"/>
                    <a:pt x="96" y="52"/>
                  </a:cubicBezTo>
                  <a:cubicBezTo>
                    <a:pt x="95" y="54"/>
                    <a:pt x="93" y="56"/>
                    <a:pt x="93" y="57"/>
                  </a:cubicBezTo>
                  <a:cubicBezTo>
                    <a:pt x="93" y="57"/>
                    <a:pt x="94" y="58"/>
                    <a:pt x="94" y="58"/>
                  </a:cubicBezTo>
                  <a:cubicBezTo>
                    <a:pt x="94" y="58"/>
                    <a:pt x="94" y="58"/>
                    <a:pt x="95" y="58"/>
                  </a:cubicBezTo>
                  <a:cubicBezTo>
                    <a:pt x="95" y="57"/>
                    <a:pt x="95" y="57"/>
                    <a:pt x="95" y="56"/>
                  </a:cubicBezTo>
                  <a:lnTo>
                    <a:pt x="97" y="53"/>
                  </a:lnTo>
                  <a:close/>
                  <a:moveTo>
                    <a:pt x="82" y="43"/>
                  </a:moveTo>
                  <a:cubicBezTo>
                    <a:pt x="83" y="44"/>
                    <a:pt x="83" y="44"/>
                    <a:pt x="83" y="44"/>
                  </a:cubicBezTo>
                  <a:cubicBezTo>
                    <a:pt x="83" y="44"/>
                    <a:pt x="83" y="44"/>
                    <a:pt x="83" y="44"/>
                  </a:cubicBezTo>
                  <a:cubicBezTo>
                    <a:pt x="83" y="44"/>
                    <a:pt x="83" y="44"/>
                    <a:pt x="83" y="44"/>
                  </a:cubicBezTo>
                  <a:cubicBezTo>
                    <a:pt x="83" y="44"/>
                    <a:pt x="83" y="44"/>
                    <a:pt x="83" y="44"/>
                  </a:cubicBezTo>
                  <a:cubicBezTo>
                    <a:pt x="83" y="44"/>
                    <a:pt x="83" y="43"/>
                    <a:pt x="83" y="43"/>
                  </a:cubicBezTo>
                  <a:cubicBezTo>
                    <a:pt x="82" y="43"/>
                    <a:pt x="82" y="42"/>
                    <a:pt x="83" y="41"/>
                  </a:cubicBezTo>
                  <a:cubicBezTo>
                    <a:pt x="82" y="40"/>
                    <a:pt x="82" y="40"/>
                    <a:pt x="82" y="39"/>
                  </a:cubicBezTo>
                  <a:cubicBezTo>
                    <a:pt x="82" y="39"/>
                    <a:pt x="82" y="39"/>
                    <a:pt x="82" y="39"/>
                  </a:cubicBezTo>
                  <a:cubicBezTo>
                    <a:pt x="81" y="40"/>
                    <a:pt x="81" y="41"/>
                    <a:pt x="81" y="42"/>
                  </a:cubicBezTo>
                  <a:cubicBezTo>
                    <a:pt x="81" y="42"/>
                    <a:pt x="81" y="43"/>
                    <a:pt x="81" y="44"/>
                  </a:cubicBezTo>
                  <a:cubicBezTo>
                    <a:pt x="81" y="44"/>
                    <a:pt x="81" y="44"/>
                    <a:pt x="81" y="44"/>
                  </a:cubicBezTo>
                  <a:lnTo>
                    <a:pt x="82" y="43"/>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7" name="Freeform 678"/>
            <p:cNvSpPr/>
            <p:nvPr/>
          </p:nvSpPr>
          <p:spPr bwMode="auto">
            <a:xfrm>
              <a:off x="5465763" y="2104852"/>
              <a:ext cx="341313" cy="169863"/>
            </a:xfrm>
            <a:custGeom>
              <a:avLst/>
              <a:gdLst>
                <a:gd name="T0" fmla="*/ 0 w 125"/>
                <a:gd name="T1" fmla="*/ 21 h 62"/>
                <a:gd name="T2" fmla="*/ 6 w 125"/>
                <a:gd name="T3" fmla="*/ 27 h 62"/>
                <a:gd name="T4" fmla="*/ 12 w 125"/>
                <a:gd name="T5" fmla="*/ 34 h 62"/>
                <a:gd name="T6" fmla="*/ 12 w 125"/>
                <a:gd name="T7" fmla="*/ 42 h 62"/>
                <a:gd name="T8" fmla="*/ 22 w 125"/>
                <a:gd name="T9" fmla="*/ 44 h 62"/>
                <a:gd name="T10" fmla="*/ 31 w 125"/>
                <a:gd name="T11" fmla="*/ 49 h 62"/>
                <a:gd name="T12" fmla="*/ 37 w 125"/>
                <a:gd name="T13" fmla="*/ 56 h 62"/>
                <a:gd name="T14" fmla="*/ 50 w 125"/>
                <a:gd name="T15" fmla="*/ 56 h 62"/>
                <a:gd name="T16" fmla="*/ 58 w 125"/>
                <a:gd name="T17" fmla="*/ 59 h 62"/>
                <a:gd name="T18" fmla="*/ 68 w 125"/>
                <a:gd name="T19" fmla="*/ 62 h 62"/>
                <a:gd name="T20" fmla="*/ 78 w 125"/>
                <a:gd name="T21" fmla="*/ 58 h 62"/>
                <a:gd name="T22" fmla="*/ 88 w 125"/>
                <a:gd name="T23" fmla="*/ 57 h 62"/>
                <a:gd name="T24" fmla="*/ 95 w 125"/>
                <a:gd name="T25" fmla="*/ 50 h 62"/>
                <a:gd name="T26" fmla="*/ 97 w 125"/>
                <a:gd name="T27" fmla="*/ 43 h 62"/>
                <a:gd name="T28" fmla="*/ 101 w 125"/>
                <a:gd name="T29" fmla="*/ 45 h 62"/>
                <a:gd name="T30" fmla="*/ 106 w 125"/>
                <a:gd name="T31" fmla="*/ 41 h 62"/>
                <a:gd name="T32" fmla="*/ 110 w 125"/>
                <a:gd name="T33" fmla="*/ 40 h 62"/>
                <a:gd name="T34" fmla="*/ 114 w 125"/>
                <a:gd name="T35" fmla="*/ 35 h 62"/>
                <a:gd name="T36" fmla="*/ 125 w 125"/>
                <a:gd name="T37" fmla="*/ 34 h 62"/>
                <a:gd name="T38" fmla="*/ 123 w 125"/>
                <a:gd name="T39" fmla="*/ 31 h 62"/>
                <a:gd name="T40" fmla="*/ 120 w 125"/>
                <a:gd name="T41" fmla="*/ 27 h 62"/>
                <a:gd name="T42" fmla="*/ 113 w 125"/>
                <a:gd name="T43" fmla="*/ 29 h 62"/>
                <a:gd name="T44" fmla="*/ 109 w 125"/>
                <a:gd name="T45" fmla="*/ 23 h 62"/>
                <a:gd name="T46" fmla="*/ 113 w 125"/>
                <a:gd name="T47" fmla="*/ 15 h 62"/>
                <a:gd name="T48" fmla="*/ 105 w 125"/>
                <a:gd name="T49" fmla="*/ 13 h 62"/>
                <a:gd name="T50" fmla="*/ 98 w 125"/>
                <a:gd name="T51" fmla="*/ 18 h 62"/>
                <a:gd name="T52" fmla="*/ 82 w 125"/>
                <a:gd name="T53" fmla="*/ 18 h 62"/>
                <a:gd name="T54" fmla="*/ 67 w 125"/>
                <a:gd name="T55" fmla="*/ 11 h 62"/>
                <a:gd name="T56" fmla="*/ 58 w 125"/>
                <a:gd name="T57" fmla="*/ 11 h 62"/>
                <a:gd name="T58" fmla="*/ 54 w 125"/>
                <a:gd name="T59" fmla="*/ 5 h 62"/>
                <a:gd name="T60" fmla="*/ 45 w 125"/>
                <a:gd name="T61" fmla="*/ 1 h 62"/>
                <a:gd name="T62" fmla="*/ 41 w 125"/>
                <a:gd name="T63" fmla="*/ 9 h 62"/>
                <a:gd name="T64" fmla="*/ 30 w 125"/>
                <a:gd name="T65" fmla="*/ 14 h 62"/>
                <a:gd name="T66" fmla="*/ 25 w 125"/>
                <a:gd name="T67" fmla="*/ 12 h 62"/>
                <a:gd name="T68" fmla="*/ 16 w 125"/>
                <a:gd name="T69" fmla="*/ 11 h 62"/>
                <a:gd name="T70" fmla="*/ 0 w 125"/>
                <a:gd name="T71" fmla="*/ 2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62">
                  <a:moveTo>
                    <a:pt x="0" y="21"/>
                  </a:moveTo>
                  <a:cubicBezTo>
                    <a:pt x="1" y="23"/>
                    <a:pt x="3" y="27"/>
                    <a:pt x="6" y="27"/>
                  </a:cubicBezTo>
                  <a:cubicBezTo>
                    <a:pt x="11" y="28"/>
                    <a:pt x="10" y="30"/>
                    <a:pt x="12" y="34"/>
                  </a:cubicBezTo>
                  <a:cubicBezTo>
                    <a:pt x="12" y="35"/>
                    <a:pt x="12" y="42"/>
                    <a:pt x="12" y="42"/>
                  </a:cubicBezTo>
                  <a:cubicBezTo>
                    <a:pt x="15" y="43"/>
                    <a:pt x="19" y="43"/>
                    <a:pt x="22" y="44"/>
                  </a:cubicBezTo>
                  <a:cubicBezTo>
                    <a:pt x="24" y="45"/>
                    <a:pt x="29" y="46"/>
                    <a:pt x="31" y="49"/>
                  </a:cubicBezTo>
                  <a:cubicBezTo>
                    <a:pt x="32" y="50"/>
                    <a:pt x="35" y="56"/>
                    <a:pt x="37" y="56"/>
                  </a:cubicBezTo>
                  <a:cubicBezTo>
                    <a:pt x="41" y="56"/>
                    <a:pt x="46" y="56"/>
                    <a:pt x="50" y="56"/>
                  </a:cubicBezTo>
                  <a:cubicBezTo>
                    <a:pt x="53" y="55"/>
                    <a:pt x="55" y="58"/>
                    <a:pt x="58" y="59"/>
                  </a:cubicBezTo>
                  <a:cubicBezTo>
                    <a:pt x="60" y="60"/>
                    <a:pt x="66" y="62"/>
                    <a:pt x="68" y="62"/>
                  </a:cubicBezTo>
                  <a:cubicBezTo>
                    <a:pt x="71" y="60"/>
                    <a:pt x="75" y="58"/>
                    <a:pt x="78" y="58"/>
                  </a:cubicBezTo>
                  <a:cubicBezTo>
                    <a:pt x="82" y="57"/>
                    <a:pt x="85" y="58"/>
                    <a:pt x="88" y="57"/>
                  </a:cubicBezTo>
                  <a:cubicBezTo>
                    <a:pt x="89" y="56"/>
                    <a:pt x="96" y="51"/>
                    <a:pt x="95" y="50"/>
                  </a:cubicBezTo>
                  <a:cubicBezTo>
                    <a:pt x="94" y="48"/>
                    <a:pt x="93" y="44"/>
                    <a:pt x="97" y="43"/>
                  </a:cubicBezTo>
                  <a:cubicBezTo>
                    <a:pt x="98" y="43"/>
                    <a:pt x="100" y="45"/>
                    <a:pt x="101" y="45"/>
                  </a:cubicBezTo>
                  <a:cubicBezTo>
                    <a:pt x="103" y="45"/>
                    <a:pt x="105" y="42"/>
                    <a:pt x="106" y="41"/>
                  </a:cubicBezTo>
                  <a:cubicBezTo>
                    <a:pt x="107" y="40"/>
                    <a:pt x="109" y="40"/>
                    <a:pt x="110" y="40"/>
                  </a:cubicBezTo>
                  <a:cubicBezTo>
                    <a:pt x="111" y="39"/>
                    <a:pt x="113" y="37"/>
                    <a:pt x="114" y="35"/>
                  </a:cubicBezTo>
                  <a:cubicBezTo>
                    <a:pt x="116" y="33"/>
                    <a:pt x="122" y="34"/>
                    <a:pt x="125" y="34"/>
                  </a:cubicBezTo>
                  <a:cubicBezTo>
                    <a:pt x="124" y="33"/>
                    <a:pt x="124" y="32"/>
                    <a:pt x="123" y="31"/>
                  </a:cubicBezTo>
                  <a:cubicBezTo>
                    <a:pt x="123" y="29"/>
                    <a:pt x="121" y="28"/>
                    <a:pt x="120" y="27"/>
                  </a:cubicBezTo>
                  <a:cubicBezTo>
                    <a:pt x="119" y="26"/>
                    <a:pt x="115" y="29"/>
                    <a:pt x="113" y="29"/>
                  </a:cubicBezTo>
                  <a:cubicBezTo>
                    <a:pt x="109" y="28"/>
                    <a:pt x="109" y="27"/>
                    <a:pt x="109" y="23"/>
                  </a:cubicBezTo>
                  <a:cubicBezTo>
                    <a:pt x="110" y="20"/>
                    <a:pt x="111" y="18"/>
                    <a:pt x="113" y="15"/>
                  </a:cubicBezTo>
                  <a:cubicBezTo>
                    <a:pt x="110" y="16"/>
                    <a:pt x="106" y="13"/>
                    <a:pt x="105" y="13"/>
                  </a:cubicBezTo>
                  <a:cubicBezTo>
                    <a:pt x="103" y="15"/>
                    <a:pt x="101" y="17"/>
                    <a:pt x="98" y="18"/>
                  </a:cubicBezTo>
                  <a:cubicBezTo>
                    <a:pt x="94" y="19"/>
                    <a:pt x="86" y="21"/>
                    <a:pt x="82" y="18"/>
                  </a:cubicBezTo>
                  <a:cubicBezTo>
                    <a:pt x="79" y="15"/>
                    <a:pt x="71" y="9"/>
                    <a:pt x="67" y="11"/>
                  </a:cubicBezTo>
                  <a:cubicBezTo>
                    <a:pt x="63" y="13"/>
                    <a:pt x="62" y="14"/>
                    <a:pt x="58" y="11"/>
                  </a:cubicBezTo>
                  <a:cubicBezTo>
                    <a:pt x="56" y="9"/>
                    <a:pt x="57" y="6"/>
                    <a:pt x="54" y="5"/>
                  </a:cubicBezTo>
                  <a:cubicBezTo>
                    <a:pt x="53" y="4"/>
                    <a:pt x="46" y="0"/>
                    <a:pt x="45" y="1"/>
                  </a:cubicBezTo>
                  <a:cubicBezTo>
                    <a:pt x="42" y="4"/>
                    <a:pt x="40" y="5"/>
                    <a:pt x="41" y="9"/>
                  </a:cubicBezTo>
                  <a:cubicBezTo>
                    <a:pt x="42" y="16"/>
                    <a:pt x="36" y="14"/>
                    <a:pt x="30" y="14"/>
                  </a:cubicBezTo>
                  <a:cubicBezTo>
                    <a:pt x="27" y="14"/>
                    <a:pt x="27" y="12"/>
                    <a:pt x="25" y="12"/>
                  </a:cubicBezTo>
                  <a:cubicBezTo>
                    <a:pt x="22" y="11"/>
                    <a:pt x="18" y="10"/>
                    <a:pt x="16" y="11"/>
                  </a:cubicBezTo>
                  <a:cubicBezTo>
                    <a:pt x="11" y="13"/>
                    <a:pt x="3" y="16"/>
                    <a:pt x="0" y="2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8" name="Freeform 679"/>
            <p:cNvSpPr>
              <a:spLocks noEditPoints="1"/>
            </p:cNvSpPr>
            <p:nvPr/>
          </p:nvSpPr>
          <p:spPr bwMode="auto">
            <a:xfrm>
              <a:off x="5462588" y="2104852"/>
              <a:ext cx="350838" cy="171450"/>
            </a:xfrm>
            <a:custGeom>
              <a:avLst/>
              <a:gdLst>
                <a:gd name="T0" fmla="*/ 59 w 128"/>
                <a:gd name="T1" fmla="*/ 60 h 63"/>
                <a:gd name="T2" fmla="*/ 38 w 128"/>
                <a:gd name="T3" fmla="*/ 57 h 63"/>
                <a:gd name="T4" fmla="*/ 31 w 128"/>
                <a:gd name="T5" fmla="*/ 49 h 63"/>
                <a:gd name="T6" fmla="*/ 17 w 128"/>
                <a:gd name="T7" fmla="*/ 44 h 63"/>
                <a:gd name="T8" fmla="*/ 12 w 128"/>
                <a:gd name="T9" fmla="*/ 35 h 63"/>
                <a:gd name="T10" fmla="*/ 0 w 128"/>
                <a:gd name="T11" fmla="*/ 21 h 63"/>
                <a:gd name="T12" fmla="*/ 16 w 128"/>
                <a:gd name="T13" fmla="*/ 10 h 63"/>
                <a:gd name="T14" fmla="*/ 29 w 128"/>
                <a:gd name="T15" fmla="*/ 12 h 63"/>
                <a:gd name="T16" fmla="*/ 37 w 128"/>
                <a:gd name="T17" fmla="*/ 14 h 63"/>
                <a:gd name="T18" fmla="*/ 44 w 128"/>
                <a:gd name="T19" fmla="*/ 2 h 63"/>
                <a:gd name="T20" fmla="*/ 54 w 128"/>
                <a:gd name="T21" fmla="*/ 3 h 63"/>
                <a:gd name="T22" fmla="*/ 60 w 128"/>
                <a:gd name="T23" fmla="*/ 10 h 63"/>
                <a:gd name="T24" fmla="*/ 84 w 128"/>
                <a:gd name="T25" fmla="*/ 17 h 63"/>
                <a:gd name="T26" fmla="*/ 99 w 128"/>
                <a:gd name="T27" fmla="*/ 17 h 63"/>
                <a:gd name="T28" fmla="*/ 109 w 128"/>
                <a:gd name="T29" fmla="*/ 13 h 63"/>
                <a:gd name="T30" fmla="*/ 114 w 128"/>
                <a:gd name="T31" fmla="*/ 15 h 63"/>
                <a:gd name="T32" fmla="*/ 114 w 128"/>
                <a:gd name="T33" fmla="*/ 28 h 63"/>
                <a:gd name="T34" fmla="*/ 122 w 128"/>
                <a:gd name="T35" fmla="*/ 26 h 63"/>
                <a:gd name="T36" fmla="*/ 126 w 128"/>
                <a:gd name="T37" fmla="*/ 33 h 63"/>
                <a:gd name="T38" fmla="*/ 125 w 128"/>
                <a:gd name="T39" fmla="*/ 35 h 63"/>
                <a:gd name="T40" fmla="*/ 116 w 128"/>
                <a:gd name="T41" fmla="*/ 36 h 63"/>
                <a:gd name="T42" fmla="*/ 109 w 128"/>
                <a:gd name="T43" fmla="*/ 41 h 63"/>
                <a:gd name="T44" fmla="*/ 103 w 128"/>
                <a:gd name="T45" fmla="*/ 46 h 63"/>
                <a:gd name="T46" fmla="*/ 98 w 128"/>
                <a:gd name="T47" fmla="*/ 44 h 63"/>
                <a:gd name="T48" fmla="*/ 97 w 128"/>
                <a:gd name="T49" fmla="*/ 50 h 63"/>
                <a:gd name="T50" fmla="*/ 85 w 128"/>
                <a:gd name="T51" fmla="*/ 59 h 63"/>
                <a:gd name="T52" fmla="*/ 72 w 128"/>
                <a:gd name="T53" fmla="*/ 61 h 63"/>
                <a:gd name="T54" fmla="*/ 51 w 128"/>
                <a:gd name="T55" fmla="*/ 55 h 63"/>
                <a:gd name="T56" fmla="*/ 62 w 128"/>
                <a:gd name="T57" fmla="*/ 59 h 63"/>
                <a:gd name="T58" fmla="*/ 72 w 128"/>
                <a:gd name="T59" fmla="*/ 59 h 63"/>
                <a:gd name="T60" fmla="*/ 88 w 128"/>
                <a:gd name="T61" fmla="*/ 56 h 63"/>
                <a:gd name="T62" fmla="*/ 97 w 128"/>
                <a:gd name="T63" fmla="*/ 42 h 63"/>
                <a:gd name="T64" fmla="*/ 105 w 128"/>
                <a:gd name="T65" fmla="*/ 42 h 63"/>
                <a:gd name="T66" fmla="*/ 110 w 128"/>
                <a:gd name="T67" fmla="*/ 39 h 63"/>
                <a:gd name="T68" fmla="*/ 121 w 128"/>
                <a:gd name="T69" fmla="*/ 33 h 63"/>
                <a:gd name="T70" fmla="*/ 123 w 128"/>
                <a:gd name="T71" fmla="*/ 31 h 63"/>
                <a:gd name="T72" fmla="*/ 119 w 128"/>
                <a:gd name="T73" fmla="*/ 28 h 63"/>
                <a:gd name="T74" fmla="*/ 109 w 128"/>
                <a:gd name="T75" fmla="*/ 23 h 63"/>
                <a:gd name="T76" fmla="*/ 107 w 128"/>
                <a:gd name="T77" fmla="*/ 14 h 63"/>
                <a:gd name="T78" fmla="*/ 99 w 128"/>
                <a:gd name="T79" fmla="*/ 19 h 63"/>
                <a:gd name="T80" fmla="*/ 68 w 128"/>
                <a:gd name="T81" fmla="*/ 12 h 63"/>
                <a:gd name="T82" fmla="*/ 56 w 128"/>
                <a:gd name="T83" fmla="*/ 8 h 63"/>
                <a:gd name="T84" fmla="*/ 47 w 128"/>
                <a:gd name="T85" fmla="*/ 2 h 63"/>
                <a:gd name="T86" fmla="*/ 42 w 128"/>
                <a:gd name="T87" fmla="*/ 14 h 63"/>
                <a:gd name="T88" fmla="*/ 31 w 128"/>
                <a:gd name="T89" fmla="*/ 15 h 63"/>
                <a:gd name="T90" fmla="*/ 23 w 128"/>
                <a:gd name="T91" fmla="*/ 12 h 63"/>
                <a:gd name="T92" fmla="*/ 7 w 128"/>
                <a:gd name="T93" fmla="*/ 26 h 63"/>
                <a:gd name="T94" fmla="*/ 14 w 128"/>
                <a:gd name="T95" fmla="*/ 39 h 63"/>
                <a:gd name="T96" fmla="*/ 23 w 128"/>
                <a:gd name="T97" fmla="*/ 43 h 63"/>
                <a:gd name="T98" fmla="*/ 33 w 128"/>
                <a:gd name="T99"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8" h="63">
                  <a:moveTo>
                    <a:pt x="68" y="63"/>
                  </a:moveTo>
                  <a:cubicBezTo>
                    <a:pt x="66" y="63"/>
                    <a:pt x="63" y="62"/>
                    <a:pt x="61" y="61"/>
                  </a:cubicBezTo>
                  <a:cubicBezTo>
                    <a:pt x="60" y="60"/>
                    <a:pt x="59" y="60"/>
                    <a:pt x="59" y="60"/>
                  </a:cubicBezTo>
                  <a:cubicBezTo>
                    <a:pt x="58" y="59"/>
                    <a:pt x="56" y="59"/>
                    <a:pt x="55" y="58"/>
                  </a:cubicBezTo>
                  <a:cubicBezTo>
                    <a:pt x="54" y="57"/>
                    <a:pt x="53" y="57"/>
                    <a:pt x="51" y="57"/>
                  </a:cubicBezTo>
                  <a:cubicBezTo>
                    <a:pt x="47" y="57"/>
                    <a:pt x="42" y="57"/>
                    <a:pt x="38" y="57"/>
                  </a:cubicBezTo>
                  <a:cubicBezTo>
                    <a:pt x="38" y="57"/>
                    <a:pt x="38" y="57"/>
                    <a:pt x="38" y="57"/>
                  </a:cubicBezTo>
                  <a:cubicBezTo>
                    <a:pt x="36" y="57"/>
                    <a:pt x="34" y="54"/>
                    <a:pt x="31" y="50"/>
                  </a:cubicBezTo>
                  <a:cubicBezTo>
                    <a:pt x="31" y="49"/>
                    <a:pt x="31" y="49"/>
                    <a:pt x="31" y="49"/>
                  </a:cubicBezTo>
                  <a:cubicBezTo>
                    <a:pt x="30" y="48"/>
                    <a:pt x="27" y="47"/>
                    <a:pt x="25" y="46"/>
                  </a:cubicBezTo>
                  <a:cubicBezTo>
                    <a:pt x="24" y="45"/>
                    <a:pt x="23" y="45"/>
                    <a:pt x="22" y="45"/>
                  </a:cubicBezTo>
                  <a:cubicBezTo>
                    <a:pt x="21" y="44"/>
                    <a:pt x="19" y="44"/>
                    <a:pt x="17" y="44"/>
                  </a:cubicBezTo>
                  <a:cubicBezTo>
                    <a:pt x="16" y="43"/>
                    <a:pt x="14" y="43"/>
                    <a:pt x="13" y="43"/>
                  </a:cubicBezTo>
                  <a:cubicBezTo>
                    <a:pt x="12" y="43"/>
                    <a:pt x="12" y="42"/>
                    <a:pt x="12" y="39"/>
                  </a:cubicBezTo>
                  <a:cubicBezTo>
                    <a:pt x="12" y="38"/>
                    <a:pt x="12" y="35"/>
                    <a:pt x="12" y="35"/>
                  </a:cubicBezTo>
                  <a:cubicBezTo>
                    <a:pt x="12" y="34"/>
                    <a:pt x="12" y="33"/>
                    <a:pt x="11" y="33"/>
                  </a:cubicBezTo>
                  <a:cubicBezTo>
                    <a:pt x="10" y="29"/>
                    <a:pt x="10" y="29"/>
                    <a:pt x="6" y="28"/>
                  </a:cubicBezTo>
                  <a:cubicBezTo>
                    <a:pt x="3" y="27"/>
                    <a:pt x="1" y="24"/>
                    <a:pt x="0" y="21"/>
                  </a:cubicBezTo>
                  <a:cubicBezTo>
                    <a:pt x="0" y="21"/>
                    <a:pt x="0" y="21"/>
                    <a:pt x="0" y="21"/>
                  </a:cubicBezTo>
                  <a:cubicBezTo>
                    <a:pt x="0" y="20"/>
                    <a:pt x="0" y="20"/>
                    <a:pt x="0" y="20"/>
                  </a:cubicBezTo>
                  <a:cubicBezTo>
                    <a:pt x="3" y="15"/>
                    <a:pt x="10" y="12"/>
                    <a:pt x="16" y="10"/>
                  </a:cubicBezTo>
                  <a:cubicBezTo>
                    <a:pt x="18" y="9"/>
                    <a:pt x="21" y="10"/>
                    <a:pt x="23" y="10"/>
                  </a:cubicBezTo>
                  <a:cubicBezTo>
                    <a:pt x="24" y="11"/>
                    <a:pt x="25" y="11"/>
                    <a:pt x="26" y="11"/>
                  </a:cubicBezTo>
                  <a:cubicBezTo>
                    <a:pt x="27" y="11"/>
                    <a:pt x="28" y="12"/>
                    <a:pt x="29" y="12"/>
                  </a:cubicBezTo>
                  <a:cubicBezTo>
                    <a:pt x="29" y="13"/>
                    <a:pt x="30" y="13"/>
                    <a:pt x="31" y="13"/>
                  </a:cubicBezTo>
                  <a:cubicBezTo>
                    <a:pt x="32" y="13"/>
                    <a:pt x="33" y="13"/>
                    <a:pt x="34" y="14"/>
                  </a:cubicBezTo>
                  <a:cubicBezTo>
                    <a:pt x="35" y="14"/>
                    <a:pt x="36" y="14"/>
                    <a:pt x="37" y="14"/>
                  </a:cubicBezTo>
                  <a:cubicBezTo>
                    <a:pt x="39" y="14"/>
                    <a:pt x="40" y="13"/>
                    <a:pt x="40" y="13"/>
                  </a:cubicBezTo>
                  <a:cubicBezTo>
                    <a:pt x="41" y="12"/>
                    <a:pt x="41" y="11"/>
                    <a:pt x="41" y="9"/>
                  </a:cubicBezTo>
                  <a:cubicBezTo>
                    <a:pt x="40" y="5"/>
                    <a:pt x="41" y="4"/>
                    <a:pt x="44" y="2"/>
                  </a:cubicBezTo>
                  <a:cubicBezTo>
                    <a:pt x="44" y="2"/>
                    <a:pt x="45" y="1"/>
                    <a:pt x="45" y="1"/>
                  </a:cubicBezTo>
                  <a:cubicBezTo>
                    <a:pt x="46" y="0"/>
                    <a:pt x="46" y="0"/>
                    <a:pt x="47" y="0"/>
                  </a:cubicBezTo>
                  <a:cubicBezTo>
                    <a:pt x="48" y="0"/>
                    <a:pt x="51" y="2"/>
                    <a:pt x="54" y="3"/>
                  </a:cubicBezTo>
                  <a:cubicBezTo>
                    <a:pt x="54" y="3"/>
                    <a:pt x="55" y="3"/>
                    <a:pt x="55" y="4"/>
                  </a:cubicBezTo>
                  <a:cubicBezTo>
                    <a:pt x="58" y="5"/>
                    <a:pt x="58" y="6"/>
                    <a:pt x="58" y="8"/>
                  </a:cubicBezTo>
                  <a:cubicBezTo>
                    <a:pt x="59" y="9"/>
                    <a:pt x="59" y="10"/>
                    <a:pt x="60" y="10"/>
                  </a:cubicBezTo>
                  <a:cubicBezTo>
                    <a:pt x="63" y="12"/>
                    <a:pt x="64" y="12"/>
                    <a:pt x="67" y="10"/>
                  </a:cubicBezTo>
                  <a:cubicBezTo>
                    <a:pt x="67" y="10"/>
                    <a:pt x="67" y="10"/>
                    <a:pt x="67" y="10"/>
                  </a:cubicBezTo>
                  <a:cubicBezTo>
                    <a:pt x="71" y="9"/>
                    <a:pt x="76" y="11"/>
                    <a:pt x="84" y="17"/>
                  </a:cubicBezTo>
                  <a:cubicBezTo>
                    <a:pt x="85" y="18"/>
                    <a:pt x="87" y="18"/>
                    <a:pt x="89" y="18"/>
                  </a:cubicBezTo>
                  <a:cubicBezTo>
                    <a:pt x="92" y="18"/>
                    <a:pt x="96" y="17"/>
                    <a:pt x="99" y="17"/>
                  </a:cubicBezTo>
                  <a:cubicBezTo>
                    <a:pt x="99" y="17"/>
                    <a:pt x="99" y="17"/>
                    <a:pt x="99" y="17"/>
                  </a:cubicBezTo>
                  <a:cubicBezTo>
                    <a:pt x="101" y="16"/>
                    <a:pt x="102" y="15"/>
                    <a:pt x="104" y="14"/>
                  </a:cubicBezTo>
                  <a:cubicBezTo>
                    <a:pt x="104" y="13"/>
                    <a:pt x="105" y="13"/>
                    <a:pt x="106" y="13"/>
                  </a:cubicBezTo>
                  <a:cubicBezTo>
                    <a:pt x="106" y="12"/>
                    <a:pt x="108" y="12"/>
                    <a:pt x="109" y="13"/>
                  </a:cubicBezTo>
                  <a:cubicBezTo>
                    <a:pt x="111" y="14"/>
                    <a:pt x="112" y="14"/>
                    <a:pt x="113" y="14"/>
                  </a:cubicBezTo>
                  <a:cubicBezTo>
                    <a:pt x="116" y="13"/>
                    <a:pt x="116" y="13"/>
                    <a:pt x="116" y="13"/>
                  </a:cubicBezTo>
                  <a:cubicBezTo>
                    <a:pt x="114" y="15"/>
                    <a:pt x="114" y="15"/>
                    <a:pt x="114" y="15"/>
                  </a:cubicBezTo>
                  <a:cubicBezTo>
                    <a:pt x="112" y="19"/>
                    <a:pt x="112" y="20"/>
                    <a:pt x="111" y="24"/>
                  </a:cubicBezTo>
                  <a:cubicBezTo>
                    <a:pt x="111" y="27"/>
                    <a:pt x="111" y="27"/>
                    <a:pt x="114" y="28"/>
                  </a:cubicBezTo>
                  <a:cubicBezTo>
                    <a:pt x="114" y="28"/>
                    <a:pt x="114" y="28"/>
                    <a:pt x="114" y="28"/>
                  </a:cubicBezTo>
                  <a:cubicBezTo>
                    <a:pt x="115" y="28"/>
                    <a:pt x="117" y="27"/>
                    <a:pt x="118" y="27"/>
                  </a:cubicBezTo>
                  <a:cubicBezTo>
                    <a:pt x="119" y="26"/>
                    <a:pt x="120" y="25"/>
                    <a:pt x="121" y="25"/>
                  </a:cubicBezTo>
                  <a:cubicBezTo>
                    <a:pt x="121" y="25"/>
                    <a:pt x="122" y="26"/>
                    <a:pt x="122" y="26"/>
                  </a:cubicBezTo>
                  <a:cubicBezTo>
                    <a:pt x="122" y="26"/>
                    <a:pt x="122" y="26"/>
                    <a:pt x="123" y="27"/>
                  </a:cubicBezTo>
                  <a:cubicBezTo>
                    <a:pt x="124" y="28"/>
                    <a:pt x="125" y="29"/>
                    <a:pt x="125" y="31"/>
                  </a:cubicBezTo>
                  <a:cubicBezTo>
                    <a:pt x="126" y="32"/>
                    <a:pt x="126" y="32"/>
                    <a:pt x="126" y="33"/>
                  </a:cubicBezTo>
                  <a:cubicBezTo>
                    <a:pt x="128" y="35"/>
                    <a:pt x="128" y="35"/>
                    <a:pt x="128" y="35"/>
                  </a:cubicBezTo>
                  <a:cubicBezTo>
                    <a:pt x="126" y="35"/>
                    <a:pt x="126" y="35"/>
                    <a:pt x="126" y="35"/>
                  </a:cubicBezTo>
                  <a:cubicBezTo>
                    <a:pt x="126" y="35"/>
                    <a:pt x="125" y="35"/>
                    <a:pt x="125" y="35"/>
                  </a:cubicBezTo>
                  <a:cubicBezTo>
                    <a:pt x="123" y="35"/>
                    <a:pt x="123" y="35"/>
                    <a:pt x="123" y="35"/>
                  </a:cubicBezTo>
                  <a:cubicBezTo>
                    <a:pt x="123" y="35"/>
                    <a:pt x="122" y="35"/>
                    <a:pt x="121" y="35"/>
                  </a:cubicBezTo>
                  <a:cubicBezTo>
                    <a:pt x="117" y="35"/>
                    <a:pt x="116" y="35"/>
                    <a:pt x="116" y="36"/>
                  </a:cubicBezTo>
                  <a:cubicBezTo>
                    <a:pt x="115" y="36"/>
                    <a:pt x="115" y="37"/>
                    <a:pt x="114" y="37"/>
                  </a:cubicBezTo>
                  <a:cubicBezTo>
                    <a:pt x="113" y="38"/>
                    <a:pt x="112" y="40"/>
                    <a:pt x="111" y="41"/>
                  </a:cubicBezTo>
                  <a:cubicBezTo>
                    <a:pt x="111" y="41"/>
                    <a:pt x="110" y="41"/>
                    <a:pt x="109" y="41"/>
                  </a:cubicBezTo>
                  <a:cubicBezTo>
                    <a:pt x="109" y="41"/>
                    <a:pt x="108" y="41"/>
                    <a:pt x="108" y="42"/>
                  </a:cubicBezTo>
                  <a:cubicBezTo>
                    <a:pt x="107" y="42"/>
                    <a:pt x="107" y="42"/>
                    <a:pt x="107" y="43"/>
                  </a:cubicBezTo>
                  <a:cubicBezTo>
                    <a:pt x="105" y="44"/>
                    <a:pt x="104" y="46"/>
                    <a:pt x="103" y="46"/>
                  </a:cubicBezTo>
                  <a:cubicBezTo>
                    <a:pt x="102" y="46"/>
                    <a:pt x="102" y="46"/>
                    <a:pt x="102" y="46"/>
                  </a:cubicBezTo>
                  <a:cubicBezTo>
                    <a:pt x="101" y="46"/>
                    <a:pt x="100" y="45"/>
                    <a:pt x="100" y="45"/>
                  </a:cubicBezTo>
                  <a:cubicBezTo>
                    <a:pt x="99" y="44"/>
                    <a:pt x="98" y="44"/>
                    <a:pt x="98" y="44"/>
                  </a:cubicBezTo>
                  <a:cubicBezTo>
                    <a:pt x="97" y="44"/>
                    <a:pt x="96" y="45"/>
                    <a:pt x="96" y="45"/>
                  </a:cubicBezTo>
                  <a:cubicBezTo>
                    <a:pt x="96" y="47"/>
                    <a:pt x="96" y="48"/>
                    <a:pt x="97" y="49"/>
                  </a:cubicBezTo>
                  <a:cubicBezTo>
                    <a:pt x="97" y="50"/>
                    <a:pt x="97" y="50"/>
                    <a:pt x="97" y="50"/>
                  </a:cubicBezTo>
                  <a:cubicBezTo>
                    <a:pt x="97" y="50"/>
                    <a:pt x="97" y="50"/>
                    <a:pt x="97" y="50"/>
                  </a:cubicBezTo>
                  <a:cubicBezTo>
                    <a:pt x="96" y="52"/>
                    <a:pt x="90" y="57"/>
                    <a:pt x="89" y="58"/>
                  </a:cubicBezTo>
                  <a:cubicBezTo>
                    <a:pt x="88" y="58"/>
                    <a:pt x="86" y="59"/>
                    <a:pt x="85" y="59"/>
                  </a:cubicBezTo>
                  <a:cubicBezTo>
                    <a:pt x="84" y="59"/>
                    <a:pt x="84" y="59"/>
                    <a:pt x="83" y="59"/>
                  </a:cubicBezTo>
                  <a:cubicBezTo>
                    <a:pt x="82" y="58"/>
                    <a:pt x="81" y="58"/>
                    <a:pt x="80" y="59"/>
                  </a:cubicBezTo>
                  <a:cubicBezTo>
                    <a:pt x="77" y="59"/>
                    <a:pt x="75" y="60"/>
                    <a:pt x="72" y="61"/>
                  </a:cubicBezTo>
                  <a:cubicBezTo>
                    <a:pt x="71" y="62"/>
                    <a:pt x="70" y="62"/>
                    <a:pt x="69" y="63"/>
                  </a:cubicBezTo>
                  <a:cubicBezTo>
                    <a:pt x="69" y="63"/>
                    <a:pt x="68" y="63"/>
                    <a:pt x="68" y="63"/>
                  </a:cubicBezTo>
                  <a:close/>
                  <a:moveTo>
                    <a:pt x="51" y="55"/>
                  </a:moveTo>
                  <a:cubicBezTo>
                    <a:pt x="53" y="55"/>
                    <a:pt x="55" y="56"/>
                    <a:pt x="56" y="56"/>
                  </a:cubicBezTo>
                  <a:cubicBezTo>
                    <a:pt x="57" y="57"/>
                    <a:pt x="58" y="58"/>
                    <a:pt x="59" y="58"/>
                  </a:cubicBezTo>
                  <a:cubicBezTo>
                    <a:pt x="60" y="58"/>
                    <a:pt x="61" y="59"/>
                    <a:pt x="62" y="59"/>
                  </a:cubicBezTo>
                  <a:cubicBezTo>
                    <a:pt x="64" y="60"/>
                    <a:pt x="66" y="61"/>
                    <a:pt x="68" y="61"/>
                  </a:cubicBezTo>
                  <a:cubicBezTo>
                    <a:pt x="68" y="61"/>
                    <a:pt x="68" y="61"/>
                    <a:pt x="68" y="61"/>
                  </a:cubicBezTo>
                  <a:cubicBezTo>
                    <a:pt x="69" y="60"/>
                    <a:pt x="70" y="60"/>
                    <a:pt x="72" y="59"/>
                  </a:cubicBezTo>
                  <a:cubicBezTo>
                    <a:pt x="74" y="58"/>
                    <a:pt x="77" y="57"/>
                    <a:pt x="79" y="57"/>
                  </a:cubicBezTo>
                  <a:cubicBezTo>
                    <a:pt x="80" y="56"/>
                    <a:pt x="82" y="56"/>
                    <a:pt x="83" y="57"/>
                  </a:cubicBezTo>
                  <a:cubicBezTo>
                    <a:pt x="85" y="57"/>
                    <a:pt x="86" y="57"/>
                    <a:pt x="88" y="56"/>
                  </a:cubicBezTo>
                  <a:cubicBezTo>
                    <a:pt x="90" y="55"/>
                    <a:pt x="94" y="51"/>
                    <a:pt x="95" y="50"/>
                  </a:cubicBezTo>
                  <a:cubicBezTo>
                    <a:pt x="94" y="48"/>
                    <a:pt x="94" y="46"/>
                    <a:pt x="94" y="45"/>
                  </a:cubicBezTo>
                  <a:cubicBezTo>
                    <a:pt x="95" y="44"/>
                    <a:pt x="95" y="43"/>
                    <a:pt x="97" y="42"/>
                  </a:cubicBezTo>
                  <a:cubicBezTo>
                    <a:pt x="98" y="42"/>
                    <a:pt x="100" y="43"/>
                    <a:pt x="101" y="43"/>
                  </a:cubicBezTo>
                  <a:cubicBezTo>
                    <a:pt x="101" y="44"/>
                    <a:pt x="102" y="44"/>
                    <a:pt x="102" y="44"/>
                  </a:cubicBezTo>
                  <a:cubicBezTo>
                    <a:pt x="103" y="44"/>
                    <a:pt x="104" y="42"/>
                    <a:pt x="105" y="42"/>
                  </a:cubicBezTo>
                  <a:cubicBezTo>
                    <a:pt x="106" y="41"/>
                    <a:pt x="106" y="40"/>
                    <a:pt x="107" y="40"/>
                  </a:cubicBezTo>
                  <a:cubicBezTo>
                    <a:pt x="107" y="40"/>
                    <a:pt x="108" y="39"/>
                    <a:pt x="109" y="39"/>
                  </a:cubicBezTo>
                  <a:cubicBezTo>
                    <a:pt x="109" y="39"/>
                    <a:pt x="110" y="39"/>
                    <a:pt x="110" y="39"/>
                  </a:cubicBezTo>
                  <a:cubicBezTo>
                    <a:pt x="111" y="38"/>
                    <a:pt x="112" y="37"/>
                    <a:pt x="113" y="36"/>
                  </a:cubicBezTo>
                  <a:cubicBezTo>
                    <a:pt x="113" y="35"/>
                    <a:pt x="114" y="35"/>
                    <a:pt x="114" y="34"/>
                  </a:cubicBezTo>
                  <a:cubicBezTo>
                    <a:pt x="115" y="33"/>
                    <a:pt x="117" y="33"/>
                    <a:pt x="121" y="33"/>
                  </a:cubicBezTo>
                  <a:cubicBezTo>
                    <a:pt x="122" y="33"/>
                    <a:pt x="123" y="33"/>
                    <a:pt x="123" y="33"/>
                  </a:cubicBezTo>
                  <a:cubicBezTo>
                    <a:pt x="124" y="33"/>
                    <a:pt x="124" y="33"/>
                    <a:pt x="124" y="33"/>
                  </a:cubicBezTo>
                  <a:cubicBezTo>
                    <a:pt x="124" y="32"/>
                    <a:pt x="123" y="32"/>
                    <a:pt x="123" y="31"/>
                  </a:cubicBezTo>
                  <a:cubicBezTo>
                    <a:pt x="123" y="30"/>
                    <a:pt x="122" y="29"/>
                    <a:pt x="121" y="28"/>
                  </a:cubicBezTo>
                  <a:cubicBezTo>
                    <a:pt x="121" y="28"/>
                    <a:pt x="121" y="28"/>
                    <a:pt x="121" y="27"/>
                  </a:cubicBezTo>
                  <a:cubicBezTo>
                    <a:pt x="120" y="28"/>
                    <a:pt x="119" y="28"/>
                    <a:pt x="119" y="28"/>
                  </a:cubicBezTo>
                  <a:cubicBezTo>
                    <a:pt x="117" y="29"/>
                    <a:pt x="116" y="30"/>
                    <a:pt x="114" y="30"/>
                  </a:cubicBezTo>
                  <a:cubicBezTo>
                    <a:pt x="114" y="30"/>
                    <a:pt x="114" y="30"/>
                    <a:pt x="114" y="30"/>
                  </a:cubicBezTo>
                  <a:cubicBezTo>
                    <a:pt x="109" y="29"/>
                    <a:pt x="109" y="27"/>
                    <a:pt x="109" y="23"/>
                  </a:cubicBezTo>
                  <a:cubicBezTo>
                    <a:pt x="110" y="20"/>
                    <a:pt x="110" y="18"/>
                    <a:pt x="112" y="16"/>
                  </a:cubicBezTo>
                  <a:cubicBezTo>
                    <a:pt x="111" y="16"/>
                    <a:pt x="110" y="15"/>
                    <a:pt x="109" y="15"/>
                  </a:cubicBezTo>
                  <a:cubicBezTo>
                    <a:pt x="108" y="15"/>
                    <a:pt x="107" y="14"/>
                    <a:pt x="107" y="14"/>
                  </a:cubicBezTo>
                  <a:cubicBezTo>
                    <a:pt x="106" y="15"/>
                    <a:pt x="106" y="15"/>
                    <a:pt x="105" y="15"/>
                  </a:cubicBezTo>
                  <a:cubicBezTo>
                    <a:pt x="103" y="17"/>
                    <a:pt x="102" y="18"/>
                    <a:pt x="100" y="18"/>
                  </a:cubicBezTo>
                  <a:cubicBezTo>
                    <a:pt x="99" y="19"/>
                    <a:pt x="99" y="19"/>
                    <a:pt x="99" y="19"/>
                  </a:cubicBezTo>
                  <a:cubicBezTo>
                    <a:pt x="97" y="19"/>
                    <a:pt x="93" y="20"/>
                    <a:pt x="89" y="20"/>
                  </a:cubicBezTo>
                  <a:cubicBezTo>
                    <a:pt x="86" y="20"/>
                    <a:pt x="84" y="20"/>
                    <a:pt x="82" y="18"/>
                  </a:cubicBezTo>
                  <a:cubicBezTo>
                    <a:pt x="76" y="13"/>
                    <a:pt x="71" y="11"/>
                    <a:pt x="68" y="12"/>
                  </a:cubicBezTo>
                  <a:cubicBezTo>
                    <a:pt x="68" y="12"/>
                    <a:pt x="68" y="12"/>
                    <a:pt x="68" y="12"/>
                  </a:cubicBezTo>
                  <a:cubicBezTo>
                    <a:pt x="64" y="14"/>
                    <a:pt x="62" y="14"/>
                    <a:pt x="59" y="12"/>
                  </a:cubicBezTo>
                  <a:cubicBezTo>
                    <a:pt x="57" y="11"/>
                    <a:pt x="57" y="9"/>
                    <a:pt x="56" y="8"/>
                  </a:cubicBezTo>
                  <a:cubicBezTo>
                    <a:pt x="56" y="7"/>
                    <a:pt x="56" y="6"/>
                    <a:pt x="55" y="5"/>
                  </a:cubicBezTo>
                  <a:cubicBezTo>
                    <a:pt x="54" y="5"/>
                    <a:pt x="54" y="5"/>
                    <a:pt x="53" y="5"/>
                  </a:cubicBezTo>
                  <a:cubicBezTo>
                    <a:pt x="51" y="4"/>
                    <a:pt x="48" y="2"/>
                    <a:pt x="47" y="2"/>
                  </a:cubicBezTo>
                  <a:cubicBezTo>
                    <a:pt x="46" y="3"/>
                    <a:pt x="45" y="3"/>
                    <a:pt x="45" y="4"/>
                  </a:cubicBezTo>
                  <a:cubicBezTo>
                    <a:pt x="43" y="5"/>
                    <a:pt x="42" y="6"/>
                    <a:pt x="43" y="8"/>
                  </a:cubicBezTo>
                  <a:cubicBezTo>
                    <a:pt x="43" y="11"/>
                    <a:pt x="43" y="13"/>
                    <a:pt x="42" y="14"/>
                  </a:cubicBezTo>
                  <a:cubicBezTo>
                    <a:pt x="41" y="15"/>
                    <a:pt x="39" y="16"/>
                    <a:pt x="37" y="16"/>
                  </a:cubicBezTo>
                  <a:cubicBezTo>
                    <a:pt x="36" y="16"/>
                    <a:pt x="35" y="16"/>
                    <a:pt x="34" y="16"/>
                  </a:cubicBezTo>
                  <a:cubicBezTo>
                    <a:pt x="33" y="15"/>
                    <a:pt x="32" y="15"/>
                    <a:pt x="31" y="15"/>
                  </a:cubicBezTo>
                  <a:cubicBezTo>
                    <a:pt x="29" y="15"/>
                    <a:pt x="28" y="15"/>
                    <a:pt x="27" y="14"/>
                  </a:cubicBezTo>
                  <a:cubicBezTo>
                    <a:pt x="27" y="13"/>
                    <a:pt x="26" y="13"/>
                    <a:pt x="26" y="13"/>
                  </a:cubicBezTo>
                  <a:cubicBezTo>
                    <a:pt x="25" y="13"/>
                    <a:pt x="24" y="12"/>
                    <a:pt x="23" y="12"/>
                  </a:cubicBezTo>
                  <a:cubicBezTo>
                    <a:pt x="21" y="12"/>
                    <a:pt x="18" y="12"/>
                    <a:pt x="17" y="12"/>
                  </a:cubicBezTo>
                  <a:cubicBezTo>
                    <a:pt x="13" y="13"/>
                    <a:pt x="5" y="16"/>
                    <a:pt x="2" y="21"/>
                  </a:cubicBezTo>
                  <a:cubicBezTo>
                    <a:pt x="3" y="23"/>
                    <a:pt x="5" y="26"/>
                    <a:pt x="7" y="26"/>
                  </a:cubicBezTo>
                  <a:cubicBezTo>
                    <a:pt x="11" y="27"/>
                    <a:pt x="12" y="28"/>
                    <a:pt x="13" y="32"/>
                  </a:cubicBezTo>
                  <a:cubicBezTo>
                    <a:pt x="13" y="33"/>
                    <a:pt x="14" y="33"/>
                    <a:pt x="14" y="34"/>
                  </a:cubicBezTo>
                  <a:cubicBezTo>
                    <a:pt x="14" y="35"/>
                    <a:pt x="14" y="36"/>
                    <a:pt x="14" y="39"/>
                  </a:cubicBezTo>
                  <a:cubicBezTo>
                    <a:pt x="14" y="40"/>
                    <a:pt x="14" y="41"/>
                    <a:pt x="14" y="41"/>
                  </a:cubicBezTo>
                  <a:cubicBezTo>
                    <a:pt x="15" y="41"/>
                    <a:pt x="16" y="42"/>
                    <a:pt x="17" y="42"/>
                  </a:cubicBezTo>
                  <a:cubicBezTo>
                    <a:pt x="19" y="42"/>
                    <a:pt x="21" y="42"/>
                    <a:pt x="23" y="43"/>
                  </a:cubicBezTo>
                  <a:cubicBezTo>
                    <a:pt x="24" y="43"/>
                    <a:pt x="24" y="44"/>
                    <a:pt x="25" y="44"/>
                  </a:cubicBezTo>
                  <a:cubicBezTo>
                    <a:pt x="28" y="45"/>
                    <a:pt x="31" y="46"/>
                    <a:pt x="32" y="48"/>
                  </a:cubicBezTo>
                  <a:cubicBezTo>
                    <a:pt x="33" y="49"/>
                    <a:pt x="33" y="49"/>
                    <a:pt x="33" y="49"/>
                  </a:cubicBezTo>
                  <a:cubicBezTo>
                    <a:pt x="36" y="54"/>
                    <a:pt x="37" y="55"/>
                    <a:pt x="38" y="55"/>
                  </a:cubicBezTo>
                  <a:cubicBezTo>
                    <a:pt x="42" y="55"/>
                    <a:pt x="47" y="55"/>
                    <a:pt x="51" y="5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69" name="Freeform 680"/>
            <p:cNvSpPr/>
            <p:nvPr/>
          </p:nvSpPr>
          <p:spPr bwMode="auto">
            <a:xfrm>
              <a:off x="4762501" y="1961977"/>
              <a:ext cx="68263" cy="44450"/>
            </a:xfrm>
            <a:custGeom>
              <a:avLst/>
              <a:gdLst>
                <a:gd name="T0" fmla="*/ 21 w 25"/>
                <a:gd name="T1" fmla="*/ 16 h 16"/>
                <a:gd name="T2" fmla="*/ 20 w 25"/>
                <a:gd name="T3" fmla="*/ 9 h 16"/>
                <a:gd name="T4" fmla="*/ 22 w 25"/>
                <a:gd name="T5" fmla="*/ 5 h 16"/>
                <a:gd name="T6" fmla="*/ 23 w 25"/>
                <a:gd name="T7" fmla="*/ 0 h 16"/>
                <a:gd name="T8" fmla="*/ 13 w 25"/>
                <a:gd name="T9" fmla="*/ 0 h 16"/>
                <a:gd name="T10" fmla="*/ 6 w 25"/>
                <a:gd name="T11" fmla="*/ 7 h 16"/>
                <a:gd name="T12" fmla="*/ 9 w 25"/>
                <a:gd name="T13" fmla="*/ 10 h 16"/>
                <a:gd name="T14" fmla="*/ 8 w 25"/>
                <a:gd name="T15" fmla="*/ 14 h 16"/>
                <a:gd name="T16" fmla="*/ 21 w 25"/>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6">
                  <a:moveTo>
                    <a:pt x="21" y="16"/>
                  </a:moveTo>
                  <a:cubicBezTo>
                    <a:pt x="23" y="13"/>
                    <a:pt x="21" y="12"/>
                    <a:pt x="20" y="9"/>
                  </a:cubicBezTo>
                  <a:cubicBezTo>
                    <a:pt x="19" y="4"/>
                    <a:pt x="20" y="8"/>
                    <a:pt x="22" y="5"/>
                  </a:cubicBezTo>
                  <a:cubicBezTo>
                    <a:pt x="24" y="3"/>
                    <a:pt x="25" y="1"/>
                    <a:pt x="23" y="0"/>
                  </a:cubicBezTo>
                  <a:cubicBezTo>
                    <a:pt x="23" y="5"/>
                    <a:pt x="16" y="0"/>
                    <a:pt x="13" y="0"/>
                  </a:cubicBezTo>
                  <a:cubicBezTo>
                    <a:pt x="11" y="1"/>
                    <a:pt x="0" y="6"/>
                    <a:pt x="6" y="7"/>
                  </a:cubicBezTo>
                  <a:cubicBezTo>
                    <a:pt x="3" y="9"/>
                    <a:pt x="6" y="11"/>
                    <a:pt x="9" y="10"/>
                  </a:cubicBezTo>
                  <a:cubicBezTo>
                    <a:pt x="9" y="11"/>
                    <a:pt x="9" y="13"/>
                    <a:pt x="8" y="14"/>
                  </a:cubicBezTo>
                  <a:cubicBezTo>
                    <a:pt x="14" y="12"/>
                    <a:pt x="16" y="16"/>
                    <a:pt x="21"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0" name="Freeform 681"/>
            <p:cNvSpPr>
              <a:spLocks noEditPoints="1"/>
            </p:cNvSpPr>
            <p:nvPr/>
          </p:nvSpPr>
          <p:spPr bwMode="auto">
            <a:xfrm>
              <a:off x="4770438" y="1954039"/>
              <a:ext cx="60325" cy="55563"/>
            </a:xfrm>
            <a:custGeom>
              <a:avLst/>
              <a:gdLst>
                <a:gd name="T0" fmla="*/ 19 w 22"/>
                <a:gd name="T1" fmla="*/ 20 h 20"/>
                <a:gd name="T2" fmla="*/ 18 w 22"/>
                <a:gd name="T3" fmla="*/ 20 h 20"/>
                <a:gd name="T4" fmla="*/ 13 w 22"/>
                <a:gd name="T5" fmla="*/ 19 h 20"/>
                <a:gd name="T6" fmla="*/ 6 w 22"/>
                <a:gd name="T7" fmla="*/ 18 h 20"/>
                <a:gd name="T8" fmla="*/ 4 w 22"/>
                <a:gd name="T9" fmla="*/ 18 h 20"/>
                <a:gd name="T10" fmla="*/ 4 w 22"/>
                <a:gd name="T11" fmla="*/ 17 h 20"/>
                <a:gd name="T12" fmla="*/ 5 w 22"/>
                <a:gd name="T13" fmla="*/ 14 h 20"/>
                <a:gd name="T14" fmla="*/ 1 w 22"/>
                <a:gd name="T15" fmla="*/ 12 h 20"/>
                <a:gd name="T16" fmla="*/ 1 w 22"/>
                <a:gd name="T17" fmla="*/ 11 h 20"/>
                <a:gd name="T18" fmla="*/ 0 w 22"/>
                <a:gd name="T19" fmla="*/ 9 h 20"/>
                <a:gd name="T20" fmla="*/ 10 w 22"/>
                <a:gd name="T21" fmla="*/ 2 h 20"/>
                <a:gd name="T22" fmla="*/ 14 w 22"/>
                <a:gd name="T23" fmla="*/ 3 h 20"/>
                <a:gd name="T24" fmla="*/ 18 w 22"/>
                <a:gd name="T25" fmla="*/ 4 h 20"/>
                <a:gd name="T26" fmla="*/ 19 w 22"/>
                <a:gd name="T27" fmla="*/ 4 h 20"/>
                <a:gd name="T28" fmla="*/ 19 w 22"/>
                <a:gd name="T29" fmla="*/ 3 h 20"/>
                <a:gd name="T30" fmla="*/ 18 w 22"/>
                <a:gd name="T31" fmla="*/ 0 h 20"/>
                <a:gd name="T32" fmla="*/ 20 w 22"/>
                <a:gd name="T33" fmla="*/ 2 h 20"/>
                <a:gd name="T34" fmla="*/ 22 w 22"/>
                <a:gd name="T35" fmla="*/ 4 h 20"/>
                <a:gd name="T36" fmla="*/ 20 w 22"/>
                <a:gd name="T37" fmla="*/ 9 h 20"/>
                <a:gd name="T38" fmla="*/ 18 w 22"/>
                <a:gd name="T39" fmla="*/ 10 h 20"/>
                <a:gd name="T40" fmla="*/ 18 w 22"/>
                <a:gd name="T41" fmla="*/ 12 h 20"/>
                <a:gd name="T42" fmla="*/ 19 w 22"/>
                <a:gd name="T43" fmla="*/ 14 h 20"/>
                <a:gd name="T44" fmla="*/ 19 w 22"/>
                <a:gd name="T45" fmla="*/ 20 h 20"/>
                <a:gd name="T46" fmla="*/ 8 w 22"/>
                <a:gd name="T47" fmla="*/ 15 h 20"/>
                <a:gd name="T48" fmla="*/ 13 w 22"/>
                <a:gd name="T49" fmla="*/ 17 h 20"/>
                <a:gd name="T50" fmla="*/ 17 w 22"/>
                <a:gd name="T51" fmla="*/ 18 h 20"/>
                <a:gd name="T52" fmla="*/ 17 w 22"/>
                <a:gd name="T53" fmla="*/ 15 h 20"/>
                <a:gd name="T54" fmla="*/ 16 w 22"/>
                <a:gd name="T55" fmla="*/ 13 h 20"/>
                <a:gd name="T56" fmla="*/ 16 w 22"/>
                <a:gd name="T57" fmla="*/ 9 h 20"/>
                <a:gd name="T58" fmla="*/ 17 w 22"/>
                <a:gd name="T59" fmla="*/ 8 h 20"/>
                <a:gd name="T60" fmla="*/ 19 w 22"/>
                <a:gd name="T61" fmla="*/ 7 h 20"/>
                <a:gd name="T62" fmla="*/ 20 w 22"/>
                <a:gd name="T63" fmla="*/ 5 h 20"/>
                <a:gd name="T64" fmla="*/ 14 w 22"/>
                <a:gd name="T65" fmla="*/ 5 h 20"/>
                <a:gd name="T66" fmla="*/ 10 w 22"/>
                <a:gd name="T67" fmla="*/ 4 h 20"/>
                <a:gd name="T68" fmla="*/ 2 w 22"/>
                <a:gd name="T69" fmla="*/ 9 h 20"/>
                <a:gd name="T70" fmla="*/ 3 w 22"/>
                <a:gd name="T71" fmla="*/ 9 h 20"/>
                <a:gd name="T72" fmla="*/ 5 w 22"/>
                <a:gd name="T73" fmla="*/ 10 h 20"/>
                <a:gd name="T74" fmla="*/ 3 w 22"/>
                <a:gd name="T75" fmla="*/ 11 h 20"/>
                <a:gd name="T76" fmla="*/ 3 w 22"/>
                <a:gd name="T77" fmla="*/ 12 h 20"/>
                <a:gd name="T78" fmla="*/ 5 w 22"/>
                <a:gd name="T79" fmla="*/ 12 h 20"/>
                <a:gd name="T80" fmla="*/ 6 w 22"/>
                <a:gd name="T81" fmla="*/ 12 h 20"/>
                <a:gd name="T82" fmla="*/ 7 w 22"/>
                <a:gd name="T83" fmla="*/ 12 h 20"/>
                <a:gd name="T84" fmla="*/ 7 w 22"/>
                <a:gd name="T85" fmla="*/ 14 h 20"/>
                <a:gd name="T86" fmla="*/ 7 w 22"/>
                <a:gd name="T87" fmla="*/ 16 h 20"/>
                <a:gd name="T88" fmla="*/ 8 w 22"/>
                <a:gd name="T8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 h="20">
                  <a:moveTo>
                    <a:pt x="19" y="20"/>
                  </a:moveTo>
                  <a:cubicBezTo>
                    <a:pt x="18" y="20"/>
                    <a:pt x="18" y="20"/>
                    <a:pt x="18" y="20"/>
                  </a:cubicBezTo>
                  <a:cubicBezTo>
                    <a:pt x="16" y="20"/>
                    <a:pt x="14" y="19"/>
                    <a:pt x="13" y="19"/>
                  </a:cubicBezTo>
                  <a:cubicBezTo>
                    <a:pt x="10" y="18"/>
                    <a:pt x="9" y="17"/>
                    <a:pt x="6" y="18"/>
                  </a:cubicBezTo>
                  <a:cubicBezTo>
                    <a:pt x="4" y="18"/>
                    <a:pt x="4" y="18"/>
                    <a:pt x="4" y="18"/>
                  </a:cubicBezTo>
                  <a:cubicBezTo>
                    <a:pt x="4" y="17"/>
                    <a:pt x="4" y="17"/>
                    <a:pt x="4" y="17"/>
                  </a:cubicBezTo>
                  <a:cubicBezTo>
                    <a:pt x="4" y="16"/>
                    <a:pt x="5" y="15"/>
                    <a:pt x="5" y="14"/>
                  </a:cubicBezTo>
                  <a:cubicBezTo>
                    <a:pt x="3" y="14"/>
                    <a:pt x="1" y="14"/>
                    <a:pt x="1" y="12"/>
                  </a:cubicBezTo>
                  <a:cubicBezTo>
                    <a:pt x="1" y="12"/>
                    <a:pt x="1" y="11"/>
                    <a:pt x="1" y="11"/>
                  </a:cubicBezTo>
                  <a:cubicBezTo>
                    <a:pt x="0" y="10"/>
                    <a:pt x="0" y="9"/>
                    <a:pt x="0" y="9"/>
                  </a:cubicBezTo>
                  <a:cubicBezTo>
                    <a:pt x="1" y="6"/>
                    <a:pt x="9" y="3"/>
                    <a:pt x="10" y="2"/>
                  </a:cubicBezTo>
                  <a:cubicBezTo>
                    <a:pt x="11" y="2"/>
                    <a:pt x="13" y="3"/>
                    <a:pt x="14" y="3"/>
                  </a:cubicBezTo>
                  <a:cubicBezTo>
                    <a:pt x="15" y="4"/>
                    <a:pt x="17" y="4"/>
                    <a:pt x="18" y="4"/>
                  </a:cubicBezTo>
                  <a:cubicBezTo>
                    <a:pt x="18" y="4"/>
                    <a:pt x="18" y="4"/>
                    <a:pt x="19" y="4"/>
                  </a:cubicBezTo>
                  <a:cubicBezTo>
                    <a:pt x="19" y="4"/>
                    <a:pt x="19" y="4"/>
                    <a:pt x="19" y="3"/>
                  </a:cubicBezTo>
                  <a:cubicBezTo>
                    <a:pt x="18" y="0"/>
                    <a:pt x="18" y="0"/>
                    <a:pt x="18" y="0"/>
                  </a:cubicBezTo>
                  <a:cubicBezTo>
                    <a:pt x="20" y="2"/>
                    <a:pt x="20" y="2"/>
                    <a:pt x="20" y="2"/>
                  </a:cubicBezTo>
                  <a:cubicBezTo>
                    <a:pt x="21" y="2"/>
                    <a:pt x="22" y="3"/>
                    <a:pt x="22" y="4"/>
                  </a:cubicBezTo>
                  <a:cubicBezTo>
                    <a:pt x="22" y="6"/>
                    <a:pt x="21" y="8"/>
                    <a:pt x="20" y="9"/>
                  </a:cubicBezTo>
                  <a:cubicBezTo>
                    <a:pt x="19" y="10"/>
                    <a:pt x="18" y="10"/>
                    <a:pt x="18" y="10"/>
                  </a:cubicBezTo>
                  <a:cubicBezTo>
                    <a:pt x="18" y="11"/>
                    <a:pt x="18" y="12"/>
                    <a:pt x="18" y="12"/>
                  </a:cubicBezTo>
                  <a:cubicBezTo>
                    <a:pt x="18" y="13"/>
                    <a:pt x="18" y="14"/>
                    <a:pt x="19" y="14"/>
                  </a:cubicBezTo>
                  <a:cubicBezTo>
                    <a:pt x="20" y="16"/>
                    <a:pt x="20" y="17"/>
                    <a:pt x="19" y="20"/>
                  </a:cubicBezTo>
                  <a:close/>
                  <a:moveTo>
                    <a:pt x="8" y="15"/>
                  </a:moveTo>
                  <a:cubicBezTo>
                    <a:pt x="10" y="15"/>
                    <a:pt x="12" y="16"/>
                    <a:pt x="13" y="17"/>
                  </a:cubicBezTo>
                  <a:cubicBezTo>
                    <a:pt x="15" y="17"/>
                    <a:pt x="16" y="18"/>
                    <a:pt x="17" y="18"/>
                  </a:cubicBezTo>
                  <a:cubicBezTo>
                    <a:pt x="18" y="17"/>
                    <a:pt x="18" y="16"/>
                    <a:pt x="17" y="15"/>
                  </a:cubicBezTo>
                  <a:cubicBezTo>
                    <a:pt x="17" y="15"/>
                    <a:pt x="16" y="14"/>
                    <a:pt x="16" y="13"/>
                  </a:cubicBezTo>
                  <a:cubicBezTo>
                    <a:pt x="15" y="10"/>
                    <a:pt x="15" y="10"/>
                    <a:pt x="16" y="9"/>
                  </a:cubicBezTo>
                  <a:cubicBezTo>
                    <a:pt x="16" y="8"/>
                    <a:pt x="17" y="8"/>
                    <a:pt x="17" y="8"/>
                  </a:cubicBezTo>
                  <a:cubicBezTo>
                    <a:pt x="17" y="8"/>
                    <a:pt x="18" y="8"/>
                    <a:pt x="19" y="7"/>
                  </a:cubicBezTo>
                  <a:cubicBezTo>
                    <a:pt x="19" y="7"/>
                    <a:pt x="20" y="6"/>
                    <a:pt x="20" y="5"/>
                  </a:cubicBezTo>
                  <a:cubicBezTo>
                    <a:pt x="19" y="6"/>
                    <a:pt x="16" y="6"/>
                    <a:pt x="14" y="5"/>
                  </a:cubicBezTo>
                  <a:cubicBezTo>
                    <a:pt x="12" y="5"/>
                    <a:pt x="11" y="4"/>
                    <a:pt x="10" y="4"/>
                  </a:cubicBezTo>
                  <a:cubicBezTo>
                    <a:pt x="8" y="5"/>
                    <a:pt x="2" y="8"/>
                    <a:pt x="2" y="9"/>
                  </a:cubicBezTo>
                  <a:cubicBezTo>
                    <a:pt x="2" y="9"/>
                    <a:pt x="2" y="9"/>
                    <a:pt x="3" y="9"/>
                  </a:cubicBezTo>
                  <a:cubicBezTo>
                    <a:pt x="5" y="10"/>
                    <a:pt x="5" y="10"/>
                    <a:pt x="5" y="10"/>
                  </a:cubicBezTo>
                  <a:cubicBezTo>
                    <a:pt x="3" y="11"/>
                    <a:pt x="3" y="11"/>
                    <a:pt x="3" y="11"/>
                  </a:cubicBezTo>
                  <a:cubicBezTo>
                    <a:pt x="3" y="11"/>
                    <a:pt x="3" y="12"/>
                    <a:pt x="3" y="12"/>
                  </a:cubicBezTo>
                  <a:cubicBezTo>
                    <a:pt x="3" y="12"/>
                    <a:pt x="4" y="12"/>
                    <a:pt x="5" y="12"/>
                  </a:cubicBezTo>
                  <a:cubicBezTo>
                    <a:pt x="5" y="12"/>
                    <a:pt x="5" y="12"/>
                    <a:pt x="6" y="12"/>
                  </a:cubicBezTo>
                  <a:cubicBezTo>
                    <a:pt x="7" y="12"/>
                    <a:pt x="7" y="12"/>
                    <a:pt x="7" y="12"/>
                  </a:cubicBezTo>
                  <a:cubicBezTo>
                    <a:pt x="7" y="14"/>
                    <a:pt x="7" y="14"/>
                    <a:pt x="7" y="14"/>
                  </a:cubicBezTo>
                  <a:cubicBezTo>
                    <a:pt x="7" y="14"/>
                    <a:pt x="7" y="15"/>
                    <a:pt x="7" y="16"/>
                  </a:cubicBezTo>
                  <a:cubicBezTo>
                    <a:pt x="7" y="15"/>
                    <a:pt x="8" y="15"/>
                    <a:pt x="8"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1" name="Freeform 682"/>
            <p:cNvSpPr/>
            <p:nvPr/>
          </p:nvSpPr>
          <p:spPr bwMode="auto">
            <a:xfrm>
              <a:off x="4749801" y="1998489"/>
              <a:ext cx="80963" cy="53975"/>
            </a:xfrm>
            <a:custGeom>
              <a:avLst/>
              <a:gdLst>
                <a:gd name="T0" fmla="*/ 0 w 30"/>
                <a:gd name="T1" fmla="*/ 15 h 20"/>
                <a:gd name="T2" fmla="*/ 3 w 30"/>
                <a:gd name="T3" fmla="*/ 6 h 20"/>
                <a:gd name="T4" fmla="*/ 8 w 30"/>
                <a:gd name="T5" fmla="*/ 7 h 20"/>
                <a:gd name="T6" fmla="*/ 12 w 30"/>
                <a:gd name="T7" fmla="*/ 10 h 20"/>
                <a:gd name="T8" fmla="*/ 18 w 30"/>
                <a:gd name="T9" fmla="*/ 2 h 20"/>
                <a:gd name="T10" fmla="*/ 22 w 30"/>
                <a:gd name="T11" fmla="*/ 6 h 20"/>
                <a:gd name="T12" fmla="*/ 27 w 30"/>
                <a:gd name="T13" fmla="*/ 7 h 20"/>
                <a:gd name="T14" fmla="*/ 28 w 30"/>
                <a:gd name="T15" fmla="*/ 11 h 20"/>
                <a:gd name="T16" fmla="*/ 29 w 30"/>
                <a:gd name="T17" fmla="*/ 16 h 20"/>
                <a:gd name="T18" fmla="*/ 27 w 30"/>
                <a:gd name="T19" fmla="*/ 18 h 20"/>
                <a:gd name="T20" fmla="*/ 25 w 30"/>
                <a:gd name="T21" fmla="*/ 18 h 20"/>
                <a:gd name="T22" fmla="*/ 23 w 30"/>
                <a:gd name="T23" fmla="*/ 19 h 20"/>
                <a:gd name="T24" fmla="*/ 20 w 30"/>
                <a:gd name="T25" fmla="*/ 17 h 20"/>
                <a:gd name="T26" fmla="*/ 11 w 30"/>
                <a:gd name="T27" fmla="*/ 14 h 20"/>
                <a:gd name="T28" fmla="*/ 5 w 30"/>
                <a:gd name="T29" fmla="*/ 14 h 20"/>
                <a:gd name="T30" fmla="*/ 0 w 30"/>
                <a:gd name="T31"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20">
                  <a:moveTo>
                    <a:pt x="0" y="15"/>
                  </a:moveTo>
                  <a:cubicBezTo>
                    <a:pt x="0" y="13"/>
                    <a:pt x="1" y="7"/>
                    <a:pt x="3" y="6"/>
                  </a:cubicBezTo>
                  <a:cubicBezTo>
                    <a:pt x="6" y="4"/>
                    <a:pt x="6" y="4"/>
                    <a:pt x="8" y="7"/>
                  </a:cubicBezTo>
                  <a:cubicBezTo>
                    <a:pt x="8" y="8"/>
                    <a:pt x="10" y="11"/>
                    <a:pt x="12" y="10"/>
                  </a:cubicBezTo>
                  <a:cubicBezTo>
                    <a:pt x="15" y="9"/>
                    <a:pt x="11" y="0"/>
                    <a:pt x="18" y="2"/>
                  </a:cubicBezTo>
                  <a:cubicBezTo>
                    <a:pt x="20" y="3"/>
                    <a:pt x="21" y="5"/>
                    <a:pt x="22" y="6"/>
                  </a:cubicBezTo>
                  <a:cubicBezTo>
                    <a:pt x="24" y="7"/>
                    <a:pt x="25" y="5"/>
                    <a:pt x="27" y="7"/>
                  </a:cubicBezTo>
                  <a:cubicBezTo>
                    <a:pt x="27" y="7"/>
                    <a:pt x="28" y="10"/>
                    <a:pt x="28" y="11"/>
                  </a:cubicBezTo>
                  <a:cubicBezTo>
                    <a:pt x="28" y="12"/>
                    <a:pt x="30" y="16"/>
                    <a:pt x="29" y="16"/>
                  </a:cubicBezTo>
                  <a:cubicBezTo>
                    <a:pt x="28" y="16"/>
                    <a:pt x="27" y="17"/>
                    <a:pt x="27" y="18"/>
                  </a:cubicBezTo>
                  <a:cubicBezTo>
                    <a:pt x="26" y="19"/>
                    <a:pt x="26" y="18"/>
                    <a:pt x="25" y="18"/>
                  </a:cubicBezTo>
                  <a:cubicBezTo>
                    <a:pt x="23" y="18"/>
                    <a:pt x="24" y="20"/>
                    <a:pt x="23" y="19"/>
                  </a:cubicBezTo>
                  <a:cubicBezTo>
                    <a:pt x="21" y="18"/>
                    <a:pt x="21" y="18"/>
                    <a:pt x="20" y="17"/>
                  </a:cubicBezTo>
                  <a:cubicBezTo>
                    <a:pt x="17" y="14"/>
                    <a:pt x="15" y="14"/>
                    <a:pt x="11" y="14"/>
                  </a:cubicBezTo>
                  <a:cubicBezTo>
                    <a:pt x="9" y="14"/>
                    <a:pt x="7" y="13"/>
                    <a:pt x="5" y="14"/>
                  </a:cubicBezTo>
                  <a:cubicBezTo>
                    <a:pt x="3" y="14"/>
                    <a:pt x="2" y="17"/>
                    <a:pt x="0"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2" name="Freeform 683"/>
            <p:cNvSpPr>
              <a:spLocks noEditPoints="1"/>
            </p:cNvSpPr>
            <p:nvPr/>
          </p:nvSpPr>
          <p:spPr bwMode="auto">
            <a:xfrm>
              <a:off x="4746626" y="2000077"/>
              <a:ext cx="87313" cy="52388"/>
            </a:xfrm>
            <a:custGeom>
              <a:avLst/>
              <a:gdLst>
                <a:gd name="T0" fmla="*/ 23 w 32"/>
                <a:gd name="T1" fmla="*/ 19 h 19"/>
                <a:gd name="T2" fmla="*/ 20 w 32"/>
                <a:gd name="T3" fmla="*/ 17 h 19"/>
                <a:gd name="T4" fmla="*/ 10 w 32"/>
                <a:gd name="T5" fmla="*/ 14 h 19"/>
                <a:gd name="T6" fmla="*/ 4 w 32"/>
                <a:gd name="T7" fmla="*/ 15 h 19"/>
                <a:gd name="T8" fmla="*/ 0 w 32"/>
                <a:gd name="T9" fmla="*/ 15 h 19"/>
                <a:gd name="T10" fmla="*/ 0 w 32"/>
                <a:gd name="T11" fmla="*/ 14 h 19"/>
                <a:gd name="T12" fmla="*/ 5 w 32"/>
                <a:gd name="T13" fmla="*/ 3 h 19"/>
                <a:gd name="T14" fmla="*/ 9 w 32"/>
                <a:gd name="T15" fmla="*/ 5 h 19"/>
                <a:gd name="T16" fmla="*/ 13 w 32"/>
                <a:gd name="T17" fmla="*/ 5 h 19"/>
                <a:gd name="T18" fmla="*/ 19 w 32"/>
                <a:gd name="T19" fmla="*/ 1 h 19"/>
                <a:gd name="T20" fmla="*/ 24 w 32"/>
                <a:gd name="T21" fmla="*/ 4 h 19"/>
                <a:gd name="T22" fmla="*/ 29 w 32"/>
                <a:gd name="T23" fmla="*/ 5 h 19"/>
                <a:gd name="T24" fmla="*/ 30 w 32"/>
                <a:gd name="T25" fmla="*/ 11 h 19"/>
                <a:gd name="T26" fmla="*/ 30 w 32"/>
                <a:gd name="T27" fmla="*/ 16 h 19"/>
                <a:gd name="T28" fmla="*/ 28 w 32"/>
                <a:gd name="T29" fmla="*/ 17 h 19"/>
                <a:gd name="T30" fmla="*/ 26 w 32"/>
                <a:gd name="T31" fmla="*/ 18 h 19"/>
                <a:gd name="T32" fmla="*/ 24 w 32"/>
                <a:gd name="T33" fmla="*/ 19 h 19"/>
                <a:gd name="T34" fmla="*/ 10 w 32"/>
                <a:gd name="T35" fmla="*/ 12 h 19"/>
                <a:gd name="T36" fmla="*/ 21 w 32"/>
                <a:gd name="T37" fmla="*/ 15 h 19"/>
                <a:gd name="T38" fmla="*/ 24 w 32"/>
                <a:gd name="T39" fmla="*/ 17 h 19"/>
                <a:gd name="T40" fmla="*/ 27 w 32"/>
                <a:gd name="T41" fmla="*/ 16 h 19"/>
                <a:gd name="T42" fmla="*/ 29 w 32"/>
                <a:gd name="T43" fmla="*/ 14 h 19"/>
                <a:gd name="T44" fmla="*/ 28 w 32"/>
                <a:gd name="T45" fmla="*/ 10 h 19"/>
                <a:gd name="T46" fmla="*/ 26 w 32"/>
                <a:gd name="T47" fmla="*/ 6 h 19"/>
                <a:gd name="T48" fmla="*/ 23 w 32"/>
                <a:gd name="T49" fmla="*/ 6 h 19"/>
                <a:gd name="T50" fmla="*/ 18 w 32"/>
                <a:gd name="T51" fmla="*/ 2 h 19"/>
                <a:gd name="T52" fmla="*/ 14 w 32"/>
                <a:gd name="T53" fmla="*/ 10 h 19"/>
                <a:gd name="T54" fmla="*/ 8 w 32"/>
                <a:gd name="T55" fmla="*/ 6 h 19"/>
                <a:gd name="T56" fmla="*/ 7 w 32"/>
                <a:gd name="T57" fmla="*/ 5 h 19"/>
                <a:gd name="T58" fmla="*/ 5 w 32"/>
                <a:gd name="T59" fmla="*/ 5 h 19"/>
                <a:gd name="T60" fmla="*/ 3 w 32"/>
                <a:gd name="T61" fmla="*/ 13 h 19"/>
                <a:gd name="T62" fmla="*/ 8 w 32"/>
                <a:gd name="T63"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9">
                  <a:moveTo>
                    <a:pt x="24" y="19"/>
                  </a:moveTo>
                  <a:cubicBezTo>
                    <a:pt x="24" y="19"/>
                    <a:pt x="24" y="19"/>
                    <a:pt x="23" y="19"/>
                  </a:cubicBezTo>
                  <a:cubicBezTo>
                    <a:pt x="22" y="18"/>
                    <a:pt x="21" y="18"/>
                    <a:pt x="21" y="17"/>
                  </a:cubicBezTo>
                  <a:cubicBezTo>
                    <a:pt x="20" y="17"/>
                    <a:pt x="20" y="17"/>
                    <a:pt x="20" y="17"/>
                  </a:cubicBezTo>
                  <a:cubicBezTo>
                    <a:pt x="17" y="14"/>
                    <a:pt x="16" y="14"/>
                    <a:pt x="12" y="14"/>
                  </a:cubicBezTo>
                  <a:cubicBezTo>
                    <a:pt x="11" y="14"/>
                    <a:pt x="11" y="14"/>
                    <a:pt x="10" y="14"/>
                  </a:cubicBezTo>
                  <a:cubicBezTo>
                    <a:pt x="9" y="14"/>
                    <a:pt x="7" y="14"/>
                    <a:pt x="6" y="14"/>
                  </a:cubicBezTo>
                  <a:cubicBezTo>
                    <a:pt x="6" y="14"/>
                    <a:pt x="5" y="14"/>
                    <a:pt x="4" y="15"/>
                  </a:cubicBezTo>
                  <a:cubicBezTo>
                    <a:pt x="4" y="15"/>
                    <a:pt x="3" y="16"/>
                    <a:pt x="2" y="16"/>
                  </a:cubicBezTo>
                  <a:cubicBezTo>
                    <a:pt x="1" y="16"/>
                    <a:pt x="1" y="16"/>
                    <a:pt x="0" y="15"/>
                  </a:cubicBezTo>
                  <a:cubicBezTo>
                    <a:pt x="0" y="15"/>
                    <a:pt x="0" y="15"/>
                    <a:pt x="0" y="15"/>
                  </a:cubicBezTo>
                  <a:cubicBezTo>
                    <a:pt x="0" y="14"/>
                    <a:pt x="0" y="14"/>
                    <a:pt x="0" y="14"/>
                  </a:cubicBezTo>
                  <a:cubicBezTo>
                    <a:pt x="0" y="10"/>
                    <a:pt x="1" y="5"/>
                    <a:pt x="4" y="4"/>
                  </a:cubicBezTo>
                  <a:cubicBezTo>
                    <a:pt x="5" y="3"/>
                    <a:pt x="5" y="3"/>
                    <a:pt x="5" y="3"/>
                  </a:cubicBezTo>
                  <a:cubicBezTo>
                    <a:pt x="7" y="2"/>
                    <a:pt x="8" y="3"/>
                    <a:pt x="9" y="5"/>
                  </a:cubicBezTo>
                  <a:cubicBezTo>
                    <a:pt x="9" y="5"/>
                    <a:pt x="9" y="5"/>
                    <a:pt x="9" y="5"/>
                  </a:cubicBezTo>
                  <a:cubicBezTo>
                    <a:pt x="11" y="8"/>
                    <a:pt x="12" y="8"/>
                    <a:pt x="13" y="8"/>
                  </a:cubicBezTo>
                  <a:cubicBezTo>
                    <a:pt x="13" y="8"/>
                    <a:pt x="13" y="6"/>
                    <a:pt x="13" y="5"/>
                  </a:cubicBezTo>
                  <a:cubicBezTo>
                    <a:pt x="14" y="3"/>
                    <a:pt x="14" y="0"/>
                    <a:pt x="17" y="0"/>
                  </a:cubicBezTo>
                  <a:cubicBezTo>
                    <a:pt x="17" y="0"/>
                    <a:pt x="18" y="0"/>
                    <a:pt x="19" y="1"/>
                  </a:cubicBezTo>
                  <a:cubicBezTo>
                    <a:pt x="20" y="1"/>
                    <a:pt x="21" y="2"/>
                    <a:pt x="22" y="2"/>
                  </a:cubicBezTo>
                  <a:cubicBezTo>
                    <a:pt x="23" y="3"/>
                    <a:pt x="23" y="4"/>
                    <a:pt x="24" y="4"/>
                  </a:cubicBezTo>
                  <a:cubicBezTo>
                    <a:pt x="24" y="4"/>
                    <a:pt x="25" y="4"/>
                    <a:pt x="25" y="4"/>
                  </a:cubicBezTo>
                  <a:cubicBezTo>
                    <a:pt x="26" y="4"/>
                    <a:pt x="28" y="4"/>
                    <a:pt x="29" y="5"/>
                  </a:cubicBezTo>
                  <a:cubicBezTo>
                    <a:pt x="29" y="6"/>
                    <a:pt x="29" y="6"/>
                    <a:pt x="30" y="10"/>
                  </a:cubicBezTo>
                  <a:cubicBezTo>
                    <a:pt x="30" y="10"/>
                    <a:pt x="30" y="10"/>
                    <a:pt x="30" y="11"/>
                  </a:cubicBezTo>
                  <a:cubicBezTo>
                    <a:pt x="31" y="12"/>
                    <a:pt x="32" y="14"/>
                    <a:pt x="31" y="15"/>
                  </a:cubicBezTo>
                  <a:cubicBezTo>
                    <a:pt x="31" y="15"/>
                    <a:pt x="30" y="16"/>
                    <a:pt x="30" y="16"/>
                  </a:cubicBezTo>
                  <a:cubicBezTo>
                    <a:pt x="29" y="16"/>
                    <a:pt x="29" y="16"/>
                    <a:pt x="29" y="17"/>
                  </a:cubicBezTo>
                  <a:cubicBezTo>
                    <a:pt x="29" y="17"/>
                    <a:pt x="29" y="17"/>
                    <a:pt x="28" y="17"/>
                  </a:cubicBezTo>
                  <a:cubicBezTo>
                    <a:pt x="28" y="18"/>
                    <a:pt x="28" y="18"/>
                    <a:pt x="27" y="18"/>
                  </a:cubicBezTo>
                  <a:cubicBezTo>
                    <a:pt x="26" y="18"/>
                    <a:pt x="26" y="18"/>
                    <a:pt x="26" y="18"/>
                  </a:cubicBezTo>
                  <a:cubicBezTo>
                    <a:pt x="26" y="18"/>
                    <a:pt x="26" y="18"/>
                    <a:pt x="26" y="18"/>
                  </a:cubicBezTo>
                  <a:cubicBezTo>
                    <a:pt x="26" y="18"/>
                    <a:pt x="25" y="19"/>
                    <a:pt x="24" y="19"/>
                  </a:cubicBezTo>
                  <a:close/>
                  <a:moveTo>
                    <a:pt x="8" y="12"/>
                  </a:moveTo>
                  <a:cubicBezTo>
                    <a:pt x="8" y="12"/>
                    <a:pt x="9" y="12"/>
                    <a:pt x="10" y="12"/>
                  </a:cubicBezTo>
                  <a:cubicBezTo>
                    <a:pt x="11" y="12"/>
                    <a:pt x="12" y="12"/>
                    <a:pt x="12" y="12"/>
                  </a:cubicBezTo>
                  <a:cubicBezTo>
                    <a:pt x="16" y="12"/>
                    <a:pt x="18" y="12"/>
                    <a:pt x="21" y="15"/>
                  </a:cubicBezTo>
                  <a:cubicBezTo>
                    <a:pt x="22" y="15"/>
                    <a:pt x="22" y="15"/>
                    <a:pt x="22" y="15"/>
                  </a:cubicBezTo>
                  <a:cubicBezTo>
                    <a:pt x="23" y="16"/>
                    <a:pt x="23" y="17"/>
                    <a:pt x="24" y="17"/>
                  </a:cubicBezTo>
                  <a:cubicBezTo>
                    <a:pt x="24" y="17"/>
                    <a:pt x="25" y="16"/>
                    <a:pt x="25" y="16"/>
                  </a:cubicBezTo>
                  <a:cubicBezTo>
                    <a:pt x="26" y="16"/>
                    <a:pt x="26" y="16"/>
                    <a:pt x="27" y="16"/>
                  </a:cubicBezTo>
                  <a:cubicBezTo>
                    <a:pt x="27" y="16"/>
                    <a:pt x="27" y="16"/>
                    <a:pt x="27" y="16"/>
                  </a:cubicBezTo>
                  <a:cubicBezTo>
                    <a:pt x="28" y="15"/>
                    <a:pt x="28" y="14"/>
                    <a:pt x="29" y="14"/>
                  </a:cubicBezTo>
                  <a:cubicBezTo>
                    <a:pt x="29" y="14"/>
                    <a:pt x="29" y="12"/>
                    <a:pt x="28" y="11"/>
                  </a:cubicBezTo>
                  <a:cubicBezTo>
                    <a:pt x="28" y="11"/>
                    <a:pt x="28" y="10"/>
                    <a:pt x="28" y="10"/>
                  </a:cubicBezTo>
                  <a:cubicBezTo>
                    <a:pt x="28" y="8"/>
                    <a:pt x="27" y="7"/>
                    <a:pt x="27" y="7"/>
                  </a:cubicBezTo>
                  <a:cubicBezTo>
                    <a:pt x="27" y="6"/>
                    <a:pt x="26" y="6"/>
                    <a:pt x="26" y="6"/>
                  </a:cubicBezTo>
                  <a:cubicBezTo>
                    <a:pt x="26" y="6"/>
                    <a:pt x="26" y="6"/>
                    <a:pt x="26" y="6"/>
                  </a:cubicBezTo>
                  <a:cubicBezTo>
                    <a:pt x="25" y="6"/>
                    <a:pt x="24" y="6"/>
                    <a:pt x="23" y="6"/>
                  </a:cubicBezTo>
                  <a:cubicBezTo>
                    <a:pt x="22" y="5"/>
                    <a:pt x="21" y="5"/>
                    <a:pt x="21" y="4"/>
                  </a:cubicBezTo>
                  <a:cubicBezTo>
                    <a:pt x="20" y="3"/>
                    <a:pt x="19" y="3"/>
                    <a:pt x="18" y="2"/>
                  </a:cubicBezTo>
                  <a:cubicBezTo>
                    <a:pt x="16" y="1"/>
                    <a:pt x="16" y="2"/>
                    <a:pt x="15" y="5"/>
                  </a:cubicBezTo>
                  <a:cubicBezTo>
                    <a:pt x="15" y="7"/>
                    <a:pt x="15" y="9"/>
                    <a:pt x="14" y="10"/>
                  </a:cubicBezTo>
                  <a:cubicBezTo>
                    <a:pt x="13" y="10"/>
                    <a:pt x="13" y="10"/>
                    <a:pt x="13" y="10"/>
                  </a:cubicBezTo>
                  <a:cubicBezTo>
                    <a:pt x="11" y="10"/>
                    <a:pt x="9" y="8"/>
                    <a:pt x="8" y="6"/>
                  </a:cubicBezTo>
                  <a:cubicBezTo>
                    <a:pt x="8" y="6"/>
                    <a:pt x="8" y="6"/>
                    <a:pt x="8" y="6"/>
                  </a:cubicBezTo>
                  <a:cubicBezTo>
                    <a:pt x="7" y="5"/>
                    <a:pt x="7" y="5"/>
                    <a:pt x="7" y="5"/>
                  </a:cubicBezTo>
                  <a:cubicBezTo>
                    <a:pt x="7" y="5"/>
                    <a:pt x="6" y="5"/>
                    <a:pt x="5" y="5"/>
                  </a:cubicBezTo>
                  <a:cubicBezTo>
                    <a:pt x="5" y="5"/>
                    <a:pt x="5" y="5"/>
                    <a:pt x="5" y="5"/>
                  </a:cubicBezTo>
                  <a:cubicBezTo>
                    <a:pt x="3" y="6"/>
                    <a:pt x="2" y="9"/>
                    <a:pt x="2" y="14"/>
                  </a:cubicBezTo>
                  <a:cubicBezTo>
                    <a:pt x="2" y="14"/>
                    <a:pt x="3" y="13"/>
                    <a:pt x="3" y="13"/>
                  </a:cubicBezTo>
                  <a:cubicBezTo>
                    <a:pt x="4" y="13"/>
                    <a:pt x="5" y="12"/>
                    <a:pt x="6" y="12"/>
                  </a:cubicBezTo>
                  <a:cubicBezTo>
                    <a:pt x="6" y="12"/>
                    <a:pt x="7" y="12"/>
                    <a:pt x="8"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3" name="Freeform 684"/>
            <p:cNvSpPr/>
            <p:nvPr/>
          </p:nvSpPr>
          <p:spPr bwMode="auto">
            <a:xfrm>
              <a:off x="4735513" y="2049289"/>
              <a:ext cx="41275" cy="17463"/>
            </a:xfrm>
            <a:custGeom>
              <a:avLst/>
              <a:gdLst>
                <a:gd name="T0" fmla="*/ 12 w 15"/>
                <a:gd name="T1" fmla="*/ 6 h 6"/>
                <a:gd name="T2" fmla="*/ 6 w 15"/>
                <a:gd name="T3" fmla="*/ 0 h 6"/>
                <a:gd name="T4" fmla="*/ 6 w 15"/>
                <a:gd name="T5" fmla="*/ 3 h 6"/>
                <a:gd name="T6" fmla="*/ 4 w 15"/>
                <a:gd name="T7" fmla="*/ 2 h 6"/>
                <a:gd name="T8" fmla="*/ 4 w 15"/>
                <a:gd name="T9" fmla="*/ 1 h 6"/>
                <a:gd name="T10" fmla="*/ 0 w 15"/>
                <a:gd name="T11" fmla="*/ 6 h 6"/>
                <a:gd name="T12" fmla="*/ 12 w 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6"/>
                  </a:moveTo>
                  <a:cubicBezTo>
                    <a:pt x="15" y="1"/>
                    <a:pt x="9" y="2"/>
                    <a:pt x="6" y="0"/>
                  </a:cubicBezTo>
                  <a:cubicBezTo>
                    <a:pt x="6" y="1"/>
                    <a:pt x="6" y="2"/>
                    <a:pt x="6" y="3"/>
                  </a:cubicBezTo>
                  <a:cubicBezTo>
                    <a:pt x="5" y="2"/>
                    <a:pt x="4" y="2"/>
                    <a:pt x="4" y="2"/>
                  </a:cubicBezTo>
                  <a:cubicBezTo>
                    <a:pt x="4" y="2"/>
                    <a:pt x="4" y="1"/>
                    <a:pt x="4" y="1"/>
                  </a:cubicBezTo>
                  <a:cubicBezTo>
                    <a:pt x="2" y="2"/>
                    <a:pt x="0" y="3"/>
                    <a:pt x="0" y="6"/>
                  </a:cubicBezTo>
                  <a:cubicBezTo>
                    <a:pt x="4" y="6"/>
                    <a:pt x="8" y="6"/>
                    <a:pt x="12" y="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4" name="Freeform 685"/>
            <p:cNvSpPr>
              <a:spLocks noEditPoints="1"/>
            </p:cNvSpPr>
            <p:nvPr/>
          </p:nvSpPr>
          <p:spPr bwMode="auto">
            <a:xfrm>
              <a:off x="4730751" y="2044527"/>
              <a:ext cx="42863" cy="23813"/>
            </a:xfrm>
            <a:custGeom>
              <a:avLst/>
              <a:gdLst>
                <a:gd name="T0" fmla="*/ 9 w 16"/>
                <a:gd name="T1" fmla="*/ 9 h 9"/>
                <a:gd name="T2" fmla="*/ 9 w 16"/>
                <a:gd name="T3" fmla="*/ 9 h 9"/>
                <a:gd name="T4" fmla="*/ 2 w 16"/>
                <a:gd name="T5" fmla="*/ 9 h 9"/>
                <a:gd name="T6" fmla="*/ 0 w 16"/>
                <a:gd name="T7" fmla="*/ 9 h 9"/>
                <a:gd name="T8" fmla="*/ 1 w 16"/>
                <a:gd name="T9" fmla="*/ 7 h 9"/>
                <a:gd name="T10" fmla="*/ 6 w 16"/>
                <a:gd name="T11" fmla="*/ 2 h 9"/>
                <a:gd name="T12" fmla="*/ 7 w 16"/>
                <a:gd name="T13" fmla="*/ 2 h 9"/>
                <a:gd name="T14" fmla="*/ 7 w 16"/>
                <a:gd name="T15" fmla="*/ 0 h 9"/>
                <a:gd name="T16" fmla="*/ 9 w 16"/>
                <a:gd name="T17" fmla="*/ 1 h 9"/>
                <a:gd name="T18" fmla="*/ 11 w 16"/>
                <a:gd name="T19" fmla="*/ 2 h 9"/>
                <a:gd name="T20" fmla="*/ 16 w 16"/>
                <a:gd name="T21" fmla="*/ 5 h 9"/>
                <a:gd name="T22" fmla="*/ 15 w 16"/>
                <a:gd name="T23" fmla="*/ 9 h 9"/>
                <a:gd name="T24" fmla="*/ 15 w 16"/>
                <a:gd name="T25" fmla="*/ 9 h 9"/>
                <a:gd name="T26" fmla="*/ 14 w 16"/>
                <a:gd name="T27" fmla="*/ 9 h 9"/>
                <a:gd name="T28" fmla="*/ 9 w 16"/>
                <a:gd name="T29" fmla="*/ 9 h 9"/>
                <a:gd name="T30" fmla="*/ 3 w 16"/>
                <a:gd name="T31" fmla="*/ 7 h 9"/>
                <a:gd name="T32" fmla="*/ 9 w 16"/>
                <a:gd name="T33" fmla="*/ 7 h 9"/>
                <a:gd name="T34" fmla="*/ 9 w 16"/>
                <a:gd name="T35" fmla="*/ 7 h 9"/>
                <a:gd name="T36" fmla="*/ 14 w 16"/>
                <a:gd name="T37" fmla="*/ 7 h 9"/>
                <a:gd name="T38" fmla="*/ 14 w 16"/>
                <a:gd name="T39" fmla="*/ 6 h 9"/>
                <a:gd name="T40" fmla="*/ 11 w 16"/>
                <a:gd name="T41" fmla="*/ 4 h 9"/>
                <a:gd name="T42" fmla="*/ 9 w 16"/>
                <a:gd name="T43" fmla="*/ 3 h 9"/>
                <a:gd name="T44" fmla="*/ 9 w 16"/>
                <a:gd name="T45" fmla="*/ 4 h 9"/>
                <a:gd name="T46" fmla="*/ 9 w 16"/>
                <a:gd name="T47" fmla="*/ 5 h 9"/>
                <a:gd name="T48" fmla="*/ 9 w 16"/>
                <a:gd name="T49" fmla="*/ 6 h 9"/>
                <a:gd name="T50" fmla="*/ 7 w 16"/>
                <a:gd name="T51" fmla="*/ 6 h 9"/>
                <a:gd name="T52" fmla="*/ 6 w 16"/>
                <a:gd name="T53" fmla="*/ 5 h 9"/>
                <a:gd name="T54" fmla="*/ 5 w 16"/>
                <a:gd name="T55" fmla="*/ 5 h 9"/>
                <a:gd name="T56" fmla="*/ 3 w 16"/>
                <a:gd name="T5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9">
                  <a:moveTo>
                    <a:pt x="9" y="9"/>
                  </a:moveTo>
                  <a:cubicBezTo>
                    <a:pt x="9" y="9"/>
                    <a:pt x="9" y="9"/>
                    <a:pt x="9" y="9"/>
                  </a:cubicBezTo>
                  <a:cubicBezTo>
                    <a:pt x="7" y="9"/>
                    <a:pt x="4" y="9"/>
                    <a:pt x="2" y="9"/>
                  </a:cubicBezTo>
                  <a:cubicBezTo>
                    <a:pt x="0" y="9"/>
                    <a:pt x="0" y="9"/>
                    <a:pt x="0" y="9"/>
                  </a:cubicBezTo>
                  <a:cubicBezTo>
                    <a:pt x="1" y="7"/>
                    <a:pt x="1" y="7"/>
                    <a:pt x="1" y="7"/>
                  </a:cubicBezTo>
                  <a:cubicBezTo>
                    <a:pt x="2" y="4"/>
                    <a:pt x="3" y="3"/>
                    <a:pt x="6" y="2"/>
                  </a:cubicBezTo>
                  <a:cubicBezTo>
                    <a:pt x="7" y="2"/>
                    <a:pt x="7" y="2"/>
                    <a:pt x="7" y="2"/>
                  </a:cubicBezTo>
                  <a:cubicBezTo>
                    <a:pt x="7" y="0"/>
                    <a:pt x="7" y="0"/>
                    <a:pt x="7" y="0"/>
                  </a:cubicBezTo>
                  <a:cubicBezTo>
                    <a:pt x="9" y="1"/>
                    <a:pt x="9" y="1"/>
                    <a:pt x="9" y="1"/>
                  </a:cubicBezTo>
                  <a:cubicBezTo>
                    <a:pt x="9" y="2"/>
                    <a:pt x="10" y="2"/>
                    <a:pt x="11" y="2"/>
                  </a:cubicBezTo>
                  <a:cubicBezTo>
                    <a:pt x="13" y="3"/>
                    <a:pt x="15" y="3"/>
                    <a:pt x="16" y="5"/>
                  </a:cubicBezTo>
                  <a:cubicBezTo>
                    <a:pt x="16" y="6"/>
                    <a:pt x="16" y="7"/>
                    <a:pt x="15" y="9"/>
                  </a:cubicBezTo>
                  <a:cubicBezTo>
                    <a:pt x="15" y="9"/>
                    <a:pt x="15" y="9"/>
                    <a:pt x="15" y="9"/>
                  </a:cubicBezTo>
                  <a:cubicBezTo>
                    <a:pt x="14" y="9"/>
                    <a:pt x="14" y="9"/>
                    <a:pt x="14" y="9"/>
                  </a:cubicBezTo>
                  <a:cubicBezTo>
                    <a:pt x="13" y="9"/>
                    <a:pt x="11" y="9"/>
                    <a:pt x="9" y="9"/>
                  </a:cubicBezTo>
                  <a:close/>
                  <a:moveTo>
                    <a:pt x="3" y="7"/>
                  </a:moveTo>
                  <a:cubicBezTo>
                    <a:pt x="5" y="7"/>
                    <a:pt x="7" y="7"/>
                    <a:pt x="9" y="7"/>
                  </a:cubicBezTo>
                  <a:cubicBezTo>
                    <a:pt x="9" y="7"/>
                    <a:pt x="9" y="7"/>
                    <a:pt x="9" y="7"/>
                  </a:cubicBezTo>
                  <a:cubicBezTo>
                    <a:pt x="11" y="7"/>
                    <a:pt x="12" y="7"/>
                    <a:pt x="14" y="7"/>
                  </a:cubicBezTo>
                  <a:cubicBezTo>
                    <a:pt x="14" y="6"/>
                    <a:pt x="14" y="6"/>
                    <a:pt x="14" y="6"/>
                  </a:cubicBezTo>
                  <a:cubicBezTo>
                    <a:pt x="13" y="5"/>
                    <a:pt x="12" y="4"/>
                    <a:pt x="11" y="4"/>
                  </a:cubicBezTo>
                  <a:cubicBezTo>
                    <a:pt x="10" y="4"/>
                    <a:pt x="9" y="4"/>
                    <a:pt x="9" y="3"/>
                  </a:cubicBezTo>
                  <a:cubicBezTo>
                    <a:pt x="9" y="3"/>
                    <a:pt x="9" y="4"/>
                    <a:pt x="9" y="4"/>
                  </a:cubicBezTo>
                  <a:cubicBezTo>
                    <a:pt x="9" y="4"/>
                    <a:pt x="9" y="4"/>
                    <a:pt x="9" y="5"/>
                  </a:cubicBezTo>
                  <a:cubicBezTo>
                    <a:pt x="9" y="6"/>
                    <a:pt x="9" y="6"/>
                    <a:pt x="9" y="6"/>
                  </a:cubicBezTo>
                  <a:cubicBezTo>
                    <a:pt x="7" y="6"/>
                    <a:pt x="7" y="6"/>
                    <a:pt x="7" y="6"/>
                  </a:cubicBezTo>
                  <a:cubicBezTo>
                    <a:pt x="7" y="5"/>
                    <a:pt x="6" y="5"/>
                    <a:pt x="6" y="5"/>
                  </a:cubicBezTo>
                  <a:cubicBezTo>
                    <a:pt x="5" y="5"/>
                    <a:pt x="5" y="5"/>
                    <a:pt x="5" y="5"/>
                  </a:cubicBezTo>
                  <a:cubicBezTo>
                    <a:pt x="4" y="5"/>
                    <a:pt x="3" y="6"/>
                    <a:pt x="3"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5" name="Freeform 686"/>
            <p:cNvSpPr/>
            <p:nvPr/>
          </p:nvSpPr>
          <p:spPr bwMode="auto">
            <a:xfrm>
              <a:off x="4749801" y="2033414"/>
              <a:ext cx="61913" cy="49213"/>
            </a:xfrm>
            <a:custGeom>
              <a:avLst/>
              <a:gdLst>
                <a:gd name="T0" fmla="*/ 7 w 23"/>
                <a:gd name="T1" fmla="*/ 15 h 18"/>
                <a:gd name="T2" fmla="*/ 4 w 23"/>
                <a:gd name="T3" fmla="*/ 10 h 18"/>
                <a:gd name="T4" fmla="*/ 0 w 23"/>
                <a:gd name="T5" fmla="*/ 2 h 18"/>
                <a:gd name="T6" fmla="*/ 5 w 23"/>
                <a:gd name="T7" fmla="*/ 1 h 18"/>
                <a:gd name="T8" fmla="*/ 13 w 23"/>
                <a:gd name="T9" fmla="*/ 2 h 18"/>
                <a:gd name="T10" fmla="*/ 16 w 23"/>
                <a:gd name="T11" fmla="*/ 1 h 18"/>
                <a:gd name="T12" fmla="*/ 18 w 23"/>
                <a:gd name="T13" fmla="*/ 3 h 18"/>
                <a:gd name="T14" fmla="*/ 23 w 23"/>
                <a:gd name="T15" fmla="*/ 6 h 18"/>
                <a:gd name="T16" fmla="*/ 23 w 23"/>
                <a:gd name="T17" fmla="*/ 9 h 18"/>
                <a:gd name="T18" fmla="*/ 20 w 23"/>
                <a:gd name="T19" fmla="*/ 16 h 18"/>
                <a:gd name="T20" fmla="*/ 16 w 23"/>
                <a:gd name="T21" fmla="*/ 18 h 18"/>
                <a:gd name="T22" fmla="*/ 10 w 23"/>
                <a:gd name="T23" fmla="*/ 18 h 18"/>
                <a:gd name="T24" fmla="*/ 7 w 23"/>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8">
                  <a:moveTo>
                    <a:pt x="7" y="15"/>
                  </a:moveTo>
                  <a:cubicBezTo>
                    <a:pt x="9" y="11"/>
                    <a:pt x="6" y="11"/>
                    <a:pt x="4" y="10"/>
                  </a:cubicBezTo>
                  <a:cubicBezTo>
                    <a:pt x="0" y="8"/>
                    <a:pt x="1" y="6"/>
                    <a:pt x="0" y="2"/>
                  </a:cubicBezTo>
                  <a:cubicBezTo>
                    <a:pt x="2" y="4"/>
                    <a:pt x="3" y="1"/>
                    <a:pt x="5" y="1"/>
                  </a:cubicBezTo>
                  <a:cubicBezTo>
                    <a:pt x="7" y="0"/>
                    <a:pt x="11" y="1"/>
                    <a:pt x="13" y="2"/>
                  </a:cubicBezTo>
                  <a:cubicBezTo>
                    <a:pt x="14" y="2"/>
                    <a:pt x="15" y="0"/>
                    <a:pt x="16" y="1"/>
                  </a:cubicBezTo>
                  <a:cubicBezTo>
                    <a:pt x="17" y="1"/>
                    <a:pt x="16" y="3"/>
                    <a:pt x="18" y="3"/>
                  </a:cubicBezTo>
                  <a:cubicBezTo>
                    <a:pt x="20" y="3"/>
                    <a:pt x="21" y="6"/>
                    <a:pt x="23" y="6"/>
                  </a:cubicBezTo>
                  <a:cubicBezTo>
                    <a:pt x="22" y="8"/>
                    <a:pt x="22" y="8"/>
                    <a:pt x="23" y="9"/>
                  </a:cubicBezTo>
                  <a:cubicBezTo>
                    <a:pt x="22" y="11"/>
                    <a:pt x="17" y="12"/>
                    <a:pt x="20" y="16"/>
                  </a:cubicBezTo>
                  <a:cubicBezTo>
                    <a:pt x="18" y="16"/>
                    <a:pt x="16" y="15"/>
                    <a:pt x="16" y="18"/>
                  </a:cubicBezTo>
                  <a:cubicBezTo>
                    <a:pt x="14" y="18"/>
                    <a:pt x="12" y="18"/>
                    <a:pt x="10" y="18"/>
                  </a:cubicBezTo>
                  <a:cubicBezTo>
                    <a:pt x="10" y="18"/>
                    <a:pt x="8" y="15"/>
                    <a:pt x="7" y="1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6" name="Freeform 687"/>
            <p:cNvSpPr>
              <a:spLocks noEditPoints="1"/>
            </p:cNvSpPr>
            <p:nvPr/>
          </p:nvSpPr>
          <p:spPr bwMode="auto">
            <a:xfrm>
              <a:off x="4743451" y="2030239"/>
              <a:ext cx="74613" cy="55563"/>
            </a:xfrm>
            <a:custGeom>
              <a:avLst/>
              <a:gdLst>
                <a:gd name="T0" fmla="*/ 12 w 27"/>
                <a:gd name="T1" fmla="*/ 20 h 20"/>
                <a:gd name="T2" fmla="*/ 9 w 27"/>
                <a:gd name="T3" fmla="*/ 17 h 20"/>
                <a:gd name="T4" fmla="*/ 8 w 27"/>
                <a:gd name="T5" fmla="*/ 15 h 20"/>
                <a:gd name="T6" fmla="*/ 7 w 27"/>
                <a:gd name="T7" fmla="*/ 12 h 20"/>
                <a:gd name="T8" fmla="*/ 1 w 27"/>
                <a:gd name="T9" fmla="*/ 6 h 20"/>
                <a:gd name="T10" fmla="*/ 0 w 27"/>
                <a:gd name="T11" fmla="*/ 1 h 20"/>
                <a:gd name="T12" fmla="*/ 3 w 27"/>
                <a:gd name="T13" fmla="*/ 3 h 20"/>
                <a:gd name="T14" fmla="*/ 7 w 27"/>
                <a:gd name="T15" fmla="*/ 1 h 20"/>
                <a:gd name="T16" fmla="*/ 16 w 27"/>
                <a:gd name="T17" fmla="*/ 1 h 20"/>
                <a:gd name="T18" fmla="*/ 18 w 27"/>
                <a:gd name="T19" fmla="*/ 1 h 20"/>
                <a:gd name="T20" fmla="*/ 20 w 27"/>
                <a:gd name="T21" fmla="*/ 3 h 20"/>
                <a:gd name="T22" fmla="*/ 26 w 27"/>
                <a:gd name="T23" fmla="*/ 7 h 20"/>
                <a:gd name="T24" fmla="*/ 26 w 27"/>
                <a:gd name="T25" fmla="*/ 8 h 20"/>
                <a:gd name="T26" fmla="*/ 27 w 27"/>
                <a:gd name="T27" fmla="*/ 9 h 20"/>
                <a:gd name="T28" fmla="*/ 24 w 27"/>
                <a:gd name="T29" fmla="*/ 13 h 20"/>
                <a:gd name="T30" fmla="*/ 24 w 27"/>
                <a:gd name="T31" fmla="*/ 20 h 20"/>
                <a:gd name="T32" fmla="*/ 19 w 27"/>
                <a:gd name="T33" fmla="*/ 18 h 20"/>
                <a:gd name="T34" fmla="*/ 19 w 27"/>
                <a:gd name="T35" fmla="*/ 19 h 20"/>
                <a:gd name="T36" fmla="*/ 16 w 27"/>
                <a:gd name="T37" fmla="*/ 20 h 20"/>
                <a:gd name="T38" fmla="*/ 13 w 27"/>
                <a:gd name="T39" fmla="*/ 18 h 20"/>
                <a:gd name="T40" fmla="*/ 16 w 27"/>
                <a:gd name="T41" fmla="*/ 18 h 20"/>
                <a:gd name="T42" fmla="*/ 18 w 27"/>
                <a:gd name="T43" fmla="*/ 17 h 20"/>
                <a:gd name="T44" fmla="*/ 22 w 27"/>
                <a:gd name="T45" fmla="*/ 11 h 20"/>
                <a:gd name="T46" fmla="*/ 23 w 27"/>
                <a:gd name="T47" fmla="*/ 9 h 20"/>
                <a:gd name="T48" fmla="*/ 22 w 27"/>
                <a:gd name="T49" fmla="*/ 6 h 20"/>
                <a:gd name="T50" fmla="*/ 18 w 27"/>
                <a:gd name="T51" fmla="*/ 3 h 20"/>
                <a:gd name="T52" fmla="*/ 17 w 27"/>
                <a:gd name="T53" fmla="*/ 3 h 20"/>
                <a:gd name="T54" fmla="*/ 7 w 27"/>
                <a:gd name="T55" fmla="*/ 3 h 20"/>
                <a:gd name="T56" fmla="*/ 3 w 27"/>
                <a:gd name="T57" fmla="*/ 5 h 20"/>
                <a:gd name="T58" fmla="*/ 6 w 27"/>
                <a:gd name="T59" fmla="*/ 10 h 20"/>
                <a:gd name="T60" fmla="*/ 11 w 27"/>
                <a:gd name="T61" fmla="*/ 12 h 20"/>
                <a:gd name="T62" fmla="*/ 12 w 27"/>
                <a:gd name="T63" fmla="*/ 17 h 20"/>
                <a:gd name="T64" fmla="*/ 13 w 27"/>
                <a:gd name="T65"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20">
                  <a:moveTo>
                    <a:pt x="13" y="20"/>
                  </a:moveTo>
                  <a:cubicBezTo>
                    <a:pt x="13" y="20"/>
                    <a:pt x="12" y="20"/>
                    <a:pt x="12" y="20"/>
                  </a:cubicBezTo>
                  <a:cubicBezTo>
                    <a:pt x="11" y="20"/>
                    <a:pt x="11" y="19"/>
                    <a:pt x="10" y="18"/>
                  </a:cubicBezTo>
                  <a:cubicBezTo>
                    <a:pt x="10" y="18"/>
                    <a:pt x="9" y="17"/>
                    <a:pt x="9" y="17"/>
                  </a:cubicBezTo>
                  <a:cubicBezTo>
                    <a:pt x="8" y="16"/>
                    <a:pt x="8" y="16"/>
                    <a:pt x="8" y="16"/>
                  </a:cubicBezTo>
                  <a:cubicBezTo>
                    <a:pt x="8" y="15"/>
                    <a:pt x="8" y="15"/>
                    <a:pt x="8" y="15"/>
                  </a:cubicBezTo>
                  <a:cubicBezTo>
                    <a:pt x="9" y="14"/>
                    <a:pt x="9" y="13"/>
                    <a:pt x="9" y="13"/>
                  </a:cubicBezTo>
                  <a:cubicBezTo>
                    <a:pt x="9" y="13"/>
                    <a:pt x="8" y="13"/>
                    <a:pt x="7" y="12"/>
                  </a:cubicBezTo>
                  <a:cubicBezTo>
                    <a:pt x="6" y="12"/>
                    <a:pt x="6" y="12"/>
                    <a:pt x="5" y="12"/>
                  </a:cubicBezTo>
                  <a:cubicBezTo>
                    <a:pt x="2" y="10"/>
                    <a:pt x="2" y="8"/>
                    <a:pt x="1" y="6"/>
                  </a:cubicBezTo>
                  <a:cubicBezTo>
                    <a:pt x="1" y="5"/>
                    <a:pt x="1" y="4"/>
                    <a:pt x="1" y="4"/>
                  </a:cubicBezTo>
                  <a:cubicBezTo>
                    <a:pt x="0" y="1"/>
                    <a:pt x="0" y="1"/>
                    <a:pt x="0" y="1"/>
                  </a:cubicBezTo>
                  <a:cubicBezTo>
                    <a:pt x="2" y="3"/>
                    <a:pt x="2" y="3"/>
                    <a:pt x="2" y="3"/>
                  </a:cubicBezTo>
                  <a:cubicBezTo>
                    <a:pt x="3" y="3"/>
                    <a:pt x="3" y="3"/>
                    <a:pt x="3" y="3"/>
                  </a:cubicBezTo>
                  <a:cubicBezTo>
                    <a:pt x="3" y="3"/>
                    <a:pt x="4" y="2"/>
                    <a:pt x="4" y="2"/>
                  </a:cubicBezTo>
                  <a:cubicBezTo>
                    <a:pt x="5" y="2"/>
                    <a:pt x="6" y="1"/>
                    <a:pt x="7" y="1"/>
                  </a:cubicBezTo>
                  <a:cubicBezTo>
                    <a:pt x="9" y="0"/>
                    <a:pt x="12" y="1"/>
                    <a:pt x="15" y="2"/>
                  </a:cubicBezTo>
                  <a:cubicBezTo>
                    <a:pt x="15" y="2"/>
                    <a:pt x="16" y="1"/>
                    <a:pt x="16" y="1"/>
                  </a:cubicBezTo>
                  <a:cubicBezTo>
                    <a:pt x="16" y="1"/>
                    <a:pt x="17" y="1"/>
                    <a:pt x="18" y="1"/>
                  </a:cubicBezTo>
                  <a:cubicBezTo>
                    <a:pt x="18" y="1"/>
                    <a:pt x="18" y="1"/>
                    <a:pt x="18" y="1"/>
                  </a:cubicBezTo>
                  <a:cubicBezTo>
                    <a:pt x="19" y="1"/>
                    <a:pt x="19" y="2"/>
                    <a:pt x="19" y="2"/>
                  </a:cubicBezTo>
                  <a:cubicBezTo>
                    <a:pt x="20" y="3"/>
                    <a:pt x="20" y="3"/>
                    <a:pt x="20" y="3"/>
                  </a:cubicBezTo>
                  <a:cubicBezTo>
                    <a:pt x="21" y="3"/>
                    <a:pt x="23" y="4"/>
                    <a:pt x="24" y="5"/>
                  </a:cubicBezTo>
                  <a:cubicBezTo>
                    <a:pt x="24" y="6"/>
                    <a:pt x="25" y="6"/>
                    <a:pt x="26" y="7"/>
                  </a:cubicBezTo>
                  <a:cubicBezTo>
                    <a:pt x="27" y="7"/>
                    <a:pt x="27" y="7"/>
                    <a:pt x="27" y="7"/>
                  </a:cubicBezTo>
                  <a:cubicBezTo>
                    <a:pt x="26" y="8"/>
                    <a:pt x="26" y="8"/>
                    <a:pt x="26" y="8"/>
                  </a:cubicBezTo>
                  <a:cubicBezTo>
                    <a:pt x="26" y="8"/>
                    <a:pt x="26" y="8"/>
                    <a:pt x="26" y="8"/>
                  </a:cubicBezTo>
                  <a:cubicBezTo>
                    <a:pt x="27" y="9"/>
                    <a:pt x="27" y="9"/>
                    <a:pt x="27" y="9"/>
                  </a:cubicBezTo>
                  <a:cubicBezTo>
                    <a:pt x="26" y="10"/>
                    <a:pt x="26" y="10"/>
                    <a:pt x="26" y="10"/>
                  </a:cubicBezTo>
                  <a:cubicBezTo>
                    <a:pt x="26" y="11"/>
                    <a:pt x="25" y="12"/>
                    <a:pt x="24" y="13"/>
                  </a:cubicBezTo>
                  <a:cubicBezTo>
                    <a:pt x="22" y="14"/>
                    <a:pt x="21" y="15"/>
                    <a:pt x="22" y="17"/>
                  </a:cubicBezTo>
                  <a:cubicBezTo>
                    <a:pt x="24" y="20"/>
                    <a:pt x="24" y="20"/>
                    <a:pt x="24" y="20"/>
                  </a:cubicBezTo>
                  <a:cubicBezTo>
                    <a:pt x="21" y="18"/>
                    <a:pt x="21" y="18"/>
                    <a:pt x="21" y="18"/>
                  </a:cubicBezTo>
                  <a:cubicBezTo>
                    <a:pt x="20" y="18"/>
                    <a:pt x="19" y="18"/>
                    <a:pt x="19" y="18"/>
                  </a:cubicBezTo>
                  <a:cubicBezTo>
                    <a:pt x="19" y="18"/>
                    <a:pt x="19" y="18"/>
                    <a:pt x="19" y="19"/>
                  </a:cubicBezTo>
                  <a:cubicBezTo>
                    <a:pt x="19" y="19"/>
                    <a:pt x="19" y="19"/>
                    <a:pt x="19" y="19"/>
                  </a:cubicBezTo>
                  <a:cubicBezTo>
                    <a:pt x="18" y="20"/>
                    <a:pt x="18" y="20"/>
                    <a:pt x="18" y="20"/>
                  </a:cubicBezTo>
                  <a:cubicBezTo>
                    <a:pt x="17" y="20"/>
                    <a:pt x="17" y="20"/>
                    <a:pt x="16" y="20"/>
                  </a:cubicBezTo>
                  <a:cubicBezTo>
                    <a:pt x="15" y="20"/>
                    <a:pt x="14" y="20"/>
                    <a:pt x="13" y="20"/>
                  </a:cubicBezTo>
                  <a:close/>
                  <a:moveTo>
                    <a:pt x="13" y="18"/>
                  </a:moveTo>
                  <a:cubicBezTo>
                    <a:pt x="13" y="18"/>
                    <a:pt x="13" y="18"/>
                    <a:pt x="13" y="18"/>
                  </a:cubicBezTo>
                  <a:cubicBezTo>
                    <a:pt x="14" y="18"/>
                    <a:pt x="15" y="18"/>
                    <a:pt x="16" y="18"/>
                  </a:cubicBezTo>
                  <a:cubicBezTo>
                    <a:pt x="16" y="18"/>
                    <a:pt x="17" y="18"/>
                    <a:pt x="17" y="18"/>
                  </a:cubicBezTo>
                  <a:cubicBezTo>
                    <a:pt x="17" y="17"/>
                    <a:pt x="17" y="17"/>
                    <a:pt x="18" y="17"/>
                  </a:cubicBezTo>
                  <a:cubicBezTo>
                    <a:pt x="18" y="16"/>
                    <a:pt x="19" y="16"/>
                    <a:pt x="20" y="16"/>
                  </a:cubicBezTo>
                  <a:cubicBezTo>
                    <a:pt x="19" y="13"/>
                    <a:pt x="21" y="12"/>
                    <a:pt x="22" y="11"/>
                  </a:cubicBezTo>
                  <a:cubicBezTo>
                    <a:pt x="23" y="11"/>
                    <a:pt x="24" y="10"/>
                    <a:pt x="24" y="10"/>
                  </a:cubicBezTo>
                  <a:cubicBezTo>
                    <a:pt x="24" y="10"/>
                    <a:pt x="23" y="9"/>
                    <a:pt x="23" y="9"/>
                  </a:cubicBezTo>
                  <a:cubicBezTo>
                    <a:pt x="23" y="8"/>
                    <a:pt x="23" y="8"/>
                    <a:pt x="24" y="8"/>
                  </a:cubicBezTo>
                  <a:cubicBezTo>
                    <a:pt x="23" y="7"/>
                    <a:pt x="23" y="7"/>
                    <a:pt x="22" y="6"/>
                  </a:cubicBezTo>
                  <a:cubicBezTo>
                    <a:pt x="21" y="6"/>
                    <a:pt x="21" y="5"/>
                    <a:pt x="20" y="5"/>
                  </a:cubicBezTo>
                  <a:cubicBezTo>
                    <a:pt x="18" y="5"/>
                    <a:pt x="18" y="3"/>
                    <a:pt x="18" y="3"/>
                  </a:cubicBezTo>
                  <a:cubicBezTo>
                    <a:pt x="18" y="3"/>
                    <a:pt x="18" y="3"/>
                    <a:pt x="17" y="3"/>
                  </a:cubicBezTo>
                  <a:cubicBezTo>
                    <a:pt x="18" y="3"/>
                    <a:pt x="17" y="3"/>
                    <a:pt x="17" y="3"/>
                  </a:cubicBezTo>
                  <a:cubicBezTo>
                    <a:pt x="16" y="3"/>
                    <a:pt x="15" y="4"/>
                    <a:pt x="14" y="4"/>
                  </a:cubicBezTo>
                  <a:cubicBezTo>
                    <a:pt x="12" y="3"/>
                    <a:pt x="9" y="2"/>
                    <a:pt x="7" y="3"/>
                  </a:cubicBezTo>
                  <a:cubicBezTo>
                    <a:pt x="7" y="3"/>
                    <a:pt x="6" y="3"/>
                    <a:pt x="5" y="4"/>
                  </a:cubicBezTo>
                  <a:cubicBezTo>
                    <a:pt x="5" y="4"/>
                    <a:pt x="4" y="5"/>
                    <a:pt x="3" y="5"/>
                  </a:cubicBezTo>
                  <a:cubicBezTo>
                    <a:pt x="3" y="5"/>
                    <a:pt x="3" y="5"/>
                    <a:pt x="3" y="5"/>
                  </a:cubicBezTo>
                  <a:cubicBezTo>
                    <a:pt x="4" y="8"/>
                    <a:pt x="4" y="9"/>
                    <a:pt x="6" y="10"/>
                  </a:cubicBezTo>
                  <a:cubicBezTo>
                    <a:pt x="7" y="10"/>
                    <a:pt x="7" y="10"/>
                    <a:pt x="8" y="10"/>
                  </a:cubicBezTo>
                  <a:cubicBezTo>
                    <a:pt x="9" y="11"/>
                    <a:pt x="10" y="11"/>
                    <a:pt x="11" y="12"/>
                  </a:cubicBezTo>
                  <a:cubicBezTo>
                    <a:pt x="11" y="13"/>
                    <a:pt x="11" y="14"/>
                    <a:pt x="10" y="15"/>
                  </a:cubicBezTo>
                  <a:cubicBezTo>
                    <a:pt x="11" y="16"/>
                    <a:pt x="11" y="16"/>
                    <a:pt x="12" y="17"/>
                  </a:cubicBezTo>
                  <a:cubicBezTo>
                    <a:pt x="12" y="17"/>
                    <a:pt x="13" y="18"/>
                    <a:pt x="13" y="18"/>
                  </a:cubicBezTo>
                  <a:cubicBezTo>
                    <a:pt x="13" y="18"/>
                    <a:pt x="13" y="18"/>
                    <a:pt x="13"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7" name="Freeform 688"/>
            <p:cNvSpPr/>
            <p:nvPr/>
          </p:nvSpPr>
          <p:spPr bwMode="auto">
            <a:xfrm>
              <a:off x="4770438" y="2025477"/>
              <a:ext cx="107950" cy="106363"/>
            </a:xfrm>
            <a:custGeom>
              <a:avLst/>
              <a:gdLst>
                <a:gd name="T0" fmla="*/ 2 w 39"/>
                <a:gd name="T1" fmla="*/ 33 h 39"/>
                <a:gd name="T2" fmla="*/ 3 w 39"/>
                <a:gd name="T3" fmla="*/ 27 h 39"/>
                <a:gd name="T4" fmla="*/ 2 w 39"/>
                <a:gd name="T5" fmla="*/ 18 h 39"/>
                <a:gd name="T6" fmla="*/ 8 w 39"/>
                <a:gd name="T7" fmla="*/ 18 h 39"/>
                <a:gd name="T8" fmla="*/ 12 w 39"/>
                <a:gd name="T9" fmla="*/ 17 h 39"/>
                <a:gd name="T10" fmla="*/ 15 w 39"/>
                <a:gd name="T11" fmla="*/ 9 h 39"/>
                <a:gd name="T12" fmla="*/ 26 w 39"/>
                <a:gd name="T13" fmla="*/ 6 h 39"/>
                <a:gd name="T14" fmla="*/ 32 w 39"/>
                <a:gd name="T15" fmla="*/ 10 h 39"/>
                <a:gd name="T16" fmla="*/ 33 w 39"/>
                <a:gd name="T17" fmla="*/ 15 h 39"/>
                <a:gd name="T18" fmla="*/ 36 w 39"/>
                <a:gd name="T19" fmla="*/ 19 h 39"/>
                <a:gd name="T20" fmla="*/ 37 w 39"/>
                <a:gd name="T21" fmla="*/ 23 h 39"/>
                <a:gd name="T22" fmla="*/ 33 w 39"/>
                <a:gd name="T23" fmla="*/ 24 h 39"/>
                <a:gd name="T24" fmla="*/ 35 w 39"/>
                <a:gd name="T25" fmla="*/ 30 h 39"/>
                <a:gd name="T26" fmla="*/ 25 w 39"/>
                <a:gd name="T27" fmla="*/ 33 h 39"/>
                <a:gd name="T28" fmla="*/ 16 w 39"/>
                <a:gd name="T29" fmla="*/ 32 h 39"/>
                <a:gd name="T30" fmla="*/ 2 w 39"/>
                <a:gd name="T31"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9">
                  <a:moveTo>
                    <a:pt x="2" y="33"/>
                  </a:moveTo>
                  <a:cubicBezTo>
                    <a:pt x="3" y="30"/>
                    <a:pt x="0" y="30"/>
                    <a:pt x="3" y="27"/>
                  </a:cubicBezTo>
                  <a:cubicBezTo>
                    <a:pt x="4" y="25"/>
                    <a:pt x="2" y="20"/>
                    <a:pt x="2" y="18"/>
                  </a:cubicBezTo>
                  <a:cubicBezTo>
                    <a:pt x="4" y="18"/>
                    <a:pt x="6" y="18"/>
                    <a:pt x="8" y="18"/>
                  </a:cubicBezTo>
                  <a:cubicBezTo>
                    <a:pt x="8" y="16"/>
                    <a:pt x="10" y="16"/>
                    <a:pt x="12" y="17"/>
                  </a:cubicBezTo>
                  <a:cubicBezTo>
                    <a:pt x="9" y="12"/>
                    <a:pt x="14" y="12"/>
                    <a:pt x="15" y="9"/>
                  </a:cubicBezTo>
                  <a:cubicBezTo>
                    <a:pt x="11" y="7"/>
                    <a:pt x="27" y="0"/>
                    <a:pt x="26" y="6"/>
                  </a:cubicBezTo>
                  <a:cubicBezTo>
                    <a:pt x="30" y="4"/>
                    <a:pt x="31" y="7"/>
                    <a:pt x="32" y="10"/>
                  </a:cubicBezTo>
                  <a:cubicBezTo>
                    <a:pt x="33" y="12"/>
                    <a:pt x="31" y="12"/>
                    <a:pt x="33" y="15"/>
                  </a:cubicBezTo>
                  <a:cubicBezTo>
                    <a:pt x="34" y="16"/>
                    <a:pt x="35" y="19"/>
                    <a:pt x="36" y="19"/>
                  </a:cubicBezTo>
                  <a:cubicBezTo>
                    <a:pt x="39" y="19"/>
                    <a:pt x="39" y="22"/>
                    <a:pt x="37" y="23"/>
                  </a:cubicBezTo>
                  <a:cubicBezTo>
                    <a:pt x="36" y="23"/>
                    <a:pt x="32" y="22"/>
                    <a:pt x="33" y="24"/>
                  </a:cubicBezTo>
                  <a:cubicBezTo>
                    <a:pt x="35" y="26"/>
                    <a:pt x="35" y="28"/>
                    <a:pt x="35" y="30"/>
                  </a:cubicBezTo>
                  <a:cubicBezTo>
                    <a:pt x="31" y="30"/>
                    <a:pt x="28" y="39"/>
                    <a:pt x="25" y="33"/>
                  </a:cubicBezTo>
                  <a:cubicBezTo>
                    <a:pt x="23" y="37"/>
                    <a:pt x="18" y="33"/>
                    <a:pt x="16" y="32"/>
                  </a:cubicBezTo>
                  <a:cubicBezTo>
                    <a:pt x="10" y="31"/>
                    <a:pt x="7" y="32"/>
                    <a:pt x="2" y="3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8" name="Freeform 689"/>
            <p:cNvSpPr>
              <a:spLocks noEditPoints="1"/>
            </p:cNvSpPr>
            <p:nvPr/>
          </p:nvSpPr>
          <p:spPr bwMode="auto">
            <a:xfrm>
              <a:off x="4770438" y="2030239"/>
              <a:ext cx="109538" cy="93663"/>
            </a:xfrm>
            <a:custGeom>
              <a:avLst/>
              <a:gdLst>
                <a:gd name="T0" fmla="*/ 24 w 40"/>
                <a:gd name="T1" fmla="*/ 33 h 34"/>
                <a:gd name="T2" fmla="*/ 17 w 40"/>
                <a:gd name="T3" fmla="*/ 32 h 34"/>
                <a:gd name="T4" fmla="*/ 5 w 40"/>
                <a:gd name="T5" fmla="*/ 31 h 34"/>
                <a:gd name="T6" fmla="*/ 0 w 40"/>
                <a:gd name="T7" fmla="*/ 33 h 34"/>
                <a:gd name="T8" fmla="*/ 1 w 40"/>
                <a:gd name="T9" fmla="*/ 28 h 34"/>
                <a:gd name="T10" fmla="*/ 2 w 40"/>
                <a:gd name="T11" fmla="*/ 18 h 34"/>
                <a:gd name="T12" fmla="*/ 1 w 40"/>
                <a:gd name="T13" fmla="*/ 15 h 34"/>
                <a:gd name="T14" fmla="*/ 7 w 40"/>
                <a:gd name="T15" fmla="*/ 15 h 34"/>
                <a:gd name="T16" fmla="*/ 10 w 40"/>
                <a:gd name="T17" fmla="*/ 13 h 34"/>
                <a:gd name="T18" fmla="*/ 14 w 40"/>
                <a:gd name="T19" fmla="*/ 7 h 34"/>
                <a:gd name="T20" fmla="*/ 23 w 40"/>
                <a:gd name="T21" fmla="*/ 0 h 34"/>
                <a:gd name="T22" fmla="*/ 27 w 40"/>
                <a:gd name="T23" fmla="*/ 3 h 34"/>
                <a:gd name="T24" fmla="*/ 33 w 40"/>
                <a:gd name="T25" fmla="*/ 8 h 34"/>
                <a:gd name="T26" fmla="*/ 34 w 40"/>
                <a:gd name="T27" fmla="*/ 12 h 34"/>
                <a:gd name="T28" fmla="*/ 39 w 40"/>
                <a:gd name="T29" fmla="*/ 18 h 34"/>
                <a:gd name="T30" fmla="*/ 37 w 40"/>
                <a:gd name="T31" fmla="*/ 22 h 34"/>
                <a:gd name="T32" fmla="*/ 36 w 40"/>
                <a:gd name="T33" fmla="*/ 22 h 34"/>
                <a:gd name="T34" fmla="*/ 36 w 40"/>
                <a:gd name="T35" fmla="*/ 26 h 34"/>
                <a:gd name="T36" fmla="*/ 36 w 40"/>
                <a:gd name="T37" fmla="*/ 29 h 34"/>
                <a:gd name="T38" fmla="*/ 32 w 40"/>
                <a:gd name="T39" fmla="*/ 31 h 34"/>
                <a:gd name="T40" fmla="*/ 24 w 40"/>
                <a:gd name="T41" fmla="*/ 29 h 34"/>
                <a:gd name="T42" fmla="*/ 27 w 40"/>
                <a:gd name="T43" fmla="*/ 32 h 34"/>
                <a:gd name="T44" fmla="*/ 34 w 40"/>
                <a:gd name="T45" fmla="*/ 27 h 34"/>
                <a:gd name="T46" fmla="*/ 33 w 40"/>
                <a:gd name="T47" fmla="*/ 23 h 34"/>
                <a:gd name="T48" fmla="*/ 34 w 40"/>
                <a:gd name="T49" fmla="*/ 20 h 34"/>
                <a:gd name="T50" fmla="*/ 36 w 40"/>
                <a:gd name="T51" fmla="*/ 20 h 34"/>
                <a:gd name="T52" fmla="*/ 36 w 40"/>
                <a:gd name="T53" fmla="*/ 18 h 34"/>
                <a:gd name="T54" fmla="*/ 32 w 40"/>
                <a:gd name="T55" fmla="*/ 13 h 34"/>
                <a:gd name="T56" fmla="*/ 31 w 40"/>
                <a:gd name="T57" fmla="*/ 8 h 34"/>
                <a:gd name="T58" fmla="*/ 26 w 40"/>
                <a:gd name="T59" fmla="*/ 5 h 34"/>
                <a:gd name="T60" fmla="*/ 25 w 40"/>
                <a:gd name="T61" fmla="*/ 4 h 34"/>
                <a:gd name="T62" fmla="*/ 23 w 40"/>
                <a:gd name="T63" fmla="*/ 2 h 34"/>
                <a:gd name="T64" fmla="*/ 16 w 40"/>
                <a:gd name="T65" fmla="*/ 6 h 34"/>
                <a:gd name="T66" fmla="*/ 16 w 40"/>
                <a:gd name="T67" fmla="*/ 7 h 34"/>
                <a:gd name="T68" fmla="*/ 12 w 40"/>
                <a:gd name="T69" fmla="*/ 14 h 34"/>
                <a:gd name="T70" fmla="*/ 11 w 40"/>
                <a:gd name="T71" fmla="*/ 16 h 34"/>
                <a:gd name="T72" fmla="*/ 9 w 40"/>
                <a:gd name="T73" fmla="*/ 16 h 34"/>
                <a:gd name="T74" fmla="*/ 8 w 40"/>
                <a:gd name="T75" fmla="*/ 17 h 34"/>
                <a:gd name="T76" fmla="*/ 4 w 40"/>
                <a:gd name="T77" fmla="*/ 18 h 34"/>
                <a:gd name="T78" fmla="*/ 3 w 40"/>
                <a:gd name="T79" fmla="*/ 28 h 34"/>
                <a:gd name="T80" fmla="*/ 5 w 40"/>
                <a:gd name="T81" fmla="*/ 30 h 34"/>
                <a:gd name="T82" fmla="*/ 16 w 40"/>
                <a:gd name="T83" fmla="*/ 29 h 34"/>
                <a:gd name="T84" fmla="*/ 22 w 40"/>
                <a:gd name="T85" fmla="*/ 32 h 34"/>
                <a:gd name="T86" fmla="*/ 24 w 40"/>
                <a:gd name="T8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34">
                  <a:moveTo>
                    <a:pt x="27" y="34"/>
                  </a:moveTo>
                  <a:cubicBezTo>
                    <a:pt x="26" y="34"/>
                    <a:pt x="25" y="34"/>
                    <a:pt x="24" y="33"/>
                  </a:cubicBezTo>
                  <a:cubicBezTo>
                    <a:pt x="24" y="33"/>
                    <a:pt x="23" y="34"/>
                    <a:pt x="22" y="34"/>
                  </a:cubicBezTo>
                  <a:cubicBezTo>
                    <a:pt x="21" y="34"/>
                    <a:pt x="19" y="33"/>
                    <a:pt x="17" y="32"/>
                  </a:cubicBezTo>
                  <a:cubicBezTo>
                    <a:pt x="17" y="32"/>
                    <a:pt x="16" y="31"/>
                    <a:pt x="15" y="31"/>
                  </a:cubicBezTo>
                  <a:cubicBezTo>
                    <a:pt x="12" y="30"/>
                    <a:pt x="9" y="31"/>
                    <a:pt x="5" y="31"/>
                  </a:cubicBezTo>
                  <a:cubicBezTo>
                    <a:pt x="4" y="32"/>
                    <a:pt x="3" y="32"/>
                    <a:pt x="2" y="32"/>
                  </a:cubicBezTo>
                  <a:cubicBezTo>
                    <a:pt x="0" y="33"/>
                    <a:pt x="0" y="33"/>
                    <a:pt x="0" y="33"/>
                  </a:cubicBezTo>
                  <a:cubicBezTo>
                    <a:pt x="1" y="31"/>
                    <a:pt x="1" y="31"/>
                    <a:pt x="1" y="31"/>
                  </a:cubicBezTo>
                  <a:cubicBezTo>
                    <a:pt x="1" y="30"/>
                    <a:pt x="1" y="29"/>
                    <a:pt x="1" y="28"/>
                  </a:cubicBezTo>
                  <a:cubicBezTo>
                    <a:pt x="0" y="27"/>
                    <a:pt x="0" y="26"/>
                    <a:pt x="2" y="24"/>
                  </a:cubicBezTo>
                  <a:cubicBezTo>
                    <a:pt x="3" y="23"/>
                    <a:pt x="2" y="20"/>
                    <a:pt x="2" y="18"/>
                  </a:cubicBezTo>
                  <a:cubicBezTo>
                    <a:pt x="1" y="18"/>
                    <a:pt x="1" y="17"/>
                    <a:pt x="1" y="16"/>
                  </a:cubicBezTo>
                  <a:cubicBezTo>
                    <a:pt x="1" y="15"/>
                    <a:pt x="1" y="15"/>
                    <a:pt x="1" y="15"/>
                  </a:cubicBezTo>
                  <a:cubicBezTo>
                    <a:pt x="2" y="15"/>
                    <a:pt x="2" y="15"/>
                    <a:pt x="2" y="15"/>
                  </a:cubicBezTo>
                  <a:cubicBezTo>
                    <a:pt x="4" y="15"/>
                    <a:pt x="5" y="15"/>
                    <a:pt x="7" y="15"/>
                  </a:cubicBezTo>
                  <a:cubicBezTo>
                    <a:pt x="7" y="15"/>
                    <a:pt x="7" y="14"/>
                    <a:pt x="8" y="14"/>
                  </a:cubicBezTo>
                  <a:cubicBezTo>
                    <a:pt x="8" y="13"/>
                    <a:pt x="9" y="13"/>
                    <a:pt x="10" y="13"/>
                  </a:cubicBezTo>
                  <a:cubicBezTo>
                    <a:pt x="9" y="11"/>
                    <a:pt x="11" y="10"/>
                    <a:pt x="12" y="9"/>
                  </a:cubicBezTo>
                  <a:cubicBezTo>
                    <a:pt x="13" y="8"/>
                    <a:pt x="14" y="8"/>
                    <a:pt x="14" y="7"/>
                  </a:cubicBezTo>
                  <a:cubicBezTo>
                    <a:pt x="13" y="7"/>
                    <a:pt x="13" y="6"/>
                    <a:pt x="14" y="6"/>
                  </a:cubicBezTo>
                  <a:cubicBezTo>
                    <a:pt x="14" y="3"/>
                    <a:pt x="20" y="0"/>
                    <a:pt x="23" y="0"/>
                  </a:cubicBezTo>
                  <a:cubicBezTo>
                    <a:pt x="25" y="0"/>
                    <a:pt x="26" y="1"/>
                    <a:pt x="26" y="2"/>
                  </a:cubicBezTo>
                  <a:cubicBezTo>
                    <a:pt x="26" y="2"/>
                    <a:pt x="27" y="2"/>
                    <a:pt x="27" y="3"/>
                  </a:cubicBezTo>
                  <a:cubicBezTo>
                    <a:pt x="27" y="3"/>
                    <a:pt x="28" y="2"/>
                    <a:pt x="28" y="2"/>
                  </a:cubicBezTo>
                  <a:cubicBezTo>
                    <a:pt x="32" y="2"/>
                    <a:pt x="33" y="6"/>
                    <a:pt x="33" y="8"/>
                  </a:cubicBezTo>
                  <a:cubicBezTo>
                    <a:pt x="33" y="9"/>
                    <a:pt x="33" y="10"/>
                    <a:pt x="33" y="10"/>
                  </a:cubicBezTo>
                  <a:cubicBezTo>
                    <a:pt x="33" y="11"/>
                    <a:pt x="33" y="11"/>
                    <a:pt x="34" y="12"/>
                  </a:cubicBezTo>
                  <a:cubicBezTo>
                    <a:pt x="35" y="14"/>
                    <a:pt x="36" y="16"/>
                    <a:pt x="36" y="16"/>
                  </a:cubicBezTo>
                  <a:cubicBezTo>
                    <a:pt x="38" y="16"/>
                    <a:pt x="39" y="17"/>
                    <a:pt x="39" y="18"/>
                  </a:cubicBezTo>
                  <a:cubicBezTo>
                    <a:pt x="40" y="19"/>
                    <a:pt x="39" y="21"/>
                    <a:pt x="37" y="22"/>
                  </a:cubicBezTo>
                  <a:cubicBezTo>
                    <a:pt x="37" y="22"/>
                    <a:pt x="37" y="22"/>
                    <a:pt x="37" y="22"/>
                  </a:cubicBezTo>
                  <a:cubicBezTo>
                    <a:pt x="37" y="22"/>
                    <a:pt x="37" y="22"/>
                    <a:pt x="37" y="22"/>
                  </a:cubicBezTo>
                  <a:cubicBezTo>
                    <a:pt x="36" y="22"/>
                    <a:pt x="36" y="22"/>
                    <a:pt x="36" y="22"/>
                  </a:cubicBezTo>
                  <a:cubicBezTo>
                    <a:pt x="35" y="22"/>
                    <a:pt x="35" y="22"/>
                    <a:pt x="34" y="22"/>
                  </a:cubicBezTo>
                  <a:cubicBezTo>
                    <a:pt x="35" y="23"/>
                    <a:pt x="36" y="25"/>
                    <a:pt x="36" y="26"/>
                  </a:cubicBezTo>
                  <a:cubicBezTo>
                    <a:pt x="36" y="27"/>
                    <a:pt x="36" y="27"/>
                    <a:pt x="36" y="28"/>
                  </a:cubicBezTo>
                  <a:cubicBezTo>
                    <a:pt x="36" y="29"/>
                    <a:pt x="36" y="29"/>
                    <a:pt x="36" y="29"/>
                  </a:cubicBezTo>
                  <a:cubicBezTo>
                    <a:pt x="35" y="29"/>
                    <a:pt x="35" y="29"/>
                    <a:pt x="35" y="29"/>
                  </a:cubicBezTo>
                  <a:cubicBezTo>
                    <a:pt x="34" y="29"/>
                    <a:pt x="33" y="30"/>
                    <a:pt x="32" y="31"/>
                  </a:cubicBezTo>
                  <a:cubicBezTo>
                    <a:pt x="30" y="33"/>
                    <a:pt x="29" y="34"/>
                    <a:pt x="27" y="34"/>
                  </a:cubicBezTo>
                  <a:close/>
                  <a:moveTo>
                    <a:pt x="24" y="29"/>
                  </a:moveTo>
                  <a:cubicBezTo>
                    <a:pt x="25" y="31"/>
                    <a:pt x="25" y="31"/>
                    <a:pt x="25" y="31"/>
                  </a:cubicBezTo>
                  <a:cubicBezTo>
                    <a:pt x="26" y="32"/>
                    <a:pt x="27" y="32"/>
                    <a:pt x="27" y="32"/>
                  </a:cubicBezTo>
                  <a:cubicBezTo>
                    <a:pt x="28" y="32"/>
                    <a:pt x="29" y="31"/>
                    <a:pt x="30" y="30"/>
                  </a:cubicBezTo>
                  <a:cubicBezTo>
                    <a:pt x="31" y="29"/>
                    <a:pt x="33" y="28"/>
                    <a:pt x="34" y="27"/>
                  </a:cubicBezTo>
                  <a:cubicBezTo>
                    <a:pt x="34" y="27"/>
                    <a:pt x="34" y="27"/>
                    <a:pt x="34" y="27"/>
                  </a:cubicBezTo>
                  <a:cubicBezTo>
                    <a:pt x="34" y="25"/>
                    <a:pt x="33" y="24"/>
                    <a:pt x="33" y="23"/>
                  </a:cubicBezTo>
                  <a:cubicBezTo>
                    <a:pt x="32" y="22"/>
                    <a:pt x="32" y="21"/>
                    <a:pt x="32" y="21"/>
                  </a:cubicBezTo>
                  <a:cubicBezTo>
                    <a:pt x="32" y="20"/>
                    <a:pt x="33" y="20"/>
                    <a:pt x="34" y="20"/>
                  </a:cubicBezTo>
                  <a:cubicBezTo>
                    <a:pt x="35" y="20"/>
                    <a:pt x="35" y="20"/>
                    <a:pt x="36" y="20"/>
                  </a:cubicBezTo>
                  <a:cubicBezTo>
                    <a:pt x="36" y="20"/>
                    <a:pt x="36" y="20"/>
                    <a:pt x="36" y="20"/>
                  </a:cubicBezTo>
                  <a:cubicBezTo>
                    <a:pt x="37" y="20"/>
                    <a:pt x="38" y="19"/>
                    <a:pt x="38" y="18"/>
                  </a:cubicBezTo>
                  <a:cubicBezTo>
                    <a:pt x="37" y="18"/>
                    <a:pt x="37" y="18"/>
                    <a:pt x="36" y="18"/>
                  </a:cubicBezTo>
                  <a:cubicBezTo>
                    <a:pt x="36" y="18"/>
                    <a:pt x="36" y="18"/>
                    <a:pt x="36" y="18"/>
                  </a:cubicBezTo>
                  <a:cubicBezTo>
                    <a:pt x="35" y="18"/>
                    <a:pt x="34" y="16"/>
                    <a:pt x="32" y="13"/>
                  </a:cubicBezTo>
                  <a:cubicBezTo>
                    <a:pt x="31" y="12"/>
                    <a:pt x="31" y="11"/>
                    <a:pt x="31" y="10"/>
                  </a:cubicBezTo>
                  <a:cubicBezTo>
                    <a:pt x="31" y="9"/>
                    <a:pt x="31" y="9"/>
                    <a:pt x="31" y="8"/>
                  </a:cubicBezTo>
                  <a:cubicBezTo>
                    <a:pt x="30" y="5"/>
                    <a:pt x="29" y="4"/>
                    <a:pt x="28" y="4"/>
                  </a:cubicBezTo>
                  <a:cubicBezTo>
                    <a:pt x="28" y="4"/>
                    <a:pt x="27" y="5"/>
                    <a:pt x="26" y="5"/>
                  </a:cubicBezTo>
                  <a:cubicBezTo>
                    <a:pt x="24" y="6"/>
                    <a:pt x="24" y="6"/>
                    <a:pt x="24" y="6"/>
                  </a:cubicBezTo>
                  <a:cubicBezTo>
                    <a:pt x="25" y="4"/>
                    <a:pt x="25" y="4"/>
                    <a:pt x="25" y="4"/>
                  </a:cubicBezTo>
                  <a:cubicBezTo>
                    <a:pt x="25" y="4"/>
                    <a:pt x="25" y="3"/>
                    <a:pt x="25" y="3"/>
                  </a:cubicBezTo>
                  <a:cubicBezTo>
                    <a:pt x="24" y="3"/>
                    <a:pt x="24" y="2"/>
                    <a:pt x="23" y="2"/>
                  </a:cubicBezTo>
                  <a:cubicBezTo>
                    <a:pt x="20" y="2"/>
                    <a:pt x="16" y="5"/>
                    <a:pt x="15" y="6"/>
                  </a:cubicBezTo>
                  <a:cubicBezTo>
                    <a:pt x="16" y="6"/>
                    <a:pt x="16" y="6"/>
                    <a:pt x="16" y="6"/>
                  </a:cubicBezTo>
                  <a:cubicBezTo>
                    <a:pt x="17" y="6"/>
                    <a:pt x="17" y="6"/>
                    <a:pt x="17" y="6"/>
                  </a:cubicBezTo>
                  <a:cubicBezTo>
                    <a:pt x="16" y="7"/>
                    <a:pt x="16" y="7"/>
                    <a:pt x="16" y="7"/>
                  </a:cubicBezTo>
                  <a:cubicBezTo>
                    <a:pt x="16" y="9"/>
                    <a:pt x="15" y="9"/>
                    <a:pt x="14" y="10"/>
                  </a:cubicBezTo>
                  <a:cubicBezTo>
                    <a:pt x="12" y="11"/>
                    <a:pt x="11" y="12"/>
                    <a:pt x="12" y="14"/>
                  </a:cubicBezTo>
                  <a:cubicBezTo>
                    <a:pt x="14" y="17"/>
                    <a:pt x="14" y="17"/>
                    <a:pt x="14" y="17"/>
                  </a:cubicBezTo>
                  <a:cubicBezTo>
                    <a:pt x="11" y="16"/>
                    <a:pt x="11" y="16"/>
                    <a:pt x="11" y="16"/>
                  </a:cubicBezTo>
                  <a:cubicBezTo>
                    <a:pt x="10" y="15"/>
                    <a:pt x="9" y="15"/>
                    <a:pt x="9" y="15"/>
                  </a:cubicBezTo>
                  <a:cubicBezTo>
                    <a:pt x="9" y="16"/>
                    <a:pt x="9" y="16"/>
                    <a:pt x="9" y="16"/>
                  </a:cubicBezTo>
                  <a:cubicBezTo>
                    <a:pt x="9" y="17"/>
                    <a:pt x="9" y="17"/>
                    <a:pt x="9" y="17"/>
                  </a:cubicBezTo>
                  <a:cubicBezTo>
                    <a:pt x="8" y="17"/>
                    <a:pt x="8" y="17"/>
                    <a:pt x="8" y="17"/>
                  </a:cubicBezTo>
                  <a:cubicBezTo>
                    <a:pt x="6" y="17"/>
                    <a:pt x="5" y="17"/>
                    <a:pt x="3" y="17"/>
                  </a:cubicBezTo>
                  <a:cubicBezTo>
                    <a:pt x="3" y="17"/>
                    <a:pt x="3" y="18"/>
                    <a:pt x="4" y="18"/>
                  </a:cubicBezTo>
                  <a:cubicBezTo>
                    <a:pt x="4" y="21"/>
                    <a:pt x="5" y="24"/>
                    <a:pt x="4" y="25"/>
                  </a:cubicBezTo>
                  <a:cubicBezTo>
                    <a:pt x="2" y="27"/>
                    <a:pt x="2" y="27"/>
                    <a:pt x="3" y="28"/>
                  </a:cubicBezTo>
                  <a:cubicBezTo>
                    <a:pt x="3" y="28"/>
                    <a:pt x="3" y="29"/>
                    <a:pt x="3" y="30"/>
                  </a:cubicBezTo>
                  <a:cubicBezTo>
                    <a:pt x="4" y="30"/>
                    <a:pt x="4" y="30"/>
                    <a:pt x="5" y="30"/>
                  </a:cubicBezTo>
                  <a:cubicBezTo>
                    <a:pt x="7" y="29"/>
                    <a:pt x="9" y="29"/>
                    <a:pt x="11" y="29"/>
                  </a:cubicBezTo>
                  <a:cubicBezTo>
                    <a:pt x="13" y="29"/>
                    <a:pt x="14" y="29"/>
                    <a:pt x="16" y="29"/>
                  </a:cubicBezTo>
                  <a:cubicBezTo>
                    <a:pt x="17" y="29"/>
                    <a:pt x="17" y="30"/>
                    <a:pt x="18" y="30"/>
                  </a:cubicBezTo>
                  <a:cubicBezTo>
                    <a:pt x="20" y="31"/>
                    <a:pt x="21" y="32"/>
                    <a:pt x="22" y="32"/>
                  </a:cubicBezTo>
                  <a:cubicBezTo>
                    <a:pt x="23" y="32"/>
                    <a:pt x="23" y="31"/>
                    <a:pt x="24" y="31"/>
                  </a:cubicBezTo>
                  <a:lnTo>
                    <a:pt x="24" y="29"/>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79" name="Freeform 690"/>
            <p:cNvSpPr/>
            <p:nvPr/>
          </p:nvSpPr>
          <p:spPr bwMode="auto">
            <a:xfrm>
              <a:off x="4806951" y="2166764"/>
              <a:ext cx="41275" cy="50800"/>
            </a:xfrm>
            <a:custGeom>
              <a:avLst/>
              <a:gdLst>
                <a:gd name="T0" fmla="*/ 8 w 15"/>
                <a:gd name="T1" fmla="*/ 18 h 18"/>
                <a:gd name="T2" fmla="*/ 11 w 15"/>
                <a:gd name="T3" fmla="*/ 14 h 18"/>
                <a:gd name="T4" fmla="*/ 12 w 15"/>
                <a:gd name="T5" fmla="*/ 12 h 18"/>
                <a:gd name="T6" fmla="*/ 15 w 15"/>
                <a:gd name="T7" fmla="*/ 12 h 18"/>
                <a:gd name="T8" fmla="*/ 10 w 15"/>
                <a:gd name="T9" fmla="*/ 2 h 18"/>
                <a:gd name="T10" fmla="*/ 4 w 15"/>
                <a:gd name="T11" fmla="*/ 0 h 18"/>
                <a:gd name="T12" fmla="*/ 4 w 15"/>
                <a:gd name="T13" fmla="*/ 4 h 18"/>
                <a:gd name="T14" fmla="*/ 8 w 1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8">
                  <a:moveTo>
                    <a:pt x="8" y="18"/>
                  </a:moveTo>
                  <a:cubicBezTo>
                    <a:pt x="9" y="17"/>
                    <a:pt x="10" y="16"/>
                    <a:pt x="11" y="14"/>
                  </a:cubicBezTo>
                  <a:cubicBezTo>
                    <a:pt x="12" y="14"/>
                    <a:pt x="11" y="12"/>
                    <a:pt x="12" y="12"/>
                  </a:cubicBezTo>
                  <a:cubicBezTo>
                    <a:pt x="13" y="12"/>
                    <a:pt x="15" y="13"/>
                    <a:pt x="15" y="12"/>
                  </a:cubicBezTo>
                  <a:cubicBezTo>
                    <a:pt x="15" y="9"/>
                    <a:pt x="12" y="3"/>
                    <a:pt x="10" y="2"/>
                  </a:cubicBezTo>
                  <a:cubicBezTo>
                    <a:pt x="9" y="2"/>
                    <a:pt x="5" y="0"/>
                    <a:pt x="4" y="0"/>
                  </a:cubicBezTo>
                  <a:cubicBezTo>
                    <a:pt x="0" y="1"/>
                    <a:pt x="3" y="2"/>
                    <a:pt x="4" y="4"/>
                  </a:cubicBezTo>
                  <a:cubicBezTo>
                    <a:pt x="7" y="9"/>
                    <a:pt x="7" y="12"/>
                    <a:pt x="8"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0" name="Freeform 691"/>
            <p:cNvSpPr>
              <a:spLocks noEditPoints="1"/>
            </p:cNvSpPr>
            <p:nvPr/>
          </p:nvSpPr>
          <p:spPr bwMode="auto">
            <a:xfrm>
              <a:off x="4810126" y="2165177"/>
              <a:ext cx="39688" cy="53975"/>
            </a:xfrm>
            <a:custGeom>
              <a:avLst/>
              <a:gdLst>
                <a:gd name="T0" fmla="*/ 6 w 15"/>
                <a:gd name="T1" fmla="*/ 20 h 20"/>
                <a:gd name="T2" fmla="*/ 6 w 15"/>
                <a:gd name="T3" fmla="*/ 19 h 20"/>
                <a:gd name="T4" fmla="*/ 2 w 15"/>
                <a:gd name="T5" fmla="*/ 6 h 20"/>
                <a:gd name="T6" fmla="*/ 1 w 15"/>
                <a:gd name="T7" fmla="*/ 4 h 20"/>
                <a:gd name="T8" fmla="*/ 0 w 15"/>
                <a:gd name="T9" fmla="*/ 2 h 20"/>
                <a:gd name="T10" fmla="*/ 3 w 15"/>
                <a:gd name="T11" fmla="*/ 0 h 20"/>
                <a:gd name="T12" fmla="*/ 3 w 15"/>
                <a:gd name="T13" fmla="*/ 0 h 20"/>
                <a:gd name="T14" fmla="*/ 9 w 15"/>
                <a:gd name="T15" fmla="*/ 2 h 20"/>
                <a:gd name="T16" fmla="*/ 15 w 15"/>
                <a:gd name="T17" fmla="*/ 13 h 20"/>
                <a:gd name="T18" fmla="*/ 13 w 15"/>
                <a:gd name="T19" fmla="*/ 14 h 20"/>
                <a:gd name="T20" fmla="*/ 12 w 15"/>
                <a:gd name="T21" fmla="*/ 14 h 20"/>
                <a:gd name="T22" fmla="*/ 11 w 15"/>
                <a:gd name="T23" fmla="*/ 14 h 20"/>
                <a:gd name="T24" fmla="*/ 11 w 15"/>
                <a:gd name="T25" fmla="*/ 14 h 20"/>
                <a:gd name="T26" fmla="*/ 11 w 15"/>
                <a:gd name="T27" fmla="*/ 16 h 20"/>
                <a:gd name="T28" fmla="*/ 10 w 15"/>
                <a:gd name="T29" fmla="*/ 17 h 20"/>
                <a:gd name="T30" fmla="*/ 7 w 15"/>
                <a:gd name="T31" fmla="*/ 20 h 20"/>
                <a:gd name="T32" fmla="*/ 6 w 15"/>
                <a:gd name="T33" fmla="*/ 20 h 20"/>
                <a:gd name="T34" fmla="*/ 2 w 15"/>
                <a:gd name="T35" fmla="*/ 3 h 20"/>
                <a:gd name="T36" fmla="*/ 3 w 15"/>
                <a:gd name="T37" fmla="*/ 3 h 20"/>
                <a:gd name="T38" fmla="*/ 4 w 15"/>
                <a:gd name="T39" fmla="*/ 5 h 20"/>
                <a:gd name="T40" fmla="*/ 7 w 15"/>
                <a:gd name="T41" fmla="*/ 17 h 20"/>
                <a:gd name="T42" fmla="*/ 8 w 15"/>
                <a:gd name="T43" fmla="*/ 16 h 20"/>
                <a:gd name="T44" fmla="*/ 9 w 15"/>
                <a:gd name="T45" fmla="*/ 15 h 20"/>
                <a:gd name="T46" fmla="*/ 9 w 15"/>
                <a:gd name="T47" fmla="*/ 14 h 20"/>
                <a:gd name="T48" fmla="*/ 11 w 15"/>
                <a:gd name="T49" fmla="*/ 12 h 20"/>
                <a:gd name="T50" fmla="*/ 12 w 15"/>
                <a:gd name="T51" fmla="*/ 12 h 20"/>
                <a:gd name="T52" fmla="*/ 13 w 15"/>
                <a:gd name="T53" fmla="*/ 12 h 20"/>
                <a:gd name="T54" fmla="*/ 8 w 15"/>
                <a:gd name="T55" fmla="*/ 4 h 20"/>
                <a:gd name="T56" fmla="*/ 3 w 15"/>
                <a:gd name="T57" fmla="*/ 2 h 20"/>
                <a:gd name="T58" fmla="*/ 2 w 15"/>
                <a:gd name="T5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20">
                  <a:moveTo>
                    <a:pt x="6" y="20"/>
                  </a:moveTo>
                  <a:cubicBezTo>
                    <a:pt x="6" y="19"/>
                    <a:pt x="6" y="19"/>
                    <a:pt x="6" y="19"/>
                  </a:cubicBezTo>
                  <a:cubicBezTo>
                    <a:pt x="5" y="13"/>
                    <a:pt x="5" y="10"/>
                    <a:pt x="2" y="6"/>
                  </a:cubicBezTo>
                  <a:cubicBezTo>
                    <a:pt x="2" y="5"/>
                    <a:pt x="2" y="5"/>
                    <a:pt x="1" y="4"/>
                  </a:cubicBezTo>
                  <a:cubicBezTo>
                    <a:pt x="1" y="4"/>
                    <a:pt x="0" y="3"/>
                    <a:pt x="0" y="2"/>
                  </a:cubicBezTo>
                  <a:cubicBezTo>
                    <a:pt x="1" y="1"/>
                    <a:pt x="2" y="1"/>
                    <a:pt x="3" y="0"/>
                  </a:cubicBezTo>
                  <a:cubicBezTo>
                    <a:pt x="3" y="0"/>
                    <a:pt x="3" y="0"/>
                    <a:pt x="3" y="0"/>
                  </a:cubicBezTo>
                  <a:cubicBezTo>
                    <a:pt x="4" y="0"/>
                    <a:pt x="9" y="2"/>
                    <a:pt x="9" y="2"/>
                  </a:cubicBezTo>
                  <a:cubicBezTo>
                    <a:pt x="11" y="4"/>
                    <a:pt x="15" y="9"/>
                    <a:pt x="15" y="13"/>
                  </a:cubicBezTo>
                  <a:cubicBezTo>
                    <a:pt x="15" y="13"/>
                    <a:pt x="15" y="14"/>
                    <a:pt x="13" y="14"/>
                  </a:cubicBezTo>
                  <a:cubicBezTo>
                    <a:pt x="12" y="14"/>
                    <a:pt x="12" y="14"/>
                    <a:pt x="12" y="14"/>
                  </a:cubicBezTo>
                  <a:cubicBezTo>
                    <a:pt x="12" y="14"/>
                    <a:pt x="11" y="14"/>
                    <a:pt x="11" y="14"/>
                  </a:cubicBezTo>
                  <a:cubicBezTo>
                    <a:pt x="11" y="14"/>
                    <a:pt x="11" y="14"/>
                    <a:pt x="11" y="14"/>
                  </a:cubicBezTo>
                  <a:cubicBezTo>
                    <a:pt x="11" y="15"/>
                    <a:pt x="11" y="15"/>
                    <a:pt x="11" y="16"/>
                  </a:cubicBezTo>
                  <a:cubicBezTo>
                    <a:pt x="10" y="16"/>
                    <a:pt x="10" y="17"/>
                    <a:pt x="10" y="17"/>
                  </a:cubicBezTo>
                  <a:cubicBezTo>
                    <a:pt x="9" y="18"/>
                    <a:pt x="8" y="19"/>
                    <a:pt x="7" y="20"/>
                  </a:cubicBezTo>
                  <a:lnTo>
                    <a:pt x="6" y="20"/>
                  </a:lnTo>
                  <a:close/>
                  <a:moveTo>
                    <a:pt x="2" y="3"/>
                  </a:moveTo>
                  <a:cubicBezTo>
                    <a:pt x="3" y="3"/>
                    <a:pt x="3" y="3"/>
                    <a:pt x="3" y="3"/>
                  </a:cubicBezTo>
                  <a:cubicBezTo>
                    <a:pt x="3" y="4"/>
                    <a:pt x="4" y="4"/>
                    <a:pt x="4" y="5"/>
                  </a:cubicBezTo>
                  <a:cubicBezTo>
                    <a:pt x="6" y="9"/>
                    <a:pt x="7" y="12"/>
                    <a:pt x="7" y="17"/>
                  </a:cubicBezTo>
                  <a:cubicBezTo>
                    <a:pt x="8" y="17"/>
                    <a:pt x="8" y="16"/>
                    <a:pt x="8" y="16"/>
                  </a:cubicBezTo>
                  <a:cubicBezTo>
                    <a:pt x="8" y="16"/>
                    <a:pt x="9" y="15"/>
                    <a:pt x="9" y="15"/>
                  </a:cubicBezTo>
                  <a:cubicBezTo>
                    <a:pt x="9" y="15"/>
                    <a:pt x="9" y="14"/>
                    <a:pt x="9" y="14"/>
                  </a:cubicBezTo>
                  <a:cubicBezTo>
                    <a:pt x="9" y="14"/>
                    <a:pt x="9" y="12"/>
                    <a:pt x="11" y="12"/>
                  </a:cubicBezTo>
                  <a:cubicBezTo>
                    <a:pt x="11" y="12"/>
                    <a:pt x="12" y="12"/>
                    <a:pt x="12" y="12"/>
                  </a:cubicBezTo>
                  <a:cubicBezTo>
                    <a:pt x="12" y="12"/>
                    <a:pt x="13" y="12"/>
                    <a:pt x="13" y="12"/>
                  </a:cubicBezTo>
                  <a:cubicBezTo>
                    <a:pt x="13" y="10"/>
                    <a:pt x="10" y="5"/>
                    <a:pt x="8" y="4"/>
                  </a:cubicBezTo>
                  <a:cubicBezTo>
                    <a:pt x="8" y="4"/>
                    <a:pt x="4" y="2"/>
                    <a:pt x="3" y="2"/>
                  </a:cubicBezTo>
                  <a:cubicBezTo>
                    <a:pt x="3" y="2"/>
                    <a:pt x="3" y="3"/>
                    <a:pt x="2"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1" name="Freeform 692"/>
            <p:cNvSpPr/>
            <p:nvPr/>
          </p:nvSpPr>
          <p:spPr bwMode="auto">
            <a:xfrm>
              <a:off x="4757738" y="2098502"/>
              <a:ext cx="200025" cy="134938"/>
            </a:xfrm>
            <a:custGeom>
              <a:avLst/>
              <a:gdLst>
                <a:gd name="T0" fmla="*/ 20 w 73"/>
                <a:gd name="T1" fmla="*/ 27 h 49"/>
                <a:gd name="T2" fmla="*/ 2 w 73"/>
                <a:gd name="T3" fmla="*/ 24 h 49"/>
                <a:gd name="T4" fmla="*/ 4 w 73"/>
                <a:gd name="T5" fmla="*/ 22 h 49"/>
                <a:gd name="T6" fmla="*/ 5 w 73"/>
                <a:gd name="T7" fmla="*/ 17 h 49"/>
                <a:gd name="T8" fmla="*/ 7 w 73"/>
                <a:gd name="T9" fmla="*/ 6 h 49"/>
                <a:gd name="T10" fmla="*/ 21 w 73"/>
                <a:gd name="T11" fmla="*/ 5 h 49"/>
                <a:gd name="T12" fmla="*/ 30 w 73"/>
                <a:gd name="T13" fmla="*/ 6 h 49"/>
                <a:gd name="T14" fmla="*/ 41 w 73"/>
                <a:gd name="T15" fmla="*/ 3 h 49"/>
                <a:gd name="T16" fmla="*/ 48 w 73"/>
                <a:gd name="T17" fmla="*/ 2 h 49"/>
                <a:gd name="T18" fmla="*/ 50 w 73"/>
                <a:gd name="T19" fmla="*/ 7 h 49"/>
                <a:gd name="T20" fmla="*/ 54 w 73"/>
                <a:gd name="T21" fmla="*/ 11 h 49"/>
                <a:gd name="T22" fmla="*/ 58 w 73"/>
                <a:gd name="T23" fmla="*/ 14 h 49"/>
                <a:gd name="T24" fmla="*/ 62 w 73"/>
                <a:gd name="T25" fmla="*/ 14 h 49"/>
                <a:gd name="T26" fmla="*/ 66 w 73"/>
                <a:gd name="T27" fmla="*/ 16 h 49"/>
                <a:gd name="T28" fmla="*/ 73 w 73"/>
                <a:gd name="T29" fmla="*/ 19 h 49"/>
                <a:gd name="T30" fmla="*/ 71 w 73"/>
                <a:gd name="T31" fmla="*/ 22 h 49"/>
                <a:gd name="T32" fmla="*/ 73 w 73"/>
                <a:gd name="T33" fmla="*/ 23 h 49"/>
                <a:gd name="T34" fmla="*/ 71 w 73"/>
                <a:gd name="T35" fmla="*/ 28 h 49"/>
                <a:gd name="T36" fmla="*/ 69 w 73"/>
                <a:gd name="T37" fmla="*/ 29 h 49"/>
                <a:gd name="T38" fmla="*/ 66 w 73"/>
                <a:gd name="T39" fmla="*/ 30 h 49"/>
                <a:gd name="T40" fmla="*/ 63 w 73"/>
                <a:gd name="T41" fmla="*/ 34 h 49"/>
                <a:gd name="T42" fmla="*/ 54 w 73"/>
                <a:gd name="T43" fmla="*/ 38 h 49"/>
                <a:gd name="T44" fmla="*/ 53 w 73"/>
                <a:gd name="T45" fmla="*/ 37 h 49"/>
                <a:gd name="T46" fmla="*/ 52 w 73"/>
                <a:gd name="T47" fmla="*/ 40 h 49"/>
                <a:gd name="T48" fmla="*/ 51 w 73"/>
                <a:gd name="T49" fmla="*/ 39 h 49"/>
                <a:gd name="T50" fmla="*/ 50 w 73"/>
                <a:gd name="T51" fmla="*/ 40 h 49"/>
                <a:gd name="T52" fmla="*/ 49 w 73"/>
                <a:gd name="T53" fmla="*/ 38 h 49"/>
                <a:gd name="T54" fmla="*/ 47 w 73"/>
                <a:gd name="T55" fmla="*/ 39 h 49"/>
                <a:gd name="T56" fmla="*/ 51 w 73"/>
                <a:gd name="T57" fmla="*/ 40 h 49"/>
                <a:gd name="T58" fmla="*/ 50 w 73"/>
                <a:gd name="T59" fmla="*/ 41 h 49"/>
                <a:gd name="T60" fmla="*/ 53 w 73"/>
                <a:gd name="T61" fmla="*/ 44 h 49"/>
                <a:gd name="T62" fmla="*/ 59 w 73"/>
                <a:gd name="T63" fmla="*/ 43 h 49"/>
                <a:gd name="T64" fmla="*/ 55 w 73"/>
                <a:gd name="T65" fmla="*/ 45 h 49"/>
                <a:gd name="T66" fmla="*/ 49 w 73"/>
                <a:gd name="T67" fmla="*/ 48 h 49"/>
                <a:gd name="T68" fmla="*/ 46 w 73"/>
                <a:gd name="T69" fmla="*/ 47 h 49"/>
                <a:gd name="T70" fmla="*/ 43 w 73"/>
                <a:gd name="T71" fmla="*/ 43 h 49"/>
                <a:gd name="T72" fmla="*/ 48 w 73"/>
                <a:gd name="T73" fmla="*/ 40 h 49"/>
                <a:gd name="T74" fmla="*/ 40 w 73"/>
                <a:gd name="T75" fmla="*/ 39 h 49"/>
                <a:gd name="T76" fmla="*/ 41 w 73"/>
                <a:gd name="T77" fmla="*/ 38 h 49"/>
                <a:gd name="T78" fmla="*/ 39 w 73"/>
                <a:gd name="T79" fmla="*/ 37 h 49"/>
                <a:gd name="T80" fmla="*/ 41 w 73"/>
                <a:gd name="T81" fmla="*/ 37 h 49"/>
                <a:gd name="T82" fmla="*/ 35 w 73"/>
                <a:gd name="T83" fmla="*/ 39 h 49"/>
                <a:gd name="T84" fmla="*/ 33 w 73"/>
                <a:gd name="T85" fmla="*/ 38 h 49"/>
                <a:gd name="T86" fmla="*/ 32 w 73"/>
                <a:gd name="T87" fmla="*/ 42 h 49"/>
                <a:gd name="T88" fmla="*/ 31 w 73"/>
                <a:gd name="T89" fmla="*/ 41 h 49"/>
                <a:gd name="T90" fmla="*/ 26 w 73"/>
                <a:gd name="T91" fmla="*/ 43 h 49"/>
                <a:gd name="T92" fmla="*/ 30 w 73"/>
                <a:gd name="T93" fmla="*/ 37 h 49"/>
                <a:gd name="T94" fmla="*/ 33 w 73"/>
                <a:gd name="T95" fmla="*/ 37 h 49"/>
                <a:gd name="T96" fmla="*/ 32 w 73"/>
                <a:gd name="T97" fmla="*/ 33 h 49"/>
                <a:gd name="T98" fmla="*/ 28 w 73"/>
                <a:gd name="T99" fmla="*/ 27 h 49"/>
                <a:gd name="T100" fmla="*/ 23 w 73"/>
                <a:gd name="T101" fmla="*/ 26 h 49"/>
                <a:gd name="T102" fmla="*/ 20 w 73"/>
                <a:gd name="T103" fmla="*/ 2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3" h="49">
                  <a:moveTo>
                    <a:pt x="20" y="27"/>
                  </a:moveTo>
                  <a:cubicBezTo>
                    <a:pt x="17" y="28"/>
                    <a:pt x="0" y="32"/>
                    <a:pt x="2" y="24"/>
                  </a:cubicBezTo>
                  <a:cubicBezTo>
                    <a:pt x="2" y="23"/>
                    <a:pt x="4" y="22"/>
                    <a:pt x="4" y="22"/>
                  </a:cubicBezTo>
                  <a:cubicBezTo>
                    <a:pt x="5" y="20"/>
                    <a:pt x="4" y="18"/>
                    <a:pt x="5" y="17"/>
                  </a:cubicBezTo>
                  <a:cubicBezTo>
                    <a:pt x="9" y="12"/>
                    <a:pt x="9" y="12"/>
                    <a:pt x="7" y="6"/>
                  </a:cubicBezTo>
                  <a:cubicBezTo>
                    <a:pt x="12" y="5"/>
                    <a:pt x="15" y="4"/>
                    <a:pt x="21" y="5"/>
                  </a:cubicBezTo>
                  <a:cubicBezTo>
                    <a:pt x="23" y="6"/>
                    <a:pt x="28" y="10"/>
                    <a:pt x="30" y="6"/>
                  </a:cubicBezTo>
                  <a:cubicBezTo>
                    <a:pt x="34" y="14"/>
                    <a:pt x="36" y="1"/>
                    <a:pt x="41" y="3"/>
                  </a:cubicBezTo>
                  <a:cubicBezTo>
                    <a:pt x="41" y="4"/>
                    <a:pt x="46" y="0"/>
                    <a:pt x="48" y="2"/>
                  </a:cubicBezTo>
                  <a:cubicBezTo>
                    <a:pt x="51" y="3"/>
                    <a:pt x="49" y="5"/>
                    <a:pt x="50" y="7"/>
                  </a:cubicBezTo>
                  <a:cubicBezTo>
                    <a:pt x="50" y="10"/>
                    <a:pt x="54" y="7"/>
                    <a:pt x="54" y="11"/>
                  </a:cubicBezTo>
                  <a:cubicBezTo>
                    <a:pt x="54" y="13"/>
                    <a:pt x="56" y="14"/>
                    <a:pt x="58" y="14"/>
                  </a:cubicBezTo>
                  <a:cubicBezTo>
                    <a:pt x="60" y="14"/>
                    <a:pt x="61" y="13"/>
                    <a:pt x="62" y="14"/>
                  </a:cubicBezTo>
                  <a:cubicBezTo>
                    <a:pt x="64" y="16"/>
                    <a:pt x="64" y="15"/>
                    <a:pt x="66" y="16"/>
                  </a:cubicBezTo>
                  <a:cubicBezTo>
                    <a:pt x="68" y="17"/>
                    <a:pt x="70" y="18"/>
                    <a:pt x="73" y="19"/>
                  </a:cubicBezTo>
                  <a:cubicBezTo>
                    <a:pt x="73" y="20"/>
                    <a:pt x="73" y="22"/>
                    <a:pt x="71" y="22"/>
                  </a:cubicBezTo>
                  <a:cubicBezTo>
                    <a:pt x="72" y="22"/>
                    <a:pt x="72" y="23"/>
                    <a:pt x="73" y="23"/>
                  </a:cubicBezTo>
                  <a:cubicBezTo>
                    <a:pt x="70" y="24"/>
                    <a:pt x="72" y="27"/>
                    <a:pt x="71" y="28"/>
                  </a:cubicBezTo>
                  <a:cubicBezTo>
                    <a:pt x="71" y="30"/>
                    <a:pt x="70" y="29"/>
                    <a:pt x="69" y="29"/>
                  </a:cubicBezTo>
                  <a:cubicBezTo>
                    <a:pt x="69" y="29"/>
                    <a:pt x="67" y="30"/>
                    <a:pt x="66" y="30"/>
                  </a:cubicBezTo>
                  <a:cubicBezTo>
                    <a:pt x="64" y="31"/>
                    <a:pt x="67" y="33"/>
                    <a:pt x="63" y="34"/>
                  </a:cubicBezTo>
                  <a:cubicBezTo>
                    <a:pt x="60" y="35"/>
                    <a:pt x="56" y="35"/>
                    <a:pt x="54" y="38"/>
                  </a:cubicBezTo>
                  <a:cubicBezTo>
                    <a:pt x="53" y="38"/>
                    <a:pt x="53" y="37"/>
                    <a:pt x="53" y="37"/>
                  </a:cubicBezTo>
                  <a:cubicBezTo>
                    <a:pt x="52" y="38"/>
                    <a:pt x="52" y="39"/>
                    <a:pt x="52" y="40"/>
                  </a:cubicBezTo>
                  <a:cubicBezTo>
                    <a:pt x="52" y="40"/>
                    <a:pt x="51" y="39"/>
                    <a:pt x="51" y="39"/>
                  </a:cubicBezTo>
                  <a:cubicBezTo>
                    <a:pt x="51" y="39"/>
                    <a:pt x="50" y="40"/>
                    <a:pt x="50" y="40"/>
                  </a:cubicBezTo>
                  <a:cubicBezTo>
                    <a:pt x="50" y="39"/>
                    <a:pt x="49" y="39"/>
                    <a:pt x="49" y="38"/>
                  </a:cubicBezTo>
                  <a:cubicBezTo>
                    <a:pt x="48" y="38"/>
                    <a:pt x="48" y="38"/>
                    <a:pt x="47" y="39"/>
                  </a:cubicBezTo>
                  <a:cubicBezTo>
                    <a:pt x="48" y="40"/>
                    <a:pt x="49" y="41"/>
                    <a:pt x="51" y="40"/>
                  </a:cubicBezTo>
                  <a:cubicBezTo>
                    <a:pt x="50" y="40"/>
                    <a:pt x="50" y="41"/>
                    <a:pt x="50" y="41"/>
                  </a:cubicBezTo>
                  <a:cubicBezTo>
                    <a:pt x="52" y="41"/>
                    <a:pt x="52" y="43"/>
                    <a:pt x="53" y="44"/>
                  </a:cubicBezTo>
                  <a:cubicBezTo>
                    <a:pt x="54" y="44"/>
                    <a:pt x="57" y="43"/>
                    <a:pt x="59" y="43"/>
                  </a:cubicBezTo>
                  <a:cubicBezTo>
                    <a:pt x="59" y="46"/>
                    <a:pt x="57" y="45"/>
                    <a:pt x="55" y="45"/>
                  </a:cubicBezTo>
                  <a:cubicBezTo>
                    <a:pt x="53" y="45"/>
                    <a:pt x="51" y="47"/>
                    <a:pt x="49" y="48"/>
                  </a:cubicBezTo>
                  <a:cubicBezTo>
                    <a:pt x="49" y="48"/>
                    <a:pt x="46" y="49"/>
                    <a:pt x="46" y="47"/>
                  </a:cubicBezTo>
                  <a:cubicBezTo>
                    <a:pt x="46" y="45"/>
                    <a:pt x="46" y="44"/>
                    <a:pt x="43" y="43"/>
                  </a:cubicBezTo>
                  <a:cubicBezTo>
                    <a:pt x="44" y="42"/>
                    <a:pt x="46" y="41"/>
                    <a:pt x="48" y="40"/>
                  </a:cubicBezTo>
                  <a:cubicBezTo>
                    <a:pt x="46" y="39"/>
                    <a:pt x="42" y="39"/>
                    <a:pt x="40" y="39"/>
                  </a:cubicBezTo>
                  <a:cubicBezTo>
                    <a:pt x="40" y="38"/>
                    <a:pt x="40" y="38"/>
                    <a:pt x="41" y="38"/>
                  </a:cubicBezTo>
                  <a:cubicBezTo>
                    <a:pt x="40" y="38"/>
                    <a:pt x="40" y="37"/>
                    <a:pt x="39" y="37"/>
                  </a:cubicBezTo>
                  <a:cubicBezTo>
                    <a:pt x="40" y="37"/>
                    <a:pt x="41" y="37"/>
                    <a:pt x="41" y="37"/>
                  </a:cubicBezTo>
                  <a:cubicBezTo>
                    <a:pt x="40" y="34"/>
                    <a:pt x="35" y="36"/>
                    <a:pt x="35" y="39"/>
                  </a:cubicBezTo>
                  <a:cubicBezTo>
                    <a:pt x="34" y="39"/>
                    <a:pt x="34" y="38"/>
                    <a:pt x="33" y="38"/>
                  </a:cubicBezTo>
                  <a:cubicBezTo>
                    <a:pt x="35" y="40"/>
                    <a:pt x="33" y="41"/>
                    <a:pt x="32" y="42"/>
                  </a:cubicBezTo>
                  <a:cubicBezTo>
                    <a:pt x="32" y="42"/>
                    <a:pt x="31" y="41"/>
                    <a:pt x="31" y="41"/>
                  </a:cubicBezTo>
                  <a:cubicBezTo>
                    <a:pt x="32" y="44"/>
                    <a:pt x="27" y="44"/>
                    <a:pt x="26" y="43"/>
                  </a:cubicBezTo>
                  <a:cubicBezTo>
                    <a:pt x="28" y="42"/>
                    <a:pt x="28" y="39"/>
                    <a:pt x="30" y="37"/>
                  </a:cubicBezTo>
                  <a:cubicBezTo>
                    <a:pt x="30" y="36"/>
                    <a:pt x="33" y="38"/>
                    <a:pt x="33" y="37"/>
                  </a:cubicBezTo>
                  <a:cubicBezTo>
                    <a:pt x="33" y="35"/>
                    <a:pt x="32" y="35"/>
                    <a:pt x="32" y="33"/>
                  </a:cubicBezTo>
                  <a:cubicBezTo>
                    <a:pt x="31" y="31"/>
                    <a:pt x="30" y="28"/>
                    <a:pt x="28" y="27"/>
                  </a:cubicBezTo>
                  <a:cubicBezTo>
                    <a:pt x="27" y="27"/>
                    <a:pt x="24" y="26"/>
                    <a:pt x="23" y="26"/>
                  </a:cubicBezTo>
                  <a:cubicBezTo>
                    <a:pt x="22" y="25"/>
                    <a:pt x="21" y="26"/>
                    <a:pt x="20" y="2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2" name="Freeform 693"/>
            <p:cNvSpPr>
              <a:spLocks noEditPoints="1"/>
            </p:cNvSpPr>
            <p:nvPr/>
          </p:nvSpPr>
          <p:spPr bwMode="auto">
            <a:xfrm>
              <a:off x="4760913" y="2098502"/>
              <a:ext cx="201613" cy="134938"/>
            </a:xfrm>
            <a:custGeom>
              <a:avLst/>
              <a:gdLst>
                <a:gd name="T0" fmla="*/ 41 w 74"/>
                <a:gd name="T1" fmla="*/ 44 h 49"/>
                <a:gd name="T2" fmla="*/ 41 w 74"/>
                <a:gd name="T3" fmla="*/ 40 h 49"/>
                <a:gd name="T4" fmla="*/ 38 w 74"/>
                <a:gd name="T5" fmla="*/ 38 h 49"/>
                <a:gd name="T6" fmla="*/ 34 w 74"/>
                <a:gd name="T7" fmla="*/ 40 h 49"/>
                <a:gd name="T8" fmla="*/ 24 w 74"/>
                <a:gd name="T9" fmla="*/ 44 h 49"/>
                <a:gd name="T10" fmla="*/ 28 w 74"/>
                <a:gd name="T11" fmla="*/ 36 h 49"/>
                <a:gd name="T12" fmla="*/ 30 w 74"/>
                <a:gd name="T13" fmla="*/ 36 h 49"/>
                <a:gd name="T14" fmla="*/ 26 w 74"/>
                <a:gd name="T15" fmla="*/ 28 h 49"/>
                <a:gd name="T16" fmla="*/ 19 w 74"/>
                <a:gd name="T17" fmla="*/ 28 h 49"/>
                <a:gd name="T18" fmla="*/ 0 w 74"/>
                <a:gd name="T19" fmla="*/ 24 h 49"/>
                <a:gd name="T20" fmla="*/ 4 w 74"/>
                <a:gd name="T21" fmla="*/ 16 h 49"/>
                <a:gd name="T22" fmla="*/ 9 w 74"/>
                <a:gd name="T23" fmla="*/ 5 h 49"/>
                <a:gd name="T24" fmla="*/ 26 w 74"/>
                <a:gd name="T25" fmla="*/ 7 h 49"/>
                <a:gd name="T26" fmla="*/ 31 w 74"/>
                <a:gd name="T27" fmla="*/ 8 h 49"/>
                <a:gd name="T28" fmla="*/ 41 w 74"/>
                <a:gd name="T29" fmla="*/ 2 h 49"/>
                <a:gd name="T30" fmla="*/ 51 w 74"/>
                <a:gd name="T31" fmla="*/ 8 h 49"/>
                <a:gd name="T32" fmla="*/ 62 w 74"/>
                <a:gd name="T33" fmla="*/ 13 h 49"/>
                <a:gd name="T34" fmla="*/ 72 w 74"/>
                <a:gd name="T35" fmla="*/ 18 h 49"/>
                <a:gd name="T36" fmla="*/ 72 w 74"/>
                <a:gd name="T37" fmla="*/ 22 h 49"/>
                <a:gd name="T38" fmla="*/ 71 w 74"/>
                <a:gd name="T39" fmla="*/ 26 h 49"/>
                <a:gd name="T40" fmla="*/ 67 w 74"/>
                <a:gd name="T41" fmla="*/ 30 h 49"/>
                <a:gd name="T42" fmla="*/ 60 w 74"/>
                <a:gd name="T43" fmla="*/ 36 h 49"/>
                <a:gd name="T44" fmla="*/ 52 w 74"/>
                <a:gd name="T45" fmla="*/ 40 h 49"/>
                <a:gd name="T46" fmla="*/ 56 w 74"/>
                <a:gd name="T47" fmla="*/ 42 h 49"/>
                <a:gd name="T48" fmla="*/ 58 w 74"/>
                <a:gd name="T49" fmla="*/ 45 h 49"/>
                <a:gd name="T50" fmla="*/ 50 w 74"/>
                <a:gd name="T51" fmla="*/ 48 h 49"/>
                <a:gd name="T52" fmla="*/ 46 w 74"/>
                <a:gd name="T53" fmla="*/ 47 h 49"/>
                <a:gd name="T54" fmla="*/ 51 w 74"/>
                <a:gd name="T55" fmla="*/ 45 h 49"/>
                <a:gd name="T56" fmla="*/ 48 w 74"/>
                <a:gd name="T57" fmla="*/ 41 h 49"/>
                <a:gd name="T58" fmla="*/ 27 w 74"/>
                <a:gd name="T59" fmla="*/ 43 h 49"/>
                <a:gd name="T60" fmla="*/ 28 w 74"/>
                <a:gd name="T61" fmla="*/ 40 h 49"/>
                <a:gd name="T62" fmla="*/ 32 w 74"/>
                <a:gd name="T63" fmla="*/ 39 h 49"/>
                <a:gd name="T64" fmla="*/ 31 w 74"/>
                <a:gd name="T65" fmla="*/ 38 h 49"/>
                <a:gd name="T66" fmla="*/ 45 w 74"/>
                <a:gd name="T67" fmla="*/ 38 h 49"/>
                <a:gd name="T68" fmla="*/ 49 w 74"/>
                <a:gd name="T69" fmla="*/ 38 h 49"/>
                <a:gd name="T70" fmla="*/ 50 w 74"/>
                <a:gd name="T71" fmla="*/ 38 h 49"/>
                <a:gd name="T72" fmla="*/ 60 w 74"/>
                <a:gd name="T73" fmla="*/ 34 h 49"/>
                <a:gd name="T74" fmla="*/ 67 w 74"/>
                <a:gd name="T75" fmla="*/ 29 h 49"/>
                <a:gd name="T76" fmla="*/ 70 w 74"/>
                <a:gd name="T77" fmla="*/ 23 h 49"/>
                <a:gd name="T78" fmla="*/ 71 w 74"/>
                <a:gd name="T79" fmla="*/ 21 h 49"/>
                <a:gd name="T80" fmla="*/ 63 w 74"/>
                <a:gd name="T81" fmla="*/ 16 h 49"/>
                <a:gd name="T82" fmla="*/ 52 w 74"/>
                <a:gd name="T83" fmla="*/ 11 h 49"/>
                <a:gd name="T84" fmla="*/ 46 w 74"/>
                <a:gd name="T85" fmla="*/ 2 h 49"/>
                <a:gd name="T86" fmla="*/ 39 w 74"/>
                <a:gd name="T87" fmla="*/ 4 h 49"/>
                <a:gd name="T88" fmla="*/ 28 w 74"/>
                <a:gd name="T89" fmla="*/ 8 h 49"/>
                <a:gd name="T90" fmla="*/ 9 w 74"/>
                <a:gd name="T91" fmla="*/ 6 h 49"/>
                <a:gd name="T92" fmla="*/ 4 w 74"/>
                <a:gd name="T93" fmla="*/ 20 h 49"/>
                <a:gd name="T94" fmla="*/ 2 w 74"/>
                <a:gd name="T95" fmla="*/ 26 h 49"/>
                <a:gd name="T96" fmla="*/ 25 w 74"/>
                <a:gd name="T97" fmla="*/ 25 h 49"/>
                <a:gd name="T98" fmla="*/ 33 w 74"/>
                <a:gd name="T99" fmla="*/ 37 h 49"/>
                <a:gd name="T100" fmla="*/ 38 w 74"/>
                <a:gd name="T101"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49">
                  <a:moveTo>
                    <a:pt x="46" y="49"/>
                  </a:moveTo>
                  <a:cubicBezTo>
                    <a:pt x="46" y="49"/>
                    <a:pt x="45" y="49"/>
                    <a:pt x="45" y="49"/>
                  </a:cubicBezTo>
                  <a:cubicBezTo>
                    <a:pt x="44" y="49"/>
                    <a:pt x="44" y="48"/>
                    <a:pt x="44" y="47"/>
                  </a:cubicBezTo>
                  <a:cubicBezTo>
                    <a:pt x="44" y="45"/>
                    <a:pt x="44" y="45"/>
                    <a:pt x="41" y="44"/>
                  </a:cubicBezTo>
                  <a:cubicBezTo>
                    <a:pt x="39" y="43"/>
                    <a:pt x="39" y="43"/>
                    <a:pt x="39" y="43"/>
                  </a:cubicBezTo>
                  <a:cubicBezTo>
                    <a:pt x="43" y="41"/>
                    <a:pt x="43" y="41"/>
                    <a:pt x="43" y="41"/>
                  </a:cubicBezTo>
                  <a:cubicBezTo>
                    <a:pt x="43" y="41"/>
                    <a:pt x="44" y="41"/>
                    <a:pt x="44" y="40"/>
                  </a:cubicBezTo>
                  <a:cubicBezTo>
                    <a:pt x="43" y="40"/>
                    <a:pt x="42" y="40"/>
                    <a:pt x="41" y="40"/>
                  </a:cubicBezTo>
                  <a:cubicBezTo>
                    <a:pt x="40" y="40"/>
                    <a:pt x="39" y="40"/>
                    <a:pt x="39" y="40"/>
                  </a:cubicBezTo>
                  <a:cubicBezTo>
                    <a:pt x="37" y="40"/>
                    <a:pt x="37" y="40"/>
                    <a:pt x="37" y="40"/>
                  </a:cubicBezTo>
                  <a:cubicBezTo>
                    <a:pt x="38" y="38"/>
                    <a:pt x="38" y="38"/>
                    <a:pt x="38" y="38"/>
                  </a:cubicBezTo>
                  <a:cubicBezTo>
                    <a:pt x="38" y="38"/>
                    <a:pt x="38" y="38"/>
                    <a:pt x="38" y="38"/>
                  </a:cubicBezTo>
                  <a:cubicBezTo>
                    <a:pt x="38" y="37"/>
                    <a:pt x="38" y="37"/>
                    <a:pt x="38" y="37"/>
                  </a:cubicBezTo>
                  <a:cubicBezTo>
                    <a:pt x="37" y="37"/>
                    <a:pt x="35" y="38"/>
                    <a:pt x="35" y="39"/>
                  </a:cubicBezTo>
                  <a:cubicBezTo>
                    <a:pt x="34" y="41"/>
                    <a:pt x="34" y="41"/>
                    <a:pt x="34" y="41"/>
                  </a:cubicBezTo>
                  <a:cubicBezTo>
                    <a:pt x="34" y="40"/>
                    <a:pt x="34" y="40"/>
                    <a:pt x="34" y="40"/>
                  </a:cubicBezTo>
                  <a:cubicBezTo>
                    <a:pt x="33" y="41"/>
                    <a:pt x="33" y="42"/>
                    <a:pt x="31" y="43"/>
                  </a:cubicBezTo>
                  <a:cubicBezTo>
                    <a:pt x="31" y="43"/>
                    <a:pt x="31" y="43"/>
                    <a:pt x="31" y="43"/>
                  </a:cubicBezTo>
                  <a:cubicBezTo>
                    <a:pt x="31" y="43"/>
                    <a:pt x="30" y="43"/>
                    <a:pt x="30" y="43"/>
                  </a:cubicBezTo>
                  <a:cubicBezTo>
                    <a:pt x="29" y="45"/>
                    <a:pt x="26" y="45"/>
                    <a:pt x="24" y="44"/>
                  </a:cubicBezTo>
                  <a:cubicBezTo>
                    <a:pt x="23" y="42"/>
                    <a:pt x="23" y="42"/>
                    <a:pt x="23" y="42"/>
                  </a:cubicBezTo>
                  <a:cubicBezTo>
                    <a:pt x="24" y="42"/>
                    <a:pt x="24" y="42"/>
                    <a:pt x="24" y="42"/>
                  </a:cubicBezTo>
                  <a:cubicBezTo>
                    <a:pt x="25" y="41"/>
                    <a:pt x="26" y="40"/>
                    <a:pt x="26" y="39"/>
                  </a:cubicBezTo>
                  <a:cubicBezTo>
                    <a:pt x="26" y="38"/>
                    <a:pt x="27" y="37"/>
                    <a:pt x="28" y="36"/>
                  </a:cubicBezTo>
                  <a:cubicBezTo>
                    <a:pt x="28" y="36"/>
                    <a:pt x="28" y="36"/>
                    <a:pt x="28" y="36"/>
                  </a:cubicBezTo>
                  <a:cubicBezTo>
                    <a:pt x="28" y="34"/>
                    <a:pt x="28" y="34"/>
                    <a:pt x="28" y="34"/>
                  </a:cubicBezTo>
                  <a:cubicBezTo>
                    <a:pt x="29" y="36"/>
                    <a:pt x="29" y="36"/>
                    <a:pt x="29" y="36"/>
                  </a:cubicBezTo>
                  <a:cubicBezTo>
                    <a:pt x="29" y="36"/>
                    <a:pt x="30" y="36"/>
                    <a:pt x="30" y="36"/>
                  </a:cubicBezTo>
                  <a:cubicBezTo>
                    <a:pt x="31" y="36"/>
                    <a:pt x="31" y="36"/>
                    <a:pt x="31" y="36"/>
                  </a:cubicBezTo>
                  <a:cubicBezTo>
                    <a:pt x="31" y="36"/>
                    <a:pt x="31" y="36"/>
                    <a:pt x="30" y="35"/>
                  </a:cubicBezTo>
                  <a:cubicBezTo>
                    <a:pt x="30" y="35"/>
                    <a:pt x="30" y="35"/>
                    <a:pt x="30" y="34"/>
                  </a:cubicBezTo>
                  <a:cubicBezTo>
                    <a:pt x="29" y="31"/>
                    <a:pt x="28" y="29"/>
                    <a:pt x="26" y="28"/>
                  </a:cubicBezTo>
                  <a:cubicBezTo>
                    <a:pt x="26" y="28"/>
                    <a:pt x="25" y="28"/>
                    <a:pt x="25" y="27"/>
                  </a:cubicBezTo>
                  <a:cubicBezTo>
                    <a:pt x="24" y="27"/>
                    <a:pt x="23" y="27"/>
                    <a:pt x="22" y="27"/>
                  </a:cubicBezTo>
                  <a:cubicBezTo>
                    <a:pt x="21" y="26"/>
                    <a:pt x="20" y="26"/>
                    <a:pt x="20" y="27"/>
                  </a:cubicBezTo>
                  <a:cubicBezTo>
                    <a:pt x="19" y="28"/>
                    <a:pt x="19" y="28"/>
                    <a:pt x="19" y="28"/>
                  </a:cubicBezTo>
                  <a:cubicBezTo>
                    <a:pt x="19" y="28"/>
                    <a:pt x="19" y="28"/>
                    <a:pt x="19" y="28"/>
                  </a:cubicBezTo>
                  <a:cubicBezTo>
                    <a:pt x="17" y="28"/>
                    <a:pt x="12" y="30"/>
                    <a:pt x="7" y="30"/>
                  </a:cubicBezTo>
                  <a:cubicBezTo>
                    <a:pt x="4" y="30"/>
                    <a:pt x="2" y="29"/>
                    <a:pt x="1" y="28"/>
                  </a:cubicBezTo>
                  <a:cubicBezTo>
                    <a:pt x="0" y="27"/>
                    <a:pt x="0" y="25"/>
                    <a:pt x="0" y="24"/>
                  </a:cubicBezTo>
                  <a:cubicBezTo>
                    <a:pt x="0" y="23"/>
                    <a:pt x="1" y="22"/>
                    <a:pt x="2" y="21"/>
                  </a:cubicBezTo>
                  <a:cubicBezTo>
                    <a:pt x="2" y="21"/>
                    <a:pt x="2" y="21"/>
                    <a:pt x="2" y="21"/>
                  </a:cubicBezTo>
                  <a:cubicBezTo>
                    <a:pt x="2" y="21"/>
                    <a:pt x="2" y="20"/>
                    <a:pt x="2" y="20"/>
                  </a:cubicBezTo>
                  <a:cubicBezTo>
                    <a:pt x="2" y="18"/>
                    <a:pt x="2" y="17"/>
                    <a:pt x="4" y="16"/>
                  </a:cubicBezTo>
                  <a:cubicBezTo>
                    <a:pt x="7" y="12"/>
                    <a:pt x="7" y="12"/>
                    <a:pt x="5" y="8"/>
                  </a:cubicBezTo>
                  <a:cubicBezTo>
                    <a:pt x="4" y="6"/>
                    <a:pt x="4" y="6"/>
                    <a:pt x="4" y="6"/>
                  </a:cubicBezTo>
                  <a:cubicBezTo>
                    <a:pt x="6" y="5"/>
                    <a:pt x="6" y="5"/>
                    <a:pt x="6" y="5"/>
                  </a:cubicBezTo>
                  <a:cubicBezTo>
                    <a:pt x="7" y="5"/>
                    <a:pt x="8" y="5"/>
                    <a:pt x="9" y="5"/>
                  </a:cubicBezTo>
                  <a:cubicBezTo>
                    <a:pt x="11" y="4"/>
                    <a:pt x="13" y="4"/>
                    <a:pt x="15" y="4"/>
                  </a:cubicBezTo>
                  <a:cubicBezTo>
                    <a:pt x="17" y="4"/>
                    <a:pt x="18" y="4"/>
                    <a:pt x="20" y="4"/>
                  </a:cubicBezTo>
                  <a:cubicBezTo>
                    <a:pt x="21" y="4"/>
                    <a:pt x="21" y="5"/>
                    <a:pt x="22" y="5"/>
                  </a:cubicBezTo>
                  <a:cubicBezTo>
                    <a:pt x="24" y="6"/>
                    <a:pt x="25" y="7"/>
                    <a:pt x="26" y="7"/>
                  </a:cubicBezTo>
                  <a:cubicBezTo>
                    <a:pt x="27" y="7"/>
                    <a:pt x="27" y="6"/>
                    <a:pt x="28" y="6"/>
                  </a:cubicBezTo>
                  <a:cubicBezTo>
                    <a:pt x="28" y="4"/>
                    <a:pt x="28" y="4"/>
                    <a:pt x="28" y="4"/>
                  </a:cubicBezTo>
                  <a:cubicBezTo>
                    <a:pt x="29" y="6"/>
                    <a:pt x="29" y="6"/>
                    <a:pt x="29" y="6"/>
                  </a:cubicBezTo>
                  <a:cubicBezTo>
                    <a:pt x="30" y="7"/>
                    <a:pt x="31" y="8"/>
                    <a:pt x="31" y="8"/>
                  </a:cubicBezTo>
                  <a:cubicBezTo>
                    <a:pt x="32" y="8"/>
                    <a:pt x="33" y="6"/>
                    <a:pt x="34" y="5"/>
                  </a:cubicBezTo>
                  <a:cubicBezTo>
                    <a:pt x="35" y="4"/>
                    <a:pt x="37" y="2"/>
                    <a:pt x="38" y="2"/>
                  </a:cubicBezTo>
                  <a:cubicBezTo>
                    <a:pt x="39" y="2"/>
                    <a:pt x="39" y="2"/>
                    <a:pt x="40" y="2"/>
                  </a:cubicBezTo>
                  <a:cubicBezTo>
                    <a:pt x="40" y="2"/>
                    <a:pt x="41" y="2"/>
                    <a:pt x="41" y="2"/>
                  </a:cubicBezTo>
                  <a:cubicBezTo>
                    <a:pt x="43" y="1"/>
                    <a:pt x="46" y="0"/>
                    <a:pt x="47" y="1"/>
                  </a:cubicBezTo>
                  <a:cubicBezTo>
                    <a:pt x="50" y="2"/>
                    <a:pt x="50" y="4"/>
                    <a:pt x="50" y="6"/>
                  </a:cubicBezTo>
                  <a:cubicBezTo>
                    <a:pt x="50" y="6"/>
                    <a:pt x="50" y="7"/>
                    <a:pt x="50" y="7"/>
                  </a:cubicBezTo>
                  <a:cubicBezTo>
                    <a:pt x="50" y="7"/>
                    <a:pt x="50" y="8"/>
                    <a:pt x="51" y="8"/>
                  </a:cubicBezTo>
                  <a:cubicBezTo>
                    <a:pt x="52" y="8"/>
                    <a:pt x="54" y="8"/>
                    <a:pt x="54" y="10"/>
                  </a:cubicBezTo>
                  <a:cubicBezTo>
                    <a:pt x="54" y="12"/>
                    <a:pt x="55" y="13"/>
                    <a:pt x="57" y="13"/>
                  </a:cubicBezTo>
                  <a:cubicBezTo>
                    <a:pt x="58" y="13"/>
                    <a:pt x="58" y="13"/>
                    <a:pt x="59" y="13"/>
                  </a:cubicBezTo>
                  <a:cubicBezTo>
                    <a:pt x="60" y="12"/>
                    <a:pt x="61" y="12"/>
                    <a:pt x="62" y="13"/>
                  </a:cubicBezTo>
                  <a:cubicBezTo>
                    <a:pt x="63" y="14"/>
                    <a:pt x="63" y="14"/>
                    <a:pt x="64" y="15"/>
                  </a:cubicBezTo>
                  <a:cubicBezTo>
                    <a:pt x="64" y="15"/>
                    <a:pt x="65" y="15"/>
                    <a:pt x="65" y="15"/>
                  </a:cubicBezTo>
                  <a:cubicBezTo>
                    <a:pt x="66" y="15"/>
                    <a:pt x="67" y="16"/>
                    <a:pt x="68" y="16"/>
                  </a:cubicBezTo>
                  <a:cubicBezTo>
                    <a:pt x="69" y="16"/>
                    <a:pt x="71" y="17"/>
                    <a:pt x="72" y="18"/>
                  </a:cubicBezTo>
                  <a:cubicBezTo>
                    <a:pt x="73" y="18"/>
                    <a:pt x="73" y="18"/>
                    <a:pt x="73" y="18"/>
                  </a:cubicBezTo>
                  <a:cubicBezTo>
                    <a:pt x="73" y="18"/>
                    <a:pt x="73" y="18"/>
                    <a:pt x="73" y="18"/>
                  </a:cubicBezTo>
                  <a:cubicBezTo>
                    <a:pt x="73" y="19"/>
                    <a:pt x="73" y="20"/>
                    <a:pt x="72" y="22"/>
                  </a:cubicBezTo>
                  <a:cubicBezTo>
                    <a:pt x="72" y="22"/>
                    <a:pt x="72" y="22"/>
                    <a:pt x="72" y="22"/>
                  </a:cubicBezTo>
                  <a:cubicBezTo>
                    <a:pt x="72" y="22"/>
                    <a:pt x="72" y="22"/>
                    <a:pt x="72" y="22"/>
                  </a:cubicBezTo>
                  <a:cubicBezTo>
                    <a:pt x="74" y="23"/>
                    <a:pt x="74" y="23"/>
                    <a:pt x="74" y="23"/>
                  </a:cubicBezTo>
                  <a:cubicBezTo>
                    <a:pt x="72" y="24"/>
                    <a:pt x="72" y="24"/>
                    <a:pt x="72" y="24"/>
                  </a:cubicBezTo>
                  <a:cubicBezTo>
                    <a:pt x="71" y="24"/>
                    <a:pt x="71" y="25"/>
                    <a:pt x="71" y="26"/>
                  </a:cubicBezTo>
                  <a:cubicBezTo>
                    <a:pt x="71" y="27"/>
                    <a:pt x="71" y="28"/>
                    <a:pt x="71" y="29"/>
                  </a:cubicBezTo>
                  <a:cubicBezTo>
                    <a:pt x="71" y="30"/>
                    <a:pt x="70" y="30"/>
                    <a:pt x="69" y="30"/>
                  </a:cubicBezTo>
                  <a:cubicBezTo>
                    <a:pt x="69" y="30"/>
                    <a:pt x="69" y="30"/>
                    <a:pt x="69" y="30"/>
                  </a:cubicBezTo>
                  <a:cubicBezTo>
                    <a:pt x="68" y="30"/>
                    <a:pt x="68" y="30"/>
                    <a:pt x="67" y="30"/>
                  </a:cubicBezTo>
                  <a:cubicBezTo>
                    <a:pt x="67" y="31"/>
                    <a:pt x="66" y="31"/>
                    <a:pt x="66" y="31"/>
                  </a:cubicBezTo>
                  <a:cubicBezTo>
                    <a:pt x="65" y="31"/>
                    <a:pt x="65" y="31"/>
                    <a:pt x="65" y="32"/>
                  </a:cubicBezTo>
                  <a:cubicBezTo>
                    <a:pt x="65" y="33"/>
                    <a:pt x="65" y="34"/>
                    <a:pt x="62" y="35"/>
                  </a:cubicBezTo>
                  <a:cubicBezTo>
                    <a:pt x="62" y="35"/>
                    <a:pt x="61" y="36"/>
                    <a:pt x="60" y="36"/>
                  </a:cubicBezTo>
                  <a:cubicBezTo>
                    <a:pt x="57" y="36"/>
                    <a:pt x="55" y="37"/>
                    <a:pt x="53" y="39"/>
                  </a:cubicBezTo>
                  <a:cubicBezTo>
                    <a:pt x="53" y="40"/>
                    <a:pt x="53" y="40"/>
                    <a:pt x="53" y="40"/>
                  </a:cubicBezTo>
                  <a:cubicBezTo>
                    <a:pt x="52" y="39"/>
                    <a:pt x="52" y="39"/>
                    <a:pt x="52" y="39"/>
                  </a:cubicBezTo>
                  <a:cubicBezTo>
                    <a:pt x="52" y="39"/>
                    <a:pt x="52" y="40"/>
                    <a:pt x="52" y="40"/>
                  </a:cubicBezTo>
                  <a:cubicBezTo>
                    <a:pt x="52" y="43"/>
                    <a:pt x="52" y="43"/>
                    <a:pt x="52" y="43"/>
                  </a:cubicBezTo>
                  <a:cubicBezTo>
                    <a:pt x="52" y="43"/>
                    <a:pt x="52" y="43"/>
                    <a:pt x="52" y="43"/>
                  </a:cubicBezTo>
                  <a:cubicBezTo>
                    <a:pt x="52" y="43"/>
                    <a:pt x="52" y="43"/>
                    <a:pt x="52" y="43"/>
                  </a:cubicBezTo>
                  <a:cubicBezTo>
                    <a:pt x="53" y="43"/>
                    <a:pt x="55" y="43"/>
                    <a:pt x="56" y="42"/>
                  </a:cubicBezTo>
                  <a:cubicBezTo>
                    <a:pt x="56" y="42"/>
                    <a:pt x="57" y="42"/>
                    <a:pt x="57" y="42"/>
                  </a:cubicBezTo>
                  <a:cubicBezTo>
                    <a:pt x="59" y="42"/>
                    <a:pt x="59" y="42"/>
                    <a:pt x="59" y="42"/>
                  </a:cubicBezTo>
                  <a:cubicBezTo>
                    <a:pt x="59" y="43"/>
                    <a:pt x="59" y="43"/>
                    <a:pt x="59" y="43"/>
                  </a:cubicBezTo>
                  <a:cubicBezTo>
                    <a:pt x="59" y="44"/>
                    <a:pt x="58" y="45"/>
                    <a:pt x="58" y="45"/>
                  </a:cubicBezTo>
                  <a:cubicBezTo>
                    <a:pt x="57" y="46"/>
                    <a:pt x="56" y="46"/>
                    <a:pt x="55" y="46"/>
                  </a:cubicBezTo>
                  <a:cubicBezTo>
                    <a:pt x="54" y="46"/>
                    <a:pt x="54" y="46"/>
                    <a:pt x="54" y="46"/>
                  </a:cubicBezTo>
                  <a:cubicBezTo>
                    <a:pt x="54" y="46"/>
                    <a:pt x="54" y="46"/>
                    <a:pt x="54" y="46"/>
                  </a:cubicBezTo>
                  <a:cubicBezTo>
                    <a:pt x="53" y="46"/>
                    <a:pt x="51" y="47"/>
                    <a:pt x="50" y="48"/>
                  </a:cubicBezTo>
                  <a:cubicBezTo>
                    <a:pt x="50" y="48"/>
                    <a:pt x="49" y="48"/>
                    <a:pt x="49" y="49"/>
                  </a:cubicBezTo>
                  <a:cubicBezTo>
                    <a:pt x="48" y="49"/>
                    <a:pt x="47" y="49"/>
                    <a:pt x="46" y="49"/>
                  </a:cubicBezTo>
                  <a:close/>
                  <a:moveTo>
                    <a:pt x="44" y="43"/>
                  </a:moveTo>
                  <a:cubicBezTo>
                    <a:pt x="46" y="44"/>
                    <a:pt x="46" y="45"/>
                    <a:pt x="46" y="47"/>
                  </a:cubicBezTo>
                  <a:cubicBezTo>
                    <a:pt x="46" y="47"/>
                    <a:pt x="46" y="48"/>
                    <a:pt x="46" y="48"/>
                  </a:cubicBezTo>
                  <a:cubicBezTo>
                    <a:pt x="47" y="48"/>
                    <a:pt x="48" y="47"/>
                    <a:pt x="48" y="47"/>
                  </a:cubicBezTo>
                  <a:cubicBezTo>
                    <a:pt x="48" y="47"/>
                    <a:pt x="49" y="47"/>
                    <a:pt x="49" y="46"/>
                  </a:cubicBezTo>
                  <a:cubicBezTo>
                    <a:pt x="50" y="46"/>
                    <a:pt x="50" y="45"/>
                    <a:pt x="51" y="45"/>
                  </a:cubicBezTo>
                  <a:cubicBezTo>
                    <a:pt x="50" y="44"/>
                    <a:pt x="50" y="44"/>
                    <a:pt x="50" y="43"/>
                  </a:cubicBezTo>
                  <a:cubicBezTo>
                    <a:pt x="50" y="42"/>
                    <a:pt x="50" y="42"/>
                    <a:pt x="49" y="42"/>
                  </a:cubicBezTo>
                  <a:cubicBezTo>
                    <a:pt x="48" y="42"/>
                    <a:pt x="48" y="42"/>
                    <a:pt x="48" y="42"/>
                  </a:cubicBezTo>
                  <a:cubicBezTo>
                    <a:pt x="48" y="41"/>
                    <a:pt x="48" y="41"/>
                    <a:pt x="48" y="41"/>
                  </a:cubicBezTo>
                  <a:cubicBezTo>
                    <a:pt x="48" y="41"/>
                    <a:pt x="48" y="41"/>
                    <a:pt x="47" y="41"/>
                  </a:cubicBezTo>
                  <a:cubicBezTo>
                    <a:pt x="47" y="41"/>
                    <a:pt x="47" y="41"/>
                    <a:pt x="47" y="41"/>
                  </a:cubicBezTo>
                  <a:cubicBezTo>
                    <a:pt x="46" y="42"/>
                    <a:pt x="45" y="42"/>
                    <a:pt x="44" y="43"/>
                  </a:cubicBezTo>
                  <a:close/>
                  <a:moveTo>
                    <a:pt x="27" y="43"/>
                  </a:moveTo>
                  <a:cubicBezTo>
                    <a:pt x="27" y="43"/>
                    <a:pt x="29" y="43"/>
                    <a:pt x="29" y="42"/>
                  </a:cubicBezTo>
                  <a:cubicBezTo>
                    <a:pt x="29" y="42"/>
                    <a:pt x="29" y="41"/>
                    <a:pt x="29" y="41"/>
                  </a:cubicBezTo>
                  <a:cubicBezTo>
                    <a:pt x="29" y="38"/>
                    <a:pt x="29" y="38"/>
                    <a:pt x="29" y="38"/>
                  </a:cubicBezTo>
                  <a:cubicBezTo>
                    <a:pt x="28" y="39"/>
                    <a:pt x="28" y="39"/>
                    <a:pt x="28" y="40"/>
                  </a:cubicBezTo>
                  <a:cubicBezTo>
                    <a:pt x="28" y="41"/>
                    <a:pt x="27" y="42"/>
                    <a:pt x="27" y="43"/>
                  </a:cubicBezTo>
                  <a:close/>
                  <a:moveTo>
                    <a:pt x="30" y="38"/>
                  </a:moveTo>
                  <a:cubicBezTo>
                    <a:pt x="31" y="40"/>
                    <a:pt x="31" y="40"/>
                    <a:pt x="31" y="40"/>
                  </a:cubicBezTo>
                  <a:cubicBezTo>
                    <a:pt x="32" y="40"/>
                    <a:pt x="32" y="40"/>
                    <a:pt x="32" y="39"/>
                  </a:cubicBezTo>
                  <a:cubicBezTo>
                    <a:pt x="32" y="39"/>
                    <a:pt x="32" y="39"/>
                    <a:pt x="31" y="38"/>
                  </a:cubicBezTo>
                  <a:cubicBezTo>
                    <a:pt x="32" y="38"/>
                    <a:pt x="32" y="38"/>
                    <a:pt x="32" y="38"/>
                  </a:cubicBezTo>
                  <a:cubicBezTo>
                    <a:pt x="31" y="38"/>
                    <a:pt x="31" y="38"/>
                    <a:pt x="31" y="38"/>
                  </a:cubicBezTo>
                  <a:cubicBezTo>
                    <a:pt x="31" y="38"/>
                    <a:pt x="31" y="38"/>
                    <a:pt x="31" y="38"/>
                  </a:cubicBezTo>
                  <a:cubicBezTo>
                    <a:pt x="31" y="38"/>
                    <a:pt x="30" y="38"/>
                    <a:pt x="30" y="38"/>
                  </a:cubicBezTo>
                  <a:cubicBezTo>
                    <a:pt x="30" y="38"/>
                    <a:pt x="30" y="38"/>
                    <a:pt x="30" y="38"/>
                  </a:cubicBezTo>
                  <a:close/>
                  <a:moveTo>
                    <a:pt x="42" y="38"/>
                  </a:moveTo>
                  <a:cubicBezTo>
                    <a:pt x="43" y="38"/>
                    <a:pt x="44" y="38"/>
                    <a:pt x="45" y="38"/>
                  </a:cubicBezTo>
                  <a:cubicBezTo>
                    <a:pt x="45" y="38"/>
                    <a:pt x="45" y="38"/>
                    <a:pt x="45" y="38"/>
                  </a:cubicBezTo>
                  <a:cubicBezTo>
                    <a:pt x="48" y="37"/>
                    <a:pt x="48" y="37"/>
                    <a:pt x="48" y="37"/>
                  </a:cubicBezTo>
                  <a:cubicBezTo>
                    <a:pt x="49" y="37"/>
                    <a:pt x="49" y="37"/>
                    <a:pt x="49" y="37"/>
                  </a:cubicBezTo>
                  <a:cubicBezTo>
                    <a:pt x="49" y="38"/>
                    <a:pt x="49" y="38"/>
                    <a:pt x="49" y="38"/>
                  </a:cubicBezTo>
                  <a:cubicBezTo>
                    <a:pt x="49" y="38"/>
                    <a:pt x="49" y="38"/>
                    <a:pt x="49" y="38"/>
                  </a:cubicBezTo>
                  <a:cubicBezTo>
                    <a:pt x="50" y="37"/>
                    <a:pt x="50" y="37"/>
                    <a:pt x="50" y="37"/>
                  </a:cubicBezTo>
                  <a:cubicBezTo>
                    <a:pt x="50" y="38"/>
                    <a:pt x="50" y="38"/>
                    <a:pt x="50" y="38"/>
                  </a:cubicBezTo>
                  <a:cubicBezTo>
                    <a:pt x="50" y="38"/>
                    <a:pt x="50" y="38"/>
                    <a:pt x="50" y="38"/>
                  </a:cubicBezTo>
                  <a:cubicBezTo>
                    <a:pt x="51" y="37"/>
                    <a:pt x="51" y="37"/>
                    <a:pt x="51" y="37"/>
                  </a:cubicBezTo>
                  <a:cubicBezTo>
                    <a:pt x="51" y="35"/>
                    <a:pt x="51" y="35"/>
                    <a:pt x="51" y="35"/>
                  </a:cubicBezTo>
                  <a:cubicBezTo>
                    <a:pt x="53" y="37"/>
                    <a:pt x="53" y="37"/>
                    <a:pt x="53" y="37"/>
                  </a:cubicBezTo>
                  <a:cubicBezTo>
                    <a:pt x="54" y="35"/>
                    <a:pt x="57" y="34"/>
                    <a:pt x="60" y="34"/>
                  </a:cubicBezTo>
                  <a:cubicBezTo>
                    <a:pt x="60" y="34"/>
                    <a:pt x="61" y="33"/>
                    <a:pt x="62" y="33"/>
                  </a:cubicBezTo>
                  <a:cubicBezTo>
                    <a:pt x="63" y="33"/>
                    <a:pt x="63" y="33"/>
                    <a:pt x="63" y="32"/>
                  </a:cubicBezTo>
                  <a:cubicBezTo>
                    <a:pt x="63" y="31"/>
                    <a:pt x="63" y="30"/>
                    <a:pt x="65" y="29"/>
                  </a:cubicBezTo>
                  <a:cubicBezTo>
                    <a:pt x="65" y="29"/>
                    <a:pt x="66" y="29"/>
                    <a:pt x="67" y="29"/>
                  </a:cubicBezTo>
                  <a:cubicBezTo>
                    <a:pt x="67" y="28"/>
                    <a:pt x="67" y="28"/>
                    <a:pt x="68" y="28"/>
                  </a:cubicBezTo>
                  <a:cubicBezTo>
                    <a:pt x="68" y="28"/>
                    <a:pt x="69" y="28"/>
                    <a:pt x="69" y="28"/>
                  </a:cubicBezTo>
                  <a:cubicBezTo>
                    <a:pt x="70" y="28"/>
                    <a:pt x="69" y="27"/>
                    <a:pt x="69" y="26"/>
                  </a:cubicBezTo>
                  <a:cubicBezTo>
                    <a:pt x="69" y="25"/>
                    <a:pt x="69" y="24"/>
                    <a:pt x="70" y="23"/>
                  </a:cubicBezTo>
                  <a:cubicBezTo>
                    <a:pt x="70" y="23"/>
                    <a:pt x="70" y="23"/>
                    <a:pt x="70" y="23"/>
                  </a:cubicBezTo>
                  <a:cubicBezTo>
                    <a:pt x="68" y="22"/>
                    <a:pt x="68" y="22"/>
                    <a:pt x="68" y="22"/>
                  </a:cubicBezTo>
                  <a:cubicBezTo>
                    <a:pt x="70" y="21"/>
                    <a:pt x="70" y="21"/>
                    <a:pt x="70" y="21"/>
                  </a:cubicBezTo>
                  <a:cubicBezTo>
                    <a:pt x="70" y="21"/>
                    <a:pt x="71" y="21"/>
                    <a:pt x="71" y="21"/>
                  </a:cubicBezTo>
                  <a:cubicBezTo>
                    <a:pt x="71" y="20"/>
                    <a:pt x="71" y="20"/>
                    <a:pt x="71" y="19"/>
                  </a:cubicBezTo>
                  <a:cubicBezTo>
                    <a:pt x="69" y="19"/>
                    <a:pt x="68" y="18"/>
                    <a:pt x="67" y="18"/>
                  </a:cubicBezTo>
                  <a:cubicBezTo>
                    <a:pt x="66" y="17"/>
                    <a:pt x="65" y="17"/>
                    <a:pt x="64" y="17"/>
                  </a:cubicBezTo>
                  <a:cubicBezTo>
                    <a:pt x="64" y="17"/>
                    <a:pt x="64" y="17"/>
                    <a:pt x="63" y="16"/>
                  </a:cubicBezTo>
                  <a:cubicBezTo>
                    <a:pt x="62" y="16"/>
                    <a:pt x="62" y="16"/>
                    <a:pt x="60" y="14"/>
                  </a:cubicBezTo>
                  <a:cubicBezTo>
                    <a:pt x="60" y="14"/>
                    <a:pt x="60" y="15"/>
                    <a:pt x="59" y="15"/>
                  </a:cubicBezTo>
                  <a:cubicBezTo>
                    <a:pt x="59" y="15"/>
                    <a:pt x="58" y="15"/>
                    <a:pt x="57" y="15"/>
                  </a:cubicBezTo>
                  <a:cubicBezTo>
                    <a:pt x="54" y="15"/>
                    <a:pt x="52" y="14"/>
                    <a:pt x="52" y="11"/>
                  </a:cubicBezTo>
                  <a:cubicBezTo>
                    <a:pt x="52" y="10"/>
                    <a:pt x="52" y="10"/>
                    <a:pt x="51" y="10"/>
                  </a:cubicBezTo>
                  <a:cubicBezTo>
                    <a:pt x="50" y="10"/>
                    <a:pt x="48" y="9"/>
                    <a:pt x="48" y="8"/>
                  </a:cubicBezTo>
                  <a:cubicBezTo>
                    <a:pt x="47" y="7"/>
                    <a:pt x="48" y="6"/>
                    <a:pt x="48" y="5"/>
                  </a:cubicBezTo>
                  <a:cubicBezTo>
                    <a:pt x="48" y="4"/>
                    <a:pt x="48" y="3"/>
                    <a:pt x="46" y="2"/>
                  </a:cubicBezTo>
                  <a:cubicBezTo>
                    <a:pt x="45" y="2"/>
                    <a:pt x="43" y="3"/>
                    <a:pt x="42" y="4"/>
                  </a:cubicBezTo>
                  <a:cubicBezTo>
                    <a:pt x="41" y="4"/>
                    <a:pt x="40" y="4"/>
                    <a:pt x="40" y="4"/>
                  </a:cubicBezTo>
                  <a:cubicBezTo>
                    <a:pt x="39" y="4"/>
                    <a:pt x="39" y="4"/>
                    <a:pt x="39" y="4"/>
                  </a:cubicBezTo>
                  <a:cubicBezTo>
                    <a:pt x="39" y="4"/>
                    <a:pt x="39" y="4"/>
                    <a:pt x="39" y="4"/>
                  </a:cubicBezTo>
                  <a:cubicBezTo>
                    <a:pt x="39" y="4"/>
                    <a:pt x="39" y="4"/>
                    <a:pt x="38" y="4"/>
                  </a:cubicBezTo>
                  <a:cubicBezTo>
                    <a:pt x="38" y="4"/>
                    <a:pt x="36" y="5"/>
                    <a:pt x="35" y="6"/>
                  </a:cubicBezTo>
                  <a:cubicBezTo>
                    <a:pt x="34" y="8"/>
                    <a:pt x="33" y="10"/>
                    <a:pt x="31" y="10"/>
                  </a:cubicBezTo>
                  <a:cubicBezTo>
                    <a:pt x="30" y="10"/>
                    <a:pt x="29" y="9"/>
                    <a:pt x="28" y="8"/>
                  </a:cubicBezTo>
                  <a:cubicBezTo>
                    <a:pt x="28" y="8"/>
                    <a:pt x="27" y="9"/>
                    <a:pt x="26" y="9"/>
                  </a:cubicBezTo>
                  <a:cubicBezTo>
                    <a:pt x="25" y="9"/>
                    <a:pt x="23" y="8"/>
                    <a:pt x="21" y="7"/>
                  </a:cubicBezTo>
                  <a:cubicBezTo>
                    <a:pt x="21" y="7"/>
                    <a:pt x="20" y="6"/>
                    <a:pt x="19" y="6"/>
                  </a:cubicBezTo>
                  <a:cubicBezTo>
                    <a:pt x="16" y="5"/>
                    <a:pt x="13" y="6"/>
                    <a:pt x="9" y="6"/>
                  </a:cubicBezTo>
                  <a:cubicBezTo>
                    <a:pt x="9" y="7"/>
                    <a:pt x="8" y="7"/>
                    <a:pt x="7" y="7"/>
                  </a:cubicBezTo>
                  <a:cubicBezTo>
                    <a:pt x="7" y="7"/>
                    <a:pt x="7" y="7"/>
                    <a:pt x="7" y="7"/>
                  </a:cubicBezTo>
                  <a:cubicBezTo>
                    <a:pt x="9" y="12"/>
                    <a:pt x="9" y="13"/>
                    <a:pt x="5" y="17"/>
                  </a:cubicBezTo>
                  <a:cubicBezTo>
                    <a:pt x="4" y="18"/>
                    <a:pt x="4" y="19"/>
                    <a:pt x="4" y="20"/>
                  </a:cubicBezTo>
                  <a:cubicBezTo>
                    <a:pt x="4" y="20"/>
                    <a:pt x="4" y="21"/>
                    <a:pt x="4" y="22"/>
                  </a:cubicBezTo>
                  <a:cubicBezTo>
                    <a:pt x="4" y="22"/>
                    <a:pt x="3" y="22"/>
                    <a:pt x="3" y="23"/>
                  </a:cubicBezTo>
                  <a:cubicBezTo>
                    <a:pt x="3" y="23"/>
                    <a:pt x="2" y="24"/>
                    <a:pt x="2" y="25"/>
                  </a:cubicBezTo>
                  <a:cubicBezTo>
                    <a:pt x="2" y="26"/>
                    <a:pt x="2" y="26"/>
                    <a:pt x="2" y="26"/>
                  </a:cubicBezTo>
                  <a:cubicBezTo>
                    <a:pt x="3" y="27"/>
                    <a:pt x="5" y="28"/>
                    <a:pt x="7" y="28"/>
                  </a:cubicBezTo>
                  <a:cubicBezTo>
                    <a:pt x="11" y="28"/>
                    <a:pt x="16" y="26"/>
                    <a:pt x="18" y="26"/>
                  </a:cubicBezTo>
                  <a:cubicBezTo>
                    <a:pt x="19" y="24"/>
                    <a:pt x="21" y="24"/>
                    <a:pt x="23" y="25"/>
                  </a:cubicBezTo>
                  <a:cubicBezTo>
                    <a:pt x="23" y="25"/>
                    <a:pt x="24" y="25"/>
                    <a:pt x="25" y="25"/>
                  </a:cubicBezTo>
                  <a:cubicBezTo>
                    <a:pt x="26" y="26"/>
                    <a:pt x="27" y="26"/>
                    <a:pt x="27" y="26"/>
                  </a:cubicBezTo>
                  <a:cubicBezTo>
                    <a:pt x="29" y="28"/>
                    <a:pt x="31" y="30"/>
                    <a:pt x="32" y="33"/>
                  </a:cubicBezTo>
                  <a:cubicBezTo>
                    <a:pt x="32" y="34"/>
                    <a:pt x="32" y="34"/>
                    <a:pt x="32" y="34"/>
                  </a:cubicBezTo>
                  <a:cubicBezTo>
                    <a:pt x="32" y="35"/>
                    <a:pt x="33" y="35"/>
                    <a:pt x="33" y="37"/>
                  </a:cubicBezTo>
                  <a:cubicBezTo>
                    <a:pt x="33" y="37"/>
                    <a:pt x="33" y="37"/>
                    <a:pt x="33" y="37"/>
                  </a:cubicBezTo>
                  <a:cubicBezTo>
                    <a:pt x="33" y="37"/>
                    <a:pt x="33" y="37"/>
                    <a:pt x="33" y="37"/>
                  </a:cubicBezTo>
                  <a:cubicBezTo>
                    <a:pt x="33" y="37"/>
                    <a:pt x="33" y="37"/>
                    <a:pt x="33" y="37"/>
                  </a:cubicBezTo>
                  <a:cubicBezTo>
                    <a:pt x="34" y="36"/>
                    <a:pt x="36" y="35"/>
                    <a:pt x="38" y="35"/>
                  </a:cubicBezTo>
                  <a:cubicBezTo>
                    <a:pt x="40" y="35"/>
                    <a:pt x="41" y="35"/>
                    <a:pt x="41" y="37"/>
                  </a:cubicBezTo>
                  <a:lnTo>
                    <a:pt x="42" y="38"/>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3" name="Freeform 694"/>
            <p:cNvSpPr/>
            <p:nvPr/>
          </p:nvSpPr>
          <p:spPr bwMode="auto">
            <a:xfrm>
              <a:off x="4989513" y="2274714"/>
              <a:ext cx="36513" cy="41275"/>
            </a:xfrm>
            <a:custGeom>
              <a:avLst/>
              <a:gdLst>
                <a:gd name="T0" fmla="*/ 0 w 13"/>
                <a:gd name="T1" fmla="*/ 3 h 15"/>
                <a:gd name="T2" fmla="*/ 6 w 13"/>
                <a:gd name="T3" fmla="*/ 1 h 15"/>
                <a:gd name="T4" fmla="*/ 8 w 13"/>
                <a:gd name="T5" fmla="*/ 5 h 15"/>
                <a:gd name="T6" fmla="*/ 10 w 13"/>
                <a:gd name="T7" fmla="*/ 6 h 15"/>
                <a:gd name="T8" fmla="*/ 11 w 13"/>
                <a:gd name="T9" fmla="*/ 9 h 15"/>
                <a:gd name="T10" fmla="*/ 13 w 13"/>
                <a:gd name="T11" fmla="*/ 14 h 15"/>
                <a:gd name="T12" fmla="*/ 6 w 13"/>
                <a:gd name="T13" fmla="*/ 9 h 15"/>
                <a:gd name="T14" fmla="*/ 0 w 13"/>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5">
                  <a:moveTo>
                    <a:pt x="0" y="3"/>
                  </a:moveTo>
                  <a:cubicBezTo>
                    <a:pt x="2" y="2"/>
                    <a:pt x="5" y="2"/>
                    <a:pt x="6" y="1"/>
                  </a:cubicBezTo>
                  <a:cubicBezTo>
                    <a:pt x="8" y="0"/>
                    <a:pt x="8" y="4"/>
                    <a:pt x="8" y="5"/>
                  </a:cubicBezTo>
                  <a:cubicBezTo>
                    <a:pt x="9" y="5"/>
                    <a:pt x="10" y="6"/>
                    <a:pt x="10" y="6"/>
                  </a:cubicBezTo>
                  <a:cubicBezTo>
                    <a:pt x="11" y="8"/>
                    <a:pt x="9" y="7"/>
                    <a:pt x="11" y="9"/>
                  </a:cubicBezTo>
                  <a:cubicBezTo>
                    <a:pt x="13" y="11"/>
                    <a:pt x="11" y="11"/>
                    <a:pt x="13" y="14"/>
                  </a:cubicBezTo>
                  <a:cubicBezTo>
                    <a:pt x="9" y="15"/>
                    <a:pt x="10" y="7"/>
                    <a:pt x="6" y="9"/>
                  </a:cubicBezTo>
                  <a:cubicBezTo>
                    <a:pt x="3" y="11"/>
                    <a:pt x="1" y="4"/>
                    <a:pt x="0"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4" name="Freeform 695"/>
            <p:cNvSpPr>
              <a:spLocks noEditPoints="1"/>
            </p:cNvSpPr>
            <p:nvPr/>
          </p:nvSpPr>
          <p:spPr bwMode="auto">
            <a:xfrm>
              <a:off x="4987926" y="2274714"/>
              <a:ext cx="42863" cy="41275"/>
            </a:xfrm>
            <a:custGeom>
              <a:avLst/>
              <a:gdLst>
                <a:gd name="T0" fmla="*/ 13 w 16"/>
                <a:gd name="T1" fmla="*/ 15 h 15"/>
                <a:gd name="T2" fmla="*/ 10 w 16"/>
                <a:gd name="T3" fmla="*/ 12 h 15"/>
                <a:gd name="T4" fmla="*/ 7 w 16"/>
                <a:gd name="T5" fmla="*/ 10 h 15"/>
                <a:gd name="T6" fmla="*/ 6 w 16"/>
                <a:gd name="T7" fmla="*/ 10 h 15"/>
                <a:gd name="T8" fmla="*/ 1 w 16"/>
                <a:gd name="T9" fmla="*/ 3 h 15"/>
                <a:gd name="T10" fmla="*/ 0 w 16"/>
                <a:gd name="T11" fmla="*/ 2 h 15"/>
                <a:gd name="T12" fmla="*/ 1 w 16"/>
                <a:gd name="T13" fmla="*/ 2 h 15"/>
                <a:gd name="T14" fmla="*/ 3 w 16"/>
                <a:gd name="T15" fmla="*/ 1 h 15"/>
                <a:gd name="T16" fmla="*/ 7 w 16"/>
                <a:gd name="T17" fmla="*/ 0 h 15"/>
                <a:gd name="T18" fmla="*/ 8 w 16"/>
                <a:gd name="T19" fmla="*/ 0 h 15"/>
                <a:gd name="T20" fmla="*/ 10 w 16"/>
                <a:gd name="T21" fmla="*/ 4 h 15"/>
                <a:gd name="T22" fmla="*/ 10 w 16"/>
                <a:gd name="T23" fmla="*/ 4 h 15"/>
                <a:gd name="T24" fmla="*/ 11 w 16"/>
                <a:gd name="T25" fmla="*/ 5 h 15"/>
                <a:gd name="T26" fmla="*/ 12 w 16"/>
                <a:gd name="T27" fmla="*/ 6 h 15"/>
                <a:gd name="T28" fmla="*/ 12 w 16"/>
                <a:gd name="T29" fmla="*/ 8 h 15"/>
                <a:gd name="T30" fmla="*/ 13 w 16"/>
                <a:gd name="T31" fmla="*/ 8 h 15"/>
                <a:gd name="T32" fmla="*/ 14 w 16"/>
                <a:gd name="T33" fmla="*/ 11 h 15"/>
                <a:gd name="T34" fmla="*/ 15 w 16"/>
                <a:gd name="T35" fmla="*/ 13 h 15"/>
                <a:gd name="T36" fmla="*/ 16 w 16"/>
                <a:gd name="T37" fmla="*/ 14 h 15"/>
                <a:gd name="T38" fmla="*/ 14 w 16"/>
                <a:gd name="T39" fmla="*/ 15 h 15"/>
                <a:gd name="T40" fmla="*/ 13 w 16"/>
                <a:gd name="T41" fmla="*/ 15 h 15"/>
                <a:gd name="T42" fmla="*/ 8 w 16"/>
                <a:gd name="T43" fmla="*/ 8 h 15"/>
                <a:gd name="T44" fmla="*/ 12 w 16"/>
                <a:gd name="T45" fmla="*/ 11 h 15"/>
                <a:gd name="T46" fmla="*/ 12 w 16"/>
                <a:gd name="T47" fmla="*/ 12 h 15"/>
                <a:gd name="T48" fmla="*/ 12 w 16"/>
                <a:gd name="T49" fmla="*/ 11 h 15"/>
                <a:gd name="T50" fmla="*/ 11 w 16"/>
                <a:gd name="T51" fmla="*/ 10 h 15"/>
                <a:gd name="T52" fmla="*/ 10 w 16"/>
                <a:gd name="T53" fmla="*/ 7 h 15"/>
                <a:gd name="T54" fmla="*/ 10 w 16"/>
                <a:gd name="T55" fmla="*/ 7 h 15"/>
                <a:gd name="T56" fmla="*/ 10 w 16"/>
                <a:gd name="T57" fmla="*/ 6 h 15"/>
                <a:gd name="T58" fmla="*/ 9 w 16"/>
                <a:gd name="T59" fmla="*/ 5 h 15"/>
                <a:gd name="T60" fmla="*/ 8 w 16"/>
                <a:gd name="T61" fmla="*/ 4 h 15"/>
                <a:gd name="T62" fmla="*/ 8 w 16"/>
                <a:gd name="T63" fmla="*/ 2 h 15"/>
                <a:gd name="T64" fmla="*/ 3 w 16"/>
                <a:gd name="T65" fmla="*/ 3 h 15"/>
                <a:gd name="T66" fmla="*/ 3 w 16"/>
                <a:gd name="T67" fmla="*/ 3 h 15"/>
                <a:gd name="T68" fmla="*/ 6 w 16"/>
                <a:gd name="T69" fmla="*/ 8 h 15"/>
                <a:gd name="T70" fmla="*/ 7 w 16"/>
                <a:gd name="T71" fmla="*/ 8 h 15"/>
                <a:gd name="T72" fmla="*/ 8 w 16"/>
                <a:gd name="T7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 h="15">
                  <a:moveTo>
                    <a:pt x="13" y="15"/>
                  </a:moveTo>
                  <a:cubicBezTo>
                    <a:pt x="11" y="15"/>
                    <a:pt x="11" y="13"/>
                    <a:pt x="10" y="12"/>
                  </a:cubicBezTo>
                  <a:cubicBezTo>
                    <a:pt x="9" y="10"/>
                    <a:pt x="9" y="10"/>
                    <a:pt x="7" y="10"/>
                  </a:cubicBezTo>
                  <a:cubicBezTo>
                    <a:pt x="7" y="10"/>
                    <a:pt x="7" y="10"/>
                    <a:pt x="6" y="10"/>
                  </a:cubicBezTo>
                  <a:cubicBezTo>
                    <a:pt x="3" y="10"/>
                    <a:pt x="1" y="5"/>
                    <a:pt x="1" y="3"/>
                  </a:cubicBezTo>
                  <a:cubicBezTo>
                    <a:pt x="0" y="2"/>
                    <a:pt x="0" y="2"/>
                    <a:pt x="0" y="2"/>
                  </a:cubicBezTo>
                  <a:cubicBezTo>
                    <a:pt x="1" y="2"/>
                    <a:pt x="1" y="2"/>
                    <a:pt x="1" y="2"/>
                  </a:cubicBezTo>
                  <a:cubicBezTo>
                    <a:pt x="2" y="2"/>
                    <a:pt x="2" y="1"/>
                    <a:pt x="3" y="1"/>
                  </a:cubicBezTo>
                  <a:cubicBezTo>
                    <a:pt x="4" y="1"/>
                    <a:pt x="6" y="1"/>
                    <a:pt x="7" y="0"/>
                  </a:cubicBezTo>
                  <a:cubicBezTo>
                    <a:pt x="7" y="0"/>
                    <a:pt x="7" y="0"/>
                    <a:pt x="8" y="0"/>
                  </a:cubicBezTo>
                  <a:cubicBezTo>
                    <a:pt x="10" y="0"/>
                    <a:pt x="10" y="2"/>
                    <a:pt x="10" y="4"/>
                  </a:cubicBezTo>
                  <a:cubicBezTo>
                    <a:pt x="10" y="4"/>
                    <a:pt x="10" y="4"/>
                    <a:pt x="10" y="4"/>
                  </a:cubicBezTo>
                  <a:cubicBezTo>
                    <a:pt x="10" y="4"/>
                    <a:pt x="11" y="5"/>
                    <a:pt x="11" y="5"/>
                  </a:cubicBezTo>
                  <a:cubicBezTo>
                    <a:pt x="11" y="5"/>
                    <a:pt x="12" y="5"/>
                    <a:pt x="12" y="6"/>
                  </a:cubicBezTo>
                  <a:cubicBezTo>
                    <a:pt x="13" y="7"/>
                    <a:pt x="12" y="8"/>
                    <a:pt x="12" y="8"/>
                  </a:cubicBezTo>
                  <a:cubicBezTo>
                    <a:pt x="12" y="8"/>
                    <a:pt x="12" y="8"/>
                    <a:pt x="13" y="8"/>
                  </a:cubicBezTo>
                  <a:cubicBezTo>
                    <a:pt x="14" y="9"/>
                    <a:pt x="14" y="10"/>
                    <a:pt x="14" y="11"/>
                  </a:cubicBezTo>
                  <a:cubicBezTo>
                    <a:pt x="14" y="12"/>
                    <a:pt x="14" y="12"/>
                    <a:pt x="15" y="13"/>
                  </a:cubicBezTo>
                  <a:cubicBezTo>
                    <a:pt x="16" y="14"/>
                    <a:pt x="16" y="14"/>
                    <a:pt x="16" y="14"/>
                  </a:cubicBezTo>
                  <a:cubicBezTo>
                    <a:pt x="14" y="15"/>
                    <a:pt x="14" y="15"/>
                    <a:pt x="14" y="15"/>
                  </a:cubicBezTo>
                  <a:cubicBezTo>
                    <a:pt x="14" y="15"/>
                    <a:pt x="14" y="15"/>
                    <a:pt x="13" y="15"/>
                  </a:cubicBezTo>
                  <a:close/>
                  <a:moveTo>
                    <a:pt x="8" y="8"/>
                  </a:moveTo>
                  <a:cubicBezTo>
                    <a:pt x="10" y="8"/>
                    <a:pt x="11" y="10"/>
                    <a:pt x="12" y="11"/>
                  </a:cubicBezTo>
                  <a:cubicBezTo>
                    <a:pt x="12" y="11"/>
                    <a:pt x="12" y="12"/>
                    <a:pt x="12" y="12"/>
                  </a:cubicBezTo>
                  <a:cubicBezTo>
                    <a:pt x="12" y="12"/>
                    <a:pt x="12" y="12"/>
                    <a:pt x="12" y="11"/>
                  </a:cubicBezTo>
                  <a:cubicBezTo>
                    <a:pt x="12" y="11"/>
                    <a:pt x="12" y="11"/>
                    <a:pt x="11" y="10"/>
                  </a:cubicBezTo>
                  <a:cubicBezTo>
                    <a:pt x="10" y="9"/>
                    <a:pt x="10" y="8"/>
                    <a:pt x="10" y="7"/>
                  </a:cubicBezTo>
                  <a:cubicBezTo>
                    <a:pt x="10" y="7"/>
                    <a:pt x="10" y="7"/>
                    <a:pt x="10" y="7"/>
                  </a:cubicBezTo>
                  <a:cubicBezTo>
                    <a:pt x="10" y="7"/>
                    <a:pt x="10" y="6"/>
                    <a:pt x="10" y="6"/>
                  </a:cubicBezTo>
                  <a:cubicBezTo>
                    <a:pt x="9" y="6"/>
                    <a:pt x="9" y="6"/>
                    <a:pt x="9" y="5"/>
                  </a:cubicBezTo>
                  <a:cubicBezTo>
                    <a:pt x="8" y="5"/>
                    <a:pt x="8" y="5"/>
                    <a:pt x="8" y="4"/>
                  </a:cubicBezTo>
                  <a:cubicBezTo>
                    <a:pt x="8" y="3"/>
                    <a:pt x="8" y="2"/>
                    <a:pt x="8" y="2"/>
                  </a:cubicBezTo>
                  <a:cubicBezTo>
                    <a:pt x="6" y="3"/>
                    <a:pt x="5" y="3"/>
                    <a:pt x="3" y="3"/>
                  </a:cubicBezTo>
                  <a:cubicBezTo>
                    <a:pt x="3" y="3"/>
                    <a:pt x="3" y="3"/>
                    <a:pt x="3" y="3"/>
                  </a:cubicBezTo>
                  <a:cubicBezTo>
                    <a:pt x="4" y="6"/>
                    <a:pt x="5" y="8"/>
                    <a:pt x="6" y="8"/>
                  </a:cubicBezTo>
                  <a:cubicBezTo>
                    <a:pt x="6" y="8"/>
                    <a:pt x="7" y="8"/>
                    <a:pt x="7" y="8"/>
                  </a:cubicBezTo>
                  <a:cubicBezTo>
                    <a:pt x="7" y="8"/>
                    <a:pt x="8" y="8"/>
                    <a:pt x="8"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5" name="Freeform 696"/>
            <p:cNvSpPr/>
            <p:nvPr/>
          </p:nvSpPr>
          <p:spPr bwMode="auto">
            <a:xfrm>
              <a:off x="5003801" y="2295352"/>
              <a:ext cx="15875" cy="17463"/>
            </a:xfrm>
            <a:custGeom>
              <a:avLst/>
              <a:gdLst>
                <a:gd name="T0" fmla="*/ 0 w 6"/>
                <a:gd name="T1" fmla="*/ 2 h 6"/>
                <a:gd name="T2" fmla="*/ 6 w 6"/>
                <a:gd name="T3" fmla="*/ 6 h 6"/>
                <a:gd name="T4" fmla="*/ 0 w 6"/>
                <a:gd name="T5" fmla="*/ 2 h 6"/>
              </a:gdLst>
              <a:ahLst/>
              <a:cxnLst>
                <a:cxn ang="0">
                  <a:pos x="T0" y="T1"/>
                </a:cxn>
                <a:cxn ang="0">
                  <a:pos x="T2" y="T3"/>
                </a:cxn>
                <a:cxn ang="0">
                  <a:pos x="T4" y="T5"/>
                </a:cxn>
              </a:cxnLst>
              <a:rect l="0" t="0" r="r" b="b"/>
              <a:pathLst>
                <a:path w="6" h="6">
                  <a:moveTo>
                    <a:pt x="0" y="2"/>
                  </a:moveTo>
                  <a:cubicBezTo>
                    <a:pt x="3" y="0"/>
                    <a:pt x="6" y="3"/>
                    <a:pt x="6" y="6"/>
                  </a:cubicBezTo>
                  <a:cubicBezTo>
                    <a:pt x="3" y="6"/>
                    <a:pt x="2" y="4"/>
                    <a:pt x="0"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6" name="Freeform 697"/>
            <p:cNvSpPr>
              <a:spLocks noEditPoints="1"/>
            </p:cNvSpPr>
            <p:nvPr/>
          </p:nvSpPr>
          <p:spPr bwMode="auto">
            <a:xfrm>
              <a:off x="5000626" y="2295352"/>
              <a:ext cx="22225" cy="20638"/>
            </a:xfrm>
            <a:custGeom>
              <a:avLst/>
              <a:gdLst>
                <a:gd name="T0" fmla="*/ 6 w 8"/>
                <a:gd name="T1" fmla="*/ 7 h 7"/>
                <a:gd name="T2" fmla="*/ 1 w 8"/>
                <a:gd name="T3" fmla="*/ 3 h 7"/>
                <a:gd name="T4" fmla="*/ 1 w 8"/>
                <a:gd name="T5" fmla="*/ 2 h 7"/>
                <a:gd name="T6" fmla="*/ 0 w 8"/>
                <a:gd name="T7" fmla="*/ 1 h 7"/>
                <a:gd name="T8" fmla="*/ 1 w 8"/>
                <a:gd name="T9" fmla="*/ 1 h 7"/>
                <a:gd name="T10" fmla="*/ 3 w 8"/>
                <a:gd name="T11" fmla="*/ 0 h 7"/>
                <a:gd name="T12" fmla="*/ 8 w 8"/>
                <a:gd name="T13" fmla="*/ 6 h 7"/>
                <a:gd name="T14" fmla="*/ 8 w 8"/>
                <a:gd name="T15" fmla="*/ 6 h 7"/>
                <a:gd name="T16" fmla="*/ 7 w 8"/>
                <a:gd name="T17" fmla="*/ 7 h 7"/>
                <a:gd name="T18" fmla="*/ 6 w 8"/>
                <a:gd name="T19" fmla="*/ 7 h 7"/>
                <a:gd name="T20" fmla="*/ 3 w 8"/>
                <a:gd name="T21" fmla="*/ 2 h 7"/>
                <a:gd name="T22" fmla="*/ 5 w 8"/>
                <a:gd name="T23" fmla="*/ 5 h 7"/>
                <a:gd name="T24" fmla="*/ 3 w 8"/>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7">
                  <a:moveTo>
                    <a:pt x="6" y="7"/>
                  </a:moveTo>
                  <a:cubicBezTo>
                    <a:pt x="4" y="7"/>
                    <a:pt x="2" y="5"/>
                    <a:pt x="1" y="3"/>
                  </a:cubicBezTo>
                  <a:cubicBezTo>
                    <a:pt x="1" y="3"/>
                    <a:pt x="1" y="3"/>
                    <a:pt x="1" y="2"/>
                  </a:cubicBezTo>
                  <a:cubicBezTo>
                    <a:pt x="0" y="1"/>
                    <a:pt x="0" y="1"/>
                    <a:pt x="0" y="1"/>
                  </a:cubicBezTo>
                  <a:cubicBezTo>
                    <a:pt x="1" y="1"/>
                    <a:pt x="1" y="1"/>
                    <a:pt x="1" y="1"/>
                  </a:cubicBezTo>
                  <a:cubicBezTo>
                    <a:pt x="2" y="0"/>
                    <a:pt x="2" y="0"/>
                    <a:pt x="3" y="0"/>
                  </a:cubicBezTo>
                  <a:cubicBezTo>
                    <a:pt x="5" y="0"/>
                    <a:pt x="8" y="3"/>
                    <a:pt x="8" y="6"/>
                  </a:cubicBezTo>
                  <a:cubicBezTo>
                    <a:pt x="8" y="6"/>
                    <a:pt x="8" y="6"/>
                    <a:pt x="8" y="6"/>
                  </a:cubicBezTo>
                  <a:cubicBezTo>
                    <a:pt x="7" y="7"/>
                    <a:pt x="7" y="7"/>
                    <a:pt x="7" y="7"/>
                  </a:cubicBezTo>
                  <a:cubicBezTo>
                    <a:pt x="6" y="7"/>
                    <a:pt x="6" y="7"/>
                    <a:pt x="6" y="7"/>
                  </a:cubicBezTo>
                  <a:close/>
                  <a:moveTo>
                    <a:pt x="3" y="2"/>
                  </a:moveTo>
                  <a:cubicBezTo>
                    <a:pt x="4" y="4"/>
                    <a:pt x="5" y="4"/>
                    <a:pt x="5" y="5"/>
                  </a:cubicBezTo>
                  <a:cubicBezTo>
                    <a:pt x="5" y="3"/>
                    <a:pt x="4" y="2"/>
                    <a:pt x="3" y="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7" name="Freeform 698"/>
            <p:cNvSpPr/>
            <p:nvPr/>
          </p:nvSpPr>
          <p:spPr bwMode="auto">
            <a:xfrm>
              <a:off x="5006976" y="2268364"/>
              <a:ext cx="57150" cy="49213"/>
            </a:xfrm>
            <a:custGeom>
              <a:avLst/>
              <a:gdLst>
                <a:gd name="T0" fmla="*/ 7 w 21"/>
                <a:gd name="T1" fmla="*/ 16 h 18"/>
                <a:gd name="T2" fmla="*/ 6 w 21"/>
                <a:gd name="T3" fmla="*/ 14 h 18"/>
                <a:gd name="T4" fmla="*/ 5 w 21"/>
                <a:gd name="T5" fmla="*/ 12 h 18"/>
                <a:gd name="T6" fmla="*/ 4 w 21"/>
                <a:gd name="T7" fmla="*/ 10 h 18"/>
                <a:gd name="T8" fmla="*/ 3 w 21"/>
                <a:gd name="T9" fmla="*/ 7 h 18"/>
                <a:gd name="T10" fmla="*/ 3 w 21"/>
                <a:gd name="T11" fmla="*/ 5 h 18"/>
                <a:gd name="T12" fmla="*/ 1 w 21"/>
                <a:gd name="T13" fmla="*/ 4 h 18"/>
                <a:gd name="T14" fmla="*/ 7 w 21"/>
                <a:gd name="T15" fmla="*/ 4 h 18"/>
                <a:gd name="T16" fmla="*/ 6 w 21"/>
                <a:gd name="T17" fmla="*/ 0 h 18"/>
                <a:gd name="T18" fmla="*/ 14 w 21"/>
                <a:gd name="T19" fmla="*/ 0 h 18"/>
                <a:gd name="T20" fmla="*/ 17 w 21"/>
                <a:gd name="T21" fmla="*/ 5 h 18"/>
                <a:gd name="T22" fmla="*/ 21 w 21"/>
                <a:gd name="T23" fmla="*/ 8 h 18"/>
                <a:gd name="T24" fmla="*/ 17 w 21"/>
                <a:gd name="T25" fmla="*/ 15 h 18"/>
                <a:gd name="T26" fmla="*/ 16 w 21"/>
                <a:gd name="T27" fmla="*/ 14 h 18"/>
                <a:gd name="T28" fmla="*/ 16 w 21"/>
                <a:gd name="T29" fmla="*/ 18 h 18"/>
                <a:gd name="T30" fmla="*/ 12 w 21"/>
                <a:gd name="T31" fmla="*/ 16 h 18"/>
                <a:gd name="T32" fmla="*/ 7 w 21"/>
                <a:gd name="T33"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7" y="16"/>
                  </a:moveTo>
                  <a:cubicBezTo>
                    <a:pt x="7" y="15"/>
                    <a:pt x="6" y="14"/>
                    <a:pt x="6" y="14"/>
                  </a:cubicBezTo>
                  <a:cubicBezTo>
                    <a:pt x="6" y="13"/>
                    <a:pt x="5" y="12"/>
                    <a:pt x="5" y="12"/>
                  </a:cubicBezTo>
                  <a:cubicBezTo>
                    <a:pt x="5" y="11"/>
                    <a:pt x="4" y="11"/>
                    <a:pt x="4" y="10"/>
                  </a:cubicBezTo>
                  <a:cubicBezTo>
                    <a:pt x="3" y="9"/>
                    <a:pt x="5" y="9"/>
                    <a:pt x="3" y="7"/>
                  </a:cubicBezTo>
                  <a:cubicBezTo>
                    <a:pt x="2" y="7"/>
                    <a:pt x="2" y="6"/>
                    <a:pt x="3" y="5"/>
                  </a:cubicBezTo>
                  <a:cubicBezTo>
                    <a:pt x="3" y="4"/>
                    <a:pt x="2" y="4"/>
                    <a:pt x="1" y="4"/>
                  </a:cubicBezTo>
                  <a:cubicBezTo>
                    <a:pt x="0" y="1"/>
                    <a:pt x="6" y="3"/>
                    <a:pt x="7" y="4"/>
                  </a:cubicBezTo>
                  <a:cubicBezTo>
                    <a:pt x="6" y="2"/>
                    <a:pt x="5" y="1"/>
                    <a:pt x="6" y="0"/>
                  </a:cubicBezTo>
                  <a:cubicBezTo>
                    <a:pt x="9" y="1"/>
                    <a:pt x="11" y="6"/>
                    <a:pt x="14" y="0"/>
                  </a:cubicBezTo>
                  <a:cubicBezTo>
                    <a:pt x="16" y="2"/>
                    <a:pt x="16" y="3"/>
                    <a:pt x="17" y="5"/>
                  </a:cubicBezTo>
                  <a:cubicBezTo>
                    <a:pt x="19" y="7"/>
                    <a:pt x="21" y="6"/>
                    <a:pt x="21" y="8"/>
                  </a:cubicBezTo>
                  <a:cubicBezTo>
                    <a:pt x="18" y="7"/>
                    <a:pt x="18" y="13"/>
                    <a:pt x="17" y="15"/>
                  </a:cubicBezTo>
                  <a:cubicBezTo>
                    <a:pt x="16" y="15"/>
                    <a:pt x="16" y="14"/>
                    <a:pt x="16" y="14"/>
                  </a:cubicBezTo>
                  <a:cubicBezTo>
                    <a:pt x="16" y="15"/>
                    <a:pt x="15" y="16"/>
                    <a:pt x="16" y="18"/>
                  </a:cubicBezTo>
                  <a:cubicBezTo>
                    <a:pt x="14" y="17"/>
                    <a:pt x="13" y="16"/>
                    <a:pt x="12" y="16"/>
                  </a:cubicBezTo>
                  <a:cubicBezTo>
                    <a:pt x="16" y="13"/>
                    <a:pt x="9" y="10"/>
                    <a:pt x="7" y="16"/>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8" name="Freeform 699"/>
            <p:cNvSpPr>
              <a:spLocks noEditPoints="1"/>
            </p:cNvSpPr>
            <p:nvPr/>
          </p:nvSpPr>
          <p:spPr bwMode="auto">
            <a:xfrm>
              <a:off x="5006976" y="2263602"/>
              <a:ext cx="61913" cy="57150"/>
            </a:xfrm>
            <a:custGeom>
              <a:avLst/>
              <a:gdLst>
                <a:gd name="T0" fmla="*/ 10 w 23"/>
                <a:gd name="T1" fmla="*/ 18 h 21"/>
                <a:gd name="T2" fmla="*/ 12 w 23"/>
                <a:gd name="T3" fmla="*/ 16 h 21"/>
                <a:gd name="T4" fmla="*/ 8 w 23"/>
                <a:gd name="T5" fmla="*/ 18 h 21"/>
                <a:gd name="T6" fmla="*/ 6 w 23"/>
                <a:gd name="T7" fmla="*/ 18 h 21"/>
                <a:gd name="T8" fmla="*/ 5 w 23"/>
                <a:gd name="T9" fmla="*/ 14 h 21"/>
                <a:gd name="T10" fmla="*/ 3 w 23"/>
                <a:gd name="T11" fmla="*/ 13 h 21"/>
                <a:gd name="T12" fmla="*/ 2 w 23"/>
                <a:gd name="T13" fmla="*/ 10 h 21"/>
                <a:gd name="T14" fmla="*/ 2 w 23"/>
                <a:gd name="T15" fmla="*/ 7 h 21"/>
                <a:gd name="T16" fmla="*/ 0 w 23"/>
                <a:gd name="T17" fmla="*/ 6 h 21"/>
                <a:gd name="T18" fmla="*/ 5 w 23"/>
                <a:gd name="T19" fmla="*/ 4 h 21"/>
                <a:gd name="T20" fmla="*/ 6 w 23"/>
                <a:gd name="T21" fmla="*/ 0 h 21"/>
                <a:gd name="T22" fmla="*/ 10 w 23"/>
                <a:gd name="T23" fmla="*/ 3 h 21"/>
                <a:gd name="T24" fmla="*/ 13 w 23"/>
                <a:gd name="T25" fmla="*/ 2 h 21"/>
                <a:gd name="T26" fmla="*/ 15 w 23"/>
                <a:gd name="T27" fmla="*/ 2 h 21"/>
                <a:gd name="T28" fmla="*/ 18 w 23"/>
                <a:gd name="T29" fmla="*/ 7 h 21"/>
                <a:gd name="T30" fmla="*/ 22 w 23"/>
                <a:gd name="T31" fmla="*/ 10 h 21"/>
                <a:gd name="T32" fmla="*/ 21 w 23"/>
                <a:gd name="T33" fmla="*/ 11 h 21"/>
                <a:gd name="T34" fmla="*/ 18 w 23"/>
                <a:gd name="T35" fmla="*/ 16 h 21"/>
                <a:gd name="T36" fmla="*/ 18 w 23"/>
                <a:gd name="T37" fmla="*/ 18 h 21"/>
                <a:gd name="T38" fmla="*/ 17 w 23"/>
                <a:gd name="T39" fmla="*/ 18 h 21"/>
                <a:gd name="T40" fmla="*/ 17 w 23"/>
                <a:gd name="T41" fmla="*/ 21 h 21"/>
                <a:gd name="T42" fmla="*/ 15 w 23"/>
                <a:gd name="T43" fmla="*/ 18 h 21"/>
                <a:gd name="T44" fmla="*/ 15 w 23"/>
                <a:gd name="T45" fmla="*/ 16 h 21"/>
                <a:gd name="T46" fmla="*/ 16 w 23"/>
                <a:gd name="T47" fmla="*/ 15 h 21"/>
                <a:gd name="T48" fmla="*/ 19 w 23"/>
                <a:gd name="T49" fmla="*/ 9 h 21"/>
                <a:gd name="T50" fmla="*/ 16 w 23"/>
                <a:gd name="T51" fmla="*/ 7 h 21"/>
                <a:gd name="T52" fmla="*/ 11 w 23"/>
                <a:gd name="T53" fmla="*/ 6 h 21"/>
                <a:gd name="T54" fmla="*/ 7 w 23"/>
                <a:gd name="T55" fmla="*/ 3 h 21"/>
                <a:gd name="T56" fmla="*/ 8 w 23"/>
                <a:gd name="T57" fmla="*/ 5 h 21"/>
                <a:gd name="T58" fmla="*/ 6 w 23"/>
                <a:gd name="T59" fmla="*/ 6 h 21"/>
                <a:gd name="T60" fmla="*/ 2 w 23"/>
                <a:gd name="T61" fmla="*/ 5 h 21"/>
                <a:gd name="T62" fmla="*/ 3 w 23"/>
                <a:gd name="T63" fmla="*/ 8 h 21"/>
                <a:gd name="T64" fmla="*/ 4 w 23"/>
                <a:gd name="T65" fmla="*/ 11 h 21"/>
                <a:gd name="T66" fmla="*/ 6 w 23"/>
                <a:gd name="T67" fmla="*/ 13 h 21"/>
                <a:gd name="T68" fmla="*/ 7 w 23"/>
                <a:gd name="T69" fmla="*/ 15 h 21"/>
                <a:gd name="T70" fmla="*/ 14 w 23"/>
                <a:gd name="T7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21">
                  <a:moveTo>
                    <a:pt x="17" y="21"/>
                  </a:moveTo>
                  <a:cubicBezTo>
                    <a:pt x="10" y="18"/>
                    <a:pt x="10" y="18"/>
                    <a:pt x="10" y="18"/>
                  </a:cubicBezTo>
                  <a:cubicBezTo>
                    <a:pt x="12" y="17"/>
                    <a:pt x="12" y="17"/>
                    <a:pt x="12" y="17"/>
                  </a:cubicBezTo>
                  <a:cubicBezTo>
                    <a:pt x="12" y="17"/>
                    <a:pt x="12" y="16"/>
                    <a:pt x="12" y="16"/>
                  </a:cubicBezTo>
                  <a:cubicBezTo>
                    <a:pt x="12" y="16"/>
                    <a:pt x="12" y="15"/>
                    <a:pt x="11" y="15"/>
                  </a:cubicBezTo>
                  <a:cubicBezTo>
                    <a:pt x="10" y="15"/>
                    <a:pt x="9" y="16"/>
                    <a:pt x="8" y="18"/>
                  </a:cubicBezTo>
                  <a:cubicBezTo>
                    <a:pt x="7" y="20"/>
                    <a:pt x="7" y="20"/>
                    <a:pt x="7" y="20"/>
                  </a:cubicBezTo>
                  <a:cubicBezTo>
                    <a:pt x="6" y="18"/>
                    <a:pt x="6" y="18"/>
                    <a:pt x="6" y="18"/>
                  </a:cubicBezTo>
                  <a:cubicBezTo>
                    <a:pt x="6" y="18"/>
                    <a:pt x="6" y="16"/>
                    <a:pt x="5" y="16"/>
                  </a:cubicBezTo>
                  <a:cubicBezTo>
                    <a:pt x="5" y="15"/>
                    <a:pt x="5" y="14"/>
                    <a:pt x="5" y="14"/>
                  </a:cubicBezTo>
                  <a:cubicBezTo>
                    <a:pt x="4" y="14"/>
                    <a:pt x="4" y="14"/>
                    <a:pt x="4" y="14"/>
                  </a:cubicBezTo>
                  <a:cubicBezTo>
                    <a:pt x="4" y="13"/>
                    <a:pt x="3" y="13"/>
                    <a:pt x="3" y="13"/>
                  </a:cubicBezTo>
                  <a:cubicBezTo>
                    <a:pt x="2" y="12"/>
                    <a:pt x="3" y="11"/>
                    <a:pt x="3" y="10"/>
                  </a:cubicBezTo>
                  <a:cubicBezTo>
                    <a:pt x="3" y="10"/>
                    <a:pt x="3" y="10"/>
                    <a:pt x="2" y="10"/>
                  </a:cubicBezTo>
                  <a:cubicBezTo>
                    <a:pt x="1" y="9"/>
                    <a:pt x="1" y="8"/>
                    <a:pt x="2" y="8"/>
                  </a:cubicBezTo>
                  <a:cubicBezTo>
                    <a:pt x="2" y="7"/>
                    <a:pt x="2" y="7"/>
                    <a:pt x="2" y="7"/>
                  </a:cubicBezTo>
                  <a:cubicBezTo>
                    <a:pt x="2" y="7"/>
                    <a:pt x="1" y="7"/>
                    <a:pt x="1" y="7"/>
                  </a:cubicBezTo>
                  <a:cubicBezTo>
                    <a:pt x="1" y="7"/>
                    <a:pt x="1" y="7"/>
                    <a:pt x="0" y="6"/>
                  </a:cubicBezTo>
                  <a:cubicBezTo>
                    <a:pt x="0" y="5"/>
                    <a:pt x="0" y="5"/>
                    <a:pt x="0" y="4"/>
                  </a:cubicBezTo>
                  <a:cubicBezTo>
                    <a:pt x="1" y="3"/>
                    <a:pt x="3" y="3"/>
                    <a:pt x="5" y="4"/>
                  </a:cubicBezTo>
                  <a:cubicBezTo>
                    <a:pt x="5" y="3"/>
                    <a:pt x="5" y="2"/>
                    <a:pt x="5" y="1"/>
                  </a:cubicBezTo>
                  <a:cubicBezTo>
                    <a:pt x="6" y="0"/>
                    <a:pt x="6" y="0"/>
                    <a:pt x="6" y="0"/>
                  </a:cubicBezTo>
                  <a:cubicBezTo>
                    <a:pt x="7" y="1"/>
                    <a:pt x="7" y="1"/>
                    <a:pt x="7" y="1"/>
                  </a:cubicBezTo>
                  <a:cubicBezTo>
                    <a:pt x="8" y="1"/>
                    <a:pt x="9" y="2"/>
                    <a:pt x="10" y="3"/>
                  </a:cubicBezTo>
                  <a:cubicBezTo>
                    <a:pt x="10" y="3"/>
                    <a:pt x="11" y="4"/>
                    <a:pt x="11" y="4"/>
                  </a:cubicBezTo>
                  <a:cubicBezTo>
                    <a:pt x="12" y="4"/>
                    <a:pt x="12" y="4"/>
                    <a:pt x="13" y="2"/>
                  </a:cubicBezTo>
                  <a:cubicBezTo>
                    <a:pt x="14" y="1"/>
                    <a:pt x="14" y="1"/>
                    <a:pt x="14" y="1"/>
                  </a:cubicBezTo>
                  <a:cubicBezTo>
                    <a:pt x="15" y="2"/>
                    <a:pt x="15" y="2"/>
                    <a:pt x="15" y="2"/>
                  </a:cubicBezTo>
                  <a:cubicBezTo>
                    <a:pt x="16" y="3"/>
                    <a:pt x="17" y="4"/>
                    <a:pt x="18" y="6"/>
                  </a:cubicBezTo>
                  <a:cubicBezTo>
                    <a:pt x="18" y="7"/>
                    <a:pt x="18" y="7"/>
                    <a:pt x="18" y="7"/>
                  </a:cubicBezTo>
                  <a:cubicBezTo>
                    <a:pt x="19" y="7"/>
                    <a:pt x="19" y="7"/>
                    <a:pt x="20" y="8"/>
                  </a:cubicBezTo>
                  <a:cubicBezTo>
                    <a:pt x="21" y="8"/>
                    <a:pt x="22" y="8"/>
                    <a:pt x="22" y="10"/>
                  </a:cubicBezTo>
                  <a:cubicBezTo>
                    <a:pt x="23" y="12"/>
                    <a:pt x="23" y="12"/>
                    <a:pt x="23" y="12"/>
                  </a:cubicBezTo>
                  <a:cubicBezTo>
                    <a:pt x="21" y="11"/>
                    <a:pt x="21" y="11"/>
                    <a:pt x="21" y="11"/>
                  </a:cubicBezTo>
                  <a:cubicBezTo>
                    <a:pt x="21" y="11"/>
                    <a:pt x="20" y="11"/>
                    <a:pt x="20" y="11"/>
                  </a:cubicBezTo>
                  <a:cubicBezTo>
                    <a:pt x="19" y="11"/>
                    <a:pt x="18" y="14"/>
                    <a:pt x="18" y="16"/>
                  </a:cubicBezTo>
                  <a:cubicBezTo>
                    <a:pt x="18" y="16"/>
                    <a:pt x="18" y="17"/>
                    <a:pt x="18" y="17"/>
                  </a:cubicBezTo>
                  <a:cubicBezTo>
                    <a:pt x="18" y="18"/>
                    <a:pt x="18" y="18"/>
                    <a:pt x="18" y="18"/>
                  </a:cubicBezTo>
                  <a:cubicBezTo>
                    <a:pt x="17" y="18"/>
                    <a:pt x="17" y="18"/>
                    <a:pt x="17" y="18"/>
                  </a:cubicBezTo>
                  <a:cubicBezTo>
                    <a:pt x="17" y="18"/>
                    <a:pt x="17" y="18"/>
                    <a:pt x="17" y="18"/>
                  </a:cubicBezTo>
                  <a:cubicBezTo>
                    <a:pt x="17" y="18"/>
                    <a:pt x="16" y="19"/>
                    <a:pt x="17" y="19"/>
                  </a:cubicBezTo>
                  <a:lnTo>
                    <a:pt x="17" y="21"/>
                  </a:lnTo>
                  <a:close/>
                  <a:moveTo>
                    <a:pt x="14" y="18"/>
                  </a:moveTo>
                  <a:cubicBezTo>
                    <a:pt x="15" y="18"/>
                    <a:pt x="15" y="18"/>
                    <a:pt x="15" y="18"/>
                  </a:cubicBezTo>
                  <a:cubicBezTo>
                    <a:pt x="15" y="18"/>
                    <a:pt x="15" y="18"/>
                    <a:pt x="15" y="18"/>
                  </a:cubicBezTo>
                  <a:cubicBezTo>
                    <a:pt x="15" y="17"/>
                    <a:pt x="15" y="17"/>
                    <a:pt x="15" y="16"/>
                  </a:cubicBezTo>
                  <a:cubicBezTo>
                    <a:pt x="14" y="14"/>
                    <a:pt x="14" y="14"/>
                    <a:pt x="14" y="14"/>
                  </a:cubicBezTo>
                  <a:cubicBezTo>
                    <a:pt x="16" y="15"/>
                    <a:pt x="16" y="15"/>
                    <a:pt x="16" y="15"/>
                  </a:cubicBezTo>
                  <a:cubicBezTo>
                    <a:pt x="16" y="15"/>
                    <a:pt x="16" y="15"/>
                    <a:pt x="16" y="15"/>
                  </a:cubicBezTo>
                  <a:cubicBezTo>
                    <a:pt x="17" y="13"/>
                    <a:pt x="17" y="10"/>
                    <a:pt x="19" y="9"/>
                  </a:cubicBezTo>
                  <a:cubicBezTo>
                    <a:pt x="18" y="9"/>
                    <a:pt x="17" y="9"/>
                    <a:pt x="17" y="8"/>
                  </a:cubicBezTo>
                  <a:cubicBezTo>
                    <a:pt x="16" y="7"/>
                    <a:pt x="16" y="7"/>
                    <a:pt x="16" y="7"/>
                  </a:cubicBezTo>
                  <a:cubicBezTo>
                    <a:pt x="16" y="6"/>
                    <a:pt x="15" y="5"/>
                    <a:pt x="14" y="4"/>
                  </a:cubicBezTo>
                  <a:cubicBezTo>
                    <a:pt x="14" y="5"/>
                    <a:pt x="13" y="6"/>
                    <a:pt x="11" y="6"/>
                  </a:cubicBezTo>
                  <a:cubicBezTo>
                    <a:pt x="10" y="6"/>
                    <a:pt x="9" y="5"/>
                    <a:pt x="8" y="4"/>
                  </a:cubicBezTo>
                  <a:cubicBezTo>
                    <a:pt x="8" y="4"/>
                    <a:pt x="7" y="3"/>
                    <a:pt x="7" y="3"/>
                  </a:cubicBezTo>
                  <a:cubicBezTo>
                    <a:pt x="7" y="3"/>
                    <a:pt x="7" y="4"/>
                    <a:pt x="7" y="4"/>
                  </a:cubicBezTo>
                  <a:cubicBezTo>
                    <a:pt x="7" y="5"/>
                    <a:pt x="8" y="5"/>
                    <a:pt x="8" y="5"/>
                  </a:cubicBezTo>
                  <a:cubicBezTo>
                    <a:pt x="9" y="7"/>
                    <a:pt x="9" y="7"/>
                    <a:pt x="9" y="7"/>
                  </a:cubicBezTo>
                  <a:cubicBezTo>
                    <a:pt x="6" y="6"/>
                    <a:pt x="6" y="6"/>
                    <a:pt x="6" y="6"/>
                  </a:cubicBezTo>
                  <a:cubicBezTo>
                    <a:pt x="5" y="6"/>
                    <a:pt x="4" y="6"/>
                    <a:pt x="2" y="5"/>
                  </a:cubicBezTo>
                  <a:cubicBezTo>
                    <a:pt x="2" y="5"/>
                    <a:pt x="2" y="5"/>
                    <a:pt x="2" y="5"/>
                  </a:cubicBezTo>
                  <a:cubicBezTo>
                    <a:pt x="3" y="6"/>
                    <a:pt x="4" y="6"/>
                    <a:pt x="4" y="7"/>
                  </a:cubicBezTo>
                  <a:cubicBezTo>
                    <a:pt x="4" y="8"/>
                    <a:pt x="4" y="8"/>
                    <a:pt x="3" y="8"/>
                  </a:cubicBezTo>
                  <a:cubicBezTo>
                    <a:pt x="3" y="8"/>
                    <a:pt x="3" y="8"/>
                    <a:pt x="3" y="8"/>
                  </a:cubicBezTo>
                  <a:cubicBezTo>
                    <a:pt x="5" y="9"/>
                    <a:pt x="5" y="10"/>
                    <a:pt x="4" y="11"/>
                  </a:cubicBezTo>
                  <a:cubicBezTo>
                    <a:pt x="5" y="12"/>
                    <a:pt x="5" y="12"/>
                    <a:pt x="5" y="12"/>
                  </a:cubicBezTo>
                  <a:cubicBezTo>
                    <a:pt x="6" y="12"/>
                    <a:pt x="6" y="13"/>
                    <a:pt x="6" y="13"/>
                  </a:cubicBezTo>
                  <a:cubicBezTo>
                    <a:pt x="6" y="13"/>
                    <a:pt x="6" y="13"/>
                    <a:pt x="6" y="13"/>
                  </a:cubicBezTo>
                  <a:cubicBezTo>
                    <a:pt x="6" y="13"/>
                    <a:pt x="7" y="14"/>
                    <a:pt x="7" y="15"/>
                  </a:cubicBezTo>
                  <a:cubicBezTo>
                    <a:pt x="9" y="14"/>
                    <a:pt x="10" y="13"/>
                    <a:pt x="11" y="13"/>
                  </a:cubicBezTo>
                  <a:cubicBezTo>
                    <a:pt x="12" y="13"/>
                    <a:pt x="14" y="14"/>
                    <a:pt x="14" y="16"/>
                  </a:cubicBezTo>
                  <a:cubicBezTo>
                    <a:pt x="14" y="16"/>
                    <a:pt x="14" y="17"/>
                    <a:pt x="14"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89" name="Freeform 700"/>
            <p:cNvSpPr/>
            <p:nvPr/>
          </p:nvSpPr>
          <p:spPr bwMode="auto">
            <a:xfrm>
              <a:off x="4951413" y="2244552"/>
              <a:ext cx="74613" cy="38100"/>
            </a:xfrm>
            <a:custGeom>
              <a:avLst/>
              <a:gdLst>
                <a:gd name="T0" fmla="*/ 14 w 27"/>
                <a:gd name="T1" fmla="*/ 14 h 14"/>
                <a:gd name="T2" fmla="*/ 7 w 27"/>
                <a:gd name="T3" fmla="*/ 11 h 14"/>
                <a:gd name="T4" fmla="*/ 0 w 27"/>
                <a:gd name="T5" fmla="*/ 0 h 14"/>
                <a:gd name="T6" fmla="*/ 15 w 27"/>
                <a:gd name="T7" fmla="*/ 3 h 14"/>
                <a:gd name="T8" fmla="*/ 21 w 27"/>
                <a:gd name="T9" fmla="*/ 4 h 14"/>
                <a:gd name="T10" fmla="*/ 26 w 27"/>
                <a:gd name="T11" fmla="*/ 9 h 14"/>
                <a:gd name="T12" fmla="*/ 27 w 27"/>
                <a:gd name="T13" fmla="*/ 13 h 14"/>
                <a:gd name="T14" fmla="*/ 14 w 27"/>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14" y="14"/>
                  </a:moveTo>
                  <a:cubicBezTo>
                    <a:pt x="11" y="10"/>
                    <a:pt x="11" y="12"/>
                    <a:pt x="7" y="11"/>
                  </a:cubicBezTo>
                  <a:cubicBezTo>
                    <a:pt x="11" y="7"/>
                    <a:pt x="2" y="3"/>
                    <a:pt x="0" y="0"/>
                  </a:cubicBezTo>
                  <a:cubicBezTo>
                    <a:pt x="4" y="0"/>
                    <a:pt x="12" y="1"/>
                    <a:pt x="15" y="3"/>
                  </a:cubicBezTo>
                  <a:cubicBezTo>
                    <a:pt x="17" y="6"/>
                    <a:pt x="18" y="3"/>
                    <a:pt x="21" y="4"/>
                  </a:cubicBezTo>
                  <a:cubicBezTo>
                    <a:pt x="24" y="6"/>
                    <a:pt x="23" y="8"/>
                    <a:pt x="26" y="9"/>
                  </a:cubicBezTo>
                  <a:cubicBezTo>
                    <a:pt x="25" y="10"/>
                    <a:pt x="26" y="11"/>
                    <a:pt x="27" y="13"/>
                  </a:cubicBezTo>
                  <a:cubicBezTo>
                    <a:pt x="22" y="11"/>
                    <a:pt x="20" y="12"/>
                    <a:pt x="14" y="1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0" name="Freeform 701"/>
            <p:cNvSpPr>
              <a:spLocks noEditPoints="1"/>
            </p:cNvSpPr>
            <p:nvPr/>
          </p:nvSpPr>
          <p:spPr bwMode="auto">
            <a:xfrm>
              <a:off x="4946651" y="2241377"/>
              <a:ext cx="84138" cy="44450"/>
            </a:xfrm>
            <a:custGeom>
              <a:avLst/>
              <a:gdLst>
                <a:gd name="T0" fmla="*/ 16 w 31"/>
                <a:gd name="T1" fmla="*/ 16 h 16"/>
                <a:gd name="T2" fmla="*/ 16 w 31"/>
                <a:gd name="T3" fmla="*/ 15 h 16"/>
                <a:gd name="T4" fmla="*/ 12 w 31"/>
                <a:gd name="T5" fmla="*/ 13 h 16"/>
                <a:gd name="T6" fmla="*/ 8 w 31"/>
                <a:gd name="T7" fmla="*/ 13 h 16"/>
                <a:gd name="T8" fmla="*/ 7 w 31"/>
                <a:gd name="T9" fmla="*/ 12 h 16"/>
                <a:gd name="T10" fmla="*/ 8 w 31"/>
                <a:gd name="T11" fmla="*/ 11 h 16"/>
                <a:gd name="T12" fmla="*/ 9 w 31"/>
                <a:gd name="T13" fmla="*/ 9 h 16"/>
                <a:gd name="T14" fmla="*/ 4 w 31"/>
                <a:gd name="T15" fmla="*/ 4 h 16"/>
                <a:gd name="T16" fmla="*/ 1 w 31"/>
                <a:gd name="T17" fmla="*/ 2 h 16"/>
                <a:gd name="T18" fmla="*/ 0 w 31"/>
                <a:gd name="T19" fmla="*/ 1 h 16"/>
                <a:gd name="T20" fmla="*/ 2 w 31"/>
                <a:gd name="T21" fmla="*/ 1 h 16"/>
                <a:gd name="T22" fmla="*/ 5 w 31"/>
                <a:gd name="T23" fmla="*/ 0 h 16"/>
                <a:gd name="T24" fmla="*/ 17 w 31"/>
                <a:gd name="T25" fmla="*/ 4 h 16"/>
                <a:gd name="T26" fmla="*/ 20 w 31"/>
                <a:gd name="T27" fmla="*/ 4 h 16"/>
                <a:gd name="T28" fmla="*/ 24 w 31"/>
                <a:gd name="T29" fmla="*/ 5 h 16"/>
                <a:gd name="T30" fmla="*/ 26 w 31"/>
                <a:gd name="T31" fmla="*/ 7 h 16"/>
                <a:gd name="T32" fmla="*/ 28 w 31"/>
                <a:gd name="T33" fmla="*/ 9 h 16"/>
                <a:gd name="T34" fmla="*/ 30 w 31"/>
                <a:gd name="T35" fmla="*/ 9 h 16"/>
                <a:gd name="T36" fmla="*/ 29 w 31"/>
                <a:gd name="T37" fmla="*/ 10 h 16"/>
                <a:gd name="T38" fmla="*/ 29 w 31"/>
                <a:gd name="T39" fmla="*/ 12 h 16"/>
                <a:gd name="T40" fmla="*/ 30 w 31"/>
                <a:gd name="T41" fmla="*/ 13 h 16"/>
                <a:gd name="T42" fmla="*/ 31 w 31"/>
                <a:gd name="T43" fmla="*/ 15 h 16"/>
                <a:gd name="T44" fmla="*/ 29 w 31"/>
                <a:gd name="T45" fmla="*/ 15 h 16"/>
                <a:gd name="T46" fmla="*/ 19 w 31"/>
                <a:gd name="T47" fmla="*/ 15 h 16"/>
                <a:gd name="T48" fmla="*/ 17 w 31"/>
                <a:gd name="T49" fmla="*/ 16 h 16"/>
                <a:gd name="T50" fmla="*/ 16 w 31"/>
                <a:gd name="T51" fmla="*/ 16 h 16"/>
                <a:gd name="T52" fmla="*/ 10 w 31"/>
                <a:gd name="T53" fmla="*/ 11 h 16"/>
                <a:gd name="T54" fmla="*/ 12 w 31"/>
                <a:gd name="T55" fmla="*/ 11 h 16"/>
                <a:gd name="T56" fmla="*/ 17 w 31"/>
                <a:gd name="T57" fmla="*/ 14 h 16"/>
                <a:gd name="T58" fmla="*/ 19 w 31"/>
                <a:gd name="T59" fmla="*/ 13 h 16"/>
                <a:gd name="T60" fmla="*/ 27 w 31"/>
                <a:gd name="T61" fmla="*/ 12 h 16"/>
                <a:gd name="T62" fmla="*/ 27 w 31"/>
                <a:gd name="T63" fmla="*/ 10 h 16"/>
                <a:gd name="T64" fmla="*/ 25 w 31"/>
                <a:gd name="T65" fmla="*/ 8 h 16"/>
                <a:gd name="T66" fmla="*/ 23 w 31"/>
                <a:gd name="T67" fmla="*/ 6 h 16"/>
                <a:gd name="T68" fmla="*/ 20 w 31"/>
                <a:gd name="T69" fmla="*/ 6 h 16"/>
                <a:gd name="T70" fmla="*/ 16 w 31"/>
                <a:gd name="T71" fmla="*/ 5 h 16"/>
                <a:gd name="T72" fmla="*/ 5 w 31"/>
                <a:gd name="T73" fmla="*/ 2 h 16"/>
                <a:gd name="T74" fmla="*/ 5 w 31"/>
                <a:gd name="T75" fmla="*/ 2 h 16"/>
                <a:gd name="T76" fmla="*/ 11 w 31"/>
                <a:gd name="T77" fmla="*/ 9 h 16"/>
                <a:gd name="T78" fmla="*/ 10 w 31"/>
                <a:gd name="T7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 h="16">
                  <a:moveTo>
                    <a:pt x="16" y="16"/>
                  </a:moveTo>
                  <a:cubicBezTo>
                    <a:pt x="16" y="15"/>
                    <a:pt x="16" y="15"/>
                    <a:pt x="16" y="15"/>
                  </a:cubicBezTo>
                  <a:cubicBezTo>
                    <a:pt x="14" y="14"/>
                    <a:pt x="13" y="13"/>
                    <a:pt x="12" y="13"/>
                  </a:cubicBezTo>
                  <a:cubicBezTo>
                    <a:pt x="11" y="13"/>
                    <a:pt x="10" y="13"/>
                    <a:pt x="8" y="13"/>
                  </a:cubicBezTo>
                  <a:cubicBezTo>
                    <a:pt x="7" y="12"/>
                    <a:pt x="7" y="12"/>
                    <a:pt x="7" y="12"/>
                  </a:cubicBezTo>
                  <a:cubicBezTo>
                    <a:pt x="8" y="11"/>
                    <a:pt x="8" y="11"/>
                    <a:pt x="8" y="11"/>
                  </a:cubicBezTo>
                  <a:cubicBezTo>
                    <a:pt x="9" y="10"/>
                    <a:pt x="9" y="10"/>
                    <a:pt x="9" y="9"/>
                  </a:cubicBezTo>
                  <a:cubicBezTo>
                    <a:pt x="9" y="8"/>
                    <a:pt x="6" y="5"/>
                    <a:pt x="4" y="4"/>
                  </a:cubicBezTo>
                  <a:cubicBezTo>
                    <a:pt x="3" y="3"/>
                    <a:pt x="2" y="3"/>
                    <a:pt x="1" y="2"/>
                  </a:cubicBezTo>
                  <a:cubicBezTo>
                    <a:pt x="0" y="1"/>
                    <a:pt x="0" y="1"/>
                    <a:pt x="0" y="1"/>
                  </a:cubicBezTo>
                  <a:cubicBezTo>
                    <a:pt x="2" y="1"/>
                    <a:pt x="2" y="1"/>
                    <a:pt x="2" y="1"/>
                  </a:cubicBezTo>
                  <a:cubicBezTo>
                    <a:pt x="3" y="0"/>
                    <a:pt x="4" y="0"/>
                    <a:pt x="5" y="0"/>
                  </a:cubicBezTo>
                  <a:cubicBezTo>
                    <a:pt x="8" y="0"/>
                    <a:pt x="14" y="2"/>
                    <a:pt x="17" y="4"/>
                  </a:cubicBezTo>
                  <a:cubicBezTo>
                    <a:pt x="19" y="5"/>
                    <a:pt x="19" y="4"/>
                    <a:pt x="20" y="4"/>
                  </a:cubicBezTo>
                  <a:cubicBezTo>
                    <a:pt x="21" y="4"/>
                    <a:pt x="22" y="4"/>
                    <a:pt x="24" y="5"/>
                  </a:cubicBezTo>
                  <a:cubicBezTo>
                    <a:pt x="25" y="5"/>
                    <a:pt x="26" y="6"/>
                    <a:pt x="26" y="7"/>
                  </a:cubicBezTo>
                  <a:cubicBezTo>
                    <a:pt x="27" y="8"/>
                    <a:pt x="27" y="8"/>
                    <a:pt x="28" y="9"/>
                  </a:cubicBezTo>
                  <a:cubicBezTo>
                    <a:pt x="30" y="9"/>
                    <a:pt x="30" y="9"/>
                    <a:pt x="30" y="9"/>
                  </a:cubicBezTo>
                  <a:cubicBezTo>
                    <a:pt x="29" y="10"/>
                    <a:pt x="29" y="10"/>
                    <a:pt x="29" y="10"/>
                  </a:cubicBezTo>
                  <a:cubicBezTo>
                    <a:pt x="29" y="11"/>
                    <a:pt x="29" y="11"/>
                    <a:pt x="29" y="12"/>
                  </a:cubicBezTo>
                  <a:cubicBezTo>
                    <a:pt x="29" y="13"/>
                    <a:pt x="30" y="13"/>
                    <a:pt x="30" y="13"/>
                  </a:cubicBezTo>
                  <a:cubicBezTo>
                    <a:pt x="31" y="15"/>
                    <a:pt x="31" y="15"/>
                    <a:pt x="31" y="15"/>
                  </a:cubicBezTo>
                  <a:cubicBezTo>
                    <a:pt x="29" y="15"/>
                    <a:pt x="29" y="15"/>
                    <a:pt x="29" y="15"/>
                  </a:cubicBezTo>
                  <a:cubicBezTo>
                    <a:pt x="25" y="13"/>
                    <a:pt x="23" y="14"/>
                    <a:pt x="19" y="15"/>
                  </a:cubicBezTo>
                  <a:cubicBezTo>
                    <a:pt x="19" y="15"/>
                    <a:pt x="18" y="15"/>
                    <a:pt x="17" y="16"/>
                  </a:cubicBezTo>
                  <a:lnTo>
                    <a:pt x="16" y="16"/>
                  </a:lnTo>
                  <a:close/>
                  <a:moveTo>
                    <a:pt x="10" y="11"/>
                  </a:moveTo>
                  <a:cubicBezTo>
                    <a:pt x="11" y="11"/>
                    <a:pt x="12" y="11"/>
                    <a:pt x="12" y="11"/>
                  </a:cubicBezTo>
                  <a:cubicBezTo>
                    <a:pt x="14" y="12"/>
                    <a:pt x="15" y="12"/>
                    <a:pt x="17" y="14"/>
                  </a:cubicBezTo>
                  <a:cubicBezTo>
                    <a:pt x="18" y="13"/>
                    <a:pt x="18" y="13"/>
                    <a:pt x="19" y="13"/>
                  </a:cubicBezTo>
                  <a:cubicBezTo>
                    <a:pt x="22" y="12"/>
                    <a:pt x="24" y="11"/>
                    <a:pt x="27" y="12"/>
                  </a:cubicBezTo>
                  <a:cubicBezTo>
                    <a:pt x="27" y="12"/>
                    <a:pt x="27" y="11"/>
                    <a:pt x="27" y="10"/>
                  </a:cubicBezTo>
                  <a:cubicBezTo>
                    <a:pt x="26" y="10"/>
                    <a:pt x="25" y="9"/>
                    <a:pt x="25" y="8"/>
                  </a:cubicBezTo>
                  <a:cubicBezTo>
                    <a:pt x="24" y="7"/>
                    <a:pt x="24" y="7"/>
                    <a:pt x="23" y="6"/>
                  </a:cubicBezTo>
                  <a:cubicBezTo>
                    <a:pt x="22" y="6"/>
                    <a:pt x="21" y="6"/>
                    <a:pt x="20" y="6"/>
                  </a:cubicBezTo>
                  <a:cubicBezTo>
                    <a:pt x="19" y="6"/>
                    <a:pt x="18" y="6"/>
                    <a:pt x="16" y="5"/>
                  </a:cubicBezTo>
                  <a:cubicBezTo>
                    <a:pt x="14" y="4"/>
                    <a:pt x="9" y="2"/>
                    <a:pt x="5" y="2"/>
                  </a:cubicBezTo>
                  <a:cubicBezTo>
                    <a:pt x="5" y="2"/>
                    <a:pt x="5" y="2"/>
                    <a:pt x="5" y="2"/>
                  </a:cubicBezTo>
                  <a:cubicBezTo>
                    <a:pt x="7" y="4"/>
                    <a:pt x="11" y="7"/>
                    <a:pt x="11" y="9"/>
                  </a:cubicBezTo>
                  <a:cubicBezTo>
                    <a:pt x="11" y="10"/>
                    <a:pt x="11" y="11"/>
                    <a:pt x="10"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1" name="Freeform 702"/>
            <p:cNvSpPr/>
            <p:nvPr/>
          </p:nvSpPr>
          <p:spPr bwMode="auto">
            <a:xfrm>
              <a:off x="5086351" y="2255664"/>
              <a:ext cx="155575" cy="109538"/>
            </a:xfrm>
            <a:custGeom>
              <a:avLst/>
              <a:gdLst>
                <a:gd name="T0" fmla="*/ 56 w 57"/>
                <a:gd name="T1" fmla="*/ 28 h 40"/>
                <a:gd name="T2" fmla="*/ 52 w 57"/>
                <a:gd name="T3" fmla="*/ 23 h 40"/>
                <a:gd name="T4" fmla="*/ 43 w 57"/>
                <a:gd name="T5" fmla="*/ 17 h 40"/>
                <a:gd name="T6" fmla="*/ 37 w 57"/>
                <a:gd name="T7" fmla="*/ 8 h 40"/>
                <a:gd name="T8" fmla="*/ 32 w 57"/>
                <a:gd name="T9" fmla="*/ 5 h 40"/>
                <a:gd name="T10" fmla="*/ 25 w 57"/>
                <a:gd name="T11" fmla="*/ 0 h 40"/>
                <a:gd name="T12" fmla="*/ 24 w 57"/>
                <a:gd name="T13" fmla="*/ 1 h 40"/>
                <a:gd name="T14" fmla="*/ 25 w 57"/>
                <a:gd name="T15" fmla="*/ 2 h 40"/>
                <a:gd name="T16" fmla="*/ 23 w 57"/>
                <a:gd name="T17" fmla="*/ 2 h 40"/>
                <a:gd name="T18" fmla="*/ 19 w 57"/>
                <a:gd name="T19" fmla="*/ 7 h 40"/>
                <a:gd name="T20" fmla="*/ 12 w 57"/>
                <a:gd name="T21" fmla="*/ 8 h 40"/>
                <a:gd name="T22" fmla="*/ 6 w 57"/>
                <a:gd name="T23" fmla="*/ 3 h 40"/>
                <a:gd name="T24" fmla="*/ 2 w 57"/>
                <a:gd name="T25" fmla="*/ 9 h 40"/>
                <a:gd name="T26" fmla="*/ 5 w 57"/>
                <a:gd name="T27" fmla="*/ 5 h 40"/>
                <a:gd name="T28" fmla="*/ 10 w 57"/>
                <a:gd name="T29" fmla="*/ 9 h 40"/>
                <a:gd name="T30" fmla="*/ 8 w 57"/>
                <a:gd name="T31" fmla="*/ 11 h 40"/>
                <a:gd name="T32" fmla="*/ 8 w 57"/>
                <a:gd name="T33" fmla="*/ 11 h 40"/>
                <a:gd name="T34" fmla="*/ 2 w 57"/>
                <a:gd name="T35" fmla="*/ 9 h 40"/>
                <a:gd name="T36" fmla="*/ 5 w 57"/>
                <a:gd name="T37" fmla="*/ 15 h 40"/>
                <a:gd name="T38" fmla="*/ 4 w 57"/>
                <a:gd name="T39" fmla="*/ 16 h 40"/>
                <a:gd name="T40" fmla="*/ 6 w 57"/>
                <a:gd name="T41" fmla="*/ 17 h 40"/>
                <a:gd name="T42" fmla="*/ 4 w 57"/>
                <a:gd name="T43" fmla="*/ 18 h 40"/>
                <a:gd name="T44" fmla="*/ 6 w 57"/>
                <a:gd name="T45" fmla="*/ 28 h 40"/>
                <a:gd name="T46" fmla="*/ 11 w 57"/>
                <a:gd name="T47" fmla="*/ 25 h 40"/>
                <a:gd name="T48" fmla="*/ 18 w 57"/>
                <a:gd name="T49" fmla="*/ 23 h 40"/>
                <a:gd name="T50" fmla="*/ 28 w 57"/>
                <a:gd name="T51" fmla="*/ 28 h 40"/>
                <a:gd name="T52" fmla="*/ 35 w 57"/>
                <a:gd name="T53" fmla="*/ 36 h 40"/>
                <a:gd name="T54" fmla="*/ 43 w 57"/>
                <a:gd name="T55" fmla="*/ 36 h 40"/>
                <a:gd name="T56" fmla="*/ 49 w 57"/>
                <a:gd name="T57" fmla="*/ 30 h 40"/>
                <a:gd name="T58" fmla="*/ 56 w 57"/>
                <a:gd name="T59"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 h="40">
                  <a:moveTo>
                    <a:pt x="56" y="28"/>
                  </a:moveTo>
                  <a:cubicBezTo>
                    <a:pt x="57" y="23"/>
                    <a:pt x="55" y="25"/>
                    <a:pt x="52" y="23"/>
                  </a:cubicBezTo>
                  <a:cubicBezTo>
                    <a:pt x="49" y="21"/>
                    <a:pt x="46" y="19"/>
                    <a:pt x="43" y="17"/>
                  </a:cubicBezTo>
                  <a:cubicBezTo>
                    <a:pt x="40" y="15"/>
                    <a:pt x="40" y="9"/>
                    <a:pt x="37" y="8"/>
                  </a:cubicBezTo>
                  <a:cubicBezTo>
                    <a:pt x="37" y="7"/>
                    <a:pt x="28" y="9"/>
                    <a:pt x="32" y="5"/>
                  </a:cubicBezTo>
                  <a:cubicBezTo>
                    <a:pt x="31" y="3"/>
                    <a:pt x="28" y="2"/>
                    <a:pt x="25" y="0"/>
                  </a:cubicBezTo>
                  <a:cubicBezTo>
                    <a:pt x="25" y="1"/>
                    <a:pt x="24" y="1"/>
                    <a:pt x="24" y="1"/>
                  </a:cubicBezTo>
                  <a:cubicBezTo>
                    <a:pt x="24" y="2"/>
                    <a:pt x="24" y="2"/>
                    <a:pt x="25" y="2"/>
                  </a:cubicBezTo>
                  <a:cubicBezTo>
                    <a:pt x="24" y="2"/>
                    <a:pt x="24" y="2"/>
                    <a:pt x="23" y="2"/>
                  </a:cubicBezTo>
                  <a:cubicBezTo>
                    <a:pt x="22" y="5"/>
                    <a:pt x="19" y="2"/>
                    <a:pt x="19" y="7"/>
                  </a:cubicBezTo>
                  <a:cubicBezTo>
                    <a:pt x="20" y="9"/>
                    <a:pt x="13" y="8"/>
                    <a:pt x="12" y="8"/>
                  </a:cubicBezTo>
                  <a:cubicBezTo>
                    <a:pt x="11" y="5"/>
                    <a:pt x="10" y="2"/>
                    <a:pt x="6" y="3"/>
                  </a:cubicBezTo>
                  <a:cubicBezTo>
                    <a:pt x="2" y="4"/>
                    <a:pt x="0" y="4"/>
                    <a:pt x="2" y="9"/>
                  </a:cubicBezTo>
                  <a:cubicBezTo>
                    <a:pt x="1" y="7"/>
                    <a:pt x="3" y="4"/>
                    <a:pt x="5" y="5"/>
                  </a:cubicBezTo>
                  <a:cubicBezTo>
                    <a:pt x="6" y="5"/>
                    <a:pt x="9" y="8"/>
                    <a:pt x="10" y="9"/>
                  </a:cubicBezTo>
                  <a:cubicBezTo>
                    <a:pt x="9" y="10"/>
                    <a:pt x="8" y="10"/>
                    <a:pt x="8" y="11"/>
                  </a:cubicBezTo>
                  <a:cubicBezTo>
                    <a:pt x="8" y="11"/>
                    <a:pt x="8" y="11"/>
                    <a:pt x="8" y="11"/>
                  </a:cubicBezTo>
                  <a:cubicBezTo>
                    <a:pt x="7" y="12"/>
                    <a:pt x="3" y="12"/>
                    <a:pt x="2" y="9"/>
                  </a:cubicBezTo>
                  <a:cubicBezTo>
                    <a:pt x="2" y="13"/>
                    <a:pt x="1" y="15"/>
                    <a:pt x="5" y="15"/>
                  </a:cubicBezTo>
                  <a:cubicBezTo>
                    <a:pt x="5" y="15"/>
                    <a:pt x="5" y="16"/>
                    <a:pt x="4" y="16"/>
                  </a:cubicBezTo>
                  <a:cubicBezTo>
                    <a:pt x="5" y="16"/>
                    <a:pt x="6" y="17"/>
                    <a:pt x="6" y="17"/>
                  </a:cubicBezTo>
                  <a:cubicBezTo>
                    <a:pt x="6" y="17"/>
                    <a:pt x="5" y="18"/>
                    <a:pt x="4" y="18"/>
                  </a:cubicBezTo>
                  <a:cubicBezTo>
                    <a:pt x="8" y="19"/>
                    <a:pt x="6" y="24"/>
                    <a:pt x="6" y="28"/>
                  </a:cubicBezTo>
                  <a:cubicBezTo>
                    <a:pt x="8" y="28"/>
                    <a:pt x="10" y="27"/>
                    <a:pt x="11" y="25"/>
                  </a:cubicBezTo>
                  <a:cubicBezTo>
                    <a:pt x="13" y="24"/>
                    <a:pt x="15" y="24"/>
                    <a:pt x="18" y="23"/>
                  </a:cubicBezTo>
                  <a:cubicBezTo>
                    <a:pt x="19" y="23"/>
                    <a:pt x="27" y="27"/>
                    <a:pt x="28" y="28"/>
                  </a:cubicBezTo>
                  <a:cubicBezTo>
                    <a:pt x="30" y="33"/>
                    <a:pt x="37" y="30"/>
                    <a:pt x="35" y="36"/>
                  </a:cubicBezTo>
                  <a:cubicBezTo>
                    <a:pt x="35" y="38"/>
                    <a:pt x="45" y="40"/>
                    <a:pt x="43" y="36"/>
                  </a:cubicBezTo>
                  <a:cubicBezTo>
                    <a:pt x="46" y="34"/>
                    <a:pt x="48" y="34"/>
                    <a:pt x="49" y="30"/>
                  </a:cubicBezTo>
                  <a:cubicBezTo>
                    <a:pt x="50" y="28"/>
                    <a:pt x="54" y="27"/>
                    <a:pt x="56" y="2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2" name="Freeform 703"/>
            <p:cNvSpPr>
              <a:spLocks noEditPoints="1"/>
            </p:cNvSpPr>
            <p:nvPr/>
          </p:nvSpPr>
          <p:spPr bwMode="auto">
            <a:xfrm>
              <a:off x="5086351" y="2252489"/>
              <a:ext cx="157163" cy="109538"/>
            </a:xfrm>
            <a:custGeom>
              <a:avLst/>
              <a:gdLst>
                <a:gd name="T0" fmla="*/ 35 w 58"/>
                <a:gd name="T1" fmla="*/ 39 h 40"/>
                <a:gd name="T2" fmla="*/ 27 w 58"/>
                <a:gd name="T3" fmla="*/ 30 h 40"/>
                <a:gd name="T4" fmla="*/ 12 w 58"/>
                <a:gd name="T5" fmla="*/ 27 h 40"/>
                <a:gd name="T6" fmla="*/ 6 w 58"/>
                <a:gd name="T7" fmla="*/ 30 h 40"/>
                <a:gd name="T8" fmla="*/ 4 w 58"/>
                <a:gd name="T9" fmla="*/ 20 h 40"/>
                <a:gd name="T10" fmla="*/ 4 w 58"/>
                <a:gd name="T11" fmla="*/ 18 h 40"/>
                <a:gd name="T12" fmla="*/ 3 w 58"/>
                <a:gd name="T13" fmla="*/ 17 h 40"/>
                <a:gd name="T14" fmla="*/ 1 w 58"/>
                <a:gd name="T15" fmla="*/ 10 h 40"/>
                <a:gd name="T16" fmla="*/ 1 w 58"/>
                <a:gd name="T17" fmla="*/ 5 h 40"/>
                <a:gd name="T18" fmla="*/ 13 w 58"/>
                <a:gd name="T19" fmla="*/ 7 h 40"/>
                <a:gd name="T20" fmla="*/ 18 w 58"/>
                <a:gd name="T21" fmla="*/ 8 h 40"/>
                <a:gd name="T22" fmla="*/ 22 w 58"/>
                <a:gd name="T23" fmla="*/ 1 h 40"/>
                <a:gd name="T24" fmla="*/ 24 w 58"/>
                <a:gd name="T25" fmla="*/ 1 h 40"/>
                <a:gd name="T26" fmla="*/ 26 w 58"/>
                <a:gd name="T27" fmla="*/ 0 h 40"/>
                <a:gd name="T28" fmla="*/ 33 w 58"/>
                <a:gd name="T29" fmla="*/ 6 h 40"/>
                <a:gd name="T30" fmla="*/ 33 w 58"/>
                <a:gd name="T31" fmla="*/ 8 h 40"/>
                <a:gd name="T32" fmla="*/ 37 w 58"/>
                <a:gd name="T33" fmla="*/ 8 h 40"/>
                <a:gd name="T34" fmla="*/ 44 w 58"/>
                <a:gd name="T35" fmla="*/ 17 h 40"/>
                <a:gd name="T36" fmla="*/ 57 w 58"/>
                <a:gd name="T37" fmla="*/ 29 h 40"/>
                <a:gd name="T38" fmla="*/ 54 w 58"/>
                <a:gd name="T39" fmla="*/ 30 h 40"/>
                <a:gd name="T40" fmla="*/ 44 w 58"/>
                <a:gd name="T41" fmla="*/ 37 h 40"/>
                <a:gd name="T42" fmla="*/ 18 w 58"/>
                <a:gd name="T43" fmla="*/ 23 h 40"/>
                <a:gd name="T44" fmla="*/ 36 w 58"/>
                <a:gd name="T45" fmla="*/ 37 h 40"/>
                <a:gd name="T46" fmla="*/ 42 w 58"/>
                <a:gd name="T47" fmla="*/ 38 h 40"/>
                <a:gd name="T48" fmla="*/ 42 w 58"/>
                <a:gd name="T49" fmla="*/ 36 h 40"/>
                <a:gd name="T50" fmla="*/ 55 w 58"/>
                <a:gd name="T51" fmla="*/ 28 h 40"/>
                <a:gd name="T52" fmla="*/ 43 w 58"/>
                <a:gd name="T53" fmla="*/ 19 h 40"/>
                <a:gd name="T54" fmla="*/ 36 w 58"/>
                <a:gd name="T55" fmla="*/ 10 h 40"/>
                <a:gd name="T56" fmla="*/ 30 w 58"/>
                <a:gd name="T57" fmla="*/ 6 h 40"/>
                <a:gd name="T58" fmla="*/ 25 w 58"/>
                <a:gd name="T59" fmla="*/ 2 h 40"/>
                <a:gd name="T60" fmla="*/ 24 w 58"/>
                <a:gd name="T61" fmla="*/ 4 h 40"/>
                <a:gd name="T62" fmla="*/ 20 w 58"/>
                <a:gd name="T63" fmla="*/ 8 h 40"/>
                <a:gd name="T64" fmla="*/ 12 w 58"/>
                <a:gd name="T65" fmla="*/ 9 h 40"/>
                <a:gd name="T66" fmla="*/ 6 w 58"/>
                <a:gd name="T67" fmla="*/ 5 h 40"/>
                <a:gd name="T68" fmla="*/ 11 w 58"/>
                <a:gd name="T69" fmla="*/ 10 h 40"/>
                <a:gd name="T70" fmla="*/ 10 w 58"/>
                <a:gd name="T71" fmla="*/ 12 h 40"/>
                <a:gd name="T72" fmla="*/ 3 w 58"/>
                <a:gd name="T73" fmla="*/ 15 h 40"/>
                <a:gd name="T74" fmla="*/ 6 w 58"/>
                <a:gd name="T75" fmla="*/ 17 h 40"/>
                <a:gd name="T76" fmla="*/ 7 w 58"/>
                <a:gd name="T77" fmla="*/ 19 h 40"/>
                <a:gd name="T78" fmla="*/ 7 w 58"/>
                <a:gd name="T79" fmla="*/ 28 h 40"/>
                <a:gd name="T80" fmla="*/ 16 w 58"/>
                <a:gd name="T81" fmla="*/ 24 h 40"/>
                <a:gd name="T82" fmla="*/ 3 w 58"/>
                <a:gd name="T83" fmla="*/ 8 h 40"/>
                <a:gd name="T84" fmla="*/ 7 w 58"/>
                <a:gd name="T85" fmla="*/ 11 h 40"/>
                <a:gd name="T86" fmla="*/ 7 w 58"/>
                <a:gd name="T87" fmla="*/ 9 h 40"/>
                <a:gd name="T88" fmla="*/ 3 w 58"/>
                <a:gd name="T89"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 h="40">
                  <a:moveTo>
                    <a:pt x="40" y="40"/>
                  </a:moveTo>
                  <a:cubicBezTo>
                    <a:pt x="40" y="40"/>
                    <a:pt x="40" y="40"/>
                    <a:pt x="40" y="40"/>
                  </a:cubicBezTo>
                  <a:cubicBezTo>
                    <a:pt x="38" y="40"/>
                    <a:pt x="36" y="40"/>
                    <a:pt x="35" y="39"/>
                  </a:cubicBezTo>
                  <a:cubicBezTo>
                    <a:pt x="34" y="38"/>
                    <a:pt x="34" y="38"/>
                    <a:pt x="34" y="37"/>
                  </a:cubicBezTo>
                  <a:cubicBezTo>
                    <a:pt x="35" y="34"/>
                    <a:pt x="34" y="34"/>
                    <a:pt x="32" y="33"/>
                  </a:cubicBezTo>
                  <a:cubicBezTo>
                    <a:pt x="30" y="33"/>
                    <a:pt x="28" y="32"/>
                    <a:pt x="27" y="30"/>
                  </a:cubicBezTo>
                  <a:cubicBezTo>
                    <a:pt x="27" y="29"/>
                    <a:pt x="20" y="25"/>
                    <a:pt x="18" y="25"/>
                  </a:cubicBezTo>
                  <a:cubicBezTo>
                    <a:pt x="17" y="26"/>
                    <a:pt x="17" y="26"/>
                    <a:pt x="16" y="26"/>
                  </a:cubicBezTo>
                  <a:cubicBezTo>
                    <a:pt x="15" y="26"/>
                    <a:pt x="13" y="26"/>
                    <a:pt x="12" y="27"/>
                  </a:cubicBezTo>
                  <a:cubicBezTo>
                    <a:pt x="11" y="28"/>
                    <a:pt x="11" y="28"/>
                    <a:pt x="11" y="28"/>
                  </a:cubicBezTo>
                  <a:cubicBezTo>
                    <a:pt x="10" y="29"/>
                    <a:pt x="9" y="29"/>
                    <a:pt x="7" y="30"/>
                  </a:cubicBezTo>
                  <a:cubicBezTo>
                    <a:pt x="6" y="30"/>
                    <a:pt x="6" y="30"/>
                    <a:pt x="6" y="30"/>
                  </a:cubicBezTo>
                  <a:cubicBezTo>
                    <a:pt x="5" y="29"/>
                    <a:pt x="5" y="29"/>
                    <a:pt x="5" y="29"/>
                  </a:cubicBezTo>
                  <a:cubicBezTo>
                    <a:pt x="5" y="28"/>
                    <a:pt x="5" y="26"/>
                    <a:pt x="6" y="25"/>
                  </a:cubicBezTo>
                  <a:cubicBezTo>
                    <a:pt x="6" y="22"/>
                    <a:pt x="6" y="21"/>
                    <a:pt x="4" y="20"/>
                  </a:cubicBezTo>
                  <a:cubicBezTo>
                    <a:pt x="1" y="20"/>
                    <a:pt x="1" y="20"/>
                    <a:pt x="1" y="20"/>
                  </a:cubicBezTo>
                  <a:cubicBezTo>
                    <a:pt x="4" y="18"/>
                    <a:pt x="4" y="18"/>
                    <a:pt x="4" y="18"/>
                  </a:cubicBezTo>
                  <a:cubicBezTo>
                    <a:pt x="4" y="18"/>
                    <a:pt x="4" y="18"/>
                    <a:pt x="4" y="18"/>
                  </a:cubicBezTo>
                  <a:cubicBezTo>
                    <a:pt x="4" y="18"/>
                    <a:pt x="4" y="18"/>
                    <a:pt x="4" y="18"/>
                  </a:cubicBezTo>
                  <a:cubicBezTo>
                    <a:pt x="2" y="18"/>
                    <a:pt x="2" y="18"/>
                    <a:pt x="2" y="18"/>
                  </a:cubicBezTo>
                  <a:cubicBezTo>
                    <a:pt x="3" y="17"/>
                    <a:pt x="3" y="17"/>
                    <a:pt x="3" y="17"/>
                  </a:cubicBezTo>
                  <a:cubicBezTo>
                    <a:pt x="2" y="17"/>
                    <a:pt x="2" y="16"/>
                    <a:pt x="2" y="16"/>
                  </a:cubicBezTo>
                  <a:cubicBezTo>
                    <a:pt x="1" y="15"/>
                    <a:pt x="1" y="13"/>
                    <a:pt x="1" y="11"/>
                  </a:cubicBezTo>
                  <a:cubicBezTo>
                    <a:pt x="1" y="10"/>
                    <a:pt x="1" y="10"/>
                    <a:pt x="1" y="10"/>
                  </a:cubicBezTo>
                  <a:cubicBezTo>
                    <a:pt x="1" y="10"/>
                    <a:pt x="1" y="10"/>
                    <a:pt x="1" y="10"/>
                  </a:cubicBezTo>
                  <a:cubicBezTo>
                    <a:pt x="1" y="10"/>
                    <a:pt x="1" y="10"/>
                    <a:pt x="1" y="10"/>
                  </a:cubicBezTo>
                  <a:cubicBezTo>
                    <a:pt x="0" y="8"/>
                    <a:pt x="0" y="6"/>
                    <a:pt x="1" y="5"/>
                  </a:cubicBezTo>
                  <a:cubicBezTo>
                    <a:pt x="2" y="4"/>
                    <a:pt x="3" y="3"/>
                    <a:pt x="6" y="3"/>
                  </a:cubicBezTo>
                  <a:cubicBezTo>
                    <a:pt x="6" y="3"/>
                    <a:pt x="7" y="3"/>
                    <a:pt x="7" y="3"/>
                  </a:cubicBezTo>
                  <a:cubicBezTo>
                    <a:pt x="10" y="3"/>
                    <a:pt x="11" y="5"/>
                    <a:pt x="13" y="7"/>
                  </a:cubicBezTo>
                  <a:cubicBezTo>
                    <a:pt x="13" y="7"/>
                    <a:pt x="13" y="8"/>
                    <a:pt x="13" y="8"/>
                  </a:cubicBezTo>
                  <a:cubicBezTo>
                    <a:pt x="14" y="8"/>
                    <a:pt x="15" y="8"/>
                    <a:pt x="16" y="8"/>
                  </a:cubicBezTo>
                  <a:cubicBezTo>
                    <a:pt x="18" y="8"/>
                    <a:pt x="18" y="8"/>
                    <a:pt x="18" y="8"/>
                  </a:cubicBezTo>
                  <a:cubicBezTo>
                    <a:pt x="18" y="5"/>
                    <a:pt x="19" y="4"/>
                    <a:pt x="21" y="4"/>
                  </a:cubicBezTo>
                  <a:cubicBezTo>
                    <a:pt x="21" y="4"/>
                    <a:pt x="22" y="3"/>
                    <a:pt x="22" y="2"/>
                  </a:cubicBezTo>
                  <a:cubicBezTo>
                    <a:pt x="22" y="1"/>
                    <a:pt x="22" y="1"/>
                    <a:pt x="22" y="1"/>
                  </a:cubicBezTo>
                  <a:cubicBezTo>
                    <a:pt x="23" y="1"/>
                    <a:pt x="23" y="1"/>
                    <a:pt x="23" y="1"/>
                  </a:cubicBezTo>
                  <a:cubicBezTo>
                    <a:pt x="23" y="1"/>
                    <a:pt x="23" y="1"/>
                    <a:pt x="23" y="1"/>
                  </a:cubicBezTo>
                  <a:cubicBezTo>
                    <a:pt x="23" y="1"/>
                    <a:pt x="24" y="1"/>
                    <a:pt x="24" y="1"/>
                  </a:cubicBezTo>
                  <a:cubicBezTo>
                    <a:pt x="24" y="1"/>
                    <a:pt x="24" y="1"/>
                    <a:pt x="24" y="0"/>
                  </a:cubicBezTo>
                  <a:cubicBezTo>
                    <a:pt x="25" y="0"/>
                    <a:pt x="25" y="0"/>
                    <a:pt x="25" y="0"/>
                  </a:cubicBezTo>
                  <a:cubicBezTo>
                    <a:pt x="26" y="0"/>
                    <a:pt x="26" y="0"/>
                    <a:pt x="26" y="0"/>
                  </a:cubicBezTo>
                  <a:cubicBezTo>
                    <a:pt x="27" y="1"/>
                    <a:pt x="28" y="2"/>
                    <a:pt x="29" y="2"/>
                  </a:cubicBezTo>
                  <a:cubicBezTo>
                    <a:pt x="30" y="3"/>
                    <a:pt x="32" y="4"/>
                    <a:pt x="32" y="6"/>
                  </a:cubicBezTo>
                  <a:cubicBezTo>
                    <a:pt x="33" y="6"/>
                    <a:pt x="33" y="6"/>
                    <a:pt x="33" y="6"/>
                  </a:cubicBezTo>
                  <a:cubicBezTo>
                    <a:pt x="32" y="7"/>
                    <a:pt x="32" y="7"/>
                    <a:pt x="32" y="7"/>
                  </a:cubicBezTo>
                  <a:cubicBezTo>
                    <a:pt x="32" y="7"/>
                    <a:pt x="32" y="8"/>
                    <a:pt x="32" y="8"/>
                  </a:cubicBezTo>
                  <a:cubicBezTo>
                    <a:pt x="32" y="8"/>
                    <a:pt x="32" y="8"/>
                    <a:pt x="33" y="8"/>
                  </a:cubicBezTo>
                  <a:cubicBezTo>
                    <a:pt x="34" y="8"/>
                    <a:pt x="35" y="8"/>
                    <a:pt x="36" y="8"/>
                  </a:cubicBezTo>
                  <a:cubicBezTo>
                    <a:pt x="36" y="8"/>
                    <a:pt x="37" y="8"/>
                    <a:pt x="37" y="8"/>
                  </a:cubicBezTo>
                  <a:cubicBezTo>
                    <a:pt x="37" y="8"/>
                    <a:pt x="37" y="8"/>
                    <a:pt x="37" y="8"/>
                  </a:cubicBezTo>
                  <a:cubicBezTo>
                    <a:pt x="37" y="8"/>
                    <a:pt x="37" y="8"/>
                    <a:pt x="37" y="8"/>
                  </a:cubicBezTo>
                  <a:cubicBezTo>
                    <a:pt x="39" y="9"/>
                    <a:pt x="40" y="11"/>
                    <a:pt x="41" y="13"/>
                  </a:cubicBezTo>
                  <a:cubicBezTo>
                    <a:pt x="42" y="14"/>
                    <a:pt x="42" y="16"/>
                    <a:pt x="44" y="17"/>
                  </a:cubicBezTo>
                  <a:cubicBezTo>
                    <a:pt x="47" y="19"/>
                    <a:pt x="50" y="21"/>
                    <a:pt x="53" y="23"/>
                  </a:cubicBezTo>
                  <a:cubicBezTo>
                    <a:pt x="53" y="24"/>
                    <a:pt x="54" y="24"/>
                    <a:pt x="55" y="24"/>
                  </a:cubicBezTo>
                  <a:cubicBezTo>
                    <a:pt x="57" y="25"/>
                    <a:pt x="58" y="25"/>
                    <a:pt x="57" y="29"/>
                  </a:cubicBezTo>
                  <a:cubicBezTo>
                    <a:pt x="57" y="30"/>
                    <a:pt x="57" y="30"/>
                    <a:pt x="57" y="30"/>
                  </a:cubicBezTo>
                  <a:cubicBezTo>
                    <a:pt x="56" y="30"/>
                    <a:pt x="56" y="30"/>
                    <a:pt x="56" y="30"/>
                  </a:cubicBezTo>
                  <a:cubicBezTo>
                    <a:pt x="55" y="30"/>
                    <a:pt x="55" y="30"/>
                    <a:pt x="54" y="30"/>
                  </a:cubicBezTo>
                  <a:cubicBezTo>
                    <a:pt x="52" y="30"/>
                    <a:pt x="50" y="31"/>
                    <a:pt x="50" y="32"/>
                  </a:cubicBezTo>
                  <a:cubicBezTo>
                    <a:pt x="49" y="35"/>
                    <a:pt x="47" y="36"/>
                    <a:pt x="44" y="37"/>
                  </a:cubicBezTo>
                  <a:cubicBezTo>
                    <a:pt x="44" y="37"/>
                    <a:pt x="44" y="37"/>
                    <a:pt x="44" y="37"/>
                  </a:cubicBezTo>
                  <a:cubicBezTo>
                    <a:pt x="44" y="38"/>
                    <a:pt x="44" y="39"/>
                    <a:pt x="44" y="39"/>
                  </a:cubicBezTo>
                  <a:cubicBezTo>
                    <a:pt x="43" y="40"/>
                    <a:pt x="42" y="40"/>
                    <a:pt x="40" y="40"/>
                  </a:cubicBezTo>
                  <a:close/>
                  <a:moveTo>
                    <a:pt x="18" y="23"/>
                  </a:moveTo>
                  <a:cubicBezTo>
                    <a:pt x="20" y="23"/>
                    <a:pt x="28" y="27"/>
                    <a:pt x="29" y="29"/>
                  </a:cubicBezTo>
                  <a:cubicBezTo>
                    <a:pt x="30" y="31"/>
                    <a:pt x="31" y="31"/>
                    <a:pt x="33" y="31"/>
                  </a:cubicBezTo>
                  <a:cubicBezTo>
                    <a:pt x="35" y="32"/>
                    <a:pt x="37" y="33"/>
                    <a:pt x="36" y="37"/>
                  </a:cubicBezTo>
                  <a:cubicBezTo>
                    <a:pt x="36" y="38"/>
                    <a:pt x="38" y="38"/>
                    <a:pt x="40" y="38"/>
                  </a:cubicBezTo>
                  <a:cubicBezTo>
                    <a:pt x="40" y="38"/>
                    <a:pt x="40" y="38"/>
                    <a:pt x="40" y="38"/>
                  </a:cubicBezTo>
                  <a:cubicBezTo>
                    <a:pt x="41" y="38"/>
                    <a:pt x="42" y="38"/>
                    <a:pt x="42" y="38"/>
                  </a:cubicBezTo>
                  <a:cubicBezTo>
                    <a:pt x="42" y="38"/>
                    <a:pt x="42" y="38"/>
                    <a:pt x="42" y="37"/>
                  </a:cubicBezTo>
                  <a:cubicBezTo>
                    <a:pt x="41" y="36"/>
                    <a:pt x="41" y="36"/>
                    <a:pt x="41" y="36"/>
                  </a:cubicBezTo>
                  <a:cubicBezTo>
                    <a:pt x="42" y="36"/>
                    <a:pt x="42" y="36"/>
                    <a:pt x="42" y="36"/>
                  </a:cubicBezTo>
                  <a:cubicBezTo>
                    <a:pt x="43" y="36"/>
                    <a:pt x="43" y="35"/>
                    <a:pt x="44" y="35"/>
                  </a:cubicBezTo>
                  <a:cubicBezTo>
                    <a:pt x="46" y="34"/>
                    <a:pt x="47" y="34"/>
                    <a:pt x="48" y="31"/>
                  </a:cubicBezTo>
                  <a:cubicBezTo>
                    <a:pt x="49" y="28"/>
                    <a:pt x="53" y="27"/>
                    <a:pt x="55" y="28"/>
                  </a:cubicBezTo>
                  <a:cubicBezTo>
                    <a:pt x="56" y="26"/>
                    <a:pt x="55" y="26"/>
                    <a:pt x="55" y="26"/>
                  </a:cubicBezTo>
                  <a:cubicBezTo>
                    <a:pt x="54" y="26"/>
                    <a:pt x="53" y="26"/>
                    <a:pt x="51" y="25"/>
                  </a:cubicBezTo>
                  <a:cubicBezTo>
                    <a:pt x="49" y="23"/>
                    <a:pt x="46" y="20"/>
                    <a:pt x="43" y="19"/>
                  </a:cubicBezTo>
                  <a:cubicBezTo>
                    <a:pt x="41" y="17"/>
                    <a:pt x="40" y="15"/>
                    <a:pt x="39" y="13"/>
                  </a:cubicBezTo>
                  <a:cubicBezTo>
                    <a:pt x="39" y="12"/>
                    <a:pt x="38" y="10"/>
                    <a:pt x="37" y="10"/>
                  </a:cubicBezTo>
                  <a:cubicBezTo>
                    <a:pt x="36" y="10"/>
                    <a:pt x="36" y="10"/>
                    <a:pt x="36" y="10"/>
                  </a:cubicBezTo>
                  <a:cubicBezTo>
                    <a:pt x="35" y="10"/>
                    <a:pt x="34" y="10"/>
                    <a:pt x="33" y="10"/>
                  </a:cubicBezTo>
                  <a:cubicBezTo>
                    <a:pt x="32" y="10"/>
                    <a:pt x="31" y="10"/>
                    <a:pt x="30" y="9"/>
                  </a:cubicBezTo>
                  <a:cubicBezTo>
                    <a:pt x="30" y="8"/>
                    <a:pt x="30" y="7"/>
                    <a:pt x="30" y="6"/>
                  </a:cubicBezTo>
                  <a:cubicBezTo>
                    <a:pt x="30" y="5"/>
                    <a:pt x="29" y="5"/>
                    <a:pt x="28" y="4"/>
                  </a:cubicBezTo>
                  <a:cubicBezTo>
                    <a:pt x="27" y="3"/>
                    <a:pt x="26" y="3"/>
                    <a:pt x="25" y="2"/>
                  </a:cubicBezTo>
                  <a:cubicBezTo>
                    <a:pt x="25" y="2"/>
                    <a:pt x="25" y="2"/>
                    <a:pt x="25" y="2"/>
                  </a:cubicBezTo>
                  <a:cubicBezTo>
                    <a:pt x="25" y="3"/>
                    <a:pt x="25" y="3"/>
                    <a:pt x="25" y="3"/>
                  </a:cubicBezTo>
                  <a:cubicBezTo>
                    <a:pt x="28" y="6"/>
                    <a:pt x="28" y="6"/>
                    <a:pt x="28" y="6"/>
                  </a:cubicBezTo>
                  <a:cubicBezTo>
                    <a:pt x="24" y="4"/>
                    <a:pt x="24" y="4"/>
                    <a:pt x="24" y="4"/>
                  </a:cubicBezTo>
                  <a:cubicBezTo>
                    <a:pt x="24" y="4"/>
                    <a:pt x="24" y="4"/>
                    <a:pt x="24" y="4"/>
                  </a:cubicBezTo>
                  <a:cubicBezTo>
                    <a:pt x="23" y="5"/>
                    <a:pt x="22" y="5"/>
                    <a:pt x="21" y="6"/>
                  </a:cubicBezTo>
                  <a:cubicBezTo>
                    <a:pt x="20" y="6"/>
                    <a:pt x="20" y="6"/>
                    <a:pt x="20" y="8"/>
                  </a:cubicBezTo>
                  <a:cubicBezTo>
                    <a:pt x="20" y="9"/>
                    <a:pt x="20" y="9"/>
                    <a:pt x="20" y="9"/>
                  </a:cubicBezTo>
                  <a:cubicBezTo>
                    <a:pt x="20" y="10"/>
                    <a:pt x="19" y="10"/>
                    <a:pt x="16" y="10"/>
                  </a:cubicBezTo>
                  <a:cubicBezTo>
                    <a:pt x="15" y="10"/>
                    <a:pt x="12" y="10"/>
                    <a:pt x="12" y="9"/>
                  </a:cubicBezTo>
                  <a:cubicBezTo>
                    <a:pt x="11" y="9"/>
                    <a:pt x="11" y="8"/>
                    <a:pt x="11" y="8"/>
                  </a:cubicBezTo>
                  <a:cubicBezTo>
                    <a:pt x="9" y="5"/>
                    <a:pt x="9" y="4"/>
                    <a:pt x="6" y="5"/>
                  </a:cubicBezTo>
                  <a:cubicBezTo>
                    <a:pt x="6" y="5"/>
                    <a:pt x="6" y="5"/>
                    <a:pt x="6" y="5"/>
                  </a:cubicBezTo>
                  <a:cubicBezTo>
                    <a:pt x="7" y="5"/>
                    <a:pt x="8" y="6"/>
                    <a:pt x="9" y="8"/>
                  </a:cubicBezTo>
                  <a:cubicBezTo>
                    <a:pt x="9" y="8"/>
                    <a:pt x="10" y="9"/>
                    <a:pt x="10" y="9"/>
                  </a:cubicBezTo>
                  <a:cubicBezTo>
                    <a:pt x="11" y="10"/>
                    <a:pt x="11" y="10"/>
                    <a:pt x="11" y="10"/>
                  </a:cubicBezTo>
                  <a:cubicBezTo>
                    <a:pt x="10" y="11"/>
                    <a:pt x="10" y="11"/>
                    <a:pt x="10" y="11"/>
                  </a:cubicBezTo>
                  <a:cubicBezTo>
                    <a:pt x="10" y="11"/>
                    <a:pt x="10" y="11"/>
                    <a:pt x="10" y="12"/>
                  </a:cubicBezTo>
                  <a:cubicBezTo>
                    <a:pt x="10" y="12"/>
                    <a:pt x="10" y="12"/>
                    <a:pt x="10" y="12"/>
                  </a:cubicBezTo>
                  <a:cubicBezTo>
                    <a:pt x="9" y="13"/>
                    <a:pt x="9" y="13"/>
                    <a:pt x="9" y="13"/>
                  </a:cubicBezTo>
                  <a:cubicBezTo>
                    <a:pt x="7" y="14"/>
                    <a:pt x="5" y="14"/>
                    <a:pt x="3" y="13"/>
                  </a:cubicBezTo>
                  <a:cubicBezTo>
                    <a:pt x="3" y="14"/>
                    <a:pt x="3" y="14"/>
                    <a:pt x="3" y="15"/>
                  </a:cubicBezTo>
                  <a:cubicBezTo>
                    <a:pt x="3" y="15"/>
                    <a:pt x="4" y="15"/>
                    <a:pt x="5" y="15"/>
                  </a:cubicBezTo>
                  <a:cubicBezTo>
                    <a:pt x="7" y="15"/>
                    <a:pt x="7" y="15"/>
                    <a:pt x="7" y="15"/>
                  </a:cubicBezTo>
                  <a:cubicBezTo>
                    <a:pt x="6" y="17"/>
                    <a:pt x="6" y="17"/>
                    <a:pt x="6" y="17"/>
                  </a:cubicBezTo>
                  <a:cubicBezTo>
                    <a:pt x="6" y="17"/>
                    <a:pt x="6" y="17"/>
                    <a:pt x="7" y="17"/>
                  </a:cubicBezTo>
                  <a:cubicBezTo>
                    <a:pt x="9" y="18"/>
                    <a:pt x="9" y="18"/>
                    <a:pt x="9" y="18"/>
                  </a:cubicBezTo>
                  <a:cubicBezTo>
                    <a:pt x="7" y="19"/>
                    <a:pt x="7" y="19"/>
                    <a:pt x="7" y="19"/>
                  </a:cubicBezTo>
                  <a:cubicBezTo>
                    <a:pt x="6" y="19"/>
                    <a:pt x="6" y="19"/>
                    <a:pt x="6" y="19"/>
                  </a:cubicBezTo>
                  <a:cubicBezTo>
                    <a:pt x="8" y="21"/>
                    <a:pt x="8" y="23"/>
                    <a:pt x="8" y="25"/>
                  </a:cubicBezTo>
                  <a:cubicBezTo>
                    <a:pt x="7" y="26"/>
                    <a:pt x="7" y="27"/>
                    <a:pt x="7" y="28"/>
                  </a:cubicBezTo>
                  <a:cubicBezTo>
                    <a:pt x="8" y="27"/>
                    <a:pt x="9" y="27"/>
                    <a:pt x="10" y="26"/>
                  </a:cubicBezTo>
                  <a:cubicBezTo>
                    <a:pt x="10" y="26"/>
                    <a:pt x="10" y="26"/>
                    <a:pt x="10" y="26"/>
                  </a:cubicBezTo>
                  <a:cubicBezTo>
                    <a:pt x="12" y="24"/>
                    <a:pt x="14" y="24"/>
                    <a:pt x="16" y="24"/>
                  </a:cubicBezTo>
                  <a:cubicBezTo>
                    <a:pt x="17" y="24"/>
                    <a:pt x="17" y="24"/>
                    <a:pt x="17" y="23"/>
                  </a:cubicBezTo>
                  <a:lnTo>
                    <a:pt x="18" y="23"/>
                  </a:lnTo>
                  <a:close/>
                  <a:moveTo>
                    <a:pt x="3" y="8"/>
                  </a:moveTo>
                  <a:cubicBezTo>
                    <a:pt x="3" y="10"/>
                    <a:pt x="3" y="10"/>
                    <a:pt x="3" y="10"/>
                  </a:cubicBezTo>
                  <a:cubicBezTo>
                    <a:pt x="4" y="11"/>
                    <a:pt x="5" y="12"/>
                    <a:pt x="6" y="12"/>
                  </a:cubicBezTo>
                  <a:cubicBezTo>
                    <a:pt x="7" y="11"/>
                    <a:pt x="7" y="11"/>
                    <a:pt x="7" y="11"/>
                  </a:cubicBezTo>
                  <a:cubicBezTo>
                    <a:pt x="8" y="11"/>
                    <a:pt x="8" y="11"/>
                    <a:pt x="8" y="10"/>
                  </a:cubicBezTo>
                  <a:cubicBezTo>
                    <a:pt x="8" y="10"/>
                    <a:pt x="8" y="10"/>
                    <a:pt x="8" y="10"/>
                  </a:cubicBezTo>
                  <a:cubicBezTo>
                    <a:pt x="8" y="10"/>
                    <a:pt x="8" y="9"/>
                    <a:pt x="7" y="9"/>
                  </a:cubicBezTo>
                  <a:cubicBezTo>
                    <a:pt x="7" y="8"/>
                    <a:pt x="5" y="7"/>
                    <a:pt x="5" y="7"/>
                  </a:cubicBezTo>
                  <a:cubicBezTo>
                    <a:pt x="5" y="6"/>
                    <a:pt x="5" y="6"/>
                    <a:pt x="5" y="6"/>
                  </a:cubicBezTo>
                  <a:cubicBezTo>
                    <a:pt x="4" y="6"/>
                    <a:pt x="3" y="7"/>
                    <a:pt x="3" y="7"/>
                  </a:cubicBezTo>
                  <a:cubicBezTo>
                    <a:pt x="3" y="7"/>
                    <a:pt x="3" y="8"/>
                    <a:pt x="3" y="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3" name="Freeform 704"/>
            <p:cNvSpPr/>
            <p:nvPr/>
          </p:nvSpPr>
          <p:spPr bwMode="auto">
            <a:xfrm>
              <a:off x="5126038" y="2211214"/>
              <a:ext cx="184150" cy="123825"/>
            </a:xfrm>
            <a:custGeom>
              <a:avLst/>
              <a:gdLst>
                <a:gd name="T0" fmla="*/ 59 w 67"/>
                <a:gd name="T1" fmla="*/ 29 h 45"/>
                <a:gd name="T2" fmla="*/ 55 w 67"/>
                <a:gd name="T3" fmla="*/ 26 h 45"/>
                <a:gd name="T4" fmla="*/ 49 w 67"/>
                <a:gd name="T5" fmla="*/ 32 h 45"/>
                <a:gd name="T6" fmla="*/ 45 w 67"/>
                <a:gd name="T7" fmla="*/ 33 h 45"/>
                <a:gd name="T8" fmla="*/ 47 w 67"/>
                <a:gd name="T9" fmla="*/ 37 h 45"/>
                <a:gd name="T10" fmla="*/ 48 w 67"/>
                <a:gd name="T11" fmla="*/ 41 h 45"/>
                <a:gd name="T12" fmla="*/ 44 w 67"/>
                <a:gd name="T13" fmla="*/ 44 h 45"/>
                <a:gd name="T14" fmla="*/ 42 w 67"/>
                <a:gd name="T15" fmla="*/ 41 h 45"/>
                <a:gd name="T16" fmla="*/ 38 w 67"/>
                <a:gd name="T17" fmla="*/ 39 h 45"/>
                <a:gd name="T18" fmla="*/ 29 w 67"/>
                <a:gd name="T19" fmla="*/ 33 h 45"/>
                <a:gd name="T20" fmla="*/ 23 w 67"/>
                <a:gd name="T21" fmla="*/ 24 h 45"/>
                <a:gd name="T22" fmla="*/ 17 w 67"/>
                <a:gd name="T23" fmla="*/ 21 h 45"/>
                <a:gd name="T24" fmla="*/ 10 w 67"/>
                <a:gd name="T25" fmla="*/ 16 h 45"/>
                <a:gd name="T26" fmla="*/ 9 w 67"/>
                <a:gd name="T27" fmla="*/ 17 h 45"/>
                <a:gd name="T28" fmla="*/ 10 w 67"/>
                <a:gd name="T29" fmla="*/ 18 h 45"/>
                <a:gd name="T30" fmla="*/ 8 w 67"/>
                <a:gd name="T31" fmla="*/ 18 h 45"/>
                <a:gd name="T32" fmla="*/ 4 w 67"/>
                <a:gd name="T33" fmla="*/ 23 h 45"/>
                <a:gd name="T34" fmla="*/ 0 w 67"/>
                <a:gd name="T35" fmla="*/ 21 h 45"/>
                <a:gd name="T36" fmla="*/ 0 w 67"/>
                <a:gd name="T37" fmla="*/ 6 h 45"/>
                <a:gd name="T38" fmla="*/ 7 w 67"/>
                <a:gd name="T39" fmla="*/ 2 h 45"/>
                <a:gd name="T40" fmla="*/ 23 w 67"/>
                <a:gd name="T41" fmla="*/ 12 h 45"/>
                <a:gd name="T42" fmla="*/ 34 w 67"/>
                <a:gd name="T43" fmla="*/ 11 h 45"/>
                <a:gd name="T44" fmla="*/ 40 w 67"/>
                <a:gd name="T45" fmla="*/ 15 h 45"/>
                <a:gd name="T46" fmla="*/ 40 w 67"/>
                <a:gd name="T47" fmla="*/ 21 h 45"/>
                <a:gd name="T48" fmla="*/ 43 w 67"/>
                <a:gd name="T49" fmla="*/ 24 h 45"/>
                <a:gd name="T50" fmla="*/ 50 w 67"/>
                <a:gd name="T51" fmla="*/ 25 h 45"/>
                <a:gd name="T52" fmla="*/ 55 w 67"/>
                <a:gd name="T53" fmla="*/ 21 h 45"/>
                <a:gd name="T54" fmla="*/ 57 w 67"/>
                <a:gd name="T55" fmla="*/ 21 h 45"/>
                <a:gd name="T56" fmla="*/ 61 w 67"/>
                <a:gd name="T57" fmla="*/ 23 h 45"/>
                <a:gd name="T58" fmla="*/ 67 w 67"/>
                <a:gd name="T59" fmla="*/ 26 h 45"/>
                <a:gd name="T60" fmla="*/ 59 w 67"/>
                <a:gd name="T61"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 h="45">
                  <a:moveTo>
                    <a:pt x="59" y="29"/>
                  </a:moveTo>
                  <a:cubicBezTo>
                    <a:pt x="55" y="29"/>
                    <a:pt x="60" y="23"/>
                    <a:pt x="55" y="26"/>
                  </a:cubicBezTo>
                  <a:cubicBezTo>
                    <a:pt x="53" y="28"/>
                    <a:pt x="51" y="29"/>
                    <a:pt x="49" y="32"/>
                  </a:cubicBezTo>
                  <a:cubicBezTo>
                    <a:pt x="49" y="34"/>
                    <a:pt x="46" y="32"/>
                    <a:pt x="45" y="33"/>
                  </a:cubicBezTo>
                  <a:cubicBezTo>
                    <a:pt x="44" y="35"/>
                    <a:pt x="48" y="35"/>
                    <a:pt x="47" y="37"/>
                  </a:cubicBezTo>
                  <a:cubicBezTo>
                    <a:pt x="47" y="39"/>
                    <a:pt x="49" y="39"/>
                    <a:pt x="48" y="41"/>
                  </a:cubicBezTo>
                  <a:cubicBezTo>
                    <a:pt x="46" y="43"/>
                    <a:pt x="46" y="45"/>
                    <a:pt x="44" y="44"/>
                  </a:cubicBezTo>
                  <a:cubicBezTo>
                    <a:pt x="42" y="44"/>
                    <a:pt x="40" y="44"/>
                    <a:pt x="42" y="41"/>
                  </a:cubicBezTo>
                  <a:cubicBezTo>
                    <a:pt x="42" y="40"/>
                    <a:pt x="39" y="39"/>
                    <a:pt x="38" y="39"/>
                  </a:cubicBezTo>
                  <a:cubicBezTo>
                    <a:pt x="36" y="40"/>
                    <a:pt x="31" y="35"/>
                    <a:pt x="29" y="33"/>
                  </a:cubicBezTo>
                  <a:cubicBezTo>
                    <a:pt x="25" y="31"/>
                    <a:pt x="26" y="27"/>
                    <a:pt x="23" y="24"/>
                  </a:cubicBezTo>
                  <a:cubicBezTo>
                    <a:pt x="22" y="24"/>
                    <a:pt x="13" y="25"/>
                    <a:pt x="17" y="21"/>
                  </a:cubicBezTo>
                  <a:cubicBezTo>
                    <a:pt x="16" y="19"/>
                    <a:pt x="13" y="18"/>
                    <a:pt x="10" y="16"/>
                  </a:cubicBezTo>
                  <a:cubicBezTo>
                    <a:pt x="10" y="17"/>
                    <a:pt x="9" y="17"/>
                    <a:pt x="9" y="17"/>
                  </a:cubicBezTo>
                  <a:cubicBezTo>
                    <a:pt x="9" y="18"/>
                    <a:pt x="9" y="18"/>
                    <a:pt x="10" y="18"/>
                  </a:cubicBezTo>
                  <a:cubicBezTo>
                    <a:pt x="9" y="18"/>
                    <a:pt x="9" y="18"/>
                    <a:pt x="8" y="18"/>
                  </a:cubicBezTo>
                  <a:cubicBezTo>
                    <a:pt x="7" y="21"/>
                    <a:pt x="4" y="18"/>
                    <a:pt x="4" y="23"/>
                  </a:cubicBezTo>
                  <a:cubicBezTo>
                    <a:pt x="5" y="25"/>
                    <a:pt x="0" y="24"/>
                    <a:pt x="0" y="21"/>
                  </a:cubicBezTo>
                  <a:cubicBezTo>
                    <a:pt x="0" y="16"/>
                    <a:pt x="0" y="11"/>
                    <a:pt x="0" y="6"/>
                  </a:cubicBezTo>
                  <a:cubicBezTo>
                    <a:pt x="0" y="3"/>
                    <a:pt x="4" y="3"/>
                    <a:pt x="7" y="2"/>
                  </a:cubicBezTo>
                  <a:cubicBezTo>
                    <a:pt x="14" y="0"/>
                    <a:pt x="19" y="7"/>
                    <a:pt x="23" y="12"/>
                  </a:cubicBezTo>
                  <a:cubicBezTo>
                    <a:pt x="25" y="13"/>
                    <a:pt x="32" y="11"/>
                    <a:pt x="34" y="11"/>
                  </a:cubicBezTo>
                  <a:cubicBezTo>
                    <a:pt x="37" y="11"/>
                    <a:pt x="38" y="15"/>
                    <a:pt x="40" y="15"/>
                  </a:cubicBezTo>
                  <a:cubicBezTo>
                    <a:pt x="40" y="17"/>
                    <a:pt x="39" y="21"/>
                    <a:pt x="40" y="21"/>
                  </a:cubicBezTo>
                  <a:cubicBezTo>
                    <a:pt x="43" y="21"/>
                    <a:pt x="42" y="24"/>
                    <a:pt x="43" y="24"/>
                  </a:cubicBezTo>
                  <a:cubicBezTo>
                    <a:pt x="45" y="24"/>
                    <a:pt x="49" y="26"/>
                    <a:pt x="50" y="25"/>
                  </a:cubicBezTo>
                  <a:cubicBezTo>
                    <a:pt x="51" y="25"/>
                    <a:pt x="54" y="22"/>
                    <a:pt x="55" y="21"/>
                  </a:cubicBezTo>
                  <a:cubicBezTo>
                    <a:pt x="58" y="20"/>
                    <a:pt x="62" y="18"/>
                    <a:pt x="57" y="21"/>
                  </a:cubicBezTo>
                  <a:cubicBezTo>
                    <a:pt x="54" y="24"/>
                    <a:pt x="61" y="26"/>
                    <a:pt x="61" y="23"/>
                  </a:cubicBezTo>
                  <a:cubicBezTo>
                    <a:pt x="63" y="25"/>
                    <a:pt x="65" y="26"/>
                    <a:pt x="67" y="26"/>
                  </a:cubicBezTo>
                  <a:cubicBezTo>
                    <a:pt x="64" y="28"/>
                    <a:pt x="63" y="29"/>
                    <a:pt x="59" y="29"/>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4" name="Freeform 705"/>
            <p:cNvSpPr>
              <a:spLocks noEditPoints="1"/>
            </p:cNvSpPr>
            <p:nvPr/>
          </p:nvSpPr>
          <p:spPr bwMode="auto">
            <a:xfrm>
              <a:off x="5124451" y="2211214"/>
              <a:ext cx="193675" cy="123825"/>
            </a:xfrm>
            <a:custGeom>
              <a:avLst/>
              <a:gdLst>
                <a:gd name="T0" fmla="*/ 44 w 71"/>
                <a:gd name="T1" fmla="*/ 45 h 45"/>
                <a:gd name="T2" fmla="*/ 39 w 71"/>
                <a:gd name="T3" fmla="*/ 40 h 45"/>
                <a:gd name="T4" fmla="*/ 30 w 71"/>
                <a:gd name="T5" fmla="*/ 34 h 45"/>
                <a:gd name="T6" fmla="*/ 22 w 71"/>
                <a:gd name="T7" fmla="*/ 25 h 45"/>
                <a:gd name="T8" fmla="*/ 16 w 71"/>
                <a:gd name="T9" fmla="*/ 21 h 45"/>
                <a:gd name="T10" fmla="*/ 11 w 71"/>
                <a:gd name="T11" fmla="*/ 17 h 45"/>
                <a:gd name="T12" fmla="*/ 10 w 71"/>
                <a:gd name="T13" fmla="*/ 19 h 45"/>
                <a:gd name="T14" fmla="*/ 6 w 71"/>
                <a:gd name="T15" fmla="*/ 23 h 45"/>
                <a:gd name="T16" fmla="*/ 0 w 71"/>
                <a:gd name="T17" fmla="*/ 21 h 45"/>
                <a:gd name="T18" fmla="*/ 8 w 71"/>
                <a:gd name="T19" fmla="*/ 1 h 45"/>
                <a:gd name="T20" fmla="*/ 25 w 71"/>
                <a:gd name="T21" fmla="*/ 11 h 45"/>
                <a:gd name="T22" fmla="*/ 35 w 71"/>
                <a:gd name="T23" fmla="*/ 10 h 45"/>
                <a:gd name="T24" fmla="*/ 42 w 71"/>
                <a:gd name="T25" fmla="*/ 15 h 45"/>
                <a:gd name="T26" fmla="*/ 42 w 71"/>
                <a:gd name="T27" fmla="*/ 20 h 45"/>
                <a:gd name="T28" fmla="*/ 48 w 71"/>
                <a:gd name="T29" fmla="*/ 24 h 45"/>
                <a:gd name="T30" fmla="*/ 56 w 71"/>
                <a:gd name="T31" fmla="*/ 20 h 45"/>
                <a:gd name="T32" fmla="*/ 61 w 71"/>
                <a:gd name="T33" fmla="*/ 19 h 45"/>
                <a:gd name="T34" fmla="*/ 60 w 71"/>
                <a:gd name="T35" fmla="*/ 23 h 45"/>
                <a:gd name="T36" fmla="*/ 63 w 71"/>
                <a:gd name="T37" fmla="*/ 22 h 45"/>
                <a:gd name="T38" fmla="*/ 69 w 71"/>
                <a:gd name="T39" fmla="*/ 27 h 45"/>
                <a:gd name="T40" fmla="*/ 57 w 71"/>
                <a:gd name="T41" fmla="*/ 27 h 45"/>
                <a:gd name="T42" fmla="*/ 51 w 71"/>
                <a:gd name="T43" fmla="*/ 32 h 45"/>
                <a:gd name="T44" fmla="*/ 48 w 71"/>
                <a:gd name="T45" fmla="*/ 34 h 45"/>
                <a:gd name="T46" fmla="*/ 49 w 71"/>
                <a:gd name="T47" fmla="*/ 37 h 45"/>
                <a:gd name="T48" fmla="*/ 49 w 71"/>
                <a:gd name="T49" fmla="*/ 43 h 45"/>
                <a:gd name="T50" fmla="*/ 43 w 71"/>
                <a:gd name="T51" fmla="*/ 40 h 45"/>
                <a:gd name="T52" fmla="*/ 45 w 71"/>
                <a:gd name="T53" fmla="*/ 43 h 45"/>
                <a:gd name="T54" fmla="*/ 48 w 71"/>
                <a:gd name="T55" fmla="*/ 41 h 45"/>
                <a:gd name="T56" fmla="*/ 47 w 71"/>
                <a:gd name="T57" fmla="*/ 36 h 45"/>
                <a:gd name="T58" fmla="*/ 48 w 71"/>
                <a:gd name="T59" fmla="*/ 32 h 45"/>
                <a:gd name="T60" fmla="*/ 54 w 71"/>
                <a:gd name="T61" fmla="*/ 26 h 45"/>
                <a:gd name="T62" fmla="*/ 57 w 71"/>
                <a:gd name="T63" fmla="*/ 23 h 45"/>
                <a:gd name="T64" fmla="*/ 51 w 71"/>
                <a:gd name="T65" fmla="*/ 26 h 45"/>
                <a:gd name="T66" fmla="*/ 44 w 71"/>
                <a:gd name="T67" fmla="*/ 25 h 45"/>
                <a:gd name="T68" fmla="*/ 40 w 71"/>
                <a:gd name="T69" fmla="*/ 21 h 45"/>
                <a:gd name="T70" fmla="*/ 38 w 71"/>
                <a:gd name="T71" fmla="*/ 14 h 45"/>
                <a:gd name="T72" fmla="*/ 27 w 71"/>
                <a:gd name="T73" fmla="*/ 13 h 45"/>
                <a:gd name="T74" fmla="*/ 10 w 71"/>
                <a:gd name="T75" fmla="*/ 2 h 45"/>
                <a:gd name="T76" fmla="*/ 2 w 71"/>
                <a:gd name="T77" fmla="*/ 6 h 45"/>
                <a:gd name="T78" fmla="*/ 7 w 71"/>
                <a:gd name="T79" fmla="*/ 19 h 45"/>
                <a:gd name="T80" fmla="*/ 9 w 71"/>
                <a:gd name="T81" fmla="*/ 16 h 45"/>
                <a:gd name="T82" fmla="*/ 10 w 71"/>
                <a:gd name="T83" fmla="*/ 15 h 45"/>
                <a:gd name="T84" fmla="*/ 15 w 71"/>
                <a:gd name="T85" fmla="*/ 17 h 45"/>
                <a:gd name="T86" fmla="*/ 18 w 71"/>
                <a:gd name="T87" fmla="*/ 22 h 45"/>
                <a:gd name="T88" fmla="*/ 22 w 71"/>
                <a:gd name="T89" fmla="*/ 23 h 45"/>
                <a:gd name="T90" fmla="*/ 31 w 71"/>
                <a:gd name="T91" fmla="*/ 33 h 45"/>
                <a:gd name="T92" fmla="*/ 39 w 71"/>
                <a:gd name="T93" fmla="*/ 38 h 45"/>
                <a:gd name="T94" fmla="*/ 59 w 71"/>
                <a:gd name="T95" fmla="*/ 28 h 45"/>
                <a:gd name="T96" fmla="*/ 63 w 71"/>
                <a:gd name="T97"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 h="45">
                  <a:moveTo>
                    <a:pt x="46" y="45"/>
                  </a:moveTo>
                  <a:cubicBezTo>
                    <a:pt x="45" y="45"/>
                    <a:pt x="45" y="45"/>
                    <a:pt x="45" y="45"/>
                  </a:cubicBezTo>
                  <a:cubicBezTo>
                    <a:pt x="44" y="45"/>
                    <a:pt x="44" y="45"/>
                    <a:pt x="44" y="45"/>
                  </a:cubicBezTo>
                  <a:cubicBezTo>
                    <a:pt x="43" y="45"/>
                    <a:pt x="42" y="45"/>
                    <a:pt x="41" y="44"/>
                  </a:cubicBezTo>
                  <a:cubicBezTo>
                    <a:pt x="41" y="43"/>
                    <a:pt x="41" y="42"/>
                    <a:pt x="42" y="41"/>
                  </a:cubicBezTo>
                  <a:cubicBezTo>
                    <a:pt x="41" y="41"/>
                    <a:pt x="40" y="40"/>
                    <a:pt x="39" y="40"/>
                  </a:cubicBezTo>
                  <a:cubicBezTo>
                    <a:pt x="39" y="40"/>
                    <a:pt x="39" y="40"/>
                    <a:pt x="39" y="40"/>
                  </a:cubicBezTo>
                  <a:cubicBezTo>
                    <a:pt x="37" y="40"/>
                    <a:pt x="35" y="39"/>
                    <a:pt x="32" y="36"/>
                  </a:cubicBezTo>
                  <a:cubicBezTo>
                    <a:pt x="31" y="35"/>
                    <a:pt x="30" y="35"/>
                    <a:pt x="30" y="34"/>
                  </a:cubicBezTo>
                  <a:cubicBezTo>
                    <a:pt x="27" y="33"/>
                    <a:pt x="26" y="31"/>
                    <a:pt x="25" y="29"/>
                  </a:cubicBezTo>
                  <a:cubicBezTo>
                    <a:pt x="25" y="28"/>
                    <a:pt x="24" y="26"/>
                    <a:pt x="23" y="25"/>
                  </a:cubicBezTo>
                  <a:cubicBezTo>
                    <a:pt x="23" y="25"/>
                    <a:pt x="23" y="25"/>
                    <a:pt x="22" y="25"/>
                  </a:cubicBezTo>
                  <a:cubicBezTo>
                    <a:pt x="21" y="25"/>
                    <a:pt x="21" y="25"/>
                    <a:pt x="21" y="25"/>
                  </a:cubicBezTo>
                  <a:cubicBezTo>
                    <a:pt x="19" y="25"/>
                    <a:pt x="17" y="25"/>
                    <a:pt x="16" y="24"/>
                  </a:cubicBezTo>
                  <a:cubicBezTo>
                    <a:pt x="16" y="23"/>
                    <a:pt x="16" y="22"/>
                    <a:pt x="16" y="21"/>
                  </a:cubicBezTo>
                  <a:cubicBezTo>
                    <a:pt x="16" y="20"/>
                    <a:pt x="15" y="20"/>
                    <a:pt x="14" y="19"/>
                  </a:cubicBezTo>
                  <a:cubicBezTo>
                    <a:pt x="13" y="18"/>
                    <a:pt x="12" y="18"/>
                    <a:pt x="11" y="17"/>
                  </a:cubicBezTo>
                  <a:cubicBezTo>
                    <a:pt x="11" y="17"/>
                    <a:pt x="11" y="17"/>
                    <a:pt x="11" y="17"/>
                  </a:cubicBezTo>
                  <a:cubicBezTo>
                    <a:pt x="11" y="18"/>
                    <a:pt x="11" y="18"/>
                    <a:pt x="11" y="18"/>
                  </a:cubicBezTo>
                  <a:cubicBezTo>
                    <a:pt x="14" y="21"/>
                    <a:pt x="14" y="21"/>
                    <a:pt x="14" y="21"/>
                  </a:cubicBezTo>
                  <a:cubicBezTo>
                    <a:pt x="10" y="19"/>
                    <a:pt x="10" y="19"/>
                    <a:pt x="10" y="19"/>
                  </a:cubicBezTo>
                  <a:cubicBezTo>
                    <a:pt x="10" y="19"/>
                    <a:pt x="10" y="19"/>
                    <a:pt x="10" y="19"/>
                  </a:cubicBezTo>
                  <a:cubicBezTo>
                    <a:pt x="9" y="20"/>
                    <a:pt x="8" y="20"/>
                    <a:pt x="7" y="21"/>
                  </a:cubicBezTo>
                  <a:cubicBezTo>
                    <a:pt x="6" y="21"/>
                    <a:pt x="6" y="21"/>
                    <a:pt x="6" y="23"/>
                  </a:cubicBezTo>
                  <a:cubicBezTo>
                    <a:pt x="6" y="24"/>
                    <a:pt x="6" y="24"/>
                    <a:pt x="6" y="24"/>
                  </a:cubicBezTo>
                  <a:cubicBezTo>
                    <a:pt x="6" y="25"/>
                    <a:pt x="5" y="25"/>
                    <a:pt x="4" y="25"/>
                  </a:cubicBezTo>
                  <a:cubicBezTo>
                    <a:pt x="2" y="25"/>
                    <a:pt x="0" y="24"/>
                    <a:pt x="0" y="21"/>
                  </a:cubicBezTo>
                  <a:cubicBezTo>
                    <a:pt x="0" y="6"/>
                    <a:pt x="0" y="6"/>
                    <a:pt x="0" y="6"/>
                  </a:cubicBezTo>
                  <a:cubicBezTo>
                    <a:pt x="0" y="3"/>
                    <a:pt x="3" y="2"/>
                    <a:pt x="5" y="1"/>
                  </a:cubicBezTo>
                  <a:cubicBezTo>
                    <a:pt x="6" y="1"/>
                    <a:pt x="7" y="1"/>
                    <a:pt x="8" y="1"/>
                  </a:cubicBezTo>
                  <a:cubicBezTo>
                    <a:pt x="9" y="1"/>
                    <a:pt x="9" y="0"/>
                    <a:pt x="10" y="0"/>
                  </a:cubicBezTo>
                  <a:cubicBezTo>
                    <a:pt x="15" y="0"/>
                    <a:pt x="19" y="5"/>
                    <a:pt x="22" y="8"/>
                  </a:cubicBezTo>
                  <a:cubicBezTo>
                    <a:pt x="23" y="9"/>
                    <a:pt x="24" y="10"/>
                    <a:pt x="25" y="11"/>
                  </a:cubicBezTo>
                  <a:cubicBezTo>
                    <a:pt x="25" y="11"/>
                    <a:pt x="25" y="11"/>
                    <a:pt x="27" y="11"/>
                  </a:cubicBezTo>
                  <a:cubicBezTo>
                    <a:pt x="28" y="11"/>
                    <a:pt x="31" y="11"/>
                    <a:pt x="32" y="11"/>
                  </a:cubicBezTo>
                  <a:cubicBezTo>
                    <a:pt x="33" y="10"/>
                    <a:pt x="34" y="10"/>
                    <a:pt x="35" y="10"/>
                  </a:cubicBezTo>
                  <a:cubicBezTo>
                    <a:pt x="37" y="10"/>
                    <a:pt x="39" y="11"/>
                    <a:pt x="40" y="13"/>
                  </a:cubicBezTo>
                  <a:cubicBezTo>
                    <a:pt x="40" y="14"/>
                    <a:pt x="41" y="14"/>
                    <a:pt x="41" y="14"/>
                  </a:cubicBezTo>
                  <a:cubicBezTo>
                    <a:pt x="42" y="15"/>
                    <a:pt x="42" y="15"/>
                    <a:pt x="42" y="15"/>
                  </a:cubicBezTo>
                  <a:cubicBezTo>
                    <a:pt x="42" y="16"/>
                    <a:pt x="42" y="16"/>
                    <a:pt x="42" y="16"/>
                  </a:cubicBezTo>
                  <a:cubicBezTo>
                    <a:pt x="42" y="16"/>
                    <a:pt x="42" y="16"/>
                    <a:pt x="42" y="17"/>
                  </a:cubicBezTo>
                  <a:cubicBezTo>
                    <a:pt x="42" y="17"/>
                    <a:pt x="41" y="19"/>
                    <a:pt x="42" y="20"/>
                  </a:cubicBezTo>
                  <a:cubicBezTo>
                    <a:pt x="43" y="20"/>
                    <a:pt x="44" y="22"/>
                    <a:pt x="44" y="23"/>
                  </a:cubicBezTo>
                  <a:cubicBezTo>
                    <a:pt x="44" y="23"/>
                    <a:pt x="44" y="23"/>
                    <a:pt x="44" y="23"/>
                  </a:cubicBezTo>
                  <a:cubicBezTo>
                    <a:pt x="45" y="23"/>
                    <a:pt x="47" y="24"/>
                    <a:pt x="48" y="24"/>
                  </a:cubicBezTo>
                  <a:cubicBezTo>
                    <a:pt x="49" y="24"/>
                    <a:pt x="50" y="24"/>
                    <a:pt x="51" y="24"/>
                  </a:cubicBezTo>
                  <a:cubicBezTo>
                    <a:pt x="51" y="24"/>
                    <a:pt x="54" y="22"/>
                    <a:pt x="55" y="21"/>
                  </a:cubicBezTo>
                  <a:cubicBezTo>
                    <a:pt x="55" y="21"/>
                    <a:pt x="56" y="21"/>
                    <a:pt x="56" y="20"/>
                  </a:cubicBezTo>
                  <a:cubicBezTo>
                    <a:pt x="57" y="20"/>
                    <a:pt x="59" y="18"/>
                    <a:pt x="60" y="18"/>
                  </a:cubicBezTo>
                  <a:cubicBezTo>
                    <a:pt x="61" y="18"/>
                    <a:pt x="61" y="18"/>
                    <a:pt x="61" y="18"/>
                  </a:cubicBezTo>
                  <a:cubicBezTo>
                    <a:pt x="61" y="19"/>
                    <a:pt x="61" y="19"/>
                    <a:pt x="61" y="19"/>
                  </a:cubicBezTo>
                  <a:cubicBezTo>
                    <a:pt x="62" y="20"/>
                    <a:pt x="61" y="20"/>
                    <a:pt x="59" y="22"/>
                  </a:cubicBezTo>
                  <a:cubicBezTo>
                    <a:pt x="59" y="22"/>
                    <a:pt x="58" y="22"/>
                    <a:pt x="58" y="23"/>
                  </a:cubicBezTo>
                  <a:cubicBezTo>
                    <a:pt x="59" y="23"/>
                    <a:pt x="59" y="23"/>
                    <a:pt x="60" y="23"/>
                  </a:cubicBezTo>
                  <a:cubicBezTo>
                    <a:pt x="61" y="23"/>
                    <a:pt x="61" y="23"/>
                    <a:pt x="61" y="23"/>
                  </a:cubicBezTo>
                  <a:cubicBezTo>
                    <a:pt x="62" y="20"/>
                    <a:pt x="62" y="20"/>
                    <a:pt x="62" y="20"/>
                  </a:cubicBezTo>
                  <a:cubicBezTo>
                    <a:pt x="63" y="22"/>
                    <a:pt x="63" y="22"/>
                    <a:pt x="63" y="22"/>
                  </a:cubicBezTo>
                  <a:cubicBezTo>
                    <a:pt x="65" y="24"/>
                    <a:pt x="66" y="25"/>
                    <a:pt x="68" y="25"/>
                  </a:cubicBezTo>
                  <a:cubicBezTo>
                    <a:pt x="71" y="26"/>
                    <a:pt x="71" y="26"/>
                    <a:pt x="71" y="26"/>
                  </a:cubicBezTo>
                  <a:cubicBezTo>
                    <a:pt x="69" y="27"/>
                    <a:pt x="69" y="27"/>
                    <a:pt x="69" y="27"/>
                  </a:cubicBezTo>
                  <a:cubicBezTo>
                    <a:pt x="65" y="29"/>
                    <a:pt x="64" y="30"/>
                    <a:pt x="60" y="30"/>
                  </a:cubicBezTo>
                  <a:cubicBezTo>
                    <a:pt x="59" y="30"/>
                    <a:pt x="58" y="30"/>
                    <a:pt x="58" y="30"/>
                  </a:cubicBezTo>
                  <a:cubicBezTo>
                    <a:pt x="57" y="29"/>
                    <a:pt x="57" y="28"/>
                    <a:pt x="57" y="27"/>
                  </a:cubicBezTo>
                  <a:cubicBezTo>
                    <a:pt x="57" y="27"/>
                    <a:pt x="57" y="27"/>
                    <a:pt x="57" y="27"/>
                  </a:cubicBezTo>
                  <a:cubicBezTo>
                    <a:pt x="56" y="27"/>
                    <a:pt x="56" y="28"/>
                    <a:pt x="55" y="28"/>
                  </a:cubicBezTo>
                  <a:cubicBezTo>
                    <a:pt x="54" y="29"/>
                    <a:pt x="52" y="30"/>
                    <a:pt x="51" y="32"/>
                  </a:cubicBezTo>
                  <a:cubicBezTo>
                    <a:pt x="51" y="34"/>
                    <a:pt x="49" y="34"/>
                    <a:pt x="49" y="34"/>
                  </a:cubicBezTo>
                  <a:cubicBezTo>
                    <a:pt x="49" y="34"/>
                    <a:pt x="49" y="34"/>
                    <a:pt x="48" y="34"/>
                  </a:cubicBezTo>
                  <a:cubicBezTo>
                    <a:pt x="48" y="34"/>
                    <a:pt x="48" y="34"/>
                    <a:pt x="48" y="34"/>
                  </a:cubicBezTo>
                  <a:cubicBezTo>
                    <a:pt x="47" y="34"/>
                    <a:pt x="47" y="34"/>
                    <a:pt x="47" y="34"/>
                  </a:cubicBezTo>
                  <a:cubicBezTo>
                    <a:pt x="47" y="34"/>
                    <a:pt x="47" y="34"/>
                    <a:pt x="47" y="34"/>
                  </a:cubicBezTo>
                  <a:cubicBezTo>
                    <a:pt x="48" y="35"/>
                    <a:pt x="49" y="35"/>
                    <a:pt x="49" y="37"/>
                  </a:cubicBezTo>
                  <a:cubicBezTo>
                    <a:pt x="49" y="37"/>
                    <a:pt x="49" y="38"/>
                    <a:pt x="50" y="38"/>
                  </a:cubicBezTo>
                  <a:cubicBezTo>
                    <a:pt x="50" y="39"/>
                    <a:pt x="50" y="40"/>
                    <a:pt x="49" y="42"/>
                  </a:cubicBezTo>
                  <a:cubicBezTo>
                    <a:pt x="49" y="42"/>
                    <a:pt x="49" y="43"/>
                    <a:pt x="49" y="43"/>
                  </a:cubicBezTo>
                  <a:cubicBezTo>
                    <a:pt x="48" y="44"/>
                    <a:pt x="47" y="45"/>
                    <a:pt x="46" y="45"/>
                  </a:cubicBezTo>
                  <a:close/>
                  <a:moveTo>
                    <a:pt x="39" y="38"/>
                  </a:moveTo>
                  <a:cubicBezTo>
                    <a:pt x="40" y="38"/>
                    <a:pt x="43" y="39"/>
                    <a:pt x="43" y="40"/>
                  </a:cubicBezTo>
                  <a:cubicBezTo>
                    <a:pt x="44" y="41"/>
                    <a:pt x="44" y="41"/>
                    <a:pt x="43" y="42"/>
                  </a:cubicBezTo>
                  <a:cubicBezTo>
                    <a:pt x="43" y="43"/>
                    <a:pt x="43" y="43"/>
                    <a:pt x="43" y="43"/>
                  </a:cubicBezTo>
                  <a:cubicBezTo>
                    <a:pt x="43" y="43"/>
                    <a:pt x="44" y="43"/>
                    <a:pt x="45" y="43"/>
                  </a:cubicBezTo>
                  <a:cubicBezTo>
                    <a:pt x="45" y="43"/>
                    <a:pt x="45" y="43"/>
                    <a:pt x="45" y="43"/>
                  </a:cubicBezTo>
                  <a:cubicBezTo>
                    <a:pt x="46" y="44"/>
                    <a:pt x="46" y="43"/>
                    <a:pt x="47" y="42"/>
                  </a:cubicBezTo>
                  <a:cubicBezTo>
                    <a:pt x="47" y="42"/>
                    <a:pt x="47" y="41"/>
                    <a:pt x="48" y="41"/>
                  </a:cubicBezTo>
                  <a:cubicBezTo>
                    <a:pt x="48" y="40"/>
                    <a:pt x="48" y="40"/>
                    <a:pt x="48" y="39"/>
                  </a:cubicBezTo>
                  <a:cubicBezTo>
                    <a:pt x="48" y="39"/>
                    <a:pt x="47" y="38"/>
                    <a:pt x="47" y="36"/>
                  </a:cubicBezTo>
                  <a:cubicBezTo>
                    <a:pt x="47" y="37"/>
                    <a:pt x="47" y="36"/>
                    <a:pt x="47" y="36"/>
                  </a:cubicBezTo>
                  <a:cubicBezTo>
                    <a:pt x="46" y="36"/>
                    <a:pt x="45" y="35"/>
                    <a:pt x="45" y="35"/>
                  </a:cubicBezTo>
                  <a:cubicBezTo>
                    <a:pt x="45" y="34"/>
                    <a:pt x="45" y="33"/>
                    <a:pt x="45" y="33"/>
                  </a:cubicBezTo>
                  <a:cubicBezTo>
                    <a:pt x="46" y="32"/>
                    <a:pt x="47" y="32"/>
                    <a:pt x="48" y="32"/>
                  </a:cubicBezTo>
                  <a:cubicBezTo>
                    <a:pt x="48" y="32"/>
                    <a:pt x="48" y="32"/>
                    <a:pt x="48" y="32"/>
                  </a:cubicBezTo>
                  <a:cubicBezTo>
                    <a:pt x="49" y="32"/>
                    <a:pt x="49" y="32"/>
                    <a:pt x="50" y="32"/>
                  </a:cubicBezTo>
                  <a:cubicBezTo>
                    <a:pt x="51" y="29"/>
                    <a:pt x="52" y="28"/>
                    <a:pt x="54" y="26"/>
                  </a:cubicBezTo>
                  <a:cubicBezTo>
                    <a:pt x="55" y="26"/>
                    <a:pt x="55" y="26"/>
                    <a:pt x="56" y="25"/>
                  </a:cubicBezTo>
                  <a:cubicBezTo>
                    <a:pt x="57" y="25"/>
                    <a:pt x="57" y="25"/>
                    <a:pt x="58" y="24"/>
                  </a:cubicBezTo>
                  <a:cubicBezTo>
                    <a:pt x="57" y="24"/>
                    <a:pt x="57" y="24"/>
                    <a:pt x="57" y="23"/>
                  </a:cubicBezTo>
                  <a:cubicBezTo>
                    <a:pt x="57" y="23"/>
                    <a:pt x="57" y="23"/>
                    <a:pt x="57" y="22"/>
                  </a:cubicBezTo>
                  <a:cubicBezTo>
                    <a:pt x="56" y="23"/>
                    <a:pt x="56" y="23"/>
                    <a:pt x="56" y="23"/>
                  </a:cubicBezTo>
                  <a:cubicBezTo>
                    <a:pt x="53" y="25"/>
                    <a:pt x="52" y="26"/>
                    <a:pt x="51" y="26"/>
                  </a:cubicBezTo>
                  <a:cubicBezTo>
                    <a:pt x="50" y="26"/>
                    <a:pt x="49" y="26"/>
                    <a:pt x="48" y="26"/>
                  </a:cubicBezTo>
                  <a:cubicBezTo>
                    <a:pt x="46" y="26"/>
                    <a:pt x="45" y="25"/>
                    <a:pt x="45" y="25"/>
                  </a:cubicBezTo>
                  <a:cubicBezTo>
                    <a:pt x="44" y="25"/>
                    <a:pt x="44" y="25"/>
                    <a:pt x="44" y="25"/>
                  </a:cubicBezTo>
                  <a:cubicBezTo>
                    <a:pt x="43" y="25"/>
                    <a:pt x="43" y="24"/>
                    <a:pt x="42" y="23"/>
                  </a:cubicBezTo>
                  <a:cubicBezTo>
                    <a:pt x="42" y="22"/>
                    <a:pt x="42" y="22"/>
                    <a:pt x="41" y="22"/>
                  </a:cubicBezTo>
                  <a:cubicBezTo>
                    <a:pt x="41" y="22"/>
                    <a:pt x="40" y="21"/>
                    <a:pt x="40" y="21"/>
                  </a:cubicBezTo>
                  <a:cubicBezTo>
                    <a:pt x="39" y="20"/>
                    <a:pt x="40" y="18"/>
                    <a:pt x="40" y="16"/>
                  </a:cubicBezTo>
                  <a:cubicBezTo>
                    <a:pt x="40" y="16"/>
                    <a:pt x="40" y="16"/>
                    <a:pt x="40" y="16"/>
                  </a:cubicBezTo>
                  <a:cubicBezTo>
                    <a:pt x="39" y="16"/>
                    <a:pt x="39" y="15"/>
                    <a:pt x="38" y="14"/>
                  </a:cubicBezTo>
                  <a:cubicBezTo>
                    <a:pt x="37" y="13"/>
                    <a:pt x="36" y="12"/>
                    <a:pt x="35" y="12"/>
                  </a:cubicBezTo>
                  <a:cubicBezTo>
                    <a:pt x="35" y="12"/>
                    <a:pt x="34" y="12"/>
                    <a:pt x="33" y="12"/>
                  </a:cubicBezTo>
                  <a:cubicBezTo>
                    <a:pt x="31" y="13"/>
                    <a:pt x="29" y="13"/>
                    <a:pt x="27" y="13"/>
                  </a:cubicBezTo>
                  <a:cubicBezTo>
                    <a:pt x="25" y="13"/>
                    <a:pt x="24" y="13"/>
                    <a:pt x="23" y="12"/>
                  </a:cubicBezTo>
                  <a:cubicBezTo>
                    <a:pt x="23" y="12"/>
                    <a:pt x="22" y="11"/>
                    <a:pt x="21" y="10"/>
                  </a:cubicBezTo>
                  <a:cubicBezTo>
                    <a:pt x="18" y="6"/>
                    <a:pt x="14" y="2"/>
                    <a:pt x="10" y="2"/>
                  </a:cubicBezTo>
                  <a:cubicBezTo>
                    <a:pt x="10" y="2"/>
                    <a:pt x="9" y="2"/>
                    <a:pt x="8" y="3"/>
                  </a:cubicBezTo>
                  <a:cubicBezTo>
                    <a:pt x="7" y="3"/>
                    <a:pt x="7" y="3"/>
                    <a:pt x="6" y="3"/>
                  </a:cubicBezTo>
                  <a:cubicBezTo>
                    <a:pt x="3" y="4"/>
                    <a:pt x="2" y="4"/>
                    <a:pt x="2" y="6"/>
                  </a:cubicBezTo>
                  <a:cubicBezTo>
                    <a:pt x="2" y="21"/>
                    <a:pt x="2" y="21"/>
                    <a:pt x="2" y="21"/>
                  </a:cubicBezTo>
                  <a:cubicBezTo>
                    <a:pt x="2" y="23"/>
                    <a:pt x="4" y="23"/>
                    <a:pt x="4" y="23"/>
                  </a:cubicBezTo>
                  <a:cubicBezTo>
                    <a:pt x="4" y="20"/>
                    <a:pt x="5" y="19"/>
                    <a:pt x="7" y="19"/>
                  </a:cubicBezTo>
                  <a:cubicBezTo>
                    <a:pt x="7" y="19"/>
                    <a:pt x="8" y="18"/>
                    <a:pt x="8" y="17"/>
                  </a:cubicBezTo>
                  <a:cubicBezTo>
                    <a:pt x="8" y="16"/>
                    <a:pt x="8" y="16"/>
                    <a:pt x="8" y="16"/>
                  </a:cubicBezTo>
                  <a:cubicBezTo>
                    <a:pt x="9" y="16"/>
                    <a:pt x="9" y="16"/>
                    <a:pt x="9" y="16"/>
                  </a:cubicBezTo>
                  <a:cubicBezTo>
                    <a:pt x="9" y="16"/>
                    <a:pt x="9" y="16"/>
                    <a:pt x="9" y="16"/>
                  </a:cubicBezTo>
                  <a:cubicBezTo>
                    <a:pt x="9" y="16"/>
                    <a:pt x="10" y="16"/>
                    <a:pt x="10" y="16"/>
                  </a:cubicBezTo>
                  <a:cubicBezTo>
                    <a:pt x="10" y="16"/>
                    <a:pt x="10" y="16"/>
                    <a:pt x="10" y="15"/>
                  </a:cubicBezTo>
                  <a:cubicBezTo>
                    <a:pt x="11" y="15"/>
                    <a:pt x="11" y="15"/>
                    <a:pt x="11" y="15"/>
                  </a:cubicBezTo>
                  <a:cubicBezTo>
                    <a:pt x="12" y="15"/>
                    <a:pt x="12" y="15"/>
                    <a:pt x="12" y="15"/>
                  </a:cubicBezTo>
                  <a:cubicBezTo>
                    <a:pt x="13" y="16"/>
                    <a:pt x="14" y="17"/>
                    <a:pt x="15" y="17"/>
                  </a:cubicBezTo>
                  <a:cubicBezTo>
                    <a:pt x="16" y="18"/>
                    <a:pt x="18" y="19"/>
                    <a:pt x="18" y="21"/>
                  </a:cubicBezTo>
                  <a:cubicBezTo>
                    <a:pt x="19" y="21"/>
                    <a:pt x="19" y="21"/>
                    <a:pt x="19" y="21"/>
                  </a:cubicBezTo>
                  <a:cubicBezTo>
                    <a:pt x="18" y="22"/>
                    <a:pt x="18" y="22"/>
                    <a:pt x="18" y="22"/>
                  </a:cubicBezTo>
                  <a:cubicBezTo>
                    <a:pt x="18" y="22"/>
                    <a:pt x="18" y="23"/>
                    <a:pt x="18" y="23"/>
                  </a:cubicBezTo>
                  <a:cubicBezTo>
                    <a:pt x="18" y="23"/>
                    <a:pt x="18" y="23"/>
                    <a:pt x="21" y="23"/>
                  </a:cubicBezTo>
                  <a:cubicBezTo>
                    <a:pt x="22" y="23"/>
                    <a:pt x="22" y="23"/>
                    <a:pt x="22" y="23"/>
                  </a:cubicBezTo>
                  <a:cubicBezTo>
                    <a:pt x="23" y="23"/>
                    <a:pt x="24" y="23"/>
                    <a:pt x="24" y="24"/>
                  </a:cubicBezTo>
                  <a:cubicBezTo>
                    <a:pt x="26" y="25"/>
                    <a:pt x="26" y="27"/>
                    <a:pt x="27" y="28"/>
                  </a:cubicBezTo>
                  <a:cubicBezTo>
                    <a:pt x="28" y="30"/>
                    <a:pt x="29" y="31"/>
                    <a:pt x="31" y="33"/>
                  </a:cubicBezTo>
                  <a:cubicBezTo>
                    <a:pt x="32" y="33"/>
                    <a:pt x="32" y="34"/>
                    <a:pt x="34" y="35"/>
                  </a:cubicBezTo>
                  <a:cubicBezTo>
                    <a:pt x="35" y="36"/>
                    <a:pt x="38" y="38"/>
                    <a:pt x="39" y="38"/>
                  </a:cubicBezTo>
                  <a:cubicBezTo>
                    <a:pt x="39" y="38"/>
                    <a:pt x="39" y="38"/>
                    <a:pt x="39" y="38"/>
                  </a:cubicBezTo>
                  <a:close/>
                  <a:moveTo>
                    <a:pt x="59" y="25"/>
                  </a:moveTo>
                  <a:cubicBezTo>
                    <a:pt x="59" y="26"/>
                    <a:pt x="59" y="26"/>
                    <a:pt x="59" y="27"/>
                  </a:cubicBezTo>
                  <a:cubicBezTo>
                    <a:pt x="59" y="27"/>
                    <a:pt x="59" y="28"/>
                    <a:pt x="59" y="28"/>
                  </a:cubicBezTo>
                  <a:cubicBezTo>
                    <a:pt x="59" y="28"/>
                    <a:pt x="59" y="28"/>
                    <a:pt x="60" y="28"/>
                  </a:cubicBezTo>
                  <a:cubicBezTo>
                    <a:pt x="62" y="28"/>
                    <a:pt x="64" y="28"/>
                    <a:pt x="66" y="27"/>
                  </a:cubicBezTo>
                  <a:cubicBezTo>
                    <a:pt x="65" y="26"/>
                    <a:pt x="64" y="26"/>
                    <a:pt x="63" y="25"/>
                  </a:cubicBezTo>
                  <a:cubicBezTo>
                    <a:pt x="62" y="25"/>
                    <a:pt x="60" y="26"/>
                    <a:pt x="59" y="2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5" name="Freeform 706"/>
            <p:cNvSpPr/>
            <p:nvPr/>
          </p:nvSpPr>
          <p:spPr bwMode="auto">
            <a:xfrm>
              <a:off x="5022851" y="2047702"/>
              <a:ext cx="439738" cy="238125"/>
            </a:xfrm>
            <a:custGeom>
              <a:avLst/>
              <a:gdLst>
                <a:gd name="T0" fmla="*/ 32 w 161"/>
                <a:gd name="T1" fmla="*/ 79 h 87"/>
                <a:gd name="T2" fmla="*/ 38 w 161"/>
                <a:gd name="T3" fmla="*/ 70 h 87"/>
                <a:gd name="T4" fmla="*/ 52 w 161"/>
                <a:gd name="T5" fmla="*/ 63 h 87"/>
                <a:gd name="T6" fmla="*/ 71 w 161"/>
                <a:gd name="T7" fmla="*/ 71 h 87"/>
                <a:gd name="T8" fmla="*/ 78 w 161"/>
                <a:gd name="T9" fmla="*/ 81 h 87"/>
                <a:gd name="T10" fmla="*/ 81 w 161"/>
                <a:gd name="T11" fmla="*/ 84 h 87"/>
                <a:gd name="T12" fmla="*/ 90 w 161"/>
                <a:gd name="T13" fmla="*/ 83 h 87"/>
                <a:gd name="T14" fmla="*/ 97 w 161"/>
                <a:gd name="T15" fmla="*/ 77 h 87"/>
                <a:gd name="T16" fmla="*/ 106 w 161"/>
                <a:gd name="T17" fmla="*/ 78 h 87"/>
                <a:gd name="T18" fmla="*/ 126 w 161"/>
                <a:gd name="T19" fmla="*/ 76 h 87"/>
                <a:gd name="T20" fmla="*/ 132 w 161"/>
                <a:gd name="T21" fmla="*/ 65 h 87"/>
                <a:gd name="T22" fmla="*/ 141 w 161"/>
                <a:gd name="T23" fmla="*/ 60 h 87"/>
                <a:gd name="T24" fmla="*/ 148 w 161"/>
                <a:gd name="T25" fmla="*/ 53 h 87"/>
                <a:gd name="T26" fmla="*/ 154 w 161"/>
                <a:gd name="T27" fmla="*/ 48 h 87"/>
                <a:gd name="T28" fmla="*/ 160 w 161"/>
                <a:gd name="T29" fmla="*/ 40 h 87"/>
                <a:gd name="T30" fmla="*/ 152 w 161"/>
                <a:gd name="T31" fmla="*/ 36 h 87"/>
                <a:gd name="T32" fmla="*/ 146 w 161"/>
                <a:gd name="T33" fmla="*/ 29 h 87"/>
                <a:gd name="T34" fmla="*/ 135 w 161"/>
                <a:gd name="T35" fmla="*/ 27 h 87"/>
                <a:gd name="T36" fmla="*/ 124 w 161"/>
                <a:gd name="T37" fmla="*/ 15 h 87"/>
                <a:gd name="T38" fmla="*/ 119 w 161"/>
                <a:gd name="T39" fmla="*/ 7 h 87"/>
                <a:gd name="T40" fmla="*/ 106 w 161"/>
                <a:gd name="T41" fmla="*/ 13 h 87"/>
                <a:gd name="T42" fmla="*/ 103 w 161"/>
                <a:gd name="T43" fmla="*/ 9 h 87"/>
                <a:gd name="T44" fmla="*/ 102 w 161"/>
                <a:gd name="T45" fmla="*/ 10 h 87"/>
                <a:gd name="T46" fmla="*/ 97 w 161"/>
                <a:gd name="T47" fmla="*/ 8 h 87"/>
                <a:gd name="T48" fmla="*/ 92 w 161"/>
                <a:gd name="T49" fmla="*/ 1 h 87"/>
                <a:gd name="T50" fmla="*/ 86 w 161"/>
                <a:gd name="T51" fmla="*/ 3 h 87"/>
                <a:gd name="T52" fmla="*/ 74 w 161"/>
                <a:gd name="T53" fmla="*/ 7 h 87"/>
                <a:gd name="T54" fmla="*/ 67 w 161"/>
                <a:gd name="T55" fmla="*/ 9 h 87"/>
                <a:gd name="T56" fmla="*/ 58 w 161"/>
                <a:gd name="T57" fmla="*/ 10 h 87"/>
                <a:gd name="T58" fmla="*/ 60 w 161"/>
                <a:gd name="T59" fmla="*/ 13 h 87"/>
                <a:gd name="T60" fmla="*/ 56 w 161"/>
                <a:gd name="T61" fmla="*/ 18 h 87"/>
                <a:gd name="T62" fmla="*/ 54 w 161"/>
                <a:gd name="T63" fmla="*/ 23 h 87"/>
                <a:gd name="T64" fmla="*/ 55 w 161"/>
                <a:gd name="T65" fmla="*/ 31 h 87"/>
                <a:gd name="T66" fmla="*/ 47 w 161"/>
                <a:gd name="T67" fmla="*/ 28 h 87"/>
                <a:gd name="T68" fmla="*/ 41 w 161"/>
                <a:gd name="T69" fmla="*/ 29 h 87"/>
                <a:gd name="T70" fmla="*/ 33 w 161"/>
                <a:gd name="T71" fmla="*/ 32 h 87"/>
                <a:gd name="T72" fmla="*/ 26 w 161"/>
                <a:gd name="T73" fmla="*/ 26 h 87"/>
                <a:gd name="T74" fmla="*/ 16 w 161"/>
                <a:gd name="T75" fmla="*/ 27 h 87"/>
                <a:gd name="T76" fmla="*/ 9 w 161"/>
                <a:gd name="T77" fmla="*/ 31 h 87"/>
                <a:gd name="T78" fmla="*/ 5 w 161"/>
                <a:gd name="T79" fmla="*/ 32 h 87"/>
                <a:gd name="T80" fmla="*/ 2 w 161"/>
                <a:gd name="T81" fmla="*/ 41 h 87"/>
                <a:gd name="T82" fmla="*/ 4 w 161"/>
                <a:gd name="T83" fmla="*/ 49 h 87"/>
                <a:gd name="T84" fmla="*/ 11 w 161"/>
                <a:gd name="T85" fmla="*/ 55 h 87"/>
                <a:gd name="T86" fmla="*/ 27 w 161"/>
                <a:gd name="T87" fmla="*/ 54 h 87"/>
                <a:gd name="T88" fmla="*/ 32 w 161"/>
                <a:gd name="T89" fmla="*/ 64 h 87"/>
                <a:gd name="T90" fmla="*/ 15 w 161"/>
                <a:gd name="T91" fmla="*/ 67 h 87"/>
                <a:gd name="T92" fmla="*/ 19 w 161"/>
                <a:gd name="T93" fmla="*/ 7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1" h="87">
                  <a:moveTo>
                    <a:pt x="24" y="81"/>
                  </a:moveTo>
                  <a:cubicBezTo>
                    <a:pt x="26" y="79"/>
                    <a:pt x="30" y="78"/>
                    <a:pt x="32" y="79"/>
                  </a:cubicBezTo>
                  <a:cubicBezTo>
                    <a:pt x="32" y="79"/>
                    <a:pt x="38" y="87"/>
                    <a:pt x="38" y="83"/>
                  </a:cubicBezTo>
                  <a:cubicBezTo>
                    <a:pt x="38" y="79"/>
                    <a:pt x="38" y="75"/>
                    <a:pt x="38" y="70"/>
                  </a:cubicBezTo>
                  <a:cubicBezTo>
                    <a:pt x="38" y="65"/>
                    <a:pt x="37" y="64"/>
                    <a:pt x="42" y="63"/>
                  </a:cubicBezTo>
                  <a:cubicBezTo>
                    <a:pt x="46" y="61"/>
                    <a:pt x="48" y="60"/>
                    <a:pt x="52" y="63"/>
                  </a:cubicBezTo>
                  <a:cubicBezTo>
                    <a:pt x="55" y="65"/>
                    <a:pt x="57" y="68"/>
                    <a:pt x="60" y="71"/>
                  </a:cubicBezTo>
                  <a:cubicBezTo>
                    <a:pt x="63" y="73"/>
                    <a:pt x="68" y="72"/>
                    <a:pt x="71" y="71"/>
                  </a:cubicBezTo>
                  <a:cubicBezTo>
                    <a:pt x="75" y="71"/>
                    <a:pt x="75" y="75"/>
                    <a:pt x="78" y="75"/>
                  </a:cubicBezTo>
                  <a:cubicBezTo>
                    <a:pt x="78" y="77"/>
                    <a:pt x="77" y="79"/>
                    <a:pt x="78" y="81"/>
                  </a:cubicBezTo>
                  <a:cubicBezTo>
                    <a:pt x="78" y="81"/>
                    <a:pt x="80" y="81"/>
                    <a:pt x="80" y="81"/>
                  </a:cubicBezTo>
                  <a:cubicBezTo>
                    <a:pt x="80" y="82"/>
                    <a:pt x="80" y="83"/>
                    <a:pt x="81" y="84"/>
                  </a:cubicBezTo>
                  <a:cubicBezTo>
                    <a:pt x="81" y="85"/>
                    <a:pt x="84" y="84"/>
                    <a:pt x="85" y="84"/>
                  </a:cubicBezTo>
                  <a:cubicBezTo>
                    <a:pt x="88" y="85"/>
                    <a:pt x="88" y="85"/>
                    <a:pt x="90" y="83"/>
                  </a:cubicBezTo>
                  <a:cubicBezTo>
                    <a:pt x="92" y="82"/>
                    <a:pt x="93" y="81"/>
                    <a:pt x="94" y="80"/>
                  </a:cubicBezTo>
                  <a:cubicBezTo>
                    <a:pt x="95" y="79"/>
                    <a:pt x="96" y="78"/>
                    <a:pt x="97" y="77"/>
                  </a:cubicBezTo>
                  <a:cubicBezTo>
                    <a:pt x="98" y="76"/>
                    <a:pt x="98" y="76"/>
                    <a:pt x="101" y="76"/>
                  </a:cubicBezTo>
                  <a:cubicBezTo>
                    <a:pt x="103" y="76"/>
                    <a:pt x="104" y="77"/>
                    <a:pt x="106" y="78"/>
                  </a:cubicBezTo>
                  <a:cubicBezTo>
                    <a:pt x="106" y="72"/>
                    <a:pt x="115" y="75"/>
                    <a:pt x="119" y="75"/>
                  </a:cubicBezTo>
                  <a:cubicBezTo>
                    <a:pt x="121" y="75"/>
                    <a:pt x="123" y="75"/>
                    <a:pt x="126" y="76"/>
                  </a:cubicBezTo>
                  <a:cubicBezTo>
                    <a:pt x="129" y="76"/>
                    <a:pt x="130" y="78"/>
                    <a:pt x="133" y="78"/>
                  </a:cubicBezTo>
                  <a:cubicBezTo>
                    <a:pt x="134" y="74"/>
                    <a:pt x="135" y="69"/>
                    <a:pt x="132" y="65"/>
                  </a:cubicBezTo>
                  <a:cubicBezTo>
                    <a:pt x="134" y="65"/>
                    <a:pt x="136" y="64"/>
                    <a:pt x="138" y="64"/>
                  </a:cubicBezTo>
                  <a:cubicBezTo>
                    <a:pt x="141" y="63"/>
                    <a:pt x="141" y="63"/>
                    <a:pt x="141" y="60"/>
                  </a:cubicBezTo>
                  <a:cubicBezTo>
                    <a:pt x="141" y="58"/>
                    <a:pt x="142" y="56"/>
                    <a:pt x="143" y="54"/>
                  </a:cubicBezTo>
                  <a:cubicBezTo>
                    <a:pt x="144" y="51"/>
                    <a:pt x="145" y="52"/>
                    <a:pt x="148" y="53"/>
                  </a:cubicBezTo>
                  <a:cubicBezTo>
                    <a:pt x="151" y="53"/>
                    <a:pt x="150" y="54"/>
                    <a:pt x="153" y="53"/>
                  </a:cubicBezTo>
                  <a:cubicBezTo>
                    <a:pt x="155" y="52"/>
                    <a:pt x="153" y="50"/>
                    <a:pt x="154" y="48"/>
                  </a:cubicBezTo>
                  <a:cubicBezTo>
                    <a:pt x="155" y="44"/>
                    <a:pt x="157" y="47"/>
                    <a:pt x="158" y="45"/>
                  </a:cubicBezTo>
                  <a:cubicBezTo>
                    <a:pt x="158" y="44"/>
                    <a:pt x="161" y="41"/>
                    <a:pt x="160" y="40"/>
                  </a:cubicBezTo>
                  <a:cubicBezTo>
                    <a:pt x="159" y="39"/>
                    <a:pt x="158" y="36"/>
                    <a:pt x="157" y="38"/>
                  </a:cubicBezTo>
                  <a:cubicBezTo>
                    <a:pt x="156" y="40"/>
                    <a:pt x="153" y="37"/>
                    <a:pt x="152" y="36"/>
                  </a:cubicBezTo>
                  <a:cubicBezTo>
                    <a:pt x="151" y="35"/>
                    <a:pt x="150" y="35"/>
                    <a:pt x="149" y="34"/>
                  </a:cubicBezTo>
                  <a:cubicBezTo>
                    <a:pt x="148" y="32"/>
                    <a:pt x="149" y="30"/>
                    <a:pt x="146" y="29"/>
                  </a:cubicBezTo>
                  <a:cubicBezTo>
                    <a:pt x="143" y="29"/>
                    <a:pt x="141" y="33"/>
                    <a:pt x="138" y="31"/>
                  </a:cubicBezTo>
                  <a:cubicBezTo>
                    <a:pt x="137" y="30"/>
                    <a:pt x="137" y="27"/>
                    <a:pt x="135" y="27"/>
                  </a:cubicBezTo>
                  <a:cubicBezTo>
                    <a:pt x="134" y="28"/>
                    <a:pt x="133" y="30"/>
                    <a:pt x="133" y="30"/>
                  </a:cubicBezTo>
                  <a:cubicBezTo>
                    <a:pt x="130" y="25"/>
                    <a:pt x="127" y="20"/>
                    <a:pt x="124" y="15"/>
                  </a:cubicBezTo>
                  <a:cubicBezTo>
                    <a:pt x="123" y="13"/>
                    <a:pt x="121" y="12"/>
                    <a:pt x="119" y="11"/>
                  </a:cubicBezTo>
                  <a:cubicBezTo>
                    <a:pt x="118" y="9"/>
                    <a:pt x="119" y="8"/>
                    <a:pt x="119" y="7"/>
                  </a:cubicBezTo>
                  <a:cubicBezTo>
                    <a:pt x="117" y="9"/>
                    <a:pt x="111" y="10"/>
                    <a:pt x="111" y="13"/>
                  </a:cubicBezTo>
                  <a:cubicBezTo>
                    <a:pt x="109" y="12"/>
                    <a:pt x="108" y="12"/>
                    <a:pt x="106" y="13"/>
                  </a:cubicBezTo>
                  <a:cubicBezTo>
                    <a:pt x="106" y="12"/>
                    <a:pt x="107" y="11"/>
                    <a:pt x="107" y="10"/>
                  </a:cubicBezTo>
                  <a:cubicBezTo>
                    <a:pt x="106" y="11"/>
                    <a:pt x="104" y="10"/>
                    <a:pt x="103" y="9"/>
                  </a:cubicBezTo>
                  <a:cubicBezTo>
                    <a:pt x="103" y="10"/>
                    <a:pt x="103" y="10"/>
                    <a:pt x="103" y="10"/>
                  </a:cubicBezTo>
                  <a:cubicBezTo>
                    <a:pt x="103" y="10"/>
                    <a:pt x="103" y="10"/>
                    <a:pt x="102" y="10"/>
                  </a:cubicBezTo>
                  <a:cubicBezTo>
                    <a:pt x="102" y="9"/>
                    <a:pt x="102" y="8"/>
                    <a:pt x="101" y="7"/>
                  </a:cubicBezTo>
                  <a:cubicBezTo>
                    <a:pt x="101" y="10"/>
                    <a:pt x="98" y="9"/>
                    <a:pt x="97" y="8"/>
                  </a:cubicBezTo>
                  <a:cubicBezTo>
                    <a:pt x="98" y="9"/>
                    <a:pt x="97" y="3"/>
                    <a:pt x="97" y="3"/>
                  </a:cubicBezTo>
                  <a:cubicBezTo>
                    <a:pt x="96" y="0"/>
                    <a:pt x="94" y="2"/>
                    <a:pt x="92" y="1"/>
                  </a:cubicBezTo>
                  <a:cubicBezTo>
                    <a:pt x="90" y="0"/>
                    <a:pt x="89" y="1"/>
                    <a:pt x="87" y="2"/>
                  </a:cubicBezTo>
                  <a:cubicBezTo>
                    <a:pt x="86" y="2"/>
                    <a:pt x="86" y="3"/>
                    <a:pt x="86" y="3"/>
                  </a:cubicBezTo>
                  <a:cubicBezTo>
                    <a:pt x="84" y="4"/>
                    <a:pt x="82" y="4"/>
                    <a:pt x="81" y="5"/>
                  </a:cubicBezTo>
                  <a:cubicBezTo>
                    <a:pt x="79" y="5"/>
                    <a:pt x="75" y="5"/>
                    <a:pt x="74" y="7"/>
                  </a:cubicBezTo>
                  <a:cubicBezTo>
                    <a:pt x="74" y="7"/>
                    <a:pt x="70" y="9"/>
                    <a:pt x="70" y="9"/>
                  </a:cubicBezTo>
                  <a:cubicBezTo>
                    <a:pt x="68" y="9"/>
                    <a:pt x="68" y="8"/>
                    <a:pt x="67" y="9"/>
                  </a:cubicBezTo>
                  <a:cubicBezTo>
                    <a:pt x="66" y="10"/>
                    <a:pt x="65" y="10"/>
                    <a:pt x="64" y="11"/>
                  </a:cubicBezTo>
                  <a:cubicBezTo>
                    <a:pt x="62" y="10"/>
                    <a:pt x="59" y="10"/>
                    <a:pt x="58" y="10"/>
                  </a:cubicBezTo>
                  <a:cubicBezTo>
                    <a:pt x="58" y="11"/>
                    <a:pt x="58" y="11"/>
                    <a:pt x="58" y="13"/>
                  </a:cubicBezTo>
                  <a:cubicBezTo>
                    <a:pt x="59" y="12"/>
                    <a:pt x="59" y="13"/>
                    <a:pt x="60" y="13"/>
                  </a:cubicBezTo>
                  <a:cubicBezTo>
                    <a:pt x="56" y="15"/>
                    <a:pt x="61" y="14"/>
                    <a:pt x="62" y="16"/>
                  </a:cubicBezTo>
                  <a:cubicBezTo>
                    <a:pt x="60" y="17"/>
                    <a:pt x="58" y="16"/>
                    <a:pt x="56" y="18"/>
                  </a:cubicBezTo>
                  <a:cubicBezTo>
                    <a:pt x="56" y="18"/>
                    <a:pt x="58" y="20"/>
                    <a:pt x="57" y="21"/>
                  </a:cubicBezTo>
                  <a:cubicBezTo>
                    <a:pt x="57" y="22"/>
                    <a:pt x="54" y="23"/>
                    <a:pt x="54" y="23"/>
                  </a:cubicBezTo>
                  <a:cubicBezTo>
                    <a:pt x="55" y="25"/>
                    <a:pt x="58" y="27"/>
                    <a:pt x="60" y="27"/>
                  </a:cubicBezTo>
                  <a:cubicBezTo>
                    <a:pt x="60" y="29"/>
                    <a:pt x="58" y="33"/>
                    <a:pt x="55" y="31"/>
                  </a:cubicBezTo>
                  <a:cubicBezTo>
                    <a:pt x="53" y="30"/>
                    <a:pt x="52" y="33"/>
                    <a:pt x="51" y="31"/>
                  </a:cubicBezTo>
                  <a:cubicBezTo>
                    <a:pt x="48" y="32"/>
                    <a:pt x="49" y="29"/>
                    <a:pt x="47" y="28"/>
                  </a:cubicBezTo>
                  <a:cubicBezTo>
                    <a:pt x="45" y="28"/>
                    <a:pt x="45" y="30"/>
                    <a:pt x="44" y="30"/>
                  </a:cubicBezTo>
                  <a:cubicBezTo>
                    <a:pt x="44" y="30"/>
                    <a:pt x="41" y="27"/>
                    <a:pt x="41" y="29"/>
                  </a:cubicBezTo>
                  <a:cubicBezTo>
                    <a:pt x="41" y="30"/>
                    <a:pt x="37" y="32"/>
                    <a:pt x="35" y="31"/>
                  </a:cubicBezTo>
                  <a:cubicBezTo>
                    <a:pt x="34" y="30"/>
                    <a:pt x="32" y="27"/>
                    <a:pt x="33" y="32"/>
                  </a:cubicBezTo>
                  <a:cubicBezTo>
                    <a:pt x="33" y="32"/>
                    <a:pt x="32" y="32"/>
                    <a:pt x="32" y="32"/>
                  </a:cubicBezTo>
                  <a:cubicBezTo>
                    <a:pt x="32" y="29"/>
                    <a:pt x="29" y="26"/>
                    <a:pt x="26" y="26"/>
                  </a:cubicBezTo>
                  <a:cubicBezTo>
                    <a:pt x="24" y="26"/>
                    <a:pt x="23" y="22"/>
                    <a:pt x="21" y="26"/>
                  </a:cubicBezTo>
                  <a:cubicBezTo>
                    <a:pt x="19" y="25"/>
                    <a:pt x="18" y="24"/>
                    <a:pt x="16" y="27"/>
                  </a:cubicBezTo>
                  <a:cubicBezTo>
                    <a:pt x="15" y="28"/>
                    <a:pt x="12" y="28"/>
                    <a:pt x="12" y="29"/>
                  </a:cubicBezTo>
                  <a:cubicBezTo>
                    <a:pt x="12" y="31"/>
                    <a:pt x="10" y="31"/>
                    <a:pt x="9" y="31"/>
                  </a:cubicBezTo>
                  <a:cubicBezTo>
                    <a:pt x="9" y="34"/>
                    <a:pt x="11" y="35"/>
                    <a:pt x="9" y="36"/>
                  </a:cubicBezTo>
                  <a:cubicBezTo>
                    <a:pt x="8" y="37"/>
                    <a:pt x="5" y="33"/>
                    <a:pt x="5" y="32"/>
                  </a:cubicBezTo>
                  <a:cubicBezTo>
                    <a:pt x="5" y="34"/>
                    <a:pt x="3" y="35"/>
                    <a:pt x="3" y="36"/>
                  </a:cubicBezTo>
                  <a:cubicBezTo>
                    <a:pt x="2" y="38"/>
                    <a:pt x="3" y="41"/>
                    <a:pt x="2" y="41"/>
                  </a:cubicBezTo>
                  <a:cubicBezTo>
                    <a:pt x="1" y="42"/>
                    <a:pt x="0" y="44"/>
                    <a:pt x="2" y="45"/>
                  </a:cubicBezTo>
                  <a:cubicBezTo>
                    <a:pt x="3" y="46"/>
                    <a:pt x="3" y="48"/>
                    <a:pt x="4" y="49"/>
                  </a:cubicBezTo>
                  <a:cubicBezTo>
                    <a:pt x="7" y="45"/>
                    <a:pt x="10" y="53"/>
                    <a:pt x="10" y="54"/>
                  </a:cubicBezTo>
                  <a:cubicBezTo>
                    <a:pt x="7" y="54"/>
                    <a:pt x="8" y="56"/>
                    <a:pt x="11" y="55"/>
                  </a:cubicBezTo>
                  <a:cubicBezTo>
                    <a:pt x="14" y="54"/>
                    <a:pt x="17" y="52"/>
                    <a:pt x="20" y="52"/>
                  </a:cubicBezTo>
                  <a:cubicBezTo>
                    <a:pt x="22" y="53"/>
                    <a:pt x="25" y="51"/>
                    <a:pt x="27" y="54"/>
                  </a:cubicBezTo>
                  <a:cubicBezTo>
                    <a:pt x="28" y="57"/>
                    <a:pt x="32" y="60"/>
                    <a:pt x="33" y="63"/>
                  </a:cubicBezTo>
                  <a:cubicBezTo>
                    <a:pt x="33" y="62"/>
                    <a:pt x="33" y="64"/>
                    <a:pt x="32" y="64"/>
                  </a:cubicBezTo>
                  <a:cubicBezTo>
                    <a:pt x="30" y="64"/>
                    <a:pt x="14" y="61"/>
                    <a:pt x="20" y="67"/>
                  </a:cubicBezTo>
                  <a:cubicBezTo>
                    <a:pt x="18" y="67"/>
                    <a:pt x="16" y="67"/>
                    <a:pt x="15" y="67"/>
                  </a:cubicBezTo>
                  <a:cubicBezTo>
                    <a:pt x="16" y="68"/>
                    <a:pt x="17" y="69"/>
                    <a:pt x="18" y="70"/>
                  </a:cubicBezTo>
                  <a:cubicBezTo>
                    <a:pt x="19" y="71"/>
                    <a:pt x="18" y="73"/>
                    <a:pt x="19" y="74"/>
                  </a:cubicBezTo>
                  <a:cubicBezTo>
                    <a:pt x="23" y="79"/>
                    <a:pt x="25" y="74"/>
                    <a:pt x="24" y="8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6" name="Freeform 707"/>
            <p:cNvSpPr>
              <a:spLocks noEditPoints="1"/>
            </p:cNvSpPr>
            <p:nvPr/>
          </p:nvSpPr>
          <p:spPr bwMode="auto">
            <a:xfrm>
              <a:off x="5022851" y="2044527"/>
              <a:ext cx="442913" cy="238125"/>
            </a:xfrm>
            <a:custGeom>
              <a:avLst/>
              <a:gdLst>
                <a:gd name="T0" fmla="*/ 79 w 162"/>
                <a:gd name="T1" fmla="*/ 83 h 87"/>
                <a:gd name="T2" fmla="*/ 71 w 162"/>
                <a:gd name="T3" fmla="*/ 73 h 87"/>
                <a:gd name="T4" fmla="*/ 43 w 162"/>
                <a:gd name="T5" fmla="*/ 65 h 87"/>
                <a:gd name="T6" fmla="*/ 32 w 162"/>
                <a:gd name="T7" fmla="*/ 81 h 87"/>
                <a:gd name="T8" fmla="*/ 19 w 162"/>
                <a:gd name="T9" fmla="*/ 76 h 87"/>
                <a:gd name="T10" fmla="*/ 18 w 162"/>
                <a:gd name="T11" fmla="*/ 65 h 87"/>
                <a:gd name="T12" fmla="*/ 19 w 162"/>
                <a:gd name="T13" fmla="*/ 54 h 87"/>
                <a:gd name="T14" fmla="*/ 5 w 162"/>
                <a:gd name="T15" fmla="*/ 50 h 87"/>
                <a:gd name="T16" fmla="*/ 1 w 162"/>
                <a:gd name="T17" fmla="*/ 40 h 87"/>
                <a:gd name="T18" fmla="*/ 8 w 162"/>
                <a:gd name="T19" fmla="*/ 36 h 87"/>
                <a:gd name="T20" fmla="*/ 15 w 162"/>
                <a:gd name="T21" fmla="*/ 27 h 87"/>
                <a:gd name="T22" fmla="*/ 33 w 162"/>
                <a:gd name="T23" fmla="*/ 29 h 87"/>
                <a:gd name="T24" fmla="*/ 44 w 162"/>
                <a:gd name="T25" fmla="*/ 30 h 87"/>
                <a:gd name="T26" fmla="*/ 52 w 162"/>
                <a:gd name="T27" fmla="*/ 32 h 87"/>
                <a:gd name="T28" fmla="*/ 55 w 162"/>
                <a:gd name="T29" fmla="*/ 22 h 87"/>
                <a:gd name="T30" fmla="*/ 57 w 162"/>
                <a:gd name="T31" fmla="*/ 15 h 87"/>
                <a:gd name="T32" fmla="*/ 64 w 162"/>
                <a:gd name="T33" fmla="*/ 10 h 87"/>
                <a:gd name="T34" fmla="*/ 81 w 162"/>
                <a:gd name="T35" fmla="*/ 5 h 87"/>
                <a:gd name="T36" fmla="*/ 98 w 162"/>
                <a:gd name="T37" fmla="*/ 9 h 87"/>
                <a:gd name="T38" fmla="*/ 107 w 162"/>
                <a:gd name="T39" fmla="*/ 10 h 87"/>
                <a:gd name="T40" fmla="*/ 119 w 162"/>
                <a:gd name="T41" fmla="*/ 7 h 87"/>
                <a:gd name="T42" fmla="*/ 133 w 162"/>
                <a:gd name="T43" fmla="*/ 30 h 87"/>
                <a:gd name="T44" fmla="*/ 149 w 162"/>
                <a:gd name="T45" fmla="*/ 33 h 87"/>
                <a:gd name="T46" fmla="*/ 161 w 162"/>
                <a:gd name="T47" fmla="*/ 40 h 87"/>
                <a:gd name="T48" fmla="*/ 150 w 162"/>
                <a:gd name="T49" fmla="*/ 55 h 87"/>
                <a:gd name="T50" fmla="*/ 142 w 162"/>
                <a:gd name="T51" fmla="*/ 61 h 87"/>
                <a:gd name="T52" fmla="*/ 126 w 162"/>
                <a:gd name="T53" fmla="*/ 78 h 87"/>
                <a:gd name="T54" fmla="*/ 106 w 162"/>
                <a:gd name="T55" fmla="*/ 80 h 87"/>
                <a:gd name="T56" fmla="*/ 95 w 162"/>
                <a:gd name="T57" fmla="*/ 82 h 87"/>
                <a:gd name="T58" fmla="*/ 88 w 162"/>
                <a:gd name="T59" fmla="*/ 85 h 87"/>
                <a:gd name="T60" fmla="*/ 97 w 162"/>
                <a:gd name="T61" fmla="*/ 77 h 87"/>
                <a:gd name="T62" fmla="*/ 119 w 162"/>
                <a:gd name="T63" fmla="*/ 75 h 87"/>
                <a:gd name="T64" fmla="*/ 138 w 162"/>
                <a:gd name="T65" fmla="*/ 64 h 87"/>
                <a:gd name="T66" fmla="*/ 147 w 162"/>
                <a:gd name="T67" fmla="*/ 52 h 87"/>
                <a:gd name="T68" fmla="*/ 156 w 162"/>
                <a:gd name="T69" fmla="*/ 46 h 87"/>
                <a:gd name="T70" fmla="*/ 156 w 162"/>
                <a:gd name="T71" fmla="*/ 40 h 87"/>
                <a:gd name="T72" fmla="*/ 140 w 162"/>
                <a:gd name="T73" fmla="*/ 33 h 87"/>
                <a:gd name="T74" fmla="*/ 132 w 162"/>
                <a:gd name="T75" fmla="*/ 32 h 87"/>
                <a:gd name="T76" fmla="*/ 111 w 162"/>
                <a:gd name="T77" fmla="*/ 16 h 87"/>
                <a:gd name="T78" fmla="*/ 105 w 162"/>
                <a:gd name="T79" fmla="*/ 12 h 87"/>
                <a:gd name="T80" fmla="*/ 97 w 162"/>
                <a:gd name="T81" fmla="*/ 9 h 87"/>
                <a:gd name="T82" fmla="*/ 92 w 162"/>
                <a:gd name="T83" fmla="*/ 3 h 87"/>
                <a:gd name="T84" fmla="*/ 70 w 162"/>
                <a:gd name="T85" fmla="*/ 11 h 87"/>
                <a:gd name="T86" fmla="*/ 61 w 162"/>
                <a:gd name="T87" fmla="*/ 12 h 87"/>
                <a:gd name="T88" fmla="*/ 60 w 162"/>
                <a:gd name="T89" fmla="*/ 15 h 87"/>
                <a:gd name="T90" fmla="*/ 58 w 162"/>
                <a:gd name="T91" fmla="*/ 23 h 87"/>
                <a:gd name="T92" fmla="*/ 55 w 162"/>
                <a:gd name="T93" fmla="*/ 33 h 87"/>
                <a:gd name="T94" fmla="*/ 44 w 162"/>
                <a:gd name="T95" fmla="*/ 32 h 87"/>
                <a:gd name="T96" fmla="*/ 34 w 162"/>
                <a:gd name="T97" fmla="*/ 33 h 87"/>
                <a:gd name="T98" fmla="*/ 23 w 162"/>
                <a:gd name="T99" fmla="*/ 26 h 87"/>
                <a:gd name="T100" fmla="*/ 13 w 162"/>
                <a:gd name="T101" fmla="*/ 31 h 87"/>
                <a:gd name="T102" fmla="*/ 3 w 162"/>
                <a:gd name="T103" fmla="*/ 38 h 87"/>
                <a:gd name="T104" fmla="*/ 6 w 162"/>
                <a:gd name="T105" fmla="*/ 48 h 87"/>
                <a:gd name="T106" fmla="*/ 30 w 162"/>
                <a:gd name="T107" fmla="*/ 58 h 87"/>
                <a:gd name="T108" fmla="*/ 24 w 162"/>
                <a:gd name="T109" fmla="*/ 65 h 87"/>
                <a:gd name="T110" fmla="*/ 20 w 162"/>
                <a:gd name="T111" fmla="*/ 75 h 87"/>
                <a:gd name="T112" fmla="*/ 37 w 162"/>
                <a:gd name="T113" fmla="*/ 79 h 87"/>
                <a:gd name="T114" fmla="*/ 61 w 162"/>
                <a:gd name="T115" fmla="*/ 71 h 87"/>
                <a:gd name="T116" fmla="*/ 79 w 162"/>
                <a:gd name="T117" fmla="*/ 77 h 87"/>
                <a:gd name="T118" fmla="*/ 81 w 162"/>
                <a:gd name="T119" fmla="*/ 8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2" h="87">
                  <a:moveTo>
                    <a:pt x="88" y="87"/>
                  </a:moveTo>
                  <a:cubicBezTo>
                    <a:pt x="87" y="87"/>
                    <a:pt x="86" y="87"/>
                    <a:pt x="85" y="86"/>
                  </a:cubicBezTo>
                  <a:cubicBezTo>
                    <a:pt x="85" y="86"/>
                    <a:pt x="84" y="86"/>
                    <a:pt x="83" y="86"/>
                  </a:cubicBezTo>
                  <a:cubicBezTo>
                    <a:pt x="83" y="86"/>
                    <a:pt x="82" y="86"/>
                    <a:pt x="82" y="86"/>
                  </a:cubicBezTo>
                  <a:cubicBezTo>
                    <a:pt x="80" y="86"/>
                    <a:pt x="80" y="85"/>
                    <a:pt x="80" y="85"/>
                  </a:cubicBezTo>
                  <a:cubicBezTo>
                    <a:pt x="80" y="85"/>
                    <a:pt x="80" y="85"/>
                    <a:pt x="79" y="84"/>
                  </a:cubicBezTo>
                  <a:cubicBezTo>
                    <a:pt x="79" y="84"/>
                    <a:pt x="79" y="83"/>
                    <a:pt x="79" y="83"/>
                  </a:cubicBezTo>
                  <a:cubicBezTo>
                    <a:pt x="79" y="83"/>
                    <a:pt x="79" y="83"/>
                    <a:pt x="79" y="83"/>
                  </a:cubicBezTo>
                  <a:cubicBezTo>
                    <a:pt x="79" y="83"/>
                    <a:pt x="79" y="83"/>
                    <a:pt x="79" y="83"/>
                  </a:cubicBezTo>
                  <a:cubicBezTo>
                    <a:pt x="78" y="83"/>
                    <a:pt x="77" y="83"/>
                    <a:pt x="77" y="82"/>
                  </a:cubicBezTo>
                  <a:cubicBezTo>
                    <a:pt x="76" y="81"/>
                    <a:pt x="77" y="79"/>
                    <a:pt x="77" y="78"/>
                  </a:cubicBezTo>
                  <a:cubicBezTo>
                    <a:pt x="77" y="78"/>
                    <a:pt x="77" y="77"/>
                    <a:pt x="77" y="77"/>
                  </a:cubicBezTo>
                  <a:cubicBezTo>
                    <a:pt x="76" y="77"/>
                    <a:pt x="75" y="76"/>
                    <a:pt x="75" y="75"/>
                  </a:cubicBezTo>
                  <a:cubicBezTo>
                    <a:pt x="74" y="74"/>
                    <a:pt x="73" y="73"/>
                    <a:pt x="71" y="73"/>
                  </a:cubicBezTo>
                  <a:cubicBezTo>
                    <a:pt x="70" y="73"/>
                    <a:pt x="70" y="73"/>
                    <a:pt x="69" y="74"/>
                  </a:cubicBezTo>
                  <a:cubicBezTo>
                    <a:pt x="67" y="74"/>
                    <a:pt x="66" y="74"/>
                    <a:pt x="64" y="74"/>
                  </a:cubicBezTo>
                  <a:cubicBezTo>
                    <a:pt x="62" y="74"/>
                    <a:pt x="61" y="74"/>
                    <a:pt x="60" y="73"/>
                  </a:cubicBezTo>
                  <a:cubicBezTo>
                    <a:pt x="58" y="71"/>
                    <a:pt x="58" y="71"/>
                    <a:pt x="58" y="71"/>
                  </a:cubicBezTo>
                  <a:cubicBezTo>
                    <a:pt x="56" y="69"/>
                    <a:pt x="54" y="66"/>
                    <a:pt x="51" y="65"/>
                  </a:cubicBezTo>
                  <a:cubicBezTo>
                    <a:pt x="48" y="63"/>
                    <a:pt x="47" y="63"/>
                    <a:pt x="44" y="64"/>
                  </a:cubicBezTo>
                  <a:cubicBezTo>
                    <a:pt x="44" y="64"/>
                    <a:pt x="43" y="64"/>
                    <a:pt x="43" y="65"/>
                  </a:cubicBezTo>
                  <a:cubicBezTo>
                    <a:pt x="39" y="66"/>
                    <a:pt x="39" y="66"/>
                    <a:pt x="39" y="69"/>
                  </a:cubicBezTo>
                  <a:cubicBezTo>
                    <a:pt x="39" y="70"/>
                    <a:pt x="39" y="70"/>
                    <a:pt x="39" y="71"/>
                  </a:cubicBezTo>
                  <a:cubicBezTo>
                    <a:pt x="39" y="74"/>
                    <a:pt x="39" y="77"/>
                    <a:pt x="39" y="79"/>
                  </a:cubicBezTo>
                  <a:cubicBezTo>
                    <a:pt x="39" y="84"/>
                    <a:pt x="39" y="84"/>
                    <a:pt x="39" y="84"/>
                  </a:cubicBezTo>
                  <a:cubicBezTo>
                    <a:pt x="39" y="85"/>
                    <a:pt x="39" y="86"/>
                    <a:pt x="39" y="86"/>
                  </a:cubicBezTo>
                  <a:cubicBezTo>
                    <a:pt x="38" y="86"/>
                    <a:pt x="38" y="86"/>
                    <a:pt x="38" y="86"/>
                  </a:cubicBezTo>
                  <a:cubicBezTo>
                    <a:pt x="36" y="86"/>
                    <a:pt x="33" y="83"/>
                    <a:pt x="32" y="81"/>
                  </a:cubicBezTo>
                  <a:cubicBezTo>
                    <a:pt x="30" y="80"/>
                    <a:pt x="27" y="81"/>
                    <a:pt x="24" y="83"/>
                  </a:cubicBezTo>
                  <a:cubicBezTo>
                    <a:pt x="22" y="85"/>
                    <a:pt x="22" y="85"/>
                    <a:pt x="22" y="85"/>
                  </a:cubicBezTo>
                  <a:cubicBezTo>
                    <a:pt x="23" y="82"/>
                    <a:pt x="23" y="82"/>
                    <a:pt x="23" y="82"/>
                  </a:cubicBezTo>
                  <a:cubicBezTo>
                    <a:pt x="23" y="80"/>
                    <a:pt x="23" y="79"/>
                    <a:pt x="23" y="79"/>
                  </a:cubicBezTo>
                  <a:cubicBezTo>
                    <a:pt x="23" y="79"/>
                    <a:pt x="23" y="79"/>
                    <a:pt x="23" y="79"/>
                  </a:cubicBezTo>
                  <a:cubicBezTo>
                    <a:pt x="23" y="79"/>
                    <a:pt x="23" y="79"/>
                    <a:pt x="23" y="79"/>
                  </a:cubicBezTo>
                  <a:cubicBezTo>
                    <a:pt x="22" y="78"/>
                    <a:pt x="20" y="78"/>
                    <a:pt x="19" y="76"/>
                  </a:cubicBezTo>
                  <a:cubicBezTo>
                    <a:pt x="18" y="75"/>
                    <a:pt x="18" y="74"/>
                    <a:pt x="18" y="73"/>
                  </a:cubicBezTo>
                  <a:cubicBezTo>
                    <a:pt x="18" y="73"/>
                    <a:pt x="18" y="72"/>
                    <a:pt x="17" y="72"/>
                  </a:cubicBezTo>
                  <a:cubicBezTo>
                    <a:pt x="17" y="71"/>
                    <a:pt x="16" y="70"/>
                    <a:pt x="15" y="70"/>
                  </a:cubicBezTo>
                  <a:cubicBezTo>
                    <a:pt x="15" y="69"/>
                    <a:pt x="14" y="69"/>
                    <a:pt x="14" y="69"/>
                  </a:cubicBezTo>
                  <a:cubicBezTo>
                    <a:pt x="12" y="67"/>
                    <a:pt x="12" y="67"/>
                    <a:pt x="12" y="67"/>
                  </a:cubicBezTo>
                  <a:cubicBezTo>
                    <a:pt x="18" y="67"/>
                    <a:pt x="18" y="67"/>
                    <a:pt x="18" y="67"/>
                  </a:cubicBezTo>
                  <a:cubicBezTo>
                    <a:pt x="18" y="66"/>
                    <a:pt x="18" y="66"/>
                    <a:pt x="18" y="65"/>
                  </a:cubicBezTo>
                  <a:cubicBezTo>
                    <a:pt x="19" y="64"/>
                    <a:pt x="20" y="63"/>
                    <a:pt x="24" y="63"/>
                  </a:cubicBezTo>
                  <a:cubicBezTo>
                    <a:pt x="26" y="63"/>
                    <a:pt x="30" y="63"/>
                    <a:pt x="32" y="64"/>
                  </a:cubicBezTo>
                  <a:cubicBezTo>
                    <a:pt x="32" y="64"/>
                    <a:pt x="32" y="64"/>
                    <a:pt x="32" y="64"/>
                  </a:cubicBezTo>
                  <a:cubicBezTo>
                    <a:pt x="31" y="62"/>
                    <a:pt x="30" y="61"/>
                    <a:pt x="29" y="59"/>
                  </a:cubicBezTo>
                  <a:cubicBezTo>
                    <a:pt x="28" y="58"/>
                    <a:pt x="27" y="57"/>
                    <a:pt x="26" y="56"/>
                  </a:cubicBezTo>
                  <a:cubicBezTo>
                    <a:pt x="25" y="54"/>
                    <a:pt x="24" y="54"/>
                    <a:pt x="23" y="55"/>
                  </a:cubicBezTo>
                  <a:cubicBezTo>
                    <a:pt x="21" y="55"/>
                    <a:pt x="20" y="55"/>
                    <a:pt x="19" y="54"/>
                  </a:cubicBezTo>
                  <a:cubicBezTo>
                    <a:pt x="18" y="54"/>
                    <a:pt x="17" y="55"/>
                    <a:pt x="15" y="55"/>
                  </a:cubicBezTo>
                  <a:cubicBezTo>
                    <a:pt x="14" y="56"/>
                    <a:pt x="13" y="57"/>
                    <a:pt x="11" y="57"/>
                  </a:cubicBezTo>
                  <a:cubicBezTo>
                    <a:pt x="11" y="57"/>
                    <a:pt x="10" y="57"/>
                    <a:pt x="10" y="57"/>
                  </a:cubicBezTo>
                  <a:cubicBezTo>
                    <a:pt x="7" y="57"/>
                    <a:pt x="7" y="56"/>
                    <a:pt x="7" y="56"/>
                  </a:cubicBezTo>
                  <a:cubicBezTo>
                    <a:pt x="7" y="55"/>
                    <a:pt x="7" y="55"/>
                    <a:pt x="9" y="54"/>
                  </a:cubicBezTo>
                  <a:cubicBezTo>
                    <a:pt x="7" y="51"/>
                    <a:pt x="6" y="50"/>
                    <a:pt x="6" y="50"/>
                  </a:cubicBezTo>
                  <a:cubicBezTo>
                    <a:pt x="5" y="50"/>
                    <a:pt x="5" y="50"/>
                    <a:pt x="5" y="50"/>
                  </a:cubicBezTo>
                  <a:cubicBezTo>
                    <a:pt x="4" y="51"/>
                    <a:pt x="4" y="51"/>
                    <a:pt x="4" y="51"/>
                  </a:cubicBezTo>
                  <a:cubicBezTo>
                    <a:pt x="4" y="50"/>
                    <a:pt x="4" y="50"/>
                    <a:pt x="4" y="50"/>
                  </a:cubicBezTo>
                  <a:cubicBezTo>
                    <a:pt x="3" y="50"/>
                    <a:pt x="3" y="49"/>
                    <a:pt x="2" y="48"/>
                  </a:cubicBezTo>
                  <a:cubicBezTo>
                    <a:pt x="2" y="48"/>
                    <a:pt x="2" y="47"/>
                    <a:pt x="2" y="47"/>
                  </a:cubicBezTo>
                  <a:cubicBezTo>
                    <a:pt x="1" y="47"/>
                    <a:pt x="0" y="46"/>
                    <a:pt x="0" y="45"/>
                  </a:cubicBezTo>
                  <a:cubicBezTo>
                    <a:pt x="0" y="44"/>
                    <a:pt x="0" y="42"/>
                    <a:pt x="1" y="41"/>
                  </a:cubicBezTo>
                  <a:cubicBezTo>
                    <a:pt x="2" y="41"/>
                    <a:pt x="2" y="40"/>
                    <a:pt x="1" y="40"/>
                  </a:cubicBezTo>
                  <a:cubicBezTo>
                    <a:pt x="1" y="39"/>
                    <a:pt x="1" y="38"/>
                    <a:pt x="2" y="37"/>
                  </a:cubicBezTo>
                  <a:cubicBezTo>
                    <a:pt x="2" y="36"/>
                    <a:pt x="2" y="36"/>
                    <a:pt x="3" y="35"/>
                  </a:cubicBezTo>
                  <a:cubicBezTo>
                    <a:pt x="3" y="34"/>
                    <a:pt x="4" y="34"/>
                    <a:pt x="4" y="33"/>
                  </a:cubicBezTo>
                  <a:cubicBezTo>
                    <a:pt x="4" y="30"/>
                    <a:pt x="4" y="30"/>
                    <a:pt x="4" y="30"/>
                  </a:cubicBezTo>
                  <a:cubicBezTo>
                    <a:pt x="5" y="32"/>
                    <a:pt x="5" y="32"/>
                    <a:pt x="5" y="32"/>
                  </a:cubicBezTo>
                  <a:cubicBezTo>
                    <a:pt x="6" y="33"/>
                    <a:pt x="6" y="33"/>
                    <a:pt x="6" y="33"/>
                  </a:cubicBezTo>
                  <a:cubicBezTo>
                    <a:pt x="7" y="34"/>
                    <a:pt x="8" y="36"/>
                    <a:pt x="8" y="36"/>
                  </a:cubicBezTo>
                  <a:cubicBezTo>
                    <a:pt x="9" y="36"/>
                    <a:pt x="9" y="35"/>
                    <a:pt x="8" y="34"/>
                  </a:cubicBezTo>
                  <a:cubicBezTo>
                    <a:pt x="8" y="34"/>
                    <a:pt x="8" y="33"/>
                    <a:pt x="8" y="33"/>
                  </a:cubicBezTo>
                  <a:cubicBezTo>
                    <a:pt x="7" y="32"/>
                    <a:pt x="7" y="32"/>
                    <a:pt x="7" y="32"/>
                  </a:cubicBezTo>
                  <a:cubicBezTo>
                    <a:pt x="9" y="31"/>
                    <a:pt x="9" y="31"/>
                    <a:pt x="9" y="31"/>
                  </a:cubicBezTo>
                  <a:cubicBezTo>
                    <a:pt x="10" y="31"/>
                    <a:pt x="11" y="31"/>
                    <a:pt x="11" y="30"/>
                  </a:cubicBezTo>
                  <a:cubicBezTo>
                    <a:pt x="11" y="29"/>
                    <a:pt x="13" y="28"/>
                    <a:pt x="14" y="28"/>
                  </a:cubicBezTo>
                  <a:cubicBezTo>
                    <a:pt x="14" y="28"/>
                    <a:pt x="15" y="27"/>
                    <a:pt x="15" y="27"/>
                  </a:cubicBezTo>
                  <a:cubicBezTo>
                    <a:pt x="17" y="25"/>
                    <a:pt x="19" y="24"/>
                    <a:pt x="21" y="26"/>
                  </a:cubicBezTo>
                  <a:cubicBezTo>
                    <a:pt x="21" y="25"/>
                    <a:pt x="22" y="24"/>
                    <a:pt x="23" y="24"/>
                  </a:cubicBezTo>
                  <a:cubicBezTo>
                    <a:pt x="23" y="24"/>
                    <a:pt x="24" y="25"/>
                    <a:pt x="25" y="25"/>
                  </a:cubicBezTo>
                  <a:cubicBezTo>
                    <a:pt x="25" y="26"/>
                    <a:pt x="26" y="26"/>
                    <a:pt x="26" y="26"/>
                  </a:cubicBezTo>
                  <a:cubicBezTo>
                    <a:pt x="29" y="26"/>
                    <a:pt x="31" y="27"/>
                    <a:pt x="32" y="30"/>
                  </a:cubicBezTo>
                  <a:cubicBezTo>
                    <a:pt x="32" y="29"/>
                    <a:pt x="32" y="29"/>
                    <a:pt x="32" y="29"/>
                  </a:cubicBezTo>
                  <a:cubicBezTo>
                    <a:pt x="33" y="29"/>
                    <a:pt x="33" y="29"/>
                    <a:pt x="33" y="29"/>
                  </a:cubicBezTo>
                  <a:cubicBezTo>
                    <a:pt x="34" y="29"/>
                    <a:pt x="34" y="30"/>
                    <a:pt x="35" y="30"/>
                  </a:cubicBezTo>
                  <a:cubicBezTo>
                    <a:pt x="35" y="30"/>
                    <a:pt x="35" y="31"/>
                    <a:pt x="36" y="31"/>
                  </a:cubicBezTo>
                  <a:cubicBezTo>
                    <a:pt x="36" y="31"/>
                    <a:pt x="36" y="31"/>
                    <a:pt x="36" y="31"/>
                  </a:cubicBezTo>
                  <a:cubicBezTo>
                    <a:pt x="36" y="31"/>
                    <a:pt x="36" y="31"/>
                    <a:pt x="36" y="31"/>
                  </a:cubicBezTo>
                  <a:cubicBezTo>
                    <a:pt x="37" y="31"/>
                    <a:pt x="39" y="30"/>
                    <a:pt x="40" y="30"/>
                  </a:cubicBezTo>
                  <a:cubicBezTo>
                    <a:pt x="40" y="29"/>
                    <a:pt x="41" y="29"/>
                    <a:pt x="41" y="29"/>
                  </a:cubicBezTo>
                  <a:cubicBezTo>
                    <a:pt x="42" y="29"/>
                    <a:pt x="43" y="29"/>
                    <a:pt x="44" y="30"/>
                  </a:cubicBezTo>
                  <a:cubicBezTo>
                    <a:pt x="44" y="30"/>
                    <a:pt x="44" y="30"/>
                    <a:pt x="44" y="29"/>
                  </a:cubicBezTo>
                  <a:cubicBezTo>
                    <a:pt x="45" y="29"/>
                    <a:pt x="46" y="28"/>
                    <a:pt x="47" y="29"/>
                  </a:cubicBezTo>
                  <a:cubicBezTo>
                    <a:pt x="48" y="29"/>
                    <a:pt x="49" y="30"/>
                    <a:pt x="49" y="31"/>
                  </a:cubicBezTo>
                  <a:cubicBezTo>
                    <a:pt x="50" y="32"/>
                    <a:pt x="50" y="32"/>
                    <a:pt x="51" y="31"/>
                  </a:cubicBezTo>
                  <a:cubicBezTo>
                    <a:pt x="52" y="31"/>
                    <a:pt x="52" y="31"/>
                    <a:pt x="52" y="31"/>
                  </a:cubicBezTo>
                  <a:cubicBezTo>
                    <a:pt x="52" y="32"/>
                    <a:pt x="52" y="32"/>
                    <a:pt x="52" y="32"/>
                  </a:cubicBezTo>
                  <a:cubicBezTo>
                    <a:pt x="52" y="32"/>
                    <a:pt x="52" y="32"/>
                    <a:pt x="52" y="32"/>
                  </a:cubicBezTo>
                  <a:cubicBezTo>
                    <a:pt x="53" y="31"/>
                    <a:pt x="54" y="31"/>
                    <a:pt x="55" y="31"/>
                  </a:cubicBezTo>
                  <a:cubicBezTo>
                    <a:pt x="55" y="31"/>
                    <a:pt x="55" y="31"/>
                    <a:pt x="56" y="31"/>
                  </a:cubicBezTo>
                  <a:cubicBezTo>
                    <a:pt x="57" y="32"/>
                    <a:pt x="59" y="30"/>
                    <a:pt x="59" y="29"/>
                  </a:cubicBezTo>
                  <a:cubicBezTo>
                    <a:pt x="57" y="28"/>
                    <a:pt x="55" y="27"/>
                    <a:pt x="53" y="25"/>
                  </a:cubicBezTo>
                  <a:cubicBezTo>
                    <a:pt x="53" y="25"/>
                    <a:pt x="53" y="25"/>
                    <a:pt x="53" y="25"/>
                  </a:cubicBezTo>
                  <a:cubicBezTo>
                    <a:pt x="53" y="24"/>
                    <a:pt x="53" y="24"/>
                    <a:pt x="53" y="24"/>
                  </a:cubicBezTo>
                  <a:cubicBezTo>
                    <a:pt x="53" y="23"/>
                    <a:pt x="54" y="23"/>
                    <a:pt x="55" y="22"/>
                  </a:cubicBezTo>
                  <a:cubicBezTo>
                    <a:pt x="56" y="22"/>
                    <a:pt x="56" y="22"/>
                    <a:pt x="56" y="22"/>
                  </a:cubicBezTo>
                  <a:cubicBezTo>
                    <a:pt x="57" y="21"/>
                    <a:pt x="56" y="21"/>
                    <a:pt x="56" y="20"/>
                  </a:cubicBezTo>
                  <a:cubicBezTo>
                    <a:pt x="56" y="20"/>
                    <a:pt x="55" y="19"/>
                    <a:pt x="56" y="19"/>
                  </a:cubicBezTo>
                  <a:cubicBezTo>
                    <a:pt x="57" y="17"/>
                    <a:pt x="58" y="17"/>
                    <a:pt x="59" y="17"/>
                  </a:cubicBezTo>
                  <a:cubicBezTo>
                    <a:pt x="58" y="16"/>
                    <a:pt x="58" y="16"/>
                    <a:pt x="58" y="15"/>
                  </a:cubicBezTo>
                  <a:cubicBezTo>
                    <a:pt x="58" y="15"/>
                    <a:pt x="58" y="15"/>
                    <a:pt x="58" y="15"/>
                  </a:cubicBezTo>
                  <a:cubicBezTo>
                    <a:pt x="57" y="15"/>
                    <a:pt x="57" y="15"/>
                    <a:pt x="57" y="15"/>
                  </a:cubicBezTo>
                  <a:cubicBezTo>
                    <a:pt x="57" y="14"/>
                    <a:pt x="57" y="14"/>
                    <a:pt x="57" y="14"/>
                  </a:cubicBezTo>
                  <a:cubicBezTo>
                    <a:pt x="57" y="13"/>
                    <a:pt x="57" y="12"/>
                    <a:pt x="57" y="12"/>
                  </a:cubicBezTo>
                  <a:cubicBezTo>
                    <a:pt x="57" y="12"/>
                    <a:pt x="57" y="12"/>
                    <a:pt x="57" y="11"/>
                  </a:cubicBezTo>
                  <a:cubicBezTo>
                    <a:pt x="57" y="10"/>
                    <a:pt x="57" y="10"/>
                    <a:pt x="57" y="10"/>
                  </a:cubicBezTo>
                  <a:cubicBezTo>
                    <a:pt x="57" y="10"/>
                    <a:pt x="57" y="10"/>
                    <a:pt x="57" y="10"/>
                  </a:cubicBezTo>
                  <a:cubicBezTo>
                    <a:pt x="58" y="10"/>
                    <a:pt x="59" y="10"/>
                    <a:pt x="61" y="10"/>
                  </a:cubicBezTo>
                  <a:cubicBezTo>
                    <a:pt x="62" y="10"/>
                    <a:pt x="63" y="10"/>
                    <a:pt x="64" y="10"/>
                  </a:cubicBezTo>
                  <a:cubicBezTo>
                    <a:pt x="64" y="10"/>
                    <a:pt x="65" y="10"/>
                    <a:pt x="65" y="10"/>
                  </a:cubicBezTo>
                  <a:cubicBezTo>
                    <a:pt x="65" y="10"/>
                    <a:pt x="66" y="10"/>
                    <a:pt x="66" y="9"/>
                  </a:cubicBezTo>
                  <a:cubicBezTo>
                    <a:pt x="67" y="8"/>
                    <a:pt x="68" y="9"/>
                    <a:pt x="69" y="9"/>
                  </a:cubicBezTo>
                  <a:cubicBezTo>
                    <a:pt x="69" y="9"/>
                    <a:pt x="69" y="9"/>
                    <a:pt x="69" y="9"/>
                  </a:cubicBezTo>
                  <a:cubicBezTo>
                    <a:pt x="70" y="9"/>
                    <a:pt x="73" y="8"/>
                    <a:pt x="73" y="7"/>
                  </a:cubicBezTo>
                  <a:cubicBezTo>
                    <a:pt x="74" y="6"/>
                    <a:pt x="76" y="5"/>
                    <a:pt x="79" y="5"/>
                  </a:cubicBezTo>
                  <a:cubicBezTo>
                    <a:pt x="80" y="5"/>
                    <a:pt x="80" y="5"/>
                    <a:pt x="81" y="5"/>
                  </a:cubicBezTo>
                  <a:cubicBezTo>
                    <a:pt x="85" y="4"/>
                    <a:pt x="85" y="4"/>
                    <a:pt x="85" y="4"/>
                  </a:cubicBezTo>
                  <a:cubicBezTo>
                    <a:pt x="85" y="3"/>
                    <a:pt x="85" y="2"/>
                    <a:pt x="87" y="2"/>
                  </a:cubicBezTo>
                  <a:cubicBezTo>
                    <a:pt x="87" y="2"/>
                    <a:pt x="88" y="1"/>
                    <a:pt x="88" y="1"/>
                  </a:cubicBezTo>
                  <a:cubicBezTo>
                    <a:pt x="89" y="1"/>
                    <a:pt x="91" y="0"/>
                    <a:pt x="93" y="1"/>
                  </a:cubicBezTo>
                  <a:cubicBezTo>
                    <a:pt x="93" y="1"/>
                    <a:pt x="94" y="1"/>
                    <a:pt x="94" y="1"/>
                  </a:cubicBezTo>
                  <a:cubicBezTo>
                    <a:pt x="96" y="1"/>
                    <a:pt x="97" y="2"/>
                    <a:pt x="98" y="3"/>
                  </a:cubicBezTo>
                  <a:cubicBezTo>
                    <a:pt x="98" y="6"/>
                    <a:pt x="98" y="8"/>
                    <a:pt x="98" y="9"/>
                  </a:cubicBezTo>
                  <a:cubicBezTo>
                    <a:pt x="99" y="9"/>
                    <a:pt x="99" y="9"/>
                    <a:pt x="99" y="9"/>
                  </a:cubicBezTo>
                  <a:cubicBezTo>
                    <a:pt x="100" y="9"/>
                    <a:pt x="100" y="8"/>
                    <a:pt x="100" y="8"/>
                  </a:cubicBezTo>
                  <a:cubicBezTo>
                    <a:pt x="100" y="6"/>
                    <a:pt x="100" y="6"/>
                    <a:pt x="100" y="6"/>
                  </a:cubicBezTo>
                  <a:cubicBezTo>
                    <a:pt x="102" y="8"/>
                    <a:pt x="102" y="8"/>
                    <a:pt x="102" y="8"/>
                  </a:cubicBezTo>
                  <a:cubicBezTo>
                    <a:pt x="103" y="8"/>
                    <a:pt x="103" y="9"/>
                    <a:pt x="103" y="9"/>
                  </a:cubicBezTo>
                  <a:cubicBezTo>
                    <a:pt x="103" y="9"/>
                    <a:pt x="103" y="9"/>
                    <a:pt x="103" y="9"/>
                  </a:cubicBezTo>
                  <a:cubicBezTo>
                    <a:pt x="105" y="10"/>
                    <a:pt x="106" y="10"/>
                    <a:pt x="107" y="10"/>
                  </a:cubicBezTo>
                  <a:cubicBezTo>
                    <a:pt x="109" y="8"/>
                    <a:pt x="109" y="8"/>
                    <a:pt x="109" y="8"/>
                  </a:cubicBezTo>
                  <a:cubicBezTo>
                    <a:pt x="108" y="11"/>
                    <a:pt x="108" y="11"/>
                    <a:pt x="108" y="11"/>
                  </a:cubicBezTo>
                  <a:cubicBezTo>
                    <a:pt x="108" y="11"/>
                    <a:pt x="108" y="12"/>
                    <a:pt x="108" y="12"/>
                  </a:cubicBezTo>
                  <a:cubicBezTo>
                    <a:pt x="108" y="12"/>
                    <a:pt x="108" y="12"/>
                    <a:pt x="108" y="13"/>
                  </a:cubicBezTo>
                  <a:cubicBezTo>
                    <a:pt x="108" y="12"/>
                    <a:pt x="109" y="12"/>
                    <a:pt x="110" y="13"/>
                  </a:cubicBezTo>
                  <a:cubicBezTo>
                    <a:pt x="111" y="11"/>
                    <a:pt x="114" y="10"/>
                    <a:pt x="116" y="9"/>
                  </a:cubicBezTo>
                  <a:cubicBezTo>
                    <a:pt x="117" y="8"/>
                    <a:pt x="118" y="8"/>
                    <a:pt x="119" y="7"/>
                  </a:cubicBezTo>
                  <a:cubicBezTo>
                    <a:pt x="121" y="6"/>
                    <a:pt x="121" y="6"/>
                    <a:pt x="121" y="6"/>
                  </a:cubicBezTo>
                  <a:cubicBezTo>
                    <a:pt x="120" y="8"/>
                    <a:pt x="120" y="8"/>
                    <a:pt x="120" y="8"/>
                  </a:cubicBezTo>
                  <a:cubicBezTo>
                    <a:pt x="120" y="9"/>
                    <a:pt x="120" y="9"/>
                    <a:pt x="120" y="9"/>
                  </a:cubicBezTo>
                  <a:cubicBezTo>
                    <a:pt x="120" y="10"/>
                    <a:pt x="119" y="11"/>
                    <a:pt x="120" y="11"/>
                  </a:cubicBezTo>
                  <a:cubicBezTo>
                    <a:pt x="120" y="11"/>
                    <a:pt x="121" y="12"/>
                    <a:pt x="121" y="12"/>
                  </a:cubicBezTo>
                  <a:cubicBezTo>
                    <a:pt x="123" y="13"/>
                    <a:pt x="124" y="14"/>
                    <a:pt x="125" y="16"/>
                  </a:cubicBezTo>
                  <a:cubicBezTo>
                    <a:pt x="128" y="20"/>
                    <a:pt x="130" y="25"/>
                    <a:pt x="133" y="30"/>
                  </a:cubicBezTo>
                  <a:cubicBezTo>
                    <a:pt x="133" y="29"/>
                    <a:pt x="134" y="28"/>
                    <a:pt x="135" y="27"/>
                  </a:cubicBezTo>
                  <a:cubicBezTo>
                    <a:pt x="135" y="27"/>
                    <a:pt x="135" y="27"/>
                    <a:pt x="135" y="27"/>
                  </a:cubicBezTo>
                  <a:cubicBezTo>
                    <a:pt x="137" y="27"/>
                    <a:pt x="138" y="29"/>
                    <a:pt x="138" y="30"/>
                  </a:cubicBezTo>
                  <a:cubicBezTo>
                    <a:pt x="138" y="30"/>
                    <a:pt x="138" y="31"/>
                    <a:pt x="138" y="31"/>
                  </a:cubicBezTo>
                  <a:cubicBezTo>
                    <a:pt x="140" y="32"/>
                    <a:pt x="141" y="31"/>
                    <a:pt x="142" y="30"/>
                  </a:cubicBezTo>
                  <a:cubicBezTo>
                    <a:pt x="144" y="30"/>
                    <a:pt x="145" y="29"/>
                    <a:pt x="146" y="30"/>
                  </a:cubicBezTo>
                  <a:cubicBezTo>
                    <a:pt x="149" y="30"/>
                    <a:pt x="149" y="32"/>
                    <a:pt x="149" y="33"/>
                  </a:cubicBezTo>
                  <a:cubicBezTo>
                    <a:pt x="150" y="33"/>
                    <a:pt x="150" y="34"/>
                    <a:pt x="150" y="34"/>
                  </a:cubicBezTo>
                  <a:cubicBezTo>
                    <a:pt x="150" y="35"/>
                    <a:pt x="151" y="35"/>
                    <a:pt x="151" y="35"/>
                  </a:cubicBezTo>
                  <a:cubicBezTo>
                    <a:pt x="151" y="35"/>
                    <a:pt x="152" y="36"/>
                    <a:pt x="152" y="36"/>
                  </a:cubicBezTo>
                  <a:cubicBezTo>
                    <a:pt x="153" y="37"/>
                    <a:pt x="155" y="38"/>
                    <a:pt x="156" y="38"/>
                  </a:cubicBezTo>
                  <a:cubicBezTo>
                    <a:pt x="157" y="38"/>
                    <a:pt x="157" y="37"/>
                    <a:pt x="158" y="37"/>
                  </a:cubicBezTo>
                  <a:cubicBezTo>
                    <a:pt x="159" y="37"/>
                    <a:pt x="160" y="39"/>
                    <a:pt x="161" y="40"/>
                  </a:cubicBezTo>
                  <a:cubicBezTo>
                    <a:pt x="161" y="40"/>
                    <a:pt x="161" y="40"/>
                    <a:pt x="161" y="40"/>
                  </a:cubicBezTo>
                  <a:cubicBezTo>
                    <a:pt x="162" y="41"/>
                    <a:pt x="161" y="43"/>
                    <a:pt x="159" y="45"/>
                  </a:cubicBezTo>
                  <a:cubicBezTo>
                    <a:pt x="159" y="45"/>
                    <a:pt x="159" y="46"/>
                    <a:pt x="159" y="46"/>
                  </a:cubicBezTo>
                  <a:cubicBezTo>
                    <a:pt x="158" y="47"/>
                    <a:pt x="157" y="48"/>
                    <a:pt x="156" y="48"/>
                  </a:cubicBezTo>
                  <a:cubicBezTo>
                    <a:pt x="156" y="48"/>
                    <a:pt x="155" y="48"/>
                    <a:pt x="155" y="49"/>
                  </a:cubicBezTo>
                  <a:cubicBezTo>
                    <a:pt x="155" y="50"/>
                    <a:pt x="155" y="50"/>
                    <a:pt x="155" y="51"/>
                  </a:cubicBezTo>
                  <a:cubicBezTo>
                    <a:pt x="155" y="52"/>
                    <a:pt x="155" y="54"/>
                    <a:pt x="153" y="55"/>
                  </a:cubicBezTo>
                  <a:cubicBezTo>
                    <a:pt x="152" y="56"/>
                    <a:pt x="151" y="56"/>
                    <a:pt x="150" y="55"/>
                  </a:cubicBezTo>
                  <a:cubicBezTo>
                    <a:pt x="149" y="55"/>
                    <a:pt x="149" y="55"/>
                    <a:pt x="148" y="55"/>
                  </a:cubicBezTo>
                  <a:cubicBezTo>
                    <a:pt x="147" y="55"/>
                    <a:pt x="147" y="55"/>
                    <a:pt x="146" y="54"/>
                  </a:cubicBezTo>
                  <a:cubicBezTo>
                    <a:pt x="146" y="54"/>
                    <a:pt x="145" y="54"/>
                    <a:pt x="145" y="54"/>
                  </a:cubicBezTo>
                  <a:cubicBezTo>
                    <a:pt x="145" y="54"/>
                    <a:pt x="144" y="54"/>
                    <a:pt x="144" y="56"/>
                  </a:cubicBezTo>
                  <a:cubicBezTo>
                    <a:pt x="143" y="56"/>
                    <a:pt x="143" y="57"/>
                    <a:pt x="143" y="57"/>
                  </a:cubicBezTo>
                  <a:cubicBezTo>
                    <a:pt x="142" y="58"/>
                    <a:pt x="142" y="60"/>
                    <a:pt x="142" y="61"/>
                  </a:cubicBezTo>
                  <a:cubicBezTo>
                    <a:pt x="142" y="61"/>
                    <a:pt x="142" y="61"/>
                    <a:pt x="142" y="61"/>
                  </a:cubicBezTo>
                  <a:cubicBezTo>
                    <a:pt x="142" y="65"/>
                    <a:pt x="142" y="65"/>
                    <a:pt x="139" y="66"/>
                  </a:cubicBezTo>
                  <a:cubicBezTo>
                    <a:pt x="133" y="67"/>
                    <a:pt x="133" y="67"/>
                    <a:pt x="133" y="67"/>
                  </a:cubicBezTo>
                  <a:cubicBezTo>
                    <a:pt x="136" y="71"/>
                    <a:pt x="135" y="76"/>
                    <a:pt x="134" y="80"/>
                  </a:cubicBezTo>
                  <a:cubicBezTo>
                    <a:pt x="134" y="80"/>
                    <a:pt x="134" y="80"/>
                    <a:pt x="134" y="80"/>
                  </a:cubicBezTo>
                  <a:cubicBezTo>
                    <a:pt x="133" y="80"/>
                    <a:pt x="133" y="80"/>
                    <a:pt x="133" y="80"/>
                  </a:cubicBezTo>
                  <a:cubicBezTo>
                    <a:pt x="131" y="80"/>
                    <a:pt x="130" y="80"/>
                    <a:pt x="129" y="79"/>
                  </a:cubicBezTo>
                  <a:cubicBezTo>
                    <a:pt x="128" y="78"/>
                    <a:pt x="127" y="78"/>
                    <a:pt x="126" y="78"/>
                  </a:cubicBezTo>
                  <a:cubicBezTo>
                    <a:pt x="124" y="77"/>
                    <a:pt x="122" y="77"/>
                    <a:pt x="120" y="77"/>
                  </a:cubicBezTo>
                  <a:cubicBezTo>
                    <a:pt x="119" y="77"/>
                    <a:pt x="119" y="77"/>
                    <a:pt x="119" y="77"/>
                  </a:cubicBezTo>
                  <a:cubicBezTo>
                    <a:pt x="117" y="77"/>
                    <a:pt x="116" y="77"/>
                    <a:pt x="115" y="77"/>
                  </a:cubicBezTo>
                  <a:cubicBezTo>
                    <a:pt x="113" y="77"/>
                    <a:pt x="112" y="76"/>
                    <a:pt x="110" y="76"/>
                  </a:cubicBezTo>
                  <a:cubicBezTo>
                    <a:pt x="108" y="76"/>
                    <a:pt x="107" y="77"/>
                    <a:pt x="107" y="79"/>
                  </a:cubicBezTo>
                  <a:cubicBezTo>
                    <a:pt x="107" y="80"/>
                    <a:pt x="107" y="80"/>
                    <a:pt x="107" y="80"/>
                  </a:cubicBezTo>
                  <a:cubicBezTo>
                    <a:pt x="106" y="80"/>
                    <a:pt x="106" y="80"/>
                    <a:pt x="106" y="80"/>
                  </a:cubicBezTo>
                  <a:cubicBezTo>
                    <a:pt x="105" y="80"/>
                    <a:pt x="105" y="79"/>
                    <a:pt x="104" y="79"/>
                  </a:cubicBezTo>
                  <a:cubicBezTo>
                    <a:pt x="103" y="79"/>
                    <a:pt x="102" y="78"/>
                    <a:pt x="101" y="78"/>
                  </a:cubicBezTo>
                  <a:cubicBezTo>
                    <a:pt x="100" y="78"/>
                    <a:pt x="100" y="78"/>
                    <a:pt x="99" y="78"/>
                  </a:cubicBezTo>
                  <a:cubicBezTo>
                    <a:pt x="99" y="78"/>
                    <a:pt x="99" y="78"/>
                    <a:pt x="98" y="78"/>
                  </a:cubicBezTo>
                  <a:cubicBezTo>
                    <a:pt x="98" y="79"/>
                    <a:pt x="98" y="79"/>
                    <a:pt x="98" y="79"/>
                  </a:cubicBezTo>
                  <a:cubicBezTo>
                    <a:pt x="97" y="80"/>
                    <a:pt x="96" y="80"/>
                    <a:pt x="96" y="81"/>
                  </a:cubicBezTo>
                  <a:cubicBezTo>
                    <a:pt x="96" y="81"/>
                    <a:pt x="95" y="81"/>
                    <a:pt x="95" y="82"/>
                  </a:cubicBezTo>
                  <a:cubicBezTo>
                    <a:pt x="94" y="82"/>
                    <a:pt x="94" y="83"/>
                    <a:pt x="93" y="83"/>
                  </a:cubicBezTo>
                  <a:cubicBezTo>
                    <a:pt x="92" y="84"/>
                    <a:pt x="92" y="84"/>
                    <a:pt x="91" y="85"/>
                  </a:cubicBezTo>
                  <a:cubicBezTo>
                    <a:pt x="91" y="85"/>
                    <a:pt x="91" y="85"/>
                    <a:pt x="91" y="85"/>
                  </a:cubicBezTo>
                  <a:cubicBezTo>
                    <a:pt x="89" y="86"/>
                    <a:pt x="89" y="87"/>
                    <a:pt x="88" y="87"/>
                  </a:cubicBezTo>
                  <a:close/>
                  <a:moveTo>
                    <a:pt x="85" y="84"/>
                  </a:moveTo>
                  <a:cubicBezTo>
                    <a:pt x="85" y="84"/>
                    <a:pt x="85" y="84"/>
                    <a:pt x="86" y="84"/>
                  </a:cubicBezTo>
                  <a:cubicBezTo>
                    <a:pt x="86" y="85"/>
                    <a:pt x="87" y="85"/>
                    <a:pt x="88" y="85"/>
                  </a:cubicBezTo>
                  <a:cubicBezTo>
                    <a:pt x="88" y="85"/>
                    <a:pt x="88" y="85"/>
                    <a:pt x="89" y="84"/>
                  </a:cubicBezTo>
                  <a:cubicBezTo>
                    <a:pt x="90" y="83"/>
                    <a:pt x="90" y="83"/>
                    <a:pt x="90" y="83"/>
                  </a:cubicBezTo>
                  <a:cubicBezTo>
                    <a:pt x="90" y="83"/>
                    <a:pt x="91" y="82"/>
                    <a:pt x="92" y="81"/>
                  </a:cubicBezTo>
                  <a:cubicBezTo>
                    <a:pt x="93" y="81"/>
                    <a:pt x="93" y="81"/>
                    <a:pt x="94" y="80"/>
                  </a:cubicBezTo>
                  <a:cubicBezTo>
                    <a:pt x="94" y="80"/>
                    <a:pt x="94" y="80"/>
                    <a:pt x="94" y="79"/>
                  </a:cubicBezTo>
                  <a:cubicBezTo>
                    <a:pt x="95" y="79"/>
                    <a:pt x="96" y="78"/>
                    <a:pt x="96" y="78"/>
                  </a:cubicBezTo>
                  <a:cubicBezTo>
                    <a:pt x="97" y="77"/>
                    <a:pt x="97" y="77"/>
                    <a:pt x="97" y="77"/>
                  </a:cubicBezTo>
                  <a:cubicBezTo>
                    <a:pt x="98" y="76"/>
                    <a:pt x="98" y="76"/>
                    <a:pt x="99" y="76"/>
                  </a:cubicBezTo>
                  <a:cubicBezTo>
                    <a:pt x="100" y="76"/>
                    <a:pt x="100" y="76"/>
                    <a:pt x="101" y="76"/>
                  </a:cubicBezTo>
                  <a:cubicBezTo>
                    <a:pt x="102" y="76"/>
                    <a:pt x="104" y="77"/>
                    <a:pt x="105" y="77"/>
                  </a:cubicBezTo>
                  <a:cubicBezTo>
                    <a:pt x="105" y="77"/>
                    <a:pt x="105" y="77"/>
                    <a:pt x="105" y="77"/>
                  </a:cubicBezTo>
                  <a:cubicBezTo>
                    <a:pt x="106" y="76"/>
                    <a:pt x="107" y="74"/>
                    <a:pt x="110" y="74"/>
                  </a:cubicBezTo>
                  <a:cubicBezTo>
                    <a:pt x="112" y="74"/>
                    <a:pt x="113" y="75"/>
                    <a:pt x="115" y="75"/>
                  </a:cubicBezTo>
                  <a:cubicBezTo>
                    <a:pt x="116" y="75"/>
                    <a:pt x="118" y="75"/>
                    <a:pt x="119" y="75"/>
                  </a:cubicBezTo>
                  <a:cubicBezTo>
                    <a:pt x="120" y="75"/>
                    <a:pt x="120" y="75"/>
                    <a:pt x="120" y="75"/>
                  </a:cubicBezTo>
                  <a:cubicBezTo>
                    <a:pt x="122" y="75"/>
                    <a:pt x="124" y="75"/>
                    <a:pt x="126" y="76"/>
                  </a:cubicBezTo>
                  <a:cubicBezTo>
                    <a:pt x="127" y="76"/>
                    <a:pt x="129" y="77"/>
                    <a:pt x="130" y="77"/>
                  </a:cubicBezTo>
                  <a:cubicBezTo>
                    <a:pt x="131" y="78"/>
                    <a:pt x="132" y="78"/>
                    <a:pt x="132" y="78"/>
                  </a:cubicBezTo>
                  <a:cubicBezTo>
                    <a:pt x="133" y="75"/>
                    <a:pt x="134" y="70"/>
                    <a:pt x="131" y="67"/>
                  </a:cubicBezTo>
                  <a:cubicBezTo>
                    <a:pt x="130" y="66"/>
                    <a:pt x="130" y="66"/>
                    <a:pt x="130" y="66"/>
                  </a:cubicBezTo>
                  <a:cubicBezTo>
                    <a:pt x="138" y="64"/>
                    <a:pt x="138" y="64"/>
                    <a:pt x="138" y="64"/>
                  </a:cubicBezTo>
                  <a:cubicBezTo>
                    <a:pt x="139" y="64"/>
                    <a:pt x="140" y="63"/>
                    <a:pt x="140" y="63"/>
                  </a:cubicBezTo>
                  <a:cubicBezTo>
                    <a:pt x="140" y="63"/>
                    <a:pt x="140" y="62"/>
                    <a:pt x="140" y="61"/>
                  </a:cubicBezTo>
                  <a:cubicBezTo>
                    <a:pt x="140" y="61"/>
                    <a:pt x="140" y="61"/>
                    <a:pt x="140" y="61"/>
                  </a:cubicBezTo>
                  <a:cubicBezTo>
                    <a:pt x="140" y="59"/>
                    <a:pt x="141" y="58"/>
                    <a:pt x="141" y="56"/>
                  </a:cubicBezTo>
                  <a:cubicBezTo>
                    <a:pt x="141" y="56"/>
                    <a:pt x="142" y="55"/>
                    <a:pt x="142" y="55"/>
                  </a:cubicBezTo>
                  <a:cubicBezTo>
                    <a:pt x="142" y="53"/>
                    <a:pt x="143" y="52"/>
                    <a:pt x="145" y="52"/>
                  </a:cubicBezTo>
                  <a:cubicBezTo>
                    <a:pt x="145" y="52"/>
                    <a:pt x="146" y="52"/>
                    <a:pt x="147" y="52"/>
                  </a:cubicBezTo>
                  <a:cubicBezTo>
                    <a:pt x="147" y="53"/>
                    <a:pt x="148" y="53"/>
                    <a:pt x="148" y="53"/>
                  </a:cubicBezTo>
                  <a:cubicBezTo>
                    <a:pt x="149" y="53"/>
                    <a:pt x="150" y="53"/>
                    <a:pt x="151" y="53"/>
                  </a:cubicBezTo>
                  <a:cubicBezTo>
                    <a:pt x="151" y="54"/>
                    <a:pt x="151" y="54"/>
                    <a:pt x="151" y="54"/>
                  </a:cubicBezTo>
                  <a:cubicBezTo>
                    <a:pt x="152" y="54"/>
                    <a:pt x="152" y="54"/>
                    <a:pt x="153" y="53"/>
                  </a:cubicBezTo>
                  <a:cubicBezTo>
                    <a:pt x="153" y="53"/>
                    <a:pt x="153" y="52"/>
                    <a:pt x="153" y="51"/>
                  </a:cubicBezTo>
                  <a:cubicBezTo>
                    <a:pt x="153" y="50"/>
                    <a:pt x="153" y="50"/>
                    <a:pt x="153" y="49"/>
                  </a:cubicBezTo>
                  <a:cubicBezTo>
                    <a:pt x="154" y="46"/>
                    <a:pt x="155" y="46"/>
                    <a:pt x="156" y="46"/>
                  </a:cubicBezTo>
                  <a:cubicBezTo>
                    <a:pt x="156" y="46"/>
                    <a:pt x="157" y="46"/>
                    <a:pt x="157" y="45"/>
                  </a:cubicBezTo>
                  <a:cubicBezTo>
                    <a:pt x="157" y="45"/>
                    <a:pt x="157" y="44"/>
                    <a:pt x="158" y="44"/>
                  </a:cubicBezTo>
                  <a:cubicBezTo>
                    <a:pt x="158" y="43"/>
                    <a:pt x="159" y="42"/>
                    <a:pt x="159" y="41"/>
                  </a:cubicBezTo>
                  <a:cubicBezTo>
                    <a:pt x="159" y="41"/>
                    <a:pt x="159" y="41"/>
                    <a:pt x="159" y="41"/>
                  </a:cubicBezTo>
                  <a:cubicBezTo>
                    <a:pt x="159" y="40"/>
                    <a:pt x="158" y="40"/>
                    <a:pt x="158" y="39"/>
                  </a:cubicBezTo>
                  <a:cubicBezTo>
                    <a:pt x="158" y="39"/>
                    <a:pt x="158" y="39"/>
                    <a:pt x="158" y="39"/>
                  </a:cubicBezTo>
                  <a:cubicBezTo>
                    <a:pt x="157" y="40"/>
                    <a:pt x="157" y="40"/>
                    <a:pt x="156" y="40"/>
                  </a:cubicBezTo>
                  <a:cubicBezTo>
                    <a:pt x="154" y="40"/>
                    <a:pt x="152" y="39"/>
                    <a:pt x="151" y="38"/>
                  </a:cubicBezTo>
                  <a:cubicBezTo>
                    <a:pt x="151" y="37"/>
                    <a:pt x="150" y="37"/>
                    <a:pt x="150" y="37"/>
                  </a:cubicBezTo>
                  <a:cubicBezTo>
                    <a:pt x="149" y="36"/>
                    <a:pt x="149" y="36"/>
                    <a:pt x="148" y="35"/>
                  </a:cubicBezTo>
                  <a:cubicBezTo>
                    <a:pt x="148" y="35"/>
                    <a:pt x="148" y="34"/>
                    <a:pt x="147" y="33"/>
                  </a:cubicBezTo>
                  <a:cubicBezTo>
                    <a:pt x="147" y="32"/>
                    <a:pt x="147" y="32"/>
                    <a:pt x="146" y="31"/>
                  </a:cubicBezTo>
                  <a:cubicBezTo>
                    <a:pt x="145" y="31"/>
                    <a:pt x="144" y="32"/>
                    <a:pt x="143" y="32"/>
                  </a:cubicBezTo>
                  <a:cubicBezTo>
                    <a:pt x="142" y="33"/>
                    <a:pt x="141" y="33"/>
                    <a:pt x="140" y="33"/>
                  </a:cubicBezTo>
                  <a:cubicBezTo>
                    <a:pt x="139" y="33"/>
                    <a:pt x="138" y="33"/>
                    <a:pt x="137" y="33"/>
                  </a:cubicBezTo>
                  <a:cubicBezTo>
                    <a:pt x="136" y="32"/>
                    <a:pt x="136" y="31"/>
                    <a:pt x="136" y="31"/>
                  </a:cubicBezTo>
                  <a:cubicBezTo>
                    <a:pt x="136" y="29"/>
                    <a:pt x="136" y="29"/>
                    <a:pt x="135" y="29"/>
                  </a:cubicBezTo>
                  <a:cubicBezTo>
                    <a:pt x="135" y="30"/>
                    <a:pt x="135" y="30"/>
                    <a:pt x="134" y="31"/>
                  </a:cubicBezTo>
                  <a:cubicBezTo>
                    <a:pt x="134" y="31"/>
                    <a:pt x="134" y="32"/>
                    <a:pt x="133" y="32"/>
                  </a:cubicBezTo>
                  <a:cubicBezTo>
                    <a:pt x="132" y="33"/>
                    <a:pt x="132" y="33"/>
                    <a:pt x="132" y="33"/>
                  </a:cubicBezTo>
                  <a:cubicBezTo>
                    <a:pt x="132" y="32"/>
                    <a:pt x="132" y="32"/>
                    <a:pt x="132" y="32"/>
                  </a:cubicBezTo>
                  <a:cubicBezTo>
                    <a:pt x="129" y="27"/>
                    <a:pt x="126" y="22"/>
                    <a:pt x="123" y="17"/>
                  </a:cubicBezTo>
                  <a:cubicBezTo>
                    <a:pt x="123" y="16"/>
                    <a:pt x="122" y="15"/>
                    <a:pt x="120" y="14"/>
                  </a:cubicBezTo>
                  <a:cubicBezTo>
                    <a:pt x="120" y="13"/>
                    <a:pt x="119" y="13"/>
                    <a:pt x="119" y="12"/>
                  </a:cubicBezTo>
                  <a:cubicBezTo>
                    <a:pt x="118" y="12"/>
                    <a:pt x="118" y="11"/>
                    <a:pt x="118" y="10"/>
                  </a:cubicBezTo>
                  <a:cubicBezTo>
                    <a:pt x="118" y="10"/>
                    <a:pt x="117" y="10"/>
                    <a:pt x="117" y="10"/>
                  </a:cubicBezTo>
                  <a:cubicBezTo>
                    <a:pt x="115" y="11"/>
                    <a:pt x="112" y="13"/>
                    <a:pt x="112" y="14"/>
                  </a:cubicBezTo>
                  <a:cubicBezTo>
                    <a:pt x="111" y="16"/>
                    <a:pt x="111" y="16"/>
                    <a:pt x="111" y="16"/>
                  </a:cubicBezTo>
                  <a:cubicBezTo>
                    <a:pt x="110" y="15"/>
                    <a:pt x="110" y="15"/>
                    <a:pt x="110" y="15"/>
                  </a:cubicBezTo>
                  <a:cubicBezTo>
                    <a:pt x="109" y="14"/>
                    <a:pt x="108" y="14"/>
                    <a:pt x="107" y="15"/>
                  </a:cubicBezTo>
                  <a:cubicBezTo>
                    <a:pt x="106" y="16"/>
                    <a:pt x="106" y="16"/>
                    <a:pt x="106" y="16"/>
                  </a:cubicBezTo>
                  <a:cubicBezTo>
                    <a:pt x="105" y="15"/>
                    <a:pt x="105" y="15"/>
                    <a:pt x="105" y="15"/>
                  </a:cubicBezTo>
                  <a:cubicBezTo>
                    <a:pt x="105" y="13"/>
                    <a:pt x="105" y="13"/>
                    <a:pt x="106" y="12"/>
                  </a:cubicBezTo>
                  <a:cubicBezTo>
                    <a:pt x="105" y="12"/>
                    <a:pt x="105" y="12"/>
                    <a:pt x="105" y="12"/>
                  </a:cubicBezTo>
                  <a:cubicBezTo>
                    <a:pt x="105" y="12"/>
                    <a:pt x="105" y="12"/>
                    <a:pt x="105" y="12"/>
                  </a:cubicBezTo>
                  <a:cubicBezTo>
                    <a:pt x="101" y="12"/>
                    <a:pt x="101" y="12"/>
                    <a:pt x="101" y="12"/>
                  </a:cubicBezTo>
                  <a:cubicBezTo>
                    <a:pt x="101" y="11"/>
                    <a:pt x="101" y="11"/>
                    <a:pt x="101" y="11"/>
                  </a:cubicBezTo>
                  <a:cubicBezTo>
                    <a:pt x="101" y="11"/>
                    <a:pt x="101" y="10"/>
                    <a:pt x="101" y="10"/>
                  </a:cubicBezTo>
                  <a:cubicBezTo>
                    <a:pt x="100" y="11"/>
                    <a:pt x="98" y="11"/>
                    <a:pt x="97" y="10"/>
                  </a:cubicBezTo>
                  <a:cubicBezTo>
                    <a:pt x="97" y="10"/>
                    <a:pt x="97" y="10"/>
                    <a:pt x="97" y="10"/>
                  </a:cubicBezTo>
                  <a:cubicBezTo>
                    <a:pt x="97" y="10"/>
                    <a:pt x="96" y="10"/>
                    <a:pt x="96" y="10"/>
                  </a:cubicBezTo>
                  <a:cubicBezTo>
                    <a:pt x="97" y="9"/>
                    <a:pt x="97" y="9"/>
                    <a:pt x="97" y="9"/>
                  </a:cubicBezTo>
                  <a:cubicBezTo>
                    <a:pt x="97" y="8"/>
                    <a:pt x="97" y="8"/>
                    <a:pt x="97" y="8"/>
                  </a:cubicBezTo>
                  <a:cubicBezTo>
                    <a:pt x="97" y="8"/>
                    <a:pt x="96" y="8"/>
                    <a:pt x="96" y="9"/>
                  </a:cubicBezTo>
                  <a:cubicBezTo>
                    <a:pt x="96" y="9"/>
                    <a:pt x="96" y="8"/>
                    <a:pt x="96" y="4"/>
                  </a:cubicBezTo>
                  <a:cubicBezTo>
                    <a:pt x="96" y="3"/>
                    <a:pt x="96" y="3"/>
                    <a:pt x="96" y="3"/>
                  </a:cubicBezTo>
                  <a:cubicBezTo>
                    <a:pt x="96" y="3"/>
                    <a:pt x="96" y="3"/>
                    <a:pt x="95" y="3"/>
                  </a:cubicBezTo>
                  <a:cubicBezTo>
                    <a:pt x="95" y="3"/>
                    <a:pt x="95" y="3"/>
                    <a:pt x="94" y="3"/>
                  </a:cubicBezTo>
                  <a:cubicBezTo>
                    <a:pt x="94" y="3"/>
                    <a:pt x="93" y="4"/>
                    <a:pt x="92" y="3"/>
                  </a:cubicBezTo>
                  <a:cubicBezTo>
                    <a:pt x="91" y="2"/>
                    <a:pt x="90" y="2"/>
                    <a:pt x="89" y="3"/>
                  </a:cubicBezTo>
                  <a:cubicBezTo>
                    <a:pt x="88" y="3"/>
                    <a:pt x="88" y="3"/>
                    <a:pt x="87" y="4"/>
                  </a:cubicBezTo>
                  <a:cubicBezTo>
                    <a:pt x="87" y="4"/>
                    <a:pt x="87" y="5"/>
                    <a:pt x="86" y="5"/>
                  </a:cubicBezTo>
                  <a:cubicBezTo>
                    <a:pt x="81" y="7"/>
                    <a:pt x="81" y="7"/>
                    <a:pt x="81" y="7"/>
                  </a:cubicBezTo>
                  <a:cubicBezTo>
                    <a:pt x="81" y="7"/>
                    <a:pt x="80" y="7"/>
                    <a:pt x="80" y="7"/>
                  </a:cubicBezTo>
                  <a:cubicBezTo>
                    <a:pt x="79" y="7"/>
                    <a:pt x="75" y="7"/>
                    <a:pt x="75" y="8"/>
                  </a:cubicBezTo>
                  <a:cubicBezTo>
                    <a:pt x="74" y="9"/>
                    <a:pt x="70" y="11"/>
                    <a:pt x="70" y="11"/>
                  </a:cubicBezTo>
                  <a:cubicBezTo>
                    <a:pt x="69" y="11"/>
                    <a:pt x="68" y="11"/>
                    <a:pt x="68" y="11"/>
                  </a:cubicBezTo>
                  <a:cubicBezTo>
                    <a:pt x="68" y="11"/>
                    <a:pt x="68" y="11"/>
                    <a:pt x="67" y="11"/>
                  </a:cubicBezTo>
                  <a:cubicBezTo>
                    <a:pt x="67" y="11"/>
                    <a:pt x="66" y="12"/>
                    <a:pt x="66" y="12"/>
                  </a:cubicBezTo>
                  <a:cubicBezTo>
                    <a:pt x="65" y="12"/>
                    <a:pt x="65" y="12"/>
                    <a:pt x="64" y="12"/>
                  </a:cubicBezTo>
                  <a:cubicBezTo>
                    <a:pt x="64" y="13"/>
                    <a:pt x="64" y="13"/>
                    <a:pt x="64" y="13"/>
                  </a:cubicBezTo>
                  <a:cubicBezTo>
                    <a:pt x="63" y="12"/>
                    <a:pt x="63" y="12"/>
                    <a:pt x="63" y="12"/>
                  </a:cubicBezTo>
                  <a:cubicBezTo>
                    <a:pt x="63" y="12"/>
                    <a:pt x="62" y="12"/>
                    <a:pt x="61" y="12"/>
                  </a:cubicBezTo>
                  <a:cubicBezTo>
                    <a:pt x="60" y="12"/>
                    <a:pt x="59" y="12"/>
                    <a:pt x="59" y="12"/>
                  </a:cubicBezTo>
                  <a:cubicBezTo>
                    <a:pt x="59" y="12"/>
                    <a:pt x="59" y="12"/>
                    <a:pt x="59" y="13"/>
                  </a:cubicBezTo>
                  <a:cubicBezTo>
                    <a:pt x="59" y="13"/>
                    <a:pt x="59" y="13"/>
                    <a:pt x="59" y="13"/>
                  </a:cubicBezTo>
                  <a:cubicBezTo>
                    <a:pt x="59" y="13"/>
                    <a:pt x="60" y="13"/>
                    <a:pt x="60" y="13"/>
                  </a:cubicBezTo>
                  <a:cubicBezTo>
                    <a:pt x="63" y="13"/>
                    <a:pt x="63" y="13"/>
                    <a:pt x="63" y="13"/>
                  </a:cubicBezTo>
                  <a:cubicBezTo>
                    <a:pt x="60" y="15"/>
                    <a:pt x="60" y="15"/>
                    <a:pt x="60" y="15"/>
                  </a:cubicBezTo>
                  <a:cubicBezTo>
                    <a:pt x="60" y="15"/>
                    <a:pt x="60" y="15"/>
                    <a:pt x="60" y="15"/>
                  </a:cubicBezTo>
                  <a:cubicBezTo>
                    <a:pt x="60" y="15"/>
                    <a:pt x="60" y="15"/>
                    <a:pt x="60" y="15"/>
                  </a:cubicBezTo>
                  <a:cubicBezTo>
                    <a:pt x="61" y="15"/>
                    <a:pt x="62" y="15"/>
                    <a:pt x="63" y="16"/>
                  </a:cubicBezTo>
                  <a:cubicBezTo>
                    <a:pt x="64" y="17"/>
                    <a:pt x="64" y="17"/>
                    <a:pt x="64" y="17"/>
                  </a:cubicBezTo>
                  <a:cubicBezTo>
                    <a:pt x="63" y="18"/>
                    <a:pt x="63" y="18"/>
                    <a:pt x="63" y="18"/>
                  </a:cubicBezTo>
                  <a:cubicBezTo>
                    <a:pt x="62" y="18"/>
                    <a:pt x="61" y="19"/>
                    <a:pt x="60" y="19"/>
                  </a:cubicBezTo>
                  <a:cubicBezTo>
                    <a:pt x="59" y="19"/>
                    <a:pt x="58" y="19"/>
                    <a:pt x="58" y="19"/>
                  </a:cubicBezTo>
                  <a:cubicBezTo>
                    <a:pt x="58" y="20"/>
                    <a:pt x="59" y="21"/>
                    <a:pt x="58" y="23"/>
                  </a:cubicBezTo>
                  <a:cubicBezTo>
                    <a:pt x="58" y="23"/>
                    <a:pt x="57" y="24"/>
                    <a:pt x="56" y="24"/>
                  </a:cubicBezTo>
                  <a:cubicBezTo>
                    <a:pt x="56" y="24"/>
                    <a:pt x="56" y="24"/>
                    <a:pt x="55" y="25"/>
                  </a:cubicBezTo>
                  <a:cubicBezTo>
                    <a:pt x="57" y="26"/>
                    <a:pt x="59" y="27"/>
                    <a:pt x="60" y="27"/>
                  </a:cubicBezTo>
                  <a:cubicBezTo>
                    <a:pt x="61" y="27"/>
                    <a:pt x="61" y="27"/>
                    <a:pt x="61" y="27"/>
                  </a:cubicBezTo>
                  <a:cubicBezTo>
                    <a:pt x="61" y="28"/>
                    <a:pt x="61" y="28"/>
                    <a:pt x="61" y="28"/>
                  </a:cubicBezTo>
                  <a:cubicBezTo>
                    <a:pt x="61" y="30"/>
                    <a:pt x="59" y="33"/>
                    <a:pt x="57" y="33"/>
                  </a:cubicBezTo>
                  <a:cubicBezTo>
                    <a:pt x="56" y="33"/>
                    <a:pt x="56" y="33"/>
                    <a:pt x="55" y="33"/>
                  </a:cubicBezTo>
                  <a:cubicBezTo>
                    <a:pt x="54" y="32"/>
                    <a:pt x="54" y="33"/>
                    <a:pt x="54" y="33"/>
                  </a:cubicBezTo>
                  <a:cubicBezTo>
                    <a:pt x="53" y="34"/>
                    <a:pt x="53" y="34"/>
                    <a:pt x="52" y="34"/>
                  </a:cubicBezTo>
                  <a:cubicBezTo>
                    <a:pt x="52" y="34"/>
                    <a:pt x="51" y="34"/>
                    <a:pt x="51" y="33"/>
                  </a:cubicBezTo>
                  <a:cubicBezTo>
                    <a:pt x="49" y="34"/>
                    <a:pt x="48" y="32"/>
                    <a:pt x="48" y="32"/>
                  </a:cubicBezTo>
                  <a:cubicBezTo>
                    <a:pt x="47" y="31"/>
                    <a:pt x="47" y="31"/>
                    <a:pt x="46" y="30"/>
                  </a:cubicBezTo>
                  <a:cubicBezTo>
                    <a:pt x="46" y="30"/>
                    <a:pt x="46" y="31"/>
                    <a:pt x="46" y="31"/>
                  </a:cubicBezTo>
                  <a:cubicBezTo>
                    <a:pt x="45" y="31"/>
                    <a:pt x="45" y="32"/>
                    <a:pt x="44" y="32"/>
                  </a:cubicBezTo>
                  <a:cubicBezTo>
                    <a:pt x="43" y="32"/>
                    <a:pt x="43" y="32"/>
                    <a:pt x="43" y="31"/>
                  </a:cubicBezTo>
                  <a:cubicBezTo>
                    <a:pt x="42" y="31"/>
                    <a:pt x="42" y="31"/>
                    <a:pt x="42" y="31"/>
                  </a:cubicBezTo>
                  <a:cubicBezTo>
                    <a:pt x="41" y="32"/>
                    <a:pt x="37" y="33"/>
                    <a:pt x="36" y="33"/>
                  </a:cubicBezTo>
                  <a:cubicBezTo>
                    <a:pt x="35" y="33"/>
                    <a:pt x="35" y="33"/>
                    <a:pt x="35" y="33"/>
                  </a:cubicBezTo>
                  <a:cubicBezTo>
                    <a:pt x="34" y="33"/>
                    <a:pt x="34" y="32"/>
                    <a:pt x="34" y="32"/>
                  </a:cubicBezTo>
                  <a:cubicBezTo>
                    <a:pt x="34" y="32"/>
                    <a:pt x="34" y="32"/>
                    <a:pt x="34" y="32"/>
                  </a:cubicBezTo>
                  <a:cubicBezTo>
                    <a:pt x="34" y="33"/>
                    <a:pt x="34" y="33"/>
                    <a:pt x="34" y="33"/>
                  </a:cubicBezTo>
                  <a:cubicBezTo>
                    <a:pt x="33" y="34"/>
                    <a:pt x="33" y="34"/>
                    <a:pt x="33" y="34"/>
                  </a:cubicBezTo>
                  <a:cubicBezTo>
                    <a:pt x="33" y="34"/>
                    <a:pt x="33" y="34"/>
                    <a:pt x="33" y="34"/>
                  </a:cubicBezTo>
                  <a:cubicBezTo>
                    <a:pt x="31" y="34"/>
                    <a:pt x="31" y="34"/>
                    <a:pt x="31" y="34"/>
                  </a:cubicBezTo>
                  <a:cubicBezTo>
                    <a:pt x="31" y="33"/>
                    <a:pt x="31" y="33"/>
                    <a:pt x="31" y="33"/>
                  </a:cubicBezTo>
                  <a:cubicBezTo>
                    <a:pt x="31" y="31"/>
                    <a:pt x="29" y="28"/>
                    <a:pt x="26" y="28"/>
                  </a:cubicBezTo>
                  <a:cubicBezTo>
                    <a:pt x="25" y="28"/>
                    <a:pt x="24" y="27"/>
                    <a:pt x="24" y="27"/>
                  </a:cubicBezTo>
                  <a:cubicBezTo>
                    <a:pt x="23" y="27"/>
                    <a:pt x="23" y="26"/>
                    <a:pt x="23" y="26"/>
                  </a:cubicBezTo>
                  <a:cubicBezTo>
                    <a:pt x="23" y="26"/>
                    <a:pt x="22" y="26"/>
                    <a:pt x="22" y="27"/>
                  </a:cubicBezTo>
                  <a:cubicBezTo>
                    <a:pt x="22" y="29"/>
                    <a:pt x="22" y="29"/>
                    <a:pt x="22" y="29"/>
                  </a:cubicBezTo>
                  <a:cubicBezTo>
                    <a:pt x="20" y="28"/>
                    <a:pt x="20" y="28"/>
                    <a:pt x="20" y="28"/>
                  </a:cubicBezTo>
                  <a:cubicBezTo>
                    <a:pt x="20" y="27"/>
                    <a:pt x="19" y="27"/>
                    <a:pt x="19" y="27"/>
                  </a:cubicBezTo>
                  <a:cubicBezTo>
                    <a:pt x="18" y="27"/>
                    <a:pt x="18" y="27"/>
                    <a:pt x="17" y="28"/>
                  </a:cubicBezTo>
                  <a:cubicBezTo>
                    <a:pt x="16" y="29"/>
                    <a:pt x="15" y="29"/>
                    <a:pt x="14" y="30"/>
                  </a:cubicBezTo>
                  <a:cubicBezTo>
                    <a:pt x="13" y="30"/>
                    <a:pt x="13" y="30"/>
                    <a:pt x="13" y="31"/>
                  </a:cubicBezTo>
                  <a:cubicBezTo>
                    <a:pt x="13" y="32"/>
                    <a:pt x="11" y="33"/>
                    <a:pt x="10" y="33"/>
                  </a:cubicBezTo>
                  <a:cubicBezTo>
                    <a:pt x="10" y="33"/>
                    <a:pt x="10" y="33"/>
                    <a:pt x="10" y="33"/>
                  </a:cubicBezTo>
                  <a:cubicBezTo>
                    <a:pt x="11" y="35"/>
                    <a:pt x="11" y="36"/>
                    <a:pt x="9" y="38"/>
                  </a:cubicBezTo>
                  <a:cubicBezTo>
                    <a:pt x="9" y="38"/>
                    <a:pt x="9" y="38"/>
                    <a:pt x="8" y="38"/>
                  </a:cubicBezTo>
                  <a:cubicBezTo>
                    <a:pt x="7" y="38"/>
                    <a:pt x="6" y="37"/>
                    <a:pt x="5" y="35"/>
                  </a:cubicBezTo>
                  <a:cubicBezTo>
                    <a:pt x="5" y="36"/>
                    <a:pt x="4" y="36"/>
                    <a:pt x="4" y="36"/>
                  </a:cubicBezTo>
                  <a:cubicBezTo>
                    <a:pt x="4" y="37"/>
                    <a:pt x="4" y="37"/>
                    <a:pt x="3" y="38"/>
                  </a:cubicBezTo>
                  <a:cubicBezTo>
                    <a:pt x="3" y="38"/>
                    <a:pt x="3" y="39"/>
                    <a:pt x="3" y="40"/>
                  </a:cubicBezTo>
                  <a:cubicBezTo>
                    <a:pt x="4" y="41"/>
                    <a:pt x="4" y="42"/>
                    <a:pt x="3" y="43"/>
                  </a:cubicBezTo>
                  <a:cubicBezTo>
                    <a:pt x="2" y="43"/>
                    <a:pt x="2" y="44"/>
                    <a:pt x="2" y="45"/>
                  </a:cubicBezTo>
                  <a:cubicBezTo>
                    <a:pt x="2" y="45"/>
                    <a:pt x="2" y="45"/>
                    <a:pt x="3" y="45"/>
                  </a:cubicBezTo>
                  <a:cubicBezTo>
                    <a:pt x="4" y="46"/>
                    <a:pt x="4" y="47"/>
                    <a:pt x="4" y="48"/>
                  </a:cubicBezTo>
                  <a:cubicBezTo>
                    <a:pt x="4" y="48"/>
                    <a:pt x="4" y="48"/>
                    <a:pt x="4" y="48"/>
                  </a:cubicBezTo>
                  <a:cubicBezTo>
                    <a:pt x="5" y="48"/>
                    <a:pt x="5" y="48"/>
                    <a:pt x="6" y="48"/>
                  </a:cubicBezTo>
                  <a:cubicBezTo>
                    <a:pt x="6" y="48"/>
                    <a:pt x="8" y="48"/>
                    <a:pt x="11" y="55"/>
                  </a:cubicBezTo>
                  <a:cubicBezTo>
                    <a:pt x="12" y="55"/>
                    <a:pt x="13" y="54"/>
                    <a:pt x="14" y="54"/>
                  </a:cubicBezTo>
                  <a:cubicBezTo>
                    <a:pt x="16" y="53"/>
                    <a:pt x="18" y="52"/>
                    <a:pt x="20" y="52"/>
                  </a:cubicBezTo>
                  <a:cubicBezTo>
                    <a:pt x="21" y="53"/>
                    <a:pt x="22" y="53"/>
                    <a:pt x="22" y="53"/>
                  </a:cubicBezTo>
                  <a:cubicBezTo>
                    <a:pt x="23" y="53"/>
                    <a:pt x="23" y="52"/>
                    <a:pt x="24" y="52"/>
                  </a:cubicBezTo>
                  <a:cubicBezTo>
                    <a:pt x="25" y="52"/>
                    <a:pt x="27" y="53"/>
                    <a:pt x="28" y="55"/>
                  </a:cubicBezTo>
                  <a:cubicBezTo>
                    <a:pt x="28" y="56"/>
                    <a:pt x="29" y="57"/>
                    <a:pt x="30" y="58"/>
                  </a:cubicBezTo>
                  <a:cubicBezTo>
                    <a:pt x="31" y="59"/>
                    <a:pt x="32" y="60"/>
                    <a:pt x="33" y="61"/>
                  </a:cubicBezTo>
                  <a:cubicBezTo>
                    <a:pt x="33" y="61"/>
                    <a:pt x="33" y="61"/>
                    <a:pt x="33" y="61"/>
                  </a:cubicBezTo>
                  <a:cubicBezTo>
                    <a:pt x="34" y="63"/>
                    <a:pt x="34" y="63"/>
                    <a:pt x="34" y="63"/>
                  </a:cubicBezTo>
                  <a:cubicBezTo>
                    <a:pt x="33" y="68"/>
                    <a:pt x="33" y="68"/>
                    <a:pt x="33" y="68"/>
                  </a:cubicBezTo>
                  <a:cubicBezTo>
                    <a:pt x="33" y="66"/>
                    <a:pt x="33" y="66"/>
                    <a:pt x="33" y="66"/>
                  </a:cubicBezTo>
                  <a:cubicBezTo>
                    <a:pt x="32" y="66"/>
                    <a:pt x="32" y="66"/>
                    <a:pt x="32" y="66"/>
                  </a:cubicBezTo>
                  <a:cubicBezTo>
                    <a:pt x="31" y="66"/>
                    <a:pt x="27" y="65"/>
                    <a:pt x="24" y="65"/>
                  </a:cubicBezTo>
                  <a:cubicBezTo>
                    <a:pt x="21" y="65"/>
                    <a:pt x="20" y="65"/>
                    <a:pt x="20" y="66"/>
                  </a:cubicBezTo>
                  <a:cubicBezTo>
                    <a:pt x="20" y="66"/>
                    <a:pt x="20" y="66"/>
                    <a:pt x="21" y="67"/>
                  </a:cubicBezTo>
                  <a:cubicBezTo>
                    <a:pt x="22" y="69"/>
                    <a:pt x="22" y="69"/>
                    <a:pt x="22" y="69"/>
                  </a:cubicBezTo>
                  <a:cubicBezTo>
                    <a:pt x="17" y="69"/>
                    <a:pt x="17" y="69"/>
                    <a:pt x="17" y="69"/>
                  </a:cubicBezTo>
                  <a:cubicBezTo>
                    <a:pt x="18" y="69"/>
                    <a:pt x="19" y="70"/>
                    <a:pt x="19" y="71"/>
                  </a:cubicBezTo>
                  <a:cubicBezTo>
                    <a:pt x="19" y="71"/>
                    <a:pt x="20" y="72"/>
                    <a:pt x="20" y="73"/>
                  </a:cubicBezTo>
                  <a:cubicBezTo>
                    <a:pt x="20" y="74"/>
                    <a:pt x="20" y="74"/>
                    <a:pt x="20" y="75"/>
                  </a:cubicBezTo>
                  <a:cubicBezTo>
                    <a:pt x="21" y="76"/>
                    <a:pt x="22" y="76"/>
                    <a:pt x="23" y="77"/>
                  </a:cubicBezTo>
                  <a:cubicBezTo>
                    <a:pt x="25" y="77"/>
                    <a:pt x="25" y="78"/>
                    <a:pt x="25" y="80"/>
                  </a:cubicBezTo>
                  <a:cubicBezTo>
                    <a:pt x="28" y="78"/>
                    <a:pt x="31" y="78"/>
                    <a:pt x="33" y="79"/>
                  </a:cubicBezTo>
                  <a:cubicBezTo>
                    <a:pt x="34" y="80"/>
                    <a:pt x="34" y="80"/>
                    <a:pt x="34" y="80"/>
                  </a:cubicBezTo>
                  <a:cubicBezTo>
                    <a:pt x="33" y="80"/>
                    <a:pt x="33" y="80"/>
                    <a:pt x="33" y="80"/>
                  </a:cubicBezTo>
                  <a:cubicBezTo>
                    <a:pt x="34" y="81"/>
                    <a:pt x="36" y="83"/>
                    <a:pt x="37" y="84"/>
                  </a:cubicBezTo>
                  <a:cubicBezTo>
                    <a:pt x="37" y="79"/>
                    <a:pt x="37" y="79"/>
                    <a:pt x="37" y="79"/>
                  </a:cubicBezTo>
                  <a:cubicBezTo>
                    <a:pt x="37" y="77"/>
                    <a:pt x="37" y="74"/>
                    <a:pt x="37" y="71"/>
                  </a:cubicBezTo>
                  <a:cubicBezTo>
                    <a:pt x="37" y="70"/>
                    <a:pt x="37" y="70"/>
                    <a:pt x="37" y="69"/>
                  </a:cubicBezTo>
                  <a:cubicBezTo>
                    <a:pt x="37" y="65"/>
                    <a:pt x="37" y="64"/>
                    <a:pt x="42" y="63"/>
                  </a:cubicBezTo>
                  <a:cubicBezTo>
                    <a:pt x="42" y="63"/>
                    <a:pt x="43" y="62"/>
                    <a:pt x="43" y="62"/>
                  </a:cubicBezTo>
                  <a:cubicBezTo>
                    <a:pt x="47" y="61"/>
                    <a:pt x="49" y="61"/>
                    <a:pt x="52" y="63"/>
                  </a:cubicBezTo>
                  <a:cubicBezTo>
                    <a:pt x="55" y="65"/>
                    <a:pt x="57" y="67"/>
                    <a:pt x="60" y="70"/>
                  </a:cubicBezTo>
                  <a:cubicBezTo>
                    <a:pt x="61" y="71"/>
                    <a:pt x="61" y="71"/>
                    <a:pt x="61" y="71"/>
                  </a:cubicBezTo>
                  <a:cubicBezTo>
                    <a:pt x="62" y="72"/>
                    <a:pt x="63" y="72"/>
                    <a:pt x="64" y="72"/>
                  </a:cubicBezTo>
                  <a:cubicBezTo>
                    <a:pt x="65" y="72"/>
                    <a:pt x="67" y="72"/>
                    <a:pt x="68" y="72"/>
                  </a:cubicBezTo>
                  <a:cubicBezTo>
                    <a:pt x="69" y="71"/>
                    <a:pt x="70" y="71"/>
                    <a:pt x="71" y="71"/>
                  </a:cubicBezTo>
                  <a:cubicBezTo>
                    <a:pt x="74" y="71"/>
                    <a:pt x="75" y="72"/>
                    <a:pt x="76" y="74"/>
                  </a:cubicBezTo>
                  <a:cubicBezTo>
                    <a:pt x="77" y="75"/>
                    <a:pt x="77" y="75"/>
                    <a:pt x="78" y="75"/>
                  </a:cubicBezTo>
                  <a:cubicBezTo>
                    <a:pt x="79" y="76"/>
                    <a:pt x="79" y="76"/>
                    <a:pt x="79" y="76"/>
                  </a:cubicBezTo>
                  <a:cubicBezTo>
                    <a:pt x="79" y="77"/>
                    <a:pt x="79" y="77"/>
                    <a:pt x="79" y="77"/>
                  </a:cubicBezTo>
                  <a:cubicBezTo>
                    <a:pt x="79" y="77"/>
                    <a:pt x="79" y="78"/>
                    <a:pt x="79" y="78"/>
                  </a:cubicBezTo>
                  <a:cubicBezTo>
                    <a:pt x="79" y="79"/>
                    <a:pt x="78" y="80"/>
                    <a:pt x="79" y="81"/>
                  </a:cubicBezTo>
                  <a:cubicBezTo>
                    <a:pt x="79" y="81"/>
                    <a:pt x="79" y="81"/>
                    <a:pt x="79" y="81"/>
                  </a:cubicBezTo>
                  <a:cubicBezTo>
                    <a:pt x="79" y="81"/>
                    <a:pt x="79" y="81"/>
                    <a:pt x="79" y="81"/>
                  </a:cubicBezTo>
                  <a:cubicBezTo>
                    <a:pt x="80" y="81"/>
                    <a:pt x="80" y="81"/>
                    <a:pt x="81" y="82"/>
                  </a:cubicBezTo>
                  <a:cubicBezTo>
                    <a:pt x="81" y="82"/>
                    <a:pt x="81" y="83"/>
                    <a:pt x="81" y="84"/>
                  </a:cubicBezTo>
                  <a:cubicBezTo>
                    <a:pt x="81" y="84"/>
                    <a:pt x="81" y="84"/>
                    <a:pt x="81" y="84"/>
                  </a:cubicBezTo>
                  <a:cubicBezTo>
                    <a:pt x="82" y="84"/>
                    <a:pt x="82" y="84"/>
                    <a:pt x="83" y="84"/>
                  </a:cubicBezTo>
                  <a:cubicBezTo>
                    <a:pt x="83" y="84"/>
                    <a:pt x="84" y="84"/>
                    <a:pt x="85" y="8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7" name="Freeform 708"/>
            <p:cNvSpPr/>
            <p:nvPr/>
          </p:nvSpPr>
          <p:spPr bwMode="auto">
            <a:xfrm>
              <a:off x="5264151" y="2244552"/>
              <a:ext cx="122238" cy="61913"/>
            </a:xfrm>
            <a:custGeom>
              <a:avLst/>
              <a:gdLst>
                <a:gd name="T0" fmla="*/ 9 w 45"/>
                <a:gd name="T1" fmla="*/ 17 h 23"/>
                <a:gd name="T2" fmla="*/ 2 w 45"/>
                <a:gd name="T3" fmla="*/ 19 h 23"/>
                <a:gd name="T4" fmla="*/ 8 w 45"/>
                <a:gd name="T5" fmla="*/ 21 h 23"/>
                <a:gd name="T6" fmla="*/ 11 w 45"/>
                <a:gd name="T7" fmla="*/ 21 h 23"/>
                <a:gd name="T8" fmla="*/ 14 w 45"/>
                <a:gd name="T9" fmla="*/ 22 h 23"/>
                <a:gd name="T10" fmla="*/ 18 w 45"/>
                <a:gd name="T11" fmla="*/ 22 h 23"/>
                <a:gd name="T12" fmla="*/ 20 w 45"/>
                <a:gd name="T13" fmla="*/ 19 h 23"/>
                <a:gd name="T14" fmla="*/ 25 w 45"/>
                <a:gd name="T15" fmla="*/ 17 h 23"/>
                <a:gd name="T16" fmla="*/ 29 w 45"/>
                <a:gd name="T17" fmla="*/ 17 h 23"/>
                <a:gd name="T18" fmla="*/ 32 w 45"/>
                <a:gd name="T19" fmla="*/ 15 h 23"/>
                <a:gd name="T20" fmla="*/ 45 w 45"/>
                <a:gd name="T21" fmla="*/ 6 h 23"/>
                <a:gd name="T22" fmla="*/ 39 w 45"/>
                <a:gd name="T23" fmla="*/ 4 h 23"/>
                <a:gd name="T24" fmla="*/ 31 w 45"/>
                <a:gd name="T25" fmla="*/ 3 h 23"/>
                <a:gd name="T26" fmla="*/ 18 w 45"/>
                <a:gd name="T27" fmla="*/ 6 h 23"/>
                <a:gd name="T28" fmla="*/ 8 w 45"/>
                <a:gd name="T29" fmla="*/ 7 h 23"/>
                <a:gd name="T30" fmla="*/ 6 w 45"/>
                <a:gd name="T31" fmla="*/ 11 h 23"/>
                <a:gd name="T32" fmla="*/ 11 w 45"/>
                <a:gd name="T33" fmla="*/ 11 h 23"/>
                <a:gd name="T34" fmla="*/ 17 w 45"/>
                <a:gd name="T35" fmla="*/ 14 h 23"/>
                <a:gd name="T36" fmla="*/ 9 w 45"/>
                <a:gd name="T3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23">
                  <a:moveTo>
                    <a:pt x="9" y="17"/>
                  </a:moveTo>
                  <a:cubicBezTo>
                    <a:pt x="7" y="19"/>
                    <a:pt x="3" y="17"/>
                    <a:pt x="2" y="19"/>
                  </a:cubicBezTo>
                  <a:cubicBezTo>
                    <a:pt x="0" y="21"/>
                    <a:pt x="7" y="21"/>
                    <a:pt x="8" y="21"/>
                  </a:cubicBezTo>
                  <a:cubicBezTo>
                    <a:pt x="9" y="22"/>
                    <a:pt x="10" y="21"/>
                    <a:pt x="11" y="21"/>
                  </a:cubicBezTo>
                  <a:cubicBezTo>
                    <a:pt x="12" y="21"/>
                    <a:pt x="12" y="22"/>
                    <a:pt x="14" y="22"/>
                  </a:cubicBezTo>
                  <a:cubicBezTo>
                    <a:pt x="15" y="23"/>
                    <a:pt x="17" y="22"/>
                    <a:pt x="18" y="22"/>
                  </a:cubicBezTo>
                  <a:cubicBezTo>
                    <a:pt x="21" y="21"/>
                    <a:pt x="18" y="20"/>
                    <a:pt x="20" y="19"/>
                  </a:cubicBezTo>
                  <a:cubicBezTo>
                    <a:pt x="21" y="18"/>
                    <a:pt x="24" y="17"/>
                    <a:pt x="25" y="17"/>
                  </a:cubicBezTo>
                  <a:cubicBezTo>
                    <a:pt x="26" y="17"/>
                    <a:pt x="28" y="18"/>
                    <a:pt x="29" y="17"/>
                  </a:cubicBezTo>
                  <a:cubicBezTo>
                    <a:pt x="30" y="17"/>
                    <a:pt x="31" y="15"/>
                    <a:pt x="32" y="15"/>
                  </a:cubicBezTo>
                  <a:cubicBezTo>
                    <a:pt x="35" y="14"/>
                    <a:pt x="45" y="10"/>
                    <a:pt x="45" y="6"/>
                  </a:cubicBezTo>
                  <a:cubicBezTo>
                    <a:pt x="42" y="6"/>
                    <a:pt x="42" y="4"/>
                    <a:pt x="39" y="4"/>
                  </a:cubicBezTo>
                  <a:cubicBezTo>
                    <a:pt x="36" y="4"/>
                    <a:pt x="34" y="3"/>
                    <a:pt x="31" y="3"/>
                  </a:cubicBezTo>
                  <a:cubicBezTo>
                    <a:pt x="27" y="3"/>
                    <a:pt x="18" y="0"/>
                    <a:pt x="18" y="6"/>
                  </a:cubicBezTo>
                  <a:cubicBezTo>
                    <a:pt x="15" y="5"/>
                    <a:pt x="9" y="2"/>
                    <a:pt x="8" y="7"/>
                  </a:cubicBezTo>
                  <a:cubicBezTo>
                    <a:pt x="12" y="8"/>
                    <a:pt x="6" y="9"/>
                    <a:pt x="6" y="11"/>
                  </a:cubicBezTo>
                  <a:cubicBezTo>
                    <a:pt x="6" y="11"/>
                    <a:pt x="11" y="14"/>
                    <a:pt x="11" y="11"/>
                  </a:cubicBezTo>
                  <a:cubicBezTo>
                    <a:pt x="13" y="13"/>
                    <a:pt x="15" y="14"/>
                    <a:pt x="17" y="14"/>
                  </a:cubicBezTo>
                  <a:cubicBezTo>
                    <a:pt x="14" y="16"/>
                    <a:pt x="13" y="17"/>
                    <a:pt x="9"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8" name="Freeform 709"/>
            <p:cNvSpPr>
              <a:spLocks noEditPoints="1"/>
            </p:cNvSpPr>
            <p:nvPr/>
          </p:nvSpPr>
          <p:spPr bwMode="auto">
            <a:xfrm>
              <a:off x="5265738" y="2246139"/>
              <a:ext cx="123825" cy="60325"/>
            </a:xfrm>
            <a:custGeom>
              <a:avLst/>
              <a:gdLst>
                <a:gd name="T0" fmla="*/ 13 w 45"/>
                <a:gd name="T1" fmla="*/ 22 h 22"/>
                <a:gd name="T2" fmla="*/ 10 w 45"/>
                <a:gd name="T3" fmla="*/ 21 h 22"/>
                <a:gd name="T4" fmla="*/ 8 w 45"/>
                <a:gd name="T5" fmla="*/ 21 h 22"/>
                <a:gd name="T6" fmla="*/ 0 w 45"/>
                <a:gd name="T7" fmla="*/ 19 h 22"/>
                <a:gd name="T8" fmla="*/ 3 w 45"/>
                <a:gd name="T9" fmla="*/ 16 h 22"/>
                <a:gd name="T10" fmla="*/ 7 w 45"/>
                <a:gd name="T11" fmla="*/ 16 h 22"/>
                <a:gd name="T12" fmla="*/ 8 w 45"/>
                <a:gd name="T13" fmla="*/ 15 h 22"/>
                <a:gd name="T14" fmla="*/ 11 w 45"/>
                <a:gd name="T15" fmla="*/ 12 h 22"/>
                <a:gd name="T16" fmla="*/ 4 w 45"/>
                <a:gd name="T17" fmla="*/ 10 h 22"/>
                <a:gd name="T18" fmla="*/ 7 w 45"/>
                <a:gd name="T19" fmla="*/ 7 h 22"/>
                <a:gd name="T20" fmla="*/ 6 w 45"/>
                <a:gd name="T21" fmla="*/ 6 h 22"/>
                <a:gd name="T22" fmla="*/ 16 w 45"/>
                <a:gd name="T23" fmla="*/ 3 h 22"/>
                <a:gd name="T24" fmla="*/ 26 w 45"/>
                <a:gd name="T25" fmla="*/ 1 h 22"/>
                <a:gd name="T26" fmla="*/ 30 w 45"/>
                <a:gd name="T27" fmla="*/ 1 h 22"/>
                <a:gd name="T28" fmla="*/ 41 w 45"/>
                <a:gd name="T29" fmla="*/ 3 h 22"/>
                <a:gd name="T30" fmla="*/ 45 w 45"/>
                <a:gd name="T31" fmla="*/ 5 h 22"/>
                <a:gd name="T32" fmla="*/ 31 w 45"/>
                <a:gd name="T33" fmla="*/ 15 h 22"/>
                <a:gd name="T34" fmla="*/ 29 w 45"/>
                <a:gd name="T35" fmla="*/ 17 h 22"/>
                <a:gd name="T36" fmla="*/ 24 w 45"/>
                <a:gd name="T37" fmla="*/ 17 h 22"/>
                <a:gd name="T38" fmla="*/ 20 w 45"/>
                <a:gd name="T39" fmla="*/ 19 h 22"/>
                <a:gd name="T40" fmla="*/ 19 w 45"/>
                <a:gd name="T41" fmla="*/ 21 h 22"/>
                <a:gd name="T42" fmla="*/ 16 w 45"/>
                <a:gd name="T43" fmla="*/ 22 h 22"/>
                <a:gd name="T44" fmla="*/ 10 w 45"/>
                <a:gd name="T45" fmla="*/ 19 h 22"/>
                <a:gd name="T46" fmla="*/ 12 w 45"/>
                <a:gd name="T47" fmla="*/ 20 h 22"/>
                <a:gd name="T48" fmla="*/ 16 w 45"/>
                <a:gd name="T49" fmla="*/ 20 h 22"/>
                <a:gd name="T50" fmla="*/ 18 w 45"/>
                <a:gd name="T51" fmla="*/ 20 h 22"/>
                <a:gd name="T52" fmla="*/ 24 w 45"/>
                <a:gd name="T53" fmla="*/ 15 h 22"/>
                <a:gd name="T54" fmla="*/ 26 w 45"/>
                <a:gd name="T55" fmla="*/ 15 h 22"/>
                <a:gd name="T56" fmla="*/ 29 w 45"/>
                <a:gd name="T57" fmla="*/ 14 h 22"/>
                <a:gd name="T58" fmla="*/ 43 w 45"/>
                <a:gd name="T59" fmla="*/ 6 h 22"/>
                <a:gd name="T60" fmla="*/ 38 w 45"/>
                <a:gd name="T61" fmla="*/ 4 h 22"/>
                <a:gd name="T62" fmla="*/ 30 w 45"/>
                <a:gd name="T63" fmla="*/ 3 h 22"/>
                <a:gd name="T64" fmla="*/ 26 w 45"/>
                <a:gd name="T65" fmla="*/ 3 h 22"/>
                <a:gd name="T66" fmla="*/ 18 w 45"/>
                <a:gd name="T67" fmla="*/ 5 h 22"/>
                <a:gd name="T68" fmla="*/ 17 w 45"/>
                <a:gd name="T69" fmla="*/ 6 h 22"/>
                <a:gd name="T70" fmla="*/ 10 w 45"/>
                <a:gd name="T71" fmla="*/ 4 h 22"/>
                <a:gd name="T72" fmla="*/ 10 w 45"/>
                <a:gd name="T73" fmla="*/ 6 h 22"/>
                <a:gd name="T74" fmla="*/ 6 w 45"/>
                <a:gd name="T75" fmla="*/ 9 h 22"/>
                <a:gd name="T76" fmla="*/ 9 w 45"/>
                <a:gd name="T77" fmla="*/ 10 h 22"/>
                <a:gd name="T78" fmla="*/ 11 w 45"/>
                <a:gd name="T79" fmla="*/ 9 h 22"/>
                <a:gd name="T80" fmla="*/ 19 w 45"/>
                <a:gd name="T81" fmla="*/ 13 h 22"/>
                <a:gd name="T82" fmla="*/ 8 w 45"/>
                <a:gd name="T83" fmla="*/ 17 h 22"/>
                <a:gd name="T84" fmla="*/ 4 w 45"/>
                <a:gd name="T85" fmla="*/ 18 h 22"/>
                <a:gd name="T86" fmla="*/ 2 w 45"/>
                <a:gd name="T87" fmla="*/ 18 h 22"/>
                <a:gd name="T88" fmla="*/ 8 w 45"/>
                <a:gd name="T89" fmla="*/ 19 h 22"/>
                <a:gd name="T90" fmla="*/ 10 w 45"/>
                <a:gd name="T91"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 h="22">
                  <a:moveTo>
                    <a:pt x="13" y="22"/>
                  </a:moveTo>
                  <a:cubicBezTo>
                    <a:pt x="13" y="22"/>
                    <a:pt x="13" y="22"/>
                    <a:pt x="13" y="22"/>
                  </a:cubicBezTo>
                  <a:cubicBezTo>
                    <a:pt x="11" y="22"/>
                    <a:pt x="11" y="22"/>
                    <a:pt x="10" y="21"/>
                  </a:cubicBezTo>
                  <a:cubicBezTo>
                    <a:pt x="10" y="21"/>
                    <a:pt x="10" y="21"/>
                    <a:pt x="10" y="21"/>
                  </a:cubicBezTo>
                  <a:cubicBezTo>
                    <a:pt x="9" y="21"/>
                    <a:pt x="9" y="21"/>
                    <a:pt x="9" y="21"/>
                  </a:cubicBezTo>
                  <a:cubicBezTo>
                    <a:pt x="9" y="21"/>
                    <a:pt x="8" y="21"/>
                    <a:pt x="8" y="21"/>
                  </a:cubicBezTo>
                  <a:cubicBezTo>
                    <a:pt x="7" y="21"/>
                    <a:pt x="7" y="21"/>
                    <a:pt x="7" y="21"/>
                  </a:cubicBezTo>
                  <a:cubicBezTo>
                    <a:pt x="3" y="21"/>
                    <a:pt x="1" y="21"/>
                    <a:pt x="0" y="19"/>
                  </a:cubicBezTo>
                  <a:cubicBezTo>
                    <a:pt x="0" y="19"/>
                    <a:pt x="0" y="18"/>
                    <a:pt x="0" y="17"/>
                  </a:cubicBezTo>
                  <a:cubicBezTo>
                    <a:pt x="1" y="16"/>
                    <a:pt x="2" y="16"/>
                    <a:pt x="3" y="16"/>
                  </a:cubicBezTo>
                  <a:cubicBezTo>
                    <a:pt x="4" y="16"/>
                    <a:pt x="4" y="16"/>
                    <a:pt x="4" y="16"/>
                  </a:cubicBezTo>
                  <a:cubicBezTo>
                    <a:pt x="5" y="16"/>
                    <a:pt x="6" y="16"/>
                    <a:pt x="7" y="16"/>
                  </a:cubicBezTo>
                  <a:cubicBezTo>
                    <a:pt x="7" y="15"/>
                    <a:pt x="7" y="15"/>
                    <a:pt x="7" y="15"/>
                  </a:cubicBezTo>
                  <a:cubicBezTo>
                    <a:pt x="8" y="15"/>
                    <a:pt x="8" y="15"/>
                    <a:pt x="8" y="15"/>
                  </a:cubicBezTo>
                  <a:cubicBezTo>
                    <a:pt x="10" y="15"/>
                    <a:pt x="12" y="15"/>
                    <a:pt x="14" y="14"/>
                  </a:cubicBezTo>
                  <a:cubicBezTo>
                    <a:pt x="13" y="13"/>
                    <a:pt x="12" y="13"/>
                    <a:pt x="11" y="12"/>
                  </a:cubicBezTo>
                  <a:cubicBezTo>
                    <a:pt x="10" y="12"/>
                    <a:pt x="9" y="12"/>
                    <a:pt x="9" y="12"/>
                  </a:cubicBezTo>
                  <a:cubicBezTo>
                    <a:pt x="7" y="12"/>
                    <a:pt x="4" y="11"/>
                    <a:pt x="4" y="10"/>
                  </a:cubicBezTo>
                  <a:cubicBezTo>
                    <a:pt x="4" y="8"/>
                    <a:pt x="5" y="7"/>
                    <a:pt x="7" y="7"/>
                  </a:cubicBezTo>
                  <a:cubicBezTo>
                    <a:pt x="7" y="7"/>
                    <a:pt x="7" y="7"/>
                    <a:pt x="7" y="7"/>
                  </a:cubicBezTo>
                  <a:cubicBezTo>
                    <a:pt x="6" y="6"/>
                    <a:pt x="6" y="6"/>
                    <a:pt x="6" y="6"/>
                  </a:cubicBezTo>
                  <a:cubicBezTo>
                    <a:pt x="6" y="6"/>
                    <a:pt x="6" y="6"/>
                    <a:pt x="6" y="6"/>
                  </a:cubicBezTo>
                  <a:cubicBezTo>
                    <a:pt x="7" y="3"/>
                    <a:pt x="8" y="2"/>
                    <a:pt x="10" y="2"/>
                  </a:cubicBezTo>
                  <a:cubicBezTo>
                    <a:pt x="12" y="2"/>
                    <a:pt x="14" y="3"/>
                    <a:pt x="16" y="3"/>
                  </a:cubicBezTo>
                  <a:cubicBezTo>
                    <a:pt x="17" y="2"/>
                    <a:pt x="18" y="0"/>
                    <a:pt x="21" y="0"/>
                  </a:cubicBezTo>
                  <a:cubicBezTo>
                    <a:pt x="23" y="0"/>
                    <a:pt x="25" y="1"/>
                    <a:pt x="26" y="1"/>
                  </a:cubicBezTo>
                  <a:cubicBezTo>
                    <a:pt x="28" y="1"/>
                    <a:pt x="29" y="1"/>
                    <a:pt x="30" y="1"/>
                  </a:cubicBezTo>
                  <a:cubicBezTo>
                    <a:pt x="30" y="1"/>
                    <a:pt x="30" y="1"/>
                    <a:pt x="30" y="1"/>
                  </a:cubicBezTo>
                  <a:cubicBezTo>
                    <a:pt x="33" y="1"/>
                    <a:pt x="36" y="2"/>
                    <a:pt x="38" y="2"/>
                  </a:cubicBezTo>
                  <a:cubicBezTo>
                    <a:pt x="40" y="2"/>
                    <a:pt x="41" y="3"/>
                    <a:pt x="41" y="3"/>
                  </a:cubicBezTo>
                  <a:cubicBezTo>
                    <a:pt x="42" y="4"/>
                    <a:pt x="43" y="4"/>
                    <a:pt x="44" y="4"/>
                  </a:cubicBezTo>
                  <a:cubicBezTo>
                    <a:pt x="45" y="5"/>
                    <a:pt x="45" y="5"/>
                    <a:pt x="45" y="5"/>
                  </a:cubicBezTo>
                  <a:cubicBezTo>
                    <a:pt x="45" y="6"/>
                    <a:pt x="45" y="6"/>
                    <a:pt x="45" y="6"/>
                  </a:cubicBezTo>
                  <a:cubicBezTo>
                    <a:pt x="45" y="11"/>
                    <a:pt x="33" y="14"/>
                    <a:pt x="31" y="15"/>
                  </a:cubicBezTo>
                  <a:cubicBezTo>
                    <a:pt x="31" y="15"/>
                    <a:pt x="31" y="15"/>
                    <a:pt x="30" y="15"/>
                  </a:cubicBezTo>
                  <a:cubicBezTo>
                    <a:pt x="30" y="16"/>
                    <a:pt x="29" y="17"/>
                    <a:pt x="29" y="17"/>
                  </a:cubicBezTo>
                  <a:cubicBezTo>
                    <a:pt x="28" y="17"/>
                    <a:pt x="26" y="17"/>
                    <a:pt x="25" y="17"/>
                  </a:cubicBezTo>
                  <a:cubicBezTo>
                    <a:pt x="25" y="17"/>
                    <a:pt x="24" y="17"/>
                    <a:pt x="24" y="17"/>
                  </a:cubicBezTo>
                  <a:cubicBezTo>
                    <a:pt x="24" y="17"/>
                    <a:pt x="24" y="17"/>
                    <a:pt x="24" y="17"/>
                  </a:cubicBezTo>
                  <a:cubicBezTo>
                    <a:pt x="23" y="17"/>
                    <a:pt x="21" y="18"/>
                    <a:pt x="20" y="19"/>
                  </a:cubicBezTo>
                  <a:cubicBezTo>
                    <a:pt x="19" y="19"/>
                    <a:pt x="19" y="19"/>
                    <a:pt x="20" y="19"/>
                  </a:cubicBezTo>
                  <a:cubicBezTo>
                    <a:pt x="20" y="20"/>
                    <a:pt x="20" y="20"/>
                    <a:pt x="19" y="21"/>
                  </a:cubicBezTo>
                  <a:cubicBezTo>
                    <a:pt x="19" y="21"/>
                    <a:pt x="18" y="21"/>
                    <a:pt x="17" y="22"/>
                  </a:cubicBezTo>
                  <a:cubicBezTo>
                    <a:pt x="17" y="22"/>
                    <a:pt x="17" y="22"/>
                    <a:pt x="16" y="22"/>
                  </a:cubicBezTo>
                  <a:cubicBezTo>
                    <a:pt x="15" y="22"/>
                    <a:pt x="14" y="22"/>
                    <a:pt x="13" y="22"/>
                  </a:cubicBezTo>
                  <a:close/>
                  <a:moveTo>
                    <a:pt x="10" y="19"/>
                  </a:moveTo>
                  <a:cubicBezTo>
                    <a:pt x="10" y="19"/>
                    <a:pt x="10" y="19"/>
                    <a:pt x="10" y="19"/>
                  </a:cubicBezTo>
                  <a:cubicBezTo>
                    <a:pt x="11" y="19"/>
                    <a:pt x="12" y="20"/>
                    <a:pt x="12" y="20"/>
                  </a:cubicBezTo>
                  <a:cubicBezTo>
                    <a:pt x="12" y="20"/>
                    <a:pt x="12" y="20"/>
                    <a:pt x="13" y="20"/>
                  </a:cubicBezTo>
                  <a:cubicBezTo>
                    <a:pt x="13" y="20"/>
                    <a:pt x="15" y="20"/>
                    <a:pt x="16" y="20"/>
                  </a:cubicBezTo>
                  <a:cubicBezTo>
                    <a:pt x="16" y="20"/>
                    <a:pt x="17" y="20"/>
                    <a:pt x="17" y="20"/>
                  </a:cubicBezTo>
                  <a:cubicBezTo>
                    <a:pt x="17" y="20"/>
                    <a:pt x="17" y="20"/>
                    <a:pt x="18" y="20"/>
                  </a:cubicBezTo>
                  <a:cubicBezTo>
                    <a:pt x="17" y="19"/>
                    <a:pt x="17" y="18"/>
                    <a:pt x="19" y="17"/>
                  </a:cubicBezTo>
                  <a:cubicBezTo>
                    <a:pt x="20" y="16"/>
                    <a:pt x="22" y="15"/>
                    <a:pt x="24" y="15"/>
                  </a:cubicBezTo>
                  <a:cubicBezTo>
                    <a:pt x="24" y="15"/>
                    <a:pt x="24" y="15"/>
                    <a:pt x="24" y="15"/>
                  </a:cubicBezTo>
                  <a:cubicBezTo>
                    <a:pt x="25" y="15"/>
                    <a:pt x="25" y="15"/>
                    <a:pt x="26" y="15"/>
                  </a:cubicBezTo>
                  <a:cubicBezTo>
                    <a:pt x="27" y="15"/>
                    <a:pt x="28" y="15"/>
                    <a:pt x="28" y="15"/>
                  </a:cubicBezTo>
                  <a:cubicBezTo>
                    <a:pt x="28" y="15"/>
                    <a:pt x="29" y="15"/>
                    <a:pt x="29" y="14"/>
                  </a:cubicBezTo>
                  <a:cubicBezTo>
                    <a:pt x="29" y="14"/>
                    <a:pt x="30" y="13"/>
                    <a:pt x="31" y="13"/>
                  </a:cubicBezTo>
                  <a:cubicBezTo>
                    <a:pt x="35" y="12"/>
                    <a:pt x="42" y="9"/>
                    <a:pt x="43" y="6"/>
                  </a:cubicBezTo>
                  <a:cubicBezTo>
                    <a:pt x="42" y="6"/>
                    <a:pt x="41" y="5"/>
                    <a:pt x="40" y="5"/>
                  </a:cubicBezTo>
                  <a:cubicBezTo>
                    <a:pt x="40" y="5"/>
                    <a:pt x="39" y="4"/>
                    <a:pt x="38" y="4"/>
                  </a:cubicBezTo>
                  <a:cubicBezTo>
                    <a:pt x="35" y="4"/>
                    <a:pt x="33" y="3"/>
                    <a:pt x="30" y="3"/>
                  </a:cubicBezTo>
                  <a:cubicBezTo>
                    <a:pt x="30" y="3"/>
                    <a:pt x="30" y="3"/>
                    <a:pt x="30" y="3"/>
                  </a:cubicBezTo>
                  <a:cubicBezTo>
                    <a:pt x="30" y="3"/>
                    <a:pt x="30" y="3"/>
                    <a:pt x="30" y="3"/>
                  </a:cubicBezTo>
                  <a:cubicBezTo>
                    <a:pt x="29" y="3"/>
                    <a:pt x="28" y="3"/>
                    <a:pt x="26" y="3"/>
                  </a:cubicBezTo>
                  <a:cubicBezTo>
                    <a:pt x="24" y="3"/>
                    <a:pt x="23" y="2"/>
                    <a:pt x="21" y="2"/>
                  </a:cubicBezTo>
                  <a:cubicBezTo>
                    <a:pt x="19" y="2"/>
                    <a:pt x="18" y="3"/>
                    <a:pt x="18" y="5"/>
                  </a:cubicBezTo>
                  <a:cubicBezTo>
                    <a:pt x="18" y="6"/>
                    <a:pt x="18" y="6"/>
                    <a:pt x="18" y="6"/>
                  </a:cubicBezTo>
                  <a:cubicBezTo>
                    <a:pt x="17" y="6"/>
                    <a:pt x="17" y="6"/>
                    <a:pt x="17" y="6"/>
                  </a:cubicBezTo>
                  <a:cubicBezTo>
                    <a:pt x="16" y="6"/>
                    <a:pt x="16" y="6"/>
                    <a:pt x="15" y="5"/>
                  </a:cubicBezTo>
                  <a:cubicBezTo>
                    <a:pt x="14" y="5"/>
                    <a:pt x="12" y="4"/>
                    <a:pt x="10" y="4"/>
                  </a:cubicBezTo>
                  <a:cubicBezTo>
                    <a:pt x="9" y="4"/>
                    <a:pt x="9" y="4"/>
                    <a:pt x="9" y="5"/>
                  </a:cubicBezTo>
                  <a:cubicBezTo>
                    <a:pt x="9" y="5"/>
                    <a:pt x="10" y="6"/>
                    <a:pt x="10" y="6"/>
                  </a:cubicBezTo>
                  <a:cubicBezTo>
                    <a:pt x="10" y="7"/>
                    <a:pt x="9" y="8"/>
                    <a:pt x="8" y="8"/>
                  </a:cubicBezTo>
                  <a:cubicBezTo>
                    <a:pt x="7" y="9"/>
                    <a:pt x="6" y="9"/>
                    <a:pt x="6" y="9"/>
                  </a:cubicBezTo>
                  <a:cubicBezTo>
                    <a:pt x="7" y="10"/>
                    <a:pt x="8" y="10"/>
                    <a:pt x="9" y="10"/>
                  </a:cubicBezTo>
                  <a:cubicBezTo>
                    <a:pt x="9" y="10"/>
                    <a:pt x="9" y="10"/>
                    <a:pt x="9" y="10"/>
                  </a:cubicBezTo>
                  <a:cubicBezTo>
                    <a:pt x="10" y="7"/>
                    <a:pt x="10" y="7"/>
                    <a:pt x="10" y="7"/>
                  </a:cubicBezTo>
                  <a:cubicBezTo>
                    <a:pt x="11" y="9"/>
                    <a:pt x="11" y="9"/>
                    <a:pt x="11" y="9"/>
                  </a:cubicBezTo>
                  <a:cubicBezTo>
                    <a:pt x="13" y="11"/>
                    <a:pt x="14" y="12"/>
                    <a:pt x="16" y="12"/>
                  </a:cubicBezTo>
                  <a:cubicBezTo>
                    <a:pt x="19" y="13"/>
                    <a:pt x="19" y="13"/>
                    <a:pt x="19" y="13"/>
                  </a:cubicBezTo>
                  <a:cubicBezTo>
                    <a:pt x="17" y="14"/>
                    <a:pt x="17" y="14"/>
                    <a:pt x="17" y="14"/>
                  </a:cubicBezTo>
                  <a:cubicBezTo>
                    <a:pt x="13" y="16"/>
                    <a:pt x="12" y="17"/>
                    <a:pt x="8" y="17"/>
                  </a:cubicBezTo>
                  <a:cubicBezTo>
                    <a:pt x="7" y="18"/>
                    <a:pt x="6" y="18"/>
                    <a:pt x="5" y="18"/>
                  </a:cubicBezTo>
                  <a:cubicBezTo>
                    <a:pt x="5" y="18"/>
                    <a:pt x="5" y="18"/>
                    <a:pt x="4" y="18"/>
                  </a:cubicBezTo>
                  <a:cubicBezTo>
                    <a:pt x="4" y="18"/>
                    <a:pt x="3" y="18"/>
                    <a:pt x="3" y="18"/>
                  </a:cubicBezTo>
                  <a:cubicBezTo>
                    <a:pt x="2" y="18"/>
                    <a:pt x="2" y="18"/>
                    <a:pt x="2" y="18"/>
                  </a:cubicBezTo>
                  <a:cubicBezTo>
                    <a:pt x="2" y="19"/>
                    <a:pt x="3" y="19"/>
                    <a:pt x="7" y="19"/>
                  </a:cubicBezTo>
                  <a:cubicBezTo>
                    <a:pt x="7" y="19"/>
                    <a:pt x="7" y="19"/>
                    <a:pt x="8" y="19"/>
                  </a:cubicBezTo>
                  <a:cubicBezTo>
                    <a:pt x="8" y="19"/>
                    <a:pt x="8" y="19"/>
                    <a:pt x="8" y="19"/>
                  </a:cubicBezTo>
                  <a:cubicBezTo>
                    <a:pt x="9" y="19"/>
                    <a:pt x="9" y="19"/>
                    <a:pt x="10" y="19"/>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099" name="Freeform 710"/>
            <p:cNvSpPr/>
            <p:nvPr/>
          </p:nvSpPr>
          <p:spPr bwMode="auto">
            <a:xfrm>
              <a:off x="5246688" y="2274714"/>
              <a:ext cx="82550" cy="68263"/>
            </a:xfrm>
            <a:custGeom>
              <a:avLst/>
              <a:gdLst>
                <a:gd name="T0" fmla="*/ 3 w 30"/>
                <a:gd name="T1" fmla="*/ 23 h 25"/>
                <a:gd name="T2" fmla="*/ 8 w 30"/>
                <a:gd name="T3" fmla="*/ 23 h 25"/>
                <a:gd name="T4" fmla="*/ 9 w 30"/>
                <a:gd name="T5" fmla="*/ 20 h 25"/>
                <a:gd name="T6" fmla="*/ 15 w 30"/>
                <a:gd name="T7" fmla="*/ 16 h 25"/>
                <a:gd name="T8" fmla="*/ 17 w 30"/>
                <a:gd name="T9" fmla="*/ 25 h 25"/>
                <a:gd name="T10" fmla="*/ 30 w 30"/>
                <a:gd name="T11" fmla="*/ 21 h 25"/>
                <a:gd name="T12" fmla="*/ 29 w 30"/>
                <a:gd name="T13" fmla="*/ 22 h 25"/>
                <a:gd name="T14" fmla="*/ 30 w 30"/>
                <a:gd name="T15" fmla="*/ 22 h 25"/>
                <a:gd name="T16" fmla="*/ 28 w 30"/>
                <a:gd name="T17" fmla="*/ 16 h 25"/>
                <a:gd name="T18" fmla="*/ 26 w 30"/>
                <a:gd name="T19" fmla="*/ 10 h 25"/>
                <a:gd name="T20" fmla="*/ 18 w 30"/>
                <a:gd name="T21" fmla="*/ 11 h 25"/>
                <a:gd name="T22" fmla="*/ 17 w 30"/>
                <a:gd name="T23" fmla="*/ 10 h 25"/>
                <a:gd name="T24" fmla="*/ 14 w 30"/>
                <a:gd name="T25" fmla="*/ 10 h 25"/>
                <a:gd name="T26" fmla="*/ 8 w 30"/>
                <a:gd name="T27" fmla="*/ 8 h 25"/>
                <a:gd name="T28" fmla="*/ 15 w 30"/>
                <a:gd name="T29" fmla="*/ 6 h 25"/>
                <a:gd name="T30" fmla="*/ 11 w 30"/>
                <a:gd name="T31" fmla="*/ 3 h 25"/>
                <a:gd name="T32" fmla="*/ 5 w 30"/>
                <a:gd name="T33" fmla="*/ 9 h 25"/>
                <a:gd name="T34" fmla="*/ 1 w 30"/>
                <a:gd name="T35" fmla="*/ 10 h 25"/>
                <a:gd name="T36" fmla="*/ 2 w 30"/>
                <a:gd name="T37" fmla="*/ 12 h 25"/>
                <a:gd name="T38" fmla="*/ 3 w 30"/>
                <a:gd name="T39" fmla="*/ 13 h 25"/>
                <a:gd name="T40" fmla="*/ 3 w 30"/>
                <a:gd name="T41" fmla="*/ 14 h 25"/>
                <a:gd name="T42" fmla="*/ 3 w 30"/>
                <a:gd name="T43" fmla="*/ 19 h 25"/>
                <a:gd name="T44" fmla="*/ 3 w 30"/>
                <a:gd name="T45"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25">
                  <a:moveTo>
                    <a:pt x="3" y="23"/>
                  </a:moveTo>
                  <a:cubicBezTo>
                    <a:pt x="4" y="22"/>
                    <a:pt x="6" y="21"/>
                    <a:pt x="8" y="23"/>
                  </a:cubicBezTo>
                  <a:cubicBezTo>
                    <a:pt x="8" y="22"/>
                    <a:pt x="9" y="21"/>
                    <a:pt x="9" y="20"/>
                  </a:cubicBezTo>
                  <a:cubicBezTo>
                    <a:pt x="13" y="22"/>
                    <a:pt x="12" y="14"/>
                    <a:pt x="15" y="16"/>
                  </a:cubicBezTo>
                  <a:cubicBezTo>
                    <a:pt x="17" y="18"/>
                    <a:pt x="15" y="22"/>
                    <a:pt x="17" y="25"/>
                  </a:cubicBezTo>
                  <a:cubicBezTo>
                    <a:pt x="23" y="22"/>
                    <a:pt x="24" y="21"/>
                    <a:pt x="30" y="21"/>
                  </a:cubicBezTo>
                  <a:cubicBezTo>
                    <a:pt x="30" y="22"/>
                    <a:pt x="29" y="22"/>
                    <a:pt x="29" y="22"/>
                  </a:cubicBezTo>
                  <a:cubicBezTo>
                    <a:pt x="30" y="22"/>
                    <a:pt x="30" y="22"/>
                    <a:pt x="30" y="22"/>
                  </a:cubicBezTo>
                  <a:cubicBezTo>
                    <a:pt x="30" y="20"/>
                    <a:pt x="30" y="15"/>
                    <a:pt x="28" y="16"/>
                  </a:cubicBezTo>
                  <a:cubicBezTo>
                    <a:pt x="25" y="16"/>
                    <a:pt x="25" y="13"/>
                    <a:pt x="26" y="10"/>
                  </a:cubicBezTo>
                  <a:cubicBezTo>
                    <a:pt x="23" y="11"/>
                    <a:pt x="21" y="11"/>
                    <a:pt x="18" y="11"/>
                  </a:cubicBezTo>
                  <a:cubicBezTo>
                    <a:pt x="18" y="11"/>
                    <a:pt x="17" y="10"/>
                    <a:pt x="17" y="10"/>
                  </a:cubicBezTo>
                  <a:cubicBezTo>
                    <a:pt x="16" y="10"/>
                    <a:pt x="15" y="11"/>
                    <a:pt x="14" y="10"/>
                  </a:cubicBezTo>
                  <a:cubicBezTo>
                    <a:pt x="13" y="10"/>
                    <a:pt x="6" y="10"/>
                    <a:pt x="8" y="8"/>
                  </a:cubicBezTo>
                  <a:cubicBezTo>
                    <a:pt x="9" y="6"/>
                    <a:pt x="13" y="8"/>
                    <a:pt x="15" y="6"/>
                  </a:cubicBezTo>
                  <a:cubicBezTo>
                    <a:pt x="11" y="6"/>
                    <a:pt x="16" y="0"/>
                    <a:pt x="11" y="3"/>
                  </a:cubicBezTo>
                  <a:cubicBezTo>
                    <a:pt x="9" y="5"/>
                    <a:pt x="7" y="6"/>
                    <a:pt x="5" y="9"/>
                  </a:cubicBezTo>
                  <a:cubicBezTo>
                    <a:pt x="5" y="11"/>
                    <a:pt x="2" y="9"/>
                    <a:pt x="1" y="10"/>
                  </a:cubicBezTo>
                  <a:cubicBezTo>
                    <a:pt x="0" y="12"/>
                    <a:pt x="2" y="11"/>
                    <a:pt x="2" y="12"/>
                  </a:cubicBezTo>
                  <a:cubicBezTo>
                    <a:pt x="2" y="13"/>
                    <a:pt x="3" y="13"/>
                    <a:pt x="3" y="13"/>
                  </a:cubicBezTo>
                  <a:cubicBezTo>
                    <a:pt x="3" y="13"/>
                    <a:pt x="3" y="14"/>
                    <a:pt x="3" y="14"/>
                  </a:cubicBezTo>
                  <a:cubicBezTo>
                    <a:pt x="4" y="17"/>
                    <a:pt x="5" y="17"/>
                    <a:pt x="3" y="19"/>
                  </a:cubicBezTo>
                  <a:cubicBezTo>
                    <a:pt x="2" y="21"/>
                    <a:pt x="1" y="22"/>
                    <a:pt x="3" y="2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0" name="Freeform 711"/>
            <p:cNvSpPr>
              <a:spLocks noEditPoints="1"/>
            </p:cNvSpPr>
            <p:nvPr/>
          </p:nvSpPr>
          <p:spPr bwMode="auto">
            <a:xfrm>
              <a:off x="5243513" y="2276302"/>
              <a:ext cx="90488" cy="68263"/>
            </a:xfrm>
            <a:custGeom>
              <a:avLst/>
              <a:gdLst>
                <a:gd name="T0" fmla="*/ 17 w 33"/>
                <a:gd name="T1" fmla="*/ 24 h 25"/>
                <a:gd name="T2" fmla="*/ 15 w 33"/>
                <a:gd name="T3" fmla="*/ 16 h 25"/>
                <a:gd name="T4" fmla="*/ 14 w 33"/>
                <a:gd name="T5" fmla="*/ 17 h 25"/>
                <a:gd name="T6" fmla="*/ 10 w 33"/>
                <a:gd name="T7" fmla="*/ 20 h 25"/>
                <a:gd name="T8" fmla="*/ 10 w 33"/>
                <a:gd name="T9" fmla="*/ 21 h 25"/>
                <a:gd name="T10" fmla="*/ 8 w 33"/>
                <a:gd name="T11" fmla="*/ 22 h 25"/>
                <a:gd name="T12" fmla="*/ 4 w 33"/>
                <a:gd name="T13" fmla="*/ 24 h 25"/>
                <a:gd name="T14" fmla="*/ 2 w 33"/>
                <a:gd name="T15" fmla="*/ 21 h 25"/>
                <a:gd name="T16" fmla="*/ 3 w 33"/>
                <a:gd name="T17" fmla="*/ 18 h 25"/>
                <a:gd name="T18" fmla="*/ 3 w 33"/>
                <a:gd name="T19" fmla="*/ 13 h 25"/>
                <a:gd name="T20" fmla="*/ 3 w 33"/>
                <a:gd name="T21" fmla="*/ 12 h 25"/>
                <a:gd name="T22" fmla="*/ 2 w 33"/>
                <a:gd name="T23" fmla="*/ 12 h 25"/>
                <a:gd name="T24" fmla="*/ 1 w 33"/>
                <a:gd name="T25" fmla="*/ 9 h 25"/>
                <a:gd name="T26" fmla="*/ 4 w 33"/>
                <a:gd name="T27" fmla="*/ 8 h 25"/>
                <a:gd name="T28" fmla="*/ 10 w 33"/>
                <a:gd name="T29" fmla="*/ 2 h 25"/>
                <a:gd name="T30" fmla="*/ 14 w 33"/>
                <a:gd name="T31" fmla="*/ 0 h 25"/>
                <a:gd name="T32" fmla="*/ 15 w 33"/>
                <a:gd name="T33" fmla="*/ 1 h 25"/>
                <a:gd name="T34" fmla="*/ 15 w 33"/>
                <a:gd name="T35" fmla="*/ 4 h 25"/>
                <a:gd name="T36" fmla="*/ 18 w 33"/>
                <a:gd name="T37" fmla="*/ 4 h 25"/>
                <a:gd name="T38" fmla="*/ 13 w 33"/>
                <a:gd name="T39" fmla="*/ 7 h 25"/>
                <a:gd name="T40" fmla="*/ 11 w 33"/>
                <a:gd name="T41" fmla="*/ 7 h 25"/>
                <a:gd name="T42" fmla="*/ 10 w 33"/>
                <a:gd name="T43" fmla="*/ 8 h 25"/>
                <a:gd name="T44" fmla="*/ 15 w 33"/>
                <a:gd name="T45" fmla="*/ 8 h 25"/>
                <a:gd name="T46" fmla="*/ 16 w 33"/>
                <a:gd name="T47" fmla="*/ 8 h 25"/>
                <a:gd name="T48" fmla="*/ 20 w 33"/>
                <a:gd name="T49" fmla="*/ 9 h 25"/>
                <a:gd name="T50" fmla="*/ 28 w 33"/>
                <a:gd name="T51" fmla="*/ 8 h 25"/>
                <a:gd name="T52" fmla="*/ 27 w 33"/>
                <a:gd name="T53" fmla="*/ 13 h 25"/>
                <a:gd name="T54" fmla="*/ 29 w 33"/>
                <a:gd name="T55" fmla="*/ 14 h 25"/>
                <a:gd name="T56" fmla="*/ 33 w 33"/>
                <a:gd name="T57" fmla="*/ 19 h 25"/>
                <a:gd name="T58" fmla="*/ 32 w 33"/>
                <a:gd name="T59" fmla="*/ 21 h 25"/>
                <a:gd name="T60" fmla="*/ 28 w 33"/>
                <a:gd name="T61" fmla="*/ 22 h 25"/>
                <a:gd name="T62" fmla="*/ 19 w 33"/>
                <a:gd name="T63" fmla="*/ 25 h 25"/>
                <a:gd name="T64" fmla="*/ 15 w 33"/>
                <a:gd name="T65" fmla="*/ 14 h 25"/>
                <a:gd name="T66" fmla="*/ 18 w 33"/>
                <a:gd name="T67" fmla="*/ 19 h 25"/>
                <a:gd name="T68" fmla="*/ 30 w 33"/>
                <a:gd name="T69" fmla="*/ 19 h 25"/>
                <a:gd name="T70" fmla="*/ 29 w 33"/>
                <a:gd name="T71" fmla="*/ 16 h 25"/>
                <a:gd name="T72" fmla="*/ 25 w 33"/>
                <a:gd name="T73" fmla="*/ 11 h 25"/>
                <a:gd name="T74" fmla="*/ 19 w 33"/>
                <a:gd name="T75" fmla="*/ 10 h 25"/>
                <a:gd name="T76" fmla="*/ 17 w 33"/>
                <a:gd name="T77" fmla="*/ 10 h 25"/>
                <a:gd name="T78" fmla="*/ 14 w 33"/>
                <a:gd name="T79" fmla="*/ 10 h 25"/>
                <a:gd name="T80" fmla="*/ 8 w 33"/>
                <a:gd name="T81" fmla="*/ 8 h 25"/>
                <a:gd name="T82" fmla="*/ 7 w 33"/>
                <a:gd name="T83" fmla="*/ 8 h 25"/>
                <a:gd name="T84" fmla="*/ 4 w 33"/>
                <a:gd name="T85" fmla="*/ 10 h 25"/>
                <a:gd name="T86" fmla="*/ 3 w 33"/>
                <a:gd name="T87" fmla="*/ 10 h 25"/>
                <a:gd name="T88" fmla="*/ 5 w 33"/>
                <a:gd name="T89" fmla="*/ 11 h 25"/>
                <a:gd name="T90" fmla="*/ 5 w 33"/>
                <a:gd name="T91" fmla="*/ 13 h 25"/>
                <a:gd name="T92" fmla="*/ 5 w 33"/>
                <a:gd name="T93" fmla="*/ 19 h 25"/>
                <a:gd name="T94" fmla="*/ 4 w 33"/>
                <a:gd name="T95" fmla="*/ 21 h 25"/>
                <a:gd name="T96" fmla="*/ 8 w 33"/>
                <a:gd name="T97" fmla="*/ 20 h 25"/>
                <a:gd name="T98" fmla="*/ 9 w 33"/>
                <a:gd name="T99" fmla="*/ 19 h 25"/>
                <a:gd name="T100" fmla="*/ 10 w 33"/>
                <a:gd name="T101" fmla="*/ 18 h 25"/>
                <a:gd name="T102" fmla="*/ 12 w 33"/>
                <a:gd name="T103" fmla="*/ 17 h 25"/>
                <a:gd name="T104" fmla="*/ 13 w 33"/>
                <a:gd name="T105" fmla="*/ 3 h 25"/>
                <a:gd name="T106" fmla="*/ 11 w 33"/>
                <a:gd name="T107" fmla="*/ 4 h 25"/>
                <a:gd name="T108" fmla="*/ 12 w 33"/>
                <a:gd name="T109" fmla="*/ 5 h 25"/>
                <a:gd name="T110" fmla="*/ 13 w 33"/>
                <a:gd name="T111"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 h="25">
                  <a:moveTo>
                    <a:pt x="18" y="25"/>
                  </a:moveTo>
                  <a:cubicBezTo>
                    <a:pt x="17" y="24"/>
                    <a:pt x="17" y="24"/>
                    <a:pt x="17" y="24"/>
                  </a:cubicBezTo>
                  <a:cubicBezTo>
                    <a:pt x="16" y="23"/>
                    <a:pt x="16" y="21"/>
                    <a:pt x="16" y="19"/>
                  </a:cubicBezTo>
                  <a:cubicBezTo>
                    <a:pt x="16" y="18"/>
                    <a:pt x="16" y="17"/>
                    <a:pt x="15" y="16"/>
                  </a:cubicBezTo>
                  <a:cubicBezTo>
                    <a:pt x="15" y="16"/>
                    <a:pt x="15" y="16"/>
                    <a:pt x="15" y="16"/>
                  </a:cubicBezTo>
                  <a:cubicBezTo>
                    <a:pt x="15" y="16"/>
                    <a:pt x="14" y="17"/>
                    <a:pt x="14" y="17"/>
                  </a:cubicBezTo>
                  <a:cubicBezTo>
                    <a:pt x="14" y="19"/>
                    <a:pt x="13" y="20"/>
                    <a:pt x="11" y="20"/>
                  </a:cubicBezTo>
                  <a:cubicBezTo>
                    <a:pt x="11" y="20"/>
                    <a:pt x="11" y="20"/>
                    <a:pt x="10" y="20"/>
                  </a:cubicBezTo>
                  <a:cubicBezTo>
                    <a:pt x="10" y="20"/>
                    <a:pt x="10" y="20"/>
                    <a:pt x="10" y="21"/>
                  </a:cubicBezTo>
                  <a:cubicBezTo>
                    <a:pt x="10" y="21"/>
                    <a:pt x="10" y="21"/>
                    <a:pt x="10" y="21"/>
                  </a:cubicBezTo>
                  <a:cubicBezTo>
                    <a:pt x="10" y="24"/>
                    <a:pt x="10" y="24"/>
                    <a:pt x="10" y="24"/>
                  </a:cubicBezTo>
                  <a:cubicBezTo>
                    <a:pt x="8" y="22"/>
                    <a:pt x="8" y="22"/>
                    <a:pt x="8" y="22"/>
                  </a:cubicBezTo>
                  <a:cubicBezTo>
                    <a:pt x="7" y="21"/>
                    <a:pt x="6" y="22"/>
                    <a:pt x="5" y="23"/>
                  </a:cubicBezTo>
                  <a:cubicBezTo>
                    <a:pt x="4" y="24"/>
                    <a:pt x="4" y="24"/>
                    <a:pt x="4" y="24"/>
                  </a:cubicBezTo>
                  <a:cubicBezTo>
                    <a:pt x="4" y="23"/>
                    <a:pt x="4" y="23"/>
                    <a:pt x="4" y="23"/>
                  </a:cubicBezTo>
                  <a:cubicBezTo>
                    <a:pt x="3" y="23"/>
                    <a:pt x="2" y="22"/>
                    <a:pt x="2" y="21"/>
                  </a:cubicBezTo>
                  <a:cubicBezTo>
                    <a:pt x="2" y="20"/>
                    <a:pt x="2" y="19"/>
                    <a:pt x="3" y="18"/>
                  </a:cubicBezTo>
                  <a:cubicBezTo>
                    <a:pt x="3" y="18"/>
                    <a:pt x="3" y="18"/>
                    <a:pt x="3" y="18"/>
                  </a:cubicBezTo>
                  <a:cubicBezTo>
                    <a:pt x="4" y="16"/>
                    <a:pt x="4" y="16"/>
                    <a:pt x="4" y="15"/>
                  </a:cubicBezTo>
                  <a:cubicBezTo>
                    <a:pt x="3" y="13"/>
                    <a:pt x="3" y="13"/>
                    <a:pt x="3" y="13"/>
                  </a:cubicBezTo>
                  <a:cubicBezTo>
                    <a:pt x="3" y="13"/>
                    <a:pt x="3" y="13"/>
                    <a:pt x="3" y="13"/>
                  </a:cubicBezTo>
                  <a:cubicBezTo>
                    <a:pt x="3" y="12"/>
                    <a:pt x="3" y="12"/>
                    <a:pt x="3" y="12"/>
                  </a:cubicBezTo>
                  <a:cubicBezTo>
                    <a:pt x="2" y="12"/>
                    <a:pt x="2" y="12"/>
                    <a:pt x="2" y="12"/>
                  </a:cubicBezTo>
                  <a:cubicBezTo>
                    <a:pt x="2" y="12"/>
                    <a:pt x="2" y="12"/>
                    <a:pt x="2" y="12"/>
                  </a:cubicBezTo>
                  <a:cubicBezTo>
                    <a:pt x="2" y="12"/>
                    <a:pt x="2" y="12"/>
                    <a:pt x="2" y="11"/>
                  </a:cubicBezTo>
                  <a:cubicBezTo>
                    <a:pt x="1" y="11"/>
                    <a:pt x="0" y="10"/>
                    <a:pt x="1" y="9"/>
                  </a:cubicBezTo>
                  <a:cubicBezTo>
                    <a:pt x="2" y="8"/>
                    <a:pt x="3" y="8"/>
                    <a:pt x="4" y="8"/>
                  </a:cubicBezTo>
                  <a:cubicBezTo>
                    <a:pt x="4" y="8"/>
                    <a:pt x="4" y="8"/>
                    <a:pt x="4" y="8"/>
                  </a:cubicBezTo>
                  <a:cubicBezTo>
                    <a:pt x="5" y="8"/>
                    <a:pt x="5" y="8"/>
                    <a:pt x="6" y="8"/>
                  </a:cubicBezTo>
                  <a:cubicBezTo>
                    <a:pt x="7" y="5"/>
                    <a:pt x="8" y="4"/>
                    <a:pt x="10" y="2"/>
                  </a:cubicBezTo>
                  <a:cubicBezTo>
                    <a:pt x="11" y="2"/>
                    <a:pt x="11" y="2"/>
                    <a:pt x="12" y="1"/>
                  </a:cubicBezTo>
                  <a:cubicBezTo>
                    <a:pt x="13" y="1"/>
                    <a:pt x="13" y="0"/>
                    <a:pt x="14" y="0"/>
                  </a:cubicBezTo>
                  <a:cubicBezTo>
                    <a:pt x="14" y="0"/>
                    <a:pt x="14" y="0"/>
                    <a:pt x="14" y="0"/>
                  </a:cubicBezTo>
                  <a:cubicBezTo>
                    <a:pt x="15" y="1"/>
                    <a:pt x="15" y="1"/>
                    <a:pt x="15" y="1"/>
                  </a:cubicBezTo>
                  <a:cubicBezTo>
                    <a:pt x="15" y="1"/>
                    <a:pt x="15" y="2"/>
                    <a:pt x="15" y="3"/>
                  </a:cubicBezTo>
                  <a:cubicBezTo>
                    <a:pt x="15" y="3"/>
                    <a:pt x="15" y="4"/>
                    <a:pt x="15" y="4"/>
                  </a:cubicBezTo>
                  <a:cubicBezTo>
                    <a:pt x="15" y="4"/>
                    <a:pt x="15" y="4"/>
                    <a:pt x="16" y="4"/>
                  </a:cubicBezTo>
                  <a:cubicBezTo>
                    <a:pt x="18" y="4"/>
                    <a:pt x="18" y="4"/>
                    <a:pt x="18" y="4"/>
                  </a:cubicBezTo>
                  <a:cubicBezTo>
                    <a:pt x="16" y="6"/>
                    <a:pt x="16" y="6"/>
                    <a:pt x="16" y="6"/>
                  </a:cubicBezTo>
                  <a:cubicBezTo>
                    <a:pt x="15" y="7"/>
                    <a:pt x="14" y="7"/>
                    <a:pt x="13" y="7"/>
                  </a:cubicBezTo>
                  <a:cubicBezTo>
                    <a:pt x="13" y="7"/>
                    <a:pt x="13" y="7"/>
                    <a:pt x="12" y="7"/>
                  </a:cubicBezTo>
                  <a:cubicBezTo>
                    <a:pt x="12" y="7"/>
                    <a:pt x="11" y="7"/>
                    <a:pt x="11" y="7"/>
                  </a:cubicBezTo>
                  <a:cubicBezTo>
                    <a:pt x="10" y="7"/>
                    <a:pt x="10" y="7"/>
                    <a:pt x="10" y="7"/>
                  </a:cubicBezTo>
                  <a:cubicBezTo>
                    <a:pt x="10" y="8"/>
                    <a:pt x="10" y="8"/>
                    <a:pt x="10" y="8"/>
                  </a:cubicBezTo>
                  <a:cubicBezTo>
                    <a:pt x="10" y="8"/>
                    <a:pt x="12" y="8"/>
                    <a:pt x="13" y="8"/>
                  </a:cubicBezTo>
                  <a:cubicBezTo>
                    <a:pt x="14" y="8"/>
                    <a:pt x="15" y="8"/>
                    <a:pt x="15" y="8"/>
                  </a:cubicBezTo>
                  <a:cubicBezTo>
                    <a:pt x="15" y="8"/>
                    <a:pt x="15" y="8"/>
                    <a:pt x="15" y="8"/>
                  </a:cubicBezTo>
                  <a:cubicBezTo>
                    <a:pt x="15" y="8"/>
                    <a:pt x="16" y="8"/>
                    <a:pt x="16" y="8"/>
                  </a:cubicBezTo>
                  <a:cubicBezTo>
                    <a:pt x="16" y="8"/>
                    <a:pt x="17" y="8"/>
                    <a:pt x="18" y="8"/>
                  </a:cubicBezTo>
                  <a:cubicBezTo>
                    <a:pt x="18" y="8"/>
                    <a:pt x="19" y="9"/>
                    <a:pt x="20" y="9"/>
                  </a:cubicBezTo>
                  <a:cubicBezTo>
                    <a:pt x="21" y="9"/>
                    <a:pt x="23" y="9"/>
                    <a:pt x="25" y="9"/>
                  </a:cubicBezTo>
                  <a:cubicBezTo>
                    <a:pt x="28" y="8"/>
                    <a:pt x="28" y="8"/>
                    <a:pt x="28" y="8"/>
                  </a:cubicBezTo>
                  <a:cubicBezTo>
                    <a:pt x="28" y="10"/>
                    <a:pt x="28" y="10"/>
                    <a:pt x="28" y="10"/>
                  </a:cubicBezTo>
                  <a:cubicBezTo>
                    <a:pt x="27" y="11"/>
                    <a:pt x="27" y="13"/>
                    <a:pt x="27" y="13"/>
                  </a:cubicBezTo>
                  <a:cubicBezTo>
                    <a:pt x="28" y="14"/>
                    <a:pt x="28" y="14"/>
                    <a:pt x="29" y="14"/>
                  </a:cubicBezTo>
                  <a:cubicBezTo>
                    <a:pt x="29" y="14"/>
                    <a:pt x="29" y="14"/>
                    <a:pt x="29" y="14"/>
                  </a:cubicBezTo>
                  <a:cubicBezTo>
                    <a:pt x="32" y="14"/>
                    <a:pt x="32" y="17"/>
                    <a:pt x="32" y="19"/>
                  </a:cubicBezTo>
                  <a:cubicBezTo>
                    <a:pt x="33" y="19"/>
                    <a:pt x="33" y="19"/>
                    <a:pt x="33" y="19"/>
                  </a:cubicBezTo>
                  <a:cubicBezTo>
                    <a:pt x="32" y="20"/>
                    <a:pt x="32" y="20"/>
                    <a:pt x="32" y="20"/>
                  </a:cubicBezTo>
                  <a:cubicBezTo>
                    <a:pt x="32" y="20"/>
                    <a:pt x="32" y="21"/>
                    <a:pt x="32" y="21"/>
                  </a:cubicBezTo>
                  <a:cubicBezTo>
                    <a:pt x="32" y="22"/>
                    <a:pt x="32" y="22"/>
                    <a:pt x="32" y="22"/>
                  </a:cubicBezTo>
                  <a:cubicBezTo>
                    <a:pt x="28" y="22"/>
                    <a:pt x="28" y="22"/>
                    <a:pt x="28" y="22"/>
                  </a:cubicBezTo>
                  <a:cubicBezTo>
                    <a:pt x="29" y="21"/>
                    <a:pt x="29" y="21"/>
                    <a:pt x="29" y="21"/>
                  </a:cubicBezTo>
                  <a:cubicBezTo>
                    <a:pt x="25" y="21"/>
                    <a:pt x="23" y="22"/>
                    <a:pt x="19" y="25"/>
                  </a:cubicBezTo>
                  <a:lnTo>
                    <a:pt x="18" y="25"/>
                  </a:lnTo>
                  <a:close/>
                  <a:moveTo>
                    <a:pt x="15" y="14"/>
                  </a:moveTo>
                  <a:cubicBezTo>
                    <a:pt x="16" y="14"/>
                    <a:pt x="16" y="14"/>
                    <a:pt x="17" y="14"/>
                  </a:cubicBezTo>
                  <a:cubicBezTo>
                    <a:pt x="18" y="15"/>
                    <a:pt x="18" y="18"/>
                    <a:pt x="18" y="19"/>
                  </a:cubicBezTo>
                  <a:cubicBezTo>
                    <a:pt x="18" y="20"/>
                    <a:pt x="18" y="21"/>
                    <a:pt x="19" y="22"/>
                  </a:cubicBezTo>
                  <a:cubicBezTo>
                    <a:pt x="23" y="20"/>
                    <a:pt x="25" y="19"/>
                    <a:pt x="30" y="19"/>
                  </a:cubicBezTo>
                  <a:cubicBezTo>
                    <a:pt x="30" y="16"/>
                    <a:pt x="30" y="16"/>
                    <a:pt x="29" y="16"/>
                  </a:cubicBezTo>
                  <a:cubicBezTo>
                    <a:pt x="29" y="16"/>
                    <a:pt x="29" y="16"/>
                    <a:pt x="29" y="16"/>
                  </a:cubicBezTo>
                  <a:cubicBezTo>
                    <a:pt x="27" y="16"/>
                    <a:pt x="26" y="15"/>
                    <a:pt x="26" y="14"/>
                  </a:cubicBezTo>
                  <a:cubicBezTo>
                    <a:pt x="25" y="13"/>
                    <a:pt x="25" y="12"/>
                    <a:pt x="25" y="11"/>
                  </a:cubicBezTo>
                  <a:cubicBezTo>
                    <a:pt x="23" y="11"/>
                    <a:pt x="21" y="11"/>
                    <a:pt x="19" y="11"/>
                  </a:cubicBezTo>
                  <a:cubicBezTo>
                    <a:pt x="19" y="10"/>
                    <a:pt x="19" y="10"/>
                    <a:pt x="19" y="10"/>
                  </a:cubicBezTo>
                  <a:cubicBezTo>
                    <a:pt x="18" y="11"/>
                    <a:pt x="18" y="11"/>
                    <a:pt x="18" y="11"/>
                  </a:cubicBezTo>
                  <a:cubicBezTo>
                    <a:pt x="18" y="10"/>
                    <a:pt x="18" y="10"/>
                    <a:pt x="17" y="10"/>
                  </a:cubicBezTo>
                  <a:cubicBezTo>
                    <a:pt x="17" y="10"/>
                    <a:pt x="17" y="10"/>
                    <a:pt x="17" y="10"/>
                  </a:cubicBezTo>
                  <a:cubicBezTo>
                    <a:pt x="16" y="10"/>
                    <a:pt x="15" y="10"/>
                    <a:pt x="14" y="10"/>
                  </a:cubicBezTo>
                  <a:cubicBezTo>
                    <a:pt x="14" y="10"/>
                    <a:pt x="14" y="10"/>
                    <a:pt x="13" y="10"/>
                  </a:cubicBezTo>
                  <a:cubicBezTo>
                    <a:pt x="11" y="10"/>
                    <a:pt x="8" y="10"/>
                    <a:pt x="8" y="8"/>
                  </a:cubicBezTo>
                  <a:cubicBezTo>
                    <a:pt x="8" y="8"/>
                    <a:pt x="8" y="8"/>
                    <a:pt x="8" y="8"/>
                  </a:cubicBezTo>
                  <a:cubicBezTo>
                    <a:pt x="8" y="8"/>
                    <a:pt x="7" y="8"/>
                    <a:pt x="7" y="8"/>
                  </a:cubicBezTo>
                  <a:cubicBezTo>
                    <a:pt x="7" y="10"/>
                    <a:pt x="5" y="10"/>
                    <a:pt x="5" y="10"/>
                  </a:cubicBezTo>
                  <a:cubicBezTo>
                    <a:pt x="5" y="10"/>
                    <a:pt x="5" y="10"/>
                    <a:pt x="4" y="10"/>
                  </a:cubicBezTo>
                  <a:cubicBezTo>
                    <a:pt x="4" y="10"/>
                    <a:pt x="4" y="10"/>
                    <a:pt x="4" y="10"/>
                  </a:cubicBezTo>
                  <a:cubicBezTo>
                    <a:pt x="3" y="10"/>
                    <a:pt x="3" y="10"/>
                    <a:pt x="3" y="10"/>
                  </a:cubicBezTo>
                  <a:cubicBezTo>
                    <a:pt x="3" y="10"/>
                    <a:pt x="3" y="10"/>
                    <a:pt x="4" y="11"/>
                  </a:cubicBezTo>
                  <a:cubicBezTo>
                    <a:pt x="4" y="11"/>
                    <a:pt x="4" y="11"/>
                    <a:pt x="5" y="11"/>
                  </a:cubicBezTo>
                  <a:cubicBezTo>
                    <a:pt x="6" y="11"/>
                    <a:pt x="6" y="11"/>
                    <a:pt x="6" y="11"/>
                  </a:cubicBezTo>
                  <a:cubicBezTo>
                    <a:pt x="5" y="13"/>
                    <a:pt x="5" y="13"/>
                    <a:pt x="5" y="13"/>
                  </a:cubicBezTo>
                  <a:cubicBezTo>
                    <a:pt x="5" y="14"/>
                    <a:pt x="5" y="14"/>
                    <a:pt x="5" y="14"/>
                  </a:cubicBezTo>
                  <a:cubicBezTo>
                    <a:pt x="6" y="16"/>
                    <a:pt x="6" y="16"/>
                    <a:pt x="5" y="19"/>
                  </a:cubicBezTo>
                  <a:cubicBezTo>
                    <a:pt x="4" y="19"/>
                    <a:pt x="4" y="19"/>
                    <a:pt x="4" y="19"/>
                  </a:cubicBezTo>
                  <a:cubicBezTo>
                    <a:pt x="4" y="20"/>
                    <a:pt x="4" y="21"/>
                    <a:pt x="4" y="21"/>
                  </a:cubicBezTo>
                  <a:cubicBezTo>
                    <a:pt x="4" y="21"/>
                    <a:pt x="4" y="21"/>
                    <a:pt x="4" y="21"/>
                  </a:cubicBezTo>
                  <a:cubicBezTo>
                    <a:pt x="5" y="20"/>
                    <a:pt x="7" y="19"/>
                    <a:pt x="8" y="20"/>
                  </a:cubicBezTo>
                  <a:cubicBezTo>
                    <a:pt x="8" y="20"/>
                    <a:pt x="8" y="20"/>
                    <a:pt x="8" y="20"/>
                  </a:cubicBezTo>
                  <a:cubicBezTo>
                    <a:pt x="9" y="20"/>
                    <a:pt x="9" y="19"/>
                    <a:pt x="9" y="19"/>
                  </a:cubicBezTo>
                  <a:cubicBezTo>
                    <a:pt x="9" y="17"/>
                    <a:pt x="9" y="17"/>
                    <a:pt x="9" y="17"/>
                  </a:cubicBezTo>
                  <a:cubicBezTo>
                    <a:pt x="10" y="18"/>
                    <a:pt x="10" y="18"/>
                    <a:pt x="10" y="18"/>
                  </a:cubicBezTo>
                  <a:cubicBezTo>
                    <a:pt x="11" y="18"/>
                    <a:pt x="11" y="18"/>
                    <a:pt x="11" y="18"/>
                  </a:cubicBezTo>
                  <a:cubicBezTo>
                    <a:pt x="12" y="18"/>
                    <a:pt x="12" y="18"/>
                    <a:pt x="12" y="17"/>
                  </a:cubicBezTo>
                  <a:cubicBezTo>
                    <a:pt x="13" y="15"/>
                    <a:pt x="14" y="14"/>
                    <a:pt x="15" y="14"/>
                  </a:cubicBezTo>
                  <a:close/>
                  <a:moveTo>
                    <a:pt x="13" y="3"/>
                  </a:moveTo>
                  <a:cubicBezTo>
                    <a:pt x="13" y="3"/>
                    <a:pt x="13" y="3"/>
                    <a:pt x="13" y="3"/>
                  </a:cubicBezTo>
                  <a:cubicBezTo>
                    <a:pt x="12" y="3"/>
                    <a:pt x="12" y="4"/>
                    <a:pt x="11" y="4"/>
                  </a:cubicBezTo>
                  <a:cubicBezTo>
                    <a:pt x="11" y="4"/>
                    <a:pt x="10" y="5"/>
                    <a:pt x="10" y="5"/>
                  </a:cubicBezTo>
                  <a:cubicBezTo>
                    <a:pt x="11" y="5"/>
                    <a:pt x="12" y="5"/>
                    <a:pt x="12" y="5"/>
                  </a:cubicBezTo>
                  <a:cubicBezTo>
                    <a:pt x="13" y="5"/>
                    <a:pt x="13" y="5"/>
                    <a:pt x="13" y="5"/>
                  </a:cubicBezTo>
                  <a:cubicBezTo>
                    <a:pt x="13" y="4"/>
                    <a:pt x="13" y="4"/>
                    <a:pt x="13"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1" name="Freeform 712"/>
            <p:cNvSpPr/>
            <p:nvPr/>
          </p:nvSpPr>
          <p:spPr bwMode="auto">
            <a:xfrm>
              <a:off x="4727576" y="2249314"/>
              <a:ext cx="23813" cy="52388"/>
            </a:xfrm>
            <a:custGeom>
              <a:avLst/>
              <a:gdLst>
                <a:gd name="T0" fmla="*/ 8 w 9"/>
                <a:gd name="T1" fmla="*/ 12 h 19"/>
                <a:gd name="T2" fmla="*/ 5 w 9"/>
                <a:gd name="T3" fmla="*/ 19 h 19"/>
                <a:gd name="T4" fmla="*/ 1 w 9"/>
                <a:gd name="T5" fmla="*/ 15 h 19"/>
                <a:gd name="T6" fmla="*/ 3 w 9"/>
                <a:gd name="T7" fmla="*/ 4 h 19"/>
                <a:gd name="T8" fmla="*/ 8 w 9"/>
                <a:gd name="T9" fmla="*/ 12 h 19"/>
              </a:gdLst>
              <a:ahLst/>
              <a:cxnLst>
                <a:cxn ang="0">
                  <a:pos x="T0" y="T1"/>
                </a:cxn>
                <a:cxn ang="0">
                  <a:pos x="T2" y="T3"/>
                </a:cxn>
                <a:cxn ang="0">
                  <a:pos x="T4" y="T5"/>
                </a:cxn>
                <a:cxn ang="0">
                  <a:pos x="T6" y="T7"/>
                </a:cxn>
                <a:cxn ang="0">
                  <a:pos x="T8" y="T9"/>
                </a:cxn>
              </a:cxnLst>
              <a:rect l="0" t="0" r="r" b="b"/>
              <a:pathLst>
                <a:path w="9" h="19">
                  <a:moveTo>
                    <a:pt x="8" y="12"/>
                  </a:moveTo>
                  <a:cubicBezTo>
                    <a:pt x="9" y="15"/>
                    <a:pt x="7" y="17"/>
                    <a:pt x="5" y="19"/>
                  </a:cubicBezTo>
                  <a:cubicBezTo>
                    <a:pt x="4" y="17"/>
                    <a:pt x="3" y="16"/>
                    <a:pt x="1" y="15"/>
                  </a:cubicBezTo>
                  <a:cubicBezTo>
                    <a:pt x="4" y="12"/>
                    <a:pt x="0" y="6"/>
                    <a:pt x="3" y="4"/>
                  </a:cubicBezTo>
                  <a:cubicBezTo>
                    <a:pt x="6" y="0"/>
                    <a:pt x="7" y="11"/>
                    <a:pt x="8" y="1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2" name="Freeform 713"/>
            <p:cNvSpPr>
              <a:spLocks noEditPoints="1"/>
            </p:cNvSpPr>
            <p:nvPr/>
          </p:nvSpPr>
          <p:spPr bwMode="auto">
            <a:xfrm>
              <a:off x="4727576" y="2255664"/>
              <a:ext cx="26988" cy="49213"/>
            </a:xfrm>
            <a:custGeom>
              <a:avLst/>
              <a:gdLst>
                <a:gd name="T0" fmla="*/ 5 w 10"/>
                <a:gd name="T1" fmla="*/ 18 h 18"/>
                <a:gd name="T2" fmla="*/ 4 w 10"/>
                <a:gd name="T3" fmla="*/ 17 h 18"/>
                <a:gd name="T4" fmla="*/ 1 w 10"/>
                <a:gd name="T5" fmla="*/ 13 h 18"/>
                <a:gd name="T6" fmla="*/ 0 w 10"/>
                <a:gd name="T7" fmla="*/ 13 h 18"/>
                <a:gd name="T8" fmla="*/ 1 w 10"/>
                <a:gd name="T9" fmla="*/ 12 h 18"/>
                <a:gd name="T10" fmla="*/ 1 w 10"/>
                <a:gd name="T11" fmla="*/ 7 h 18"/>
                <a:gd name="T12" fmla="*/ 2 w 10"/>
                <a:gd name="T13" fmla="*/ 1 h 18"/>
                <a:gd name="T14" fmla="*/ 4 w 10"/>
                <a:gd name="T15" fmla="*/ 0 h 18"/>
                <a:gd name="T16" fmla="*/ 8 w 10"/>
                <a:gd name="T17" fmla="*/ 7 h 18"/>
                <a:gd name="T18" fmla="*/ 9 w 10"/>
                <a:gd name="T19" fmla="*/ 10 h 18"/>
                <a:gd name="T20" fmla="*/ 9 w 10"/>
                <a:gd name="T21" fmla="*/ 10 h 18"/>
                <a:gd name="T22" fmla="*/ 7 w 10"/>
                <a:gd name="T23" fmla="*/ 16 h 18"/>
                <a:gd name="T24" fmla="*/ 6 w 10"/>
                <a:gd name="T25" fmla="*/ 17 h 18"/>
                <a:gd name="T26" fmla="*/ 5 w 10"/>
                <a:gd name="T27" fmla="*/ 18 h 18"/>
                <a:gd name="T28" fmla="*/ 3 w 10"/>
                <a:gd name="T29" fmla="*/ 13 h 18"/>
                <a:gd name="T30" fmla="*/ 5 w 10"/>
                <a:gd name="T31" fmla="*/ 15 h 18"/>
                <a:gd name="T32" fmla="*/ 5 w 10"/>
                <a:gd name="T33" fmla="*/ 15 h 18"/>
                <a:gd name="T34" fmla="*/ 7 w 10"/>
                <a:gd name="T35" fmla="*/ 11 h 18"/>
                <a:gd name="T36" fmla="*/ 6 w 10"/>
                <a:gd name="T37" fmla="*/ 7 h 18"/>
                <a:gd name="T38" fmla="*/ 4 w 10"/>
                <a:gd name="T39" fmla="*/ 2 h 18"/>
                <a:gd name="T40" fmla="*/ 3 w 10"/>
                <a:gd name="T41" fmla="*/ 2 h 18"/>
                <a:gd name="T42" fmla="*/ 3 w 10"/>
                <a:gd name="T43" fmla="*/ 7 h 18"/>
                <a:gd name="T44" fmla="*/ 3 w 10"/>
                <a:gd name="T45"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8">
                  <a:moveTo>
                    <a:pt x="5" y="18"/>
                  </a:moveTo>
                  <a:cubicBezTo>
                    <a:pt x="4" y="17"/>
                    <a:pt x="4" y="17"/>
                    <a:pt x="4" y="17"/>
                  </a:cubicBezTo>
                  <a:cubicBezTo>
                    <a:pt x="3" y="16"/>
                    <a:pt x="2" y="15"/>
                    <a:pt x="1" y="13"/>
                  </a:cubicBezTo>
                  <a:cubicBezTo>
                    <a:pt x="0" y="13"/>
                    <a:pt x="0" y="13"/>
                    <a:pt x="0" y="13"/>
                  </a:cubicBezTo>
                  <a:cubicBezTo>
                    <a:pt x="1" y="12"/>
                    <a:pt x="1" y="12"/>
                    <a:pt x="1" y="12"/>
                  </a:cubicBezTo>
                  <a:cubicBezTo>
                    <a:pt x="2" y="11"/>
                    <a:pt x="1" y="9"/>
                    <a:pt x="1" y="7"/>
                  </a:cubicBezTo>
                  <a:cubicBezTo>
                    <a:pt x="1" y="5"/>
                    <a:pt x="0" y="2"/>
                    <a:pt x="2" y="1"/>
                  </a:cubicBezTo>
                  <a:cubicBezTo>
                    <a:pt x="2" y="0"/>
                    <a:pt x="3" y="0"/>
                    <a:pt x="4" y="0"/>
                  </a:cubicBezTo>
                  <a:cubicBezTo>
                    <a:pt x="6" y="0"/>
                    <a:pt x="7" y="3"/>
                    <a:pt x="8" y="7"/>
                  </a:cubicBezTo>
                  <a:cubicBezTo>
                    <a:pt x="8" y="8"/>
                    <a:pt x="9" y="9"/>
                    <a:pt x="9" y="10"/>
                  </a:cubicBezTo>
                  <a:cubicBezTo>
                    <a:pt x="9" y="10"/>
                    <a:pt x="9" y="10"/>
                    <a:pt x="9" y="10"/>
                  </a:cubicBezTo>
                  <a:cubicBezTo>
                    <a:pt x="10" y="13"/>
                    <a:pt x="8" y="14"/>
                    <a:pt x="7" y="16"/>
                  </a:cubicBezTo>
                  <a:cubicBezTo>
                    <a:pt x="7" y="16"/>
                    <a:pt x="6" y="17"/>
                    <a:pt x="6" y="17"/>
                  </a:cubicBezTo>
                  <a:lnTo>
                    <a:pt x="5" y="18"/>
                  </a:lnTo>
                  <a:close/>
                  <a:moveTo>
                    <a:pt x="3" y="13"/>
                  </a:moveTo>
                  <a:cubicBezTo>
                    <a:pt x="4" y="13"/>
                    <a:pt x="4" y="14"/>
                    <a:pt x="5" y="15"/>
                  </a:cubicBezTo>
                  <a:cubicBezTo>
                    <a:pt x="5" y="15"/>
                    <a:pt x="5" y="15"/>
                    <a:pt x="5" y="15"/>
                  </a:cubicBezTo>
                  <a:cubicBezTo>
                    <a:pt x="7" y="13"/>
                    <a:pt x="8" y="12"/>
                    <a:pt x="7" y="11"/>
                  </a:cubicBezTo>
                  <a:cubicBezTo>
                    <a:pt x="7" y="10"/>
                    <a:pt x="7" y="9"/>
                    <a:pt x="6" y="7"/>
                  </a:cubicBezTo>
                  <a:cubicBezTo>
                    <a:pt x="5" y="4"/>
                    <a:pt x="4" y="2"/>
                    <a:pt x="4" y="2"/>
                  </a:cubicBezTo>
                  <a:cubicBezTo>
                    <a:pt x="4" y="2"/>
                    <a:pt x="4" y="2"/>
                    <a:pt x="3" y="2"/>
                  </a:cubicBezTo>
                  <a:cubicBezTo>
                    <a:pt x="2" y="3"/>
                    <a:pt x="3" y="5"/>
                    <a:pt x="3" y="7"/>
                  </a:cubicBezTo>
                  <a:cubicBezTo>
                    <a:pt x="3" y="9"/>
                    <a:pt x="4" y="11"/>
                    <a:pt x="3" y="1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3" name="Freeform 714"/>
            <p:cNvSpPr/>
            <p:nvPr/>
          </p:nvSpPr>
          <p:spPr bwMode="auto">
            <a:xfrm>
              <a:off x="4738688" y="2252489"/>
              <a:ext cx="31750" cy="30163"/>
            </a:xfrm>
            <a:custGeom>
              <a:avLst/>
              <a:gdLst>
                <a:gd name="T0" fmla="*/ 4 w 12"/>
                <a:gd name="T1" fmla="*/ 11 h 11"/>
                <a:gd name="T2" fmla="*/ 10 w 12"/>
                <a:gd name="T3" fmla="*/ 3 h 11"/>
                <a:gd name="T4" fmla="*/ 12 w 12"/>
                <a:gd name="T5" fmla="*/ 8 h 11"/>
                <a:gd name="T6" fmla="*/ 4 w 12"/>
                <a:gd name="T7" fmla="*/ 11 h 11"/>
              </a:gdLst>
              <a:ahLst/>
              <a:cxnLst>
                <a:cxn ang="0">
                  <a:pos x="T0" y="T1"/>
                </a:cxn>
                <a:cxn ang="0">
                  <a:pos x="T2" y="T3"/>
                </a:cxn>
                <a:cxn ang="0">
                  <a:pos x="T4" y="T5"/>
                </a:cxn>
                <a:cxn ang="0">
                  <a:pos x="T6" y="T7"/>
                </a:cxn>
              </a:cxnLst>
              <a:rect l="0" t="0" r="r" b="b"/>
              <a:pathLst>
                <a:path w="12" h="11">
                  <a:moveTo>
                    <a:pt x="4" y="11"/>
                  </a:moveTo>
                  <a:cubicBezTo>
                    <a:pt x="0" y="8"/>
                    <a:pt x="5" y="0"/>
                    <a:pt x="10" y="3"/>
                  </a:cubicBezTo>
                  <a:cubicBezTo>
                    <a:pt x="11" y="4"/>
                    <a:pt x="12" y="7"/>
                    <a:pt x="12" y="8"/>
                  </a:cubicBezTo>
                  <a:cubicBezTo>
                    <a:pt x="12" y="10"/>
                    <a:pt x="6" y="11"/>
                    <a:pt x="4" y="1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4" name="Freeform 715"/>
            <p:cNvSpPr>
              <a:spLocks noEditPoints="1"/>
            </p:cNvSpPr>
            <p:nvPr/>
          </p:nvSpPr>
          <p:spPr bwMode="auto">
            <a:xfrm>
              <a:off x="4740276" y="2252489"/>
              <a:ext cx="33338" cy="34925"/>
            </a:xfrm>
            <a:custGeom>
              <a:avLst/>
              <a:gdLst>
                <a:gd name="T0" fmla="*/ 3 w 12"/>
                <a:gd name="T1" fmla="*/ 13 h 13"/>
                <a:gd name="T2" fmla="*/ 3 w 12"/>
                <a:gd name="T3" fmla="*/ 12 h 13"/>
                <a:gd name="T4" fmla="*/ 1 w 12"/>
                <a:gd name="T5" fmla="*/ 5 h 13"/>
                <a:gd name="T6" fmla="*/ 9 w 12"/>
                <a:gd name="T7" fmla="*/ 2 h 13"/>
                <a:gd name="T8" fmla="*/ 12 w 12"/>
                <a:gd name="T9" fmla="*/ 8 h 13"/>
                <a:gd name="T10" fmla="*/ 5 w 12"/>
                <a:gd name="T11" fmla="*/ 12 h 13"/>
                <a:gd name="T12" fmla="*/ 4 w 12"/>
                <a:gd name="T13" fmla="*/ 12 h 13"/>
                <a:gd name="T14" fmla="*/ 3 w 12"/>
                <a:gd name="T15" fmla="*/ 13 h 13"/>
                <a:gd name="T16" fmla="*/ 6 w 12"/>
                <a:gd name="T17" fmla="*/ 3 h 13"/>
                <a:gd name="T18" fmla="*/ 3 w 12"/>
                <a:gd name="T19" fmla="*/ 6 h 13"/>
                <a:gd name="T20" fmla="*/ 4 w 12"/>
                <a:gd name="T21" fmla="*/ 10 h 13"/>
                <a:gd name="T22" fmla="*/ 4 w 12"/>
                <a:gd name="T23" fmla="*/ 10 h 13"/>
                <a:gd name="T24" fmla="*/ 10 w 12"/>
                <a:gd name="T25" fmla="*/ 8 h 13"/>
                <a:gd name="T26" fmla="*/ 8 w 12"/>
                <a:gd name="T27" fmla="*/ 4 h 13"/>
                <a:gd name="T28" fmla="*/ 6 w 12"/>
                <a:gd name="T2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3">
                  <a:moveTo>
                    <a:pt x="3" y="13"/>
                  </a:moveTo>
                  <a:cubicBezTo>
                    <a:pt x="3" y="12"/>
                    <a:pt x="3" y="12"/>
                    <a:pt x="3" y="12"/>
                  </a:cubicBezTo>
                  <a:cubicBezTo>
                    <a:pt x="1" y="10"/>
                    <a:pt x="0" y="8"/>
                    <a:pt x="1" y="5"/>
                  </a:cubicBezTo>
                  <a:cubicBezTo>
                    <a:pt x="2" y="2"/>
                    <a:pt x="6" y="0"/>
                    <a:pt x="9" y="2"/>
                  </a:cubicBezTo>
                  <a:cubicBezTo>
                    <a:pt x="11" y="3"/>
                    <a:pt x="12" y="8"/>
                    <a:pt x="12" y="8"/>
                  </a:cubicBezTo>
                  <a:cubicBezTo>
                    <a:pt x="12" y="10"/>
                    <a:pt x="10" y="11"/>
                    <a:pt x="5" y="12"/>
                  </a:cubicBezTo>
                  <a:cubicBezTo>
                    <a:pt x="4" y="12"/>
                    <a:pt x="4" y="12"/>
                    <a:pt x="4" y="12"/>
                  </a:cubicBezTo>
                  <a:lnTo>
                    <a:pt x="3" y="13"/>
                  </a:lnTo>
                  <a:close/>
                  <a:moveTo>
                    <a:pt x="6" y="3"/>
                  </a:moveTo>
                  <a:cubicBezTo>
                    <a:pt x="5" y="3"/>
                    <a:pt x="3" y="5"/>
                    <a:pt x="3" y="6"/>
                  </a:cubicBezTo>
                  <a:cubicBezTo>
                    <a:pt x="2" y="8"/>
                    <a:pt x="3" y="9"/>
                    <a:pt x="4" y="10"/>
                  </a:cubicBezTo>
                  <a:cubicBezTo>
                    <a:pt x="4" y="10"/>
                    <a:pt x="4" y="10"/>
                    <a:pt x="4" y="10"/>
                  </a:cubicBezTo>
                  <a:cubicBezTo>
                    <a:pt x="5" y="10"/>
                    <a:pt x="9" y="9"/>
                    <a:pt x="10" y="8"/>
                  </a:cubicBezTo>
                  <a:cubicBezTo>
                    <a:pt x="10" y="6"/>
                    <a:pt x="9" y="4"/>
                    <a:pt x="8" y="4"/>
                  </a:cubicBezTo>
                  <a:cubicBezTo>
                    <a:pt x="8" y="4"/>
                    <a:pt x="7" y="3"/>
                    <a:pt x="6"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5" name="Freeform 716"/>
            <p:cNvSpPr/>
            <p:nvPr/>
          </p:nvSpPr>
          <p:spPr bwMode="auto">
            <a:xfrm>
              <a:off x="4757738" y="2233439"/>
              <a:ext cx="76200" cy="46038"/>
            </a:xfrm>
            <a:custGeom>
              <a:avLst/>
              <a:gdLst>
                <a:gd name="T0" fmla="*/ 28 w 28"/>
                <a:gd name="T1" fmla="*/ 3 h 17"/>
                <a:gd name="T2" fmla="*/ 21 w 28"/>
                <a:gd name="T3" fmla="*/ 1 h 17"/>
                <a:gd name="T4" fmla="*/ 15 w 28"/>
                <a:gd name="T5" fmla="*/ 4 h 17"/>
                <a:gd name="T6" fmla="*/ 5 w 28"/>
                <a:gd name="T7" fmla="*/ 1 h 17"/>
                <a:gd name="T8" fmla="*/ 4 w 28"/>
                <a:gd name="T9" fmla="*/ 7 h 17"/>
                <a:gd name="T10" fmla="*/ 5 w 28"/>
                <a:gd name="T11" fmla="*/ 16 h 17"/>
                <a:gd name="T12" fmla="*/ 11 w 28"/>
                <a:gd name="T13" fmla="*/ 15 h 17"/>
                <a:gd name="T14" fmla="*/ 16 w 28"/>
                <a:gd name="T15" fmla="*/ 16 h 17"/>
                <a:gd name="T16" fmla="*/ 19 w 28"/>
                <a:gd name="T17" fmla="*/ 13 h 17"/>
                <a:gd name="T18" fmla="*/ 25 w 28"/>
                <a:gd name="T19" fmla="*/ 13 h 17"/>
                <a:gd name="T20" fmla="*/ 28 w 28"/>
                <a:gd name="T2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17">
                  <a:moveTo>
                    <a:pt x="28" y="3"/>
                  </a:moveTo>
                  <a:cubicBezTo>
                    <a:pt x="26" y="2"/>
                    <a:pt x="23" y="1"/>
                    <a:pt x="21" y="1"/>
                  </a:cubicBezTo>
                  <a:cubicBezTo>
                    <a:pt x="19" y="1"/>
                    <a:pt x="17" y="3"/>
                    <a:pt x="15" y="4"/>
                  </a:cubicBezTo>
                  <a:cubicBezTo>
                    <a:pt x="13" y="4"/>
                    <a:pt x="4" y="4"/>
                    <a:pt x="5" y="1"/>
                  </a:cubicBezTo>
                  <a:cubicBezTo>
                    <a:pt x="0" y="0"/>
                    <a:pt x="5" y="6"/>
                    <a:pt x="4" y="7"/>
                  </a:cubicBezTo>
                  <a:cubicBezTo>
                    <a:pt x="2" y="11"/>
                    <a:pt x="5" y="12"/>
                    <a:pt x="5" y="16"/>
                  </a:cubicBezTo>
                  <a:cubicBezTo>
                    <a:pt x="7" y="15"/>
                    <a:pt x="9" y="14"/>
                    <a:pt x="11" y="15"/>
                  </a:cubicBezTo>
                  <a:cubicBezTo>
                    <a:pt x="13" y="15"/>
                    <a:pt x="14" y="17"/>
                    <a:pt x="16" y="16"/>
                  </a:cubicBezTo>
                  <a:cubicBezTo>
                    <a:pt x="18" y="15"/>
                    <a:pt x="17" y="14"/>
                    <a:pt x="19" y="13"/>
                  </a:cubicBezTo>
                  <a:cubicBezTo>
                    <a:pt x="21" y="13"/>
                    <a:pt x="22" y="12"/>
                    <a:pt x="25" y="13"/>
                  </a:cubicBezTo>
                  <a:cubicBezTo>
                    <a:pt x="21" y="9"/>
                    <a:pt x="27" y="7"/>
                    <a:pt x="28" y="3"/>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6" name="Freeform 717"/>
            <p:cNvSpPr>
              <a:spLocks noEditPoints="1"/>
            </p:cNvSpPr>
            <p:nvPr/>
          </p:nvSpPr>
          <p:spPr bwMode="auto">
            <a:xfrm>
              <a:off x="4760913" y="2233439"/>
              <a:ext cx="76200" cy="46038"/>
            </a:xfrm>
            <a:custGeom>
              <a:avLst/>
              <a:gdLst>
                <a:gd name="T0" fmla="*/ 3 w 28"/>
                <a:gd name="T1" fmla="*/ 17 h 17"/>
                <a:gd name="T2" fmla="*/ 3 w 28"/>
                <a:gd name="T3" fmla="*/ 16 h 17"/>
                <a:gd name="T4" fmla="*/ 2 w 28"/>
                <a:gd name="T5" fmla="*/ 13 h 17"/>
                <a:gd name="T6" fmla="*/ 2 w 28"/>
                <a:gd name="T7" fmla="*/ 7 h 17"/>
                <a:gd name="T8" fmla="*/ 2 w 28"/>
                <a:gd name="T9" fmla="*/ 6 h 17"/>
                <a:gd name="T10" fmla="*/ 1 w 28"/>
                <a:gd name="T11" fmla="*/ 1 h 17"/>
                <a:gd name="T12" fmla="*/ 4 w 28"/>
                <a:gd name="T13" fmla="*/ 0 h 17"/>
                <a:gd name="T14" fmla="*/ 5 w 28"/>
                <a:gd name="T15" fmla="*/ 0 h 17"/>
                <a:gd name="T16" fmla="*/ 5 w 28"/>
                <a:gd name="T17" fmla="*/ 1 h 17"/>
                <a:gd name="T18" fmla="*/ 11 w 28"/>
                <a:gd name="T19" fmla="*/ 3 h 17"/>
                <a:gd name="T20" fmla="*/ 14 w 28"/>
                <a:gd name="T21" fmla="*/ 3 h 17"/>
                <a:gd name="T22" fmla="*/ 16 w 28"/>
                <a:gd name="T23" fmla="*/ 2 h 17"/>
                <a:gd name="T24" fmla="*/ 20 w 28"/>
                <a:gd name="T25" fmla="*/ 0 h 17"/>
                <a:gd name="T26" fmla="*/ 25 w 28"/>
                <a:gd name="T27" fmla="*/ 1 h 17"/>
                <a:gd name="T28" fmla="*/ 27 w 28"/>
                <a:gd name="T29" fmla="*/ 2 h 17"/>
                <a:gd name="T30" fmla="*/ 28 w 28"/>
                <a:gd name="T31" fmla="*/ 2 h 17"/>
                <a:gd name="T32" fmla="*/ 27 w 28"/>
                <a:gd name="T33" fmla="*/ 3 h 17"/>
                <a:gd name="T34" fmla="*/ 25 w 28"/>
                <a:gd name="T35" fmla="*/ 7 h 17"/>
                <a:gd name="T36" fmla="*/ 25 w 28"/>
                <a:gd name="T37" fmla="*/ 12 h 17"/>
                <a:gd name="T38" fmla="*/ 28 w 28"/>
                <a:gd name="T39" fmla="*/ 15 h 17"/>
                <a:gd name="T40" fmla="*/ 24 w 28"/>
                <a:gd name="T41" fmla="*/ 14 h 17"/>
                <a:gd name="T42" fmla="*/ 18 w 28"/>
                <a:gd name="T43" fmla="*/ 14 h 17"/>
                <a:gd name="T44" fmla="*/ 17 w 28"/>
                <a:gd name="T45" fmla="*/ 15 h 17"/>
                <a:gd name="T46" fmla="*/ 15 w 28"/>
                <a:gd name="T47" fmla="*/ 17 h 17"/>
                <a:gd name="T48" fmla="*/ 12 w 28"/>
                <a:gd name="T49" fmla="*/ 16 h 17"/>
                <a:gd name="T50" fmla="*/ 10 w 28"/>
                <a:gd name="T51" fmla="*/ 16 h 17"/>
                <a:gd name="T52" fmla="*/ 6 w 28"/>
                <a:gd name="T53" fmla="*/ 16 h 17"/>
                <a:gd name="T54" fmla="*/ 4 w 28"/>
                <a:gd name="T55" fmla="*/ 17 h 17"/>
                <a:gd name="T56" fmla="*/ 3 w 28"/>
                <a:gd name="T57" fmla="*/ 17 h 17"/>
                <a:gd name="T58" fmla="*/ 9 w 28"/>
                <a:gd name="T59" fmla="*/ 14 h 17"/>
                <a:gd name="T60" fmla="*/ 10 w 28"/>
                <a:gd name="T61" fmla="*/ 14 h 17"/>
                <a:gd name="T62" fmla="*/ 13 w 28"/>
                <a:gd name="T63" fmla="*/ 14 h 17"/>
                <a:gd name="T64" fmla="*/ 15 w 28"/>
                <a:gd name="T65" fmla="*/ 15 h 17"/>
                <a:gd name="T66" fmla="*/ 16 w 28"/>
                <a:gd name="T67" fmla="*/ 14 h 17"/>
                <a:gd name="T68" fmla="*/ 17 w 28"/>
                <a:gd name="T69" fmla="*/ 13 h 17"/>
                <a:gd name="T70" fmla="*/ 22 w 28"/>
                <a:gd name="T71" fmla="*/ 12 h 17"/>
                <a:gd name="T72" fmla="*/ 24 w 28"/>
                <a:gd name="T73" fmla="*/ 6 h 17"/>
                <a:gd name="T74" fmla="*/ 25 w 28"/>
                <a:gd name="T75" fmla="*/ 4 h 17"/>
                <a:gd name="T76" fmla="*/ 24 w 28"/>
                <a:gd name="T77" fmla="*/ 3 h 17"/>
                <a:gd name="T78" fmla="*/ 20 w 28"/>
                <a:gd name="T79" fmla="*/ 2 h 17"/>
                <a:gd name="T80" fmla="*/ 20 w 28"/>
                <a:gd name="T81" fmla="*/ 2 h 17"/>
                <a:gd name="T82" fmla="*/ 17 w 28"/>
                <a:gd name="T83" fmla="*/ 3 h 17"/>
                <a:gd name="T84" fmla="*/ 14 w 28"/>
                <a:gd name="T85" fmla="*/ 5 h 17"/>
                <a:gd name="T86" fmla="*/ 11 w 28"/>
                <a:gd name="T87" fmla="*/ 5 h 17"/>
                <a:gd name="T88" fmla="*/ 3 w 28"/>
                <a:gd name="T89" fmla="*/ 3 h 17"/>
                <a:gd name="T90" fmla="*/ 3 w 28"/>
                <a:gd name="T91" fmla="*/ 2 h 17"/>
                <a:gd name="T92" fmla="*/ 3 w 28"/>
                <a:gd name="T93" fmla="*/ 2 h 17"/>
                <a:gd name="T94" fmla="*/ 3 w 28"/>
                <a:gd name="T95" fmla="*/ 5 h 17"/>
                <a:gd name="T96" fmla="*/ 4 w 28"/>
                <a:gd name="T97" fmla="*/ 8 h 17"/>
                <a:gd name="T98" fmla="*/ 4 w 28"/>
                <a:gd name="T99" fmla="*/ 12 h 17"/>
                <a:gd name="T100" fmla="*/ 5 w 28"/>
                <a:gd name="T101" fmla="*/ 15 h 17"/>
                <a:gd name="T102" fmla="*/ 6 w 28"/>
                <a:gd name="T103" fmla="*/ 14 h 17"/>
                <a:gd name="T104" fmla="*/ 9 w 28"/>
                <a:gd name="T105"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 h="17">
                  <a:moveTo>
                    <a:pt x="3" y="17"/>
                  </a:moveTo>
                  <a:cubicBezTo>
                    <a:pt x="3" y="16"/>
                    <a:pt x="3" y="16"/>
                    <a:pt x="3" y="16"/>
                  </a:cubicBezTo>
                  <a:cubicBezTo>
                    <a:pt x="3" y="14"/>
                    <a:pt x="2" y="13"/>
                    <a:pt x="2" y="13"/>
                  </a:cubicBezTo>
                  <a:cubicBezTo>
                    <a:pt x="1" y="11"/>
                    <a:pt x="0" y="10"/>
                    <a:pt x="2" y="7"/>
                  </a:cubicBezTo>
                  <a:cubicBezTo>
                    <a:pt x="2" y="7"/>
                    <a:pt x="2" y="6"/>
                    <a:pt x="2" y="6"/>
                  </a:cubicBezTo>
                  <a:cubicBezTo>
                    <a:pt x="1" y="4"/>
                    <a:pt x="0" y="2"/>
                    <a:pt x="1" y="1"/>
                  </a:cubicBezTo>
                  <a:cubicBezTo>
                    <a:pt x="1" y="0"/>
                    <a:pt x="2" y="0"/>
                    <a:pt x="4" y="0"/>
                  </a:cubicBezTo>
                  <a:cubicBezTo>
                    <a:pt x="5" y="0"/>
                    <a:pt x="5" y="0"/>
                    <a:pt x="5" y="0"/>
                  </a:cubicBezTo>
                  <a:cubicBezTo>
                    <a:pt x="5" y="1"/>
                    <a:pt x="5" y="1"/>
                    <a:pt x="5" y="1"/>
                  </a:cubicBezTo>
                  <a:cubicBezTo>
                    <a:pt x="5" y="2"/>
                    <a:pt x="8" y="3"/>
                    <a:pt x="11" y="3"/>
                  </a:cubicBezTo>
                  <a:cubicBezTo>
                    <a:pt x="12" y="3"/>
                    <a:pt x="13" y="3"/>
                    <a:pt x="14" y="3"/>
                  </a:cubicBezTo>
                  <a:cubicBezTo>
                    <a:pt x="14" y="3"/>
                    <a:pt x="15" y="2"/>
                    <a:pt x="16" y="2"/>
                  </a:cubicBezTo>
                  <a:cubicBezTo>
                    <a:pt x="17" y="1"/>
                    <a:pt x="18" y="0"/>
                    <a:pt x="20" y="0"/>
                  </a:cubicBezTo>
                  <a:cubicBezTo>
                    <a:pt x="21" y="0"/>
                    <a:pt x="23" y="1"/>
                    <a:pt x="25" y="1"/>
                  </a:cubicBezTo>
                  <a:cubicBezTo>
                    <a:pt x="26" y="2"/>
                    <a:pt x="26" y="2"/>
                    <a:pt x="27" y="2"/>
                  </a:cubicBezTo>
                  <a:cubicBezTo>
                    <a:pt x="28" y="2"/>
                    <a:pt x="28" y="2"/>
                    <a:pt x="28" y="2"/>
                  </a:cubicBezTo>
                  <a:cubicBezTo>
                    <a:pt x="27" y="3"/>
                    <a:pt x="27" y="3"/>
                    <a:pt x="27" y="3"/>
                  </a:cubicBezTo>
                  <a:cubicBezTo>
                    <a:pt x="27" y="5"/>
                    <a:pt x="26" y="6"/>
                    <a:pt x="25" y="7"/>
                  </a:cubicBezTo>
                  <a:cubicBezTo>
                    <a:pt x="23" y="9"/>
                    <a:pt x="23" y="10"/>
                    <a:pt x="25" y="12"/>
                  </a:cubicBezTo>
                  <a:cubicBezTo>
                    <a:pt x="28" y="15"/>
                    <a:pt x="28" y="15"/>
                    <a:pt x="28" y="15"/>
                  </a:cubicBezTo>
                  <a:cubicBezTo>
                    <a:pt x="24" y="14"/>
                    <a:pt x="24" y="14"/>
                    <a:pt x="24" y="14"/>
                  </a:cubicBezTo>
                  <a:cubicBezTo>
                    <a:pt x="22" y="13"/>
                    <a:pt x="20" y="14"/>
                    <a:pt x="18" y="14"/>
                  </a:cubicBezTo>
                  <a:cubicBezTo>
                    <a:pt x="18" y="15"/>
                    <a:pt x="18" y="15"/>
                    <a:pt x="17" y="15"/>
                  </a:cubicBezTo>
                  <a:cubicBezTo>
                    <a:pt x="17" y="16"/>
                    <a:pt x="17" y="16"/>
                    <a:pt x="15" y="17"/>
                  </a:cubicBezTo>
                  <a:cubicBezTo>
                    <a:pt x="14" y="17"/>
                    <a:pt x="13" y="17"/>
                    <a:pt x="12" y="16"/>
                  </a:cubicBezTo>
                  <a:cubicBezTo>
                    <a:pt x="11" y="16"/>
                    <a:pt x="10" y="16"/>
                    <a:pt x="10" y="16"/>
                  </a:cubicBezTo>
                  <a:cubicBezTo>
                    <a:pt x="9" y="15"/>
                    <a:pt x="7" y="16"/>
                    <a:pt x="6" y="16"/>
                  </a:cubicBezTo>
                  <a:cubicBezTo>
                    <a:pt x="5" y="16"/>
                    <a:pt x="5" y="17"/>
                    <a:pt x="4" y="17"/>
                  </a:cubicBezTo>
                  <a:lnTo>
                    <a:pt x="3" y="17"/>
                  </a:lnTo>
                  <a:close/>
                  <a:moveTo>
                    <a:pt x="9" y="14"/>
                  </a:moveTo>
                  <a:cubicBezTo>
                    <a:pt x="10" y="14"/>
                    <a:pt x="10" y="14"/>
                    <a:pt x="10" y="14"/>
                  </a:cubicBezTo>
                  <a:cubicBezTo>
                    <a:pt x="11" y="14"/>
                    <a:pt x="12" y="14"/>
                    <a:pt x="13" y="14"/>
                  </a:cubicBezTo>
                  <a:cubicBezTo>
                    <a:pt x="13" y="15"/>
                    <a:pt x="14" y="15"/>
                    <a:pt x="15" y="15"/>
                  </a:cubicBezTo>
                  <a:cubicBezTo>
                    <a:pt x="15" y="15"/>
                    <a:pt x="15" y="15"/>
                    <a:pt x="16" y="14"/>
                  </a:cubicBezTo>
                  <a:cubicBezTo>
                    <a:pt x="16" y="14"/>
                    <a:pt x="16" y="13"/>
                    <a:pt x="17" y="13"/>
                  </a:cubicBezTo>
                  <a:cubicBezTo>
                    <a:pt x="19" y="12"/>
                    <a:pt x="20" y="12"/>
                    <a:pt x="22" y="12"/>
                  </a:cubicBezTo>
                  <a:cubicBezTo>
                    <a:pt x="21" y="9"/>
                    <a:pt x="22" y="7"/>
                    <a:pt x="24" y="6"/>
                  </a:cubicBezTo>
                  <a:cubicBezTo>
                    <a:pt x="24" y="5"/>
                    <a:pt x="25" y="4"/>
                    <a:pt x="25" y="4"/>
                  </a:cubicBezTo>
                  <a:cubicBezTo>
                    <a:pt x="25" y="3"/>
                    <a:pt x="25" y="3"/>
                    <a:pt x="24" y="3"/>
                  </a:cubicBezTo>
                  <a:cubicBezTo>
                    <a:pt x="23" y="3"/>
                    <a:pt x="21" y="2"/>
                    <a:pt x="20" y="2"/>
                  </a:cubicBezTo>
                  <a:cubicBezTo>
                    <a:pt x="20" y="2"/>
                    <a:pt x="20" y="2"/>
                    <a:pt x="20" y="2"/>
                  </a:cubicBezTo>
                  <a:cubicBezTo>
                    <a:pt x="19" y="2"/>
                    <a:pt x="18" y="3"/>
                    <a:pt x="17" y="3"/>
                  </a:cubicBezTo>
                  <a:cubicBezTo>
                    <a:pt x="16" y="4"/>
                    <a:pt x="15" y="4"/>
                    <a:pt x="14" y="5"/>
                  </a:cubicBezTo>
                  <a:cubicBezTo>
                    <a:pt x="13" y="5"/>
                    <a:pt x="12" y="5"/>
                    <a:pt x="11" y="5"/>
                  </a:cubicBezTo>
                  <a:cubicBezTo>
                    <a:pt x="9" y="5"/>
                    <a:pt x="4" y="5"/>
                    <a:pt x="3" y="3"/>
                  </a:cubicBezTo>
                  <a:cubicBezTo>
                    <a:pt x="3" y="2"/>
                    <a:pt x="3" y="2"/>
                    <a:pt x="3" y="2"/>
                  </a:cubicBezTo>
                  <a:cubicBezTo>
                    <a:pt x="3" y="2"/>
                    <a:pt x="3" y="2"/>
                    <a:pt x="3" y="2"/>
                  </a:cubicBezTo>
                  <a:cubicBezTo>
                    <a:pt x="2" y="2"/>
                    <a:pt x="3" y="4"/>
                    <a:pt x="3" y="5"/>
                  </a:cubicBezTo>
                  <a:cubicBezTo>
                    <a:pt x="4" y="6"/>
                    <a:pt x="4" y="7"/>
                    <a:pt x="4" y="8"/>
                  </a:cubicBezTo>
                  <a:cubicBezTo>
                    <a:pt x="3" y="10"/>
                    <a:pt x="3" y="10"/>
                    <a:pt x="4" y="12"/>
                  </a:cubicBezTo>
                  <a:cubicBezTo>
                    <a:pt x="4" y="12"/>
                    <a:pt x="5" y="13"/>
                    <a:pt x="5" y="15"/>
                  </a:cubicBezTo>
                  <a:cubicBezTo>
                    <a:pt x="5" y="15"/>
                    <a:pt x="5" y="14"/>
                    <a:pt x="6" y="14"/>
                  </a:cubicBezTo>
                  <a:cubicBezTo>
                    <a:pt x="7" y="14"/>
                    <a:pt x="8" y="14"/>
                    <a:pt x="9" y="1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7" name="Freeform 718"/>
            <p:cNvSpPr/>
            <p:nvPr/>
          </p:nvSpPr>
          <p:spPr bwMode="auto">
            <a:xfrm>
              <a:off x="3006726" y="1633364"/>
              <a:ext cx="650875" cy="347663"/>
            </a:xfrm>
            <a:custGeom>
              <a:avLst/>
              <a:gdLst>
                <a:gd name="T0" fmla="*/ 188 w 238"/>
                <a:gd name="T1" fmla="*/ 102 h 127"/>
                <a:gd name="T2" fmla="*/ 194 w 238"/>
                <a:gd name="T3" fmla="*/ 97 h 127"/>
                <a:gd name="T4" fmla="*/ 193 w 238"/>
                <a:gd name="T5" fmla="*/ 87 h 127"/>
                <a:gd name="T6" fmla="*/ 190 w 238"/>
                <a:gd name="T7" fmla="*/ 85 h 127"/>
                <a:gd name="T8" fmla="*/ 214 w 238"/>
                <a:gd name="T9" fmla="*/ 73 h 127"/>
                <a:gd name="T10" fmla="*/ 213 w 238"/>
                <a:gd name="T11" fmla="*/ 71 h 127"/>
                <a:gd name="T12" fmla="*/ 223 w 238"/>
                <a:gd name="T13" fmla="*/ 64 h 127"/>
                <a:gd name="T14" fmla="*/ 225 w 238"/>
                <a:gd name="T15" fmla="*/ 59 h 127"/>
                <a:gd name="T16" fmla="*/ 233 w 238"/>
                <a:gd name="T17" fmla="*/ 44 h 127"/>
                <a:gd name="T18" fmla="*/ 233 w 238"/>
                <a:gd name="T19" fmla="*/ 42 h 127"/>
                <a:gd name="T20" fmla="*/ 230 w 238"/>
                <a:gd name="T21" fmla="*/ 28 h 127"/>
                <a:gd name="T22" fmla="*/ 220 w 238"/>
                <a:gd name="T23" fmla="*/ 37 h 127"/>
                <a:gd name="T24" fmla="*/ 212 w 238"/>
                <a:gd name="T25" fmla="*/ 54 h 127"/>
                <a:gd name="T26" fmla="*/ 205 w 238"/>
                <a:gd name="T27" fmla="*/ 32 h 127"/>
                <a:gd name="T28" fmla="*/ 196 w 238"/>
                <a:gd name="T29" fmla="*/ 31 h 127"/>
                <a:gd name="T30" fmla="*/ 192 w 238"/>
                <a:gd name="T31" fmla="*/ 22 h 127"/>
                <a:gd name="T32" fmla="*/ 189 w 238"/>
                <a:gd name="T33" fmla="*/ 8 h 127"/>
                <a:gd name="T34" fmla="*/ 179 w 238"/>
                <a:gd name="T35" fmla="*/ 4 h 127"/>
                <a:gd name="T36" fmla="*/ 177 w 238"/>
                <a:gd name="T37" fmla="*/ 16 h 127"/>
                <a:gd name="T38" fmla="*/ 186 w 238"/>
                <a:gd name="T39" fmla="*/ 33 h 127"/>
                <a:gd name="T40" fmla="*/ 186 w 238"/>
                <a:gd name="T41" fmla="*/ 37 h 127"/>
                <a:gd name="T42" fmla="*/ 179 w 238"/>
                <a:gd name="T43" fmla="*/ 45 h 127"/>
                <a:gd name="T44" fmla="*/ 180 w 238"/>
                <a:gd name="T45" fmla="*/ 52 h 127"/>
                <a:gd name="T46" fmla="*/ 178 w 238"/>
                <a:gd name="T47" fmla="*/ 43 h 127"/>
                <a:gd name="T48" fmla="*/ 173 w 238"/>
                <a:gd name="T49" fmla="*/ 40 h 127"/>
                <a:gd name="T50" fmla="*/ 168 w 238"/>
                <a:gd name="T51" fmla="*/ 45 h 127"/>
                <a:gd name="T52" fmla="*/ 149 w 238"/>
                <a:gd name="T53" fmla="*/ 45 h 127"/>
                <a:gd name="T54" fmla="*/ 140 w 238"/>
                <a:gd name="T55" fmla="*/ 38 h 127"/>
                <a:gd name="T56" fmla="*/ 132 w 238"/>
                <a:gd name="T57" fmla="*/ 44 h 127"/>
                <a:gd name="T58" fmla="*/ 135 w 238"/>
                <a:gd name="T59" fmla="*/ 40 h 127"/>
                <a:gd name="T60" fmla="*/ 135 w 238"/>
                <a:gd name="T61" fmla="*/ 44 h 127"/>
                <a:gd name="T62" fmla="*/ 133 w 238"/>
                <a:gd name="T63" fmla="*/ 57 h 127"/>
                <a:gd name="T64" fmla="*/ 131 w 238"/>
                <a:gd name="T65" fmla="*/ 54 h 127"/>
                <a:gd name="T66" fmla="*/ 122 w 238"/>
                <a:gd name="T67" fmla="*/ 45 h 127"/>
                <a:gd name="T68" fmla="*/ 103 w 238"/>
                <a:gd name="T69" fmla="*/ 43 h 127"/>
                <a:gd name="T70" fmla="*/ 99 w 238"/>
                <a:gd name="T71" fmla="*/ 37 h 127"/>
                <a:gd name="T72" fmla="*/ 70 w 238"/>
                <a:gd name="T73" fmla="*/ 31 h 127"/>
                <a:gd name="T74" fmla="*/ 65 w 238"/>
                <a:gd name="T75" fmla="*/ 23 h 127"/>
                <a:gd name="T76" fmla="*/ 57 w 238"/>
                <a:gd name="T77" fmla="*/ 27 h 127"/>
                <a:gd name="T78" fmla="*/ 47 w 238"/>
                <a:gd name="T79" fmla="*/ 27 h 127"/>
                <a:gd name="T80" fmla="*/ 40 w 238"/>
                <a:gd name="T81" fmla="*/ 30 h 127"/>
                <a:gd name="T82" fmla="*/ 40 w 238"/>
                <a:gd name="T83" fmla="*/ 29 h 127"/>
                <a:gd name="T84" fmla="*/ 26 w 238"/>
                <a:gd name="T85" fmla="*/ 34 h 127"/>
                <a:gd name="T86" fmla="*/ 24 w 238"/>
                <a:gd name="T87" fmla="*/ 39 h 127"/>
                <a:gd name="T88" fmla="*/ 1 w 238"/>
                <a:gd name="T89" fmla="*/ 27 h 127"/>
                <a:gd name="T90" fmla="*/ 8 w 238"/>
                <a:gd name="T91" fmla="*/ 115 h 127"/>
                <a:gd name="T92" fmla="*/ 27 w 238"/>
                <a:gd name="T93" fmla="*/ 127 h 127"/>
                <a:gd name="T94" fmla="*/ 184 w 238"/>
                <a:gd name="T95"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8" h="127">
                  <a:moveTo>
                    <a:pt x="184" y="127"/>
                  </a:moveTo>
                  <a:cubicBezTo>
                    <a:pt x="177" y="124"/>
                    <a:pt x="187" y="109"/>
                    <a:pt x="183" y="107"/>
                  </a:cubicBezTo>
                  <a:cubicBezTo>
                    <a:pt x="185" y="106"/>
                    <a:pt x="189" y="105"/>
                    <a:pt x="188" y="102"/>
                  </a:cubicBezTo>
                  <a:cubicBezTo>
                    <a:pt x="188" y="102"/>
                    <a:pt x="189" y="101"/>
                    <a:pt x="190" y="100"/>
                  </a:cubicBezTo>
                  <a:cubicBezTo>
                    <a:pt x="190" y="101"/>
                    <a:pt x="191" y="101"/>
                    <a:pt x="191" y="101"/>
                  </a:cubicBezTo>
                  <a:cubicBezTo>
                    <a:pt x="191" y="99"/>
                    <a:pt x="190" y="96"/>
                    <a:pt x="194" y="97"/>
                  </a:cubicBezTo>
                  <a:cubicBezTo>
                    <a:pt x="192" y="96"/>
                    <a:pt x="192" y="96"/>
                    <a:pt x="192" y="95"/>
                  </a:cubicBezTo>
                  <a:cubicBezTo>
                    <a:pt x="204" y="95"/>
                    <a:pt x="195" y="85"/>
                    <a:pt x="192" y="88"/>
                  </a:cubicBezTo>
                  <a:cubicBezTo>
                    <a:pt x="192" y="88"/>
                    <a:pt x="193" y="88"/>
                    <a:pt x="193" y="87"/>
                  </a:cubicBezTo>
                  <a:cubicBezTo>
                    <a:pt x="191" y="86"/>
                    <a:pt x="190" y="86"/>
                    <a:pt x="188" y="85"/>
                  </a:cubicBezTo>
                  <a:cubicBezTo>
                    <a:pt x="188" y="85"/>
                    <a:pt x="188" y="86"/>
                    <a:pt x="188" y="86"/>
                  </a:cubicBezTo>
                  <a:cubicBezTo>
                    <a:pt x="186" y="83"/>
                    <a:pt x="189" y="84"/>
                    <a:pt x="190" y="85"/>
                  </a:cubicBezTo>
                  <a:cubicBezTo>
                    <a:pt x="192" y="86"/>
                    <a:pt x="195" y="86"/>
                    <a:pt x="196" y="86"/>
                  </a:cubicBezTo>
                  <a:cubicBezTo>
                    <a:pt x="200" y="90"/>
                    <a:pt x="201" y="87"/>
                    <a:pt x="202" y="83"/>
                  </a:cubicBezTo>
                  <a:cubicBezTo>
                    <a:pt x="208" y="88"/>
                    <a:pt x="212" y="77"/>
                    <a:pt x="214" y="73"/>
                  </a:cubicBezTo>
                  <a:cubicBezTo>
                    <a:pt x="211" y="73"/>
                    <a:pt x="206" y="73"/>
                    <a:pt x="204" y="71"/>
                  </a:cubicBezTo>
                  <a:cubicBezTo>
                    <a:pt x="200" y="67"/>
                    <a:pt x="200" y="66"/>
                    <a:pt x="206" y="69"/>
                  </a:cubicBezTo>
                  <a:cubicBezTo>
                    <a:pt x="208" y="69"/>
                    <a:pt x="210" y="75"/>
                    <a:pt x="213" y="71"/>
                  </a:cubicBezTo>
                  <a:cubicBezTo>
                    <a:pt x="214" y="69"/>
                    <a:pt x="220" y="62"/>
                    <a:pt x="214" y="62"/>
                  </a:cubicBezTo>
                  <a:cubicBezTo>
                    <a:pt x="215" y="60"/>
                    <a:pt x="217" y="60"/>
                    <a:pt x="219" y="60"/>
                  </a:cubicBezTo>
                  <a:cubicBezTo>
                    <a:pt x="221" y="60"/>
                    <a:pt x="219" y="64"/>
                    <a:pt x="223" y="64"/>
                  </a:cubicBezTo>
                  <a:cubicBezTo>
                    <a:pt x="223" y="63"/>
                    <a:pt x="223" y="63"/>
                    <a:pt x="223" y="62"/>
                  </a:cubicBezTo>
                  <a:cubicBezTo>
                    <a:pt x="224" y="63"/>
                    <a:pt x="225" y="63"/>
                    <a:pt x="226" y="64"/>
                  </a:cubicBezTo>
                  <a:cubicBezTo>
                    <a:pt x="225" y="62"/>
                    <a:pt x="224" y="61"/>
                    <a:pt x="225" y="59"/>
                  </a:cubicBezTo>
                  <a:cubicBezTo>
                    <a:pt x="227" y="62"/>
                    <a:pt x="227" y="63"/>
                    <a:pt x="230" y="61"/>
                  </a:cubicBezTo>
                  <a:cubicBezTo>
                    <a:pt x="232" y="59"/>
                    <a:pt x="233" y="57"/>
                    <a:pt x="235" y="55"/>
                  </a:cubicBezTo>
                  <a:cubicBezTo>
                    <a:pt x="238" y="50"/>
                    <a:pt x="230" y="48"/>
                    <a:pt x="233" y="44"/>
                  </a:cubicBezTo>
                  <a:cubicBezTo>
                    <a:pt x="232" y="44"/>
                    <a:pt x="232" y="44"/>
                    <a:pt x="232" y="44"/>
                  </a:cubicBezTo>
                  <a:cubicBezTo>
                    <a:pt x="232" y="43"/>
                    <a:pt x="231" y="42"/>
                    <a:pt x="230" y="41"/>
                  </a:cubicBezTo>
                  <a:cubicBezTo>
                    <a:pt x="232" y="41"/>
                    <a:pt x="232" y="40"/>
                    <a:pt x="233" y="42"/>
                  </a:cubicBezTo>
                  <a:cubicBezTo>
                    <a:pt x="235" y="40"/>
                    <a:pt x="237" y="36"/>
                    <a:pt x="233" y="37"/>
                  </a:cubicBezTo>
                  <a:cubicBezTo>
                    <a:pt x="234" y="36"/>
                    <a:pt x="235" y="35"/>
                    <a:pt x="235" y="34"/>
                  </a:cubicBezTo>
                  <a:cubicBezTo>
                    <a:pt x="231" y="32"/>
                    <a:pt x="231" y="32"/>
                    <a:pt x="230" y="28"/>
                  </a:cubicBezTo>
                  <a:cubicBezTo>
                    <a:pt x="230" y="26"/>
                    <a:pt x="221" y="27"/>
                    <a:pt x="219" y="26"/>
                  </a:cubicBezTo>
                  <a:cubicBezTo>
                    <a:pt x="219" y="28"/>
                    <a:pt x="219" y="31"/>
                    <a:pt x="219" y="32"/>
                  </a:cubicBezTo>
                  <a:cubicBezTo>
                    <a:pt x="220" y="34"/>
                    <a:pt x="224" y="34"/>
                    <a:pt x="220" y="37"/>
                  </a:cubicBezTo>
                  <a:cubicBezTo>
                    <a:pt x="221" y="37"/>
                    <a:pt x="222" y="37"/>
                    <a:pt x="222" y="38"/>
                  </a:cubicBezTo>
                  <a:cubicBezTo>
                    <a:pt x="217" y="39"/>
                    <a:pt x="219" y="40"/>
                    <a:pt x="217" y="45"/>
                  </a:cubicBezTo>
                  <a:cubicBezTo>
                    <a:pt x="215" y="48"/>
                    <a:pt x="215" y="52"/>
                    <a:pt x="212" y="54"/>
                  </a:cubicBezTo>
                  <a:cubicBezTo>
                    <a:pt x="209" y="49"/>
                    <a:pt x="207" y="47"/>
                    <a:pt x="208" y="41"/>
                  </a:cubicBezTo>
                  <a:cubicBezTo>
                    <a:pt x="209" y="43"/>
                    <a:pt x="208" y="42"/>
                    <a:pt x="210" y="43"/>
                  </a:cubicBezTo>
                  <a:cubicBezTo>
                    <a:pt x="209" y="41"/>
                    <a:pt x="208" y="33"/>
                    <a:pt x="205" y="32"/>
                  </a:cubicBezTo>
                  <a:cubicBezTo>
                    <a:pt x="202" y="32"/>
                    <a:pt x="201" y="40"/>
                    <a:pt x="200" y="43"/>
                  </a:cubicBezTo>
                  <a:cubicBezTo>
                    <a:pt x="198" y="40"/>
                    <a:pt x="200" y="39"/>
                    <a:pt x="200" y="37"/>
                  </a:cubicBezTo>
                  <a:cubicBezTo>
                    <a:pt x="199" y="35"/>
                    <a:pt x="197" y="33"/>
                    <a:pt x="196" y="31"/>
                  </a:cubicBezTo>
                  <a:cubicBezTo>
                    <a:pt x="196" y="31"/>
                    <a:pt x="197" y="32"/>
                    <a:pt x="198" y="32"/>
                  </a:cubicBezTo>
                  <a:cubicBezTo>
                    <a:pt x="199" y="28"/>
                    <a:pt x="193" y="28"/>
                    <a:pt x="190" y="28"/>
                  </a:cubicBezTo>
                  <a:cubicBezTo>
                    <a:pt x="192" y="26"/>
                    <a:pt x="195" y="24"/>
                    <a:pt x="192" y="22"/>
                  </a:cubicBezTo>
                  <a:cubicBezTo>
                    <a:pt x="193" y="22"/>
                    <a:pt x="194" y="22"/>
                    <a:pt x="195" y="23"/>
                  </a:cubicBezTo>
                  <a:cubicBezTo>
                    <a:pt x="194" y="20"/>
                    <a:pt x="190" y="17"/>
                    <a:pt x="190" y="14"/>
                  </a:cubicBezTo>
                  <a:cubicBezTo>
                    <a:pt x="189" y="12"/>
                    <a:pt x="190" y="9"/>
                    <a:pt x="189" y="8"/>
                  </a:cubicBezTo>
                  <a:cubicBezTo>
                    <a:pt x="187" y="6"/>
                    <a:pt x="186" y="5"/>
                    <a:pt x="186" y="3"/>
                  </a:cubicBezTo>
                  <a:cubicBezTo>
                    <a:pt x="184" y="4"/>
                    <a:pt x="182" y="4"/>
                    <a:pt x="184" y="1"/>
                  </a:cubicBezTo>
                  <a:cubicBezTo>
                    <a:pt x="181" y="0"/>
                    <a:pt x="181" y="2"/>
                    <a:pt x="179" y="4"/>
                  </a:cubicBezTo>
                  <a:cubicBezTo>
                    <a:pt x="178" y="6"/>
                    <a:pt x="180" y="7"/>
                    <a:pt x="179" y="9"/>
                  </a:cubicBezTo>
                  <a:cubicBezTo>
                    <a:pt x="177" y="5"/>
                    <a:pt x="176" y="12"/>
                    <a:pt x="176" y="13"/>
                  </a:cubicBezTo>
                  <a:cubicBezTo>
                    <a:pt x="176" y="15"/>
                    <a:pt x="176" y="15"/>
                    <a:pt x="177" y="16"/>
                  </a:cubicBezTo>
                  <a:cubicBezTo>
                    <a:pt x="178" y="17"/>
                    <a:pt x="176" y="18"/>
                    <a:pt x="175" y="20"/>
                  </a:cubicBezTo>
                  <a:cubicBezTo>
                    <a:pt x="174" y="24"/>
                    <a:pt x="183" y="32"/>
                    <a:pt x="186" y="30"/>
                  </a:cubicBezTo>
                  <a:cubicBezTo>
                    <a:pt x="187" y="31"/>
                    <a:pt x="187" y="32"/>
                    <a:pt x="186" y="33"/>
                  </a:cubicBezTo>
                  <a:cubicBezTo>
                    <a:pt x="186" y="32"/>
                    <a:pt x="186" y="31"/>
                    <a:pt x="186" y="31"/>
                  </a:cubicBezTo>
                  <a:cubicBezTo>
                    <a:pt x="184" y="31"/>
                    <a:pt x="184" y="36"/>
                    <a:pt x="183" y="38"/>
                  </a:cubicBezTo>
                  <a:cubicBezTo>
                    <a:pt x="184" y="38"/>
                    <a:pt x="185" y="38"/>
                    <a:pt x="186" y="37"/>
                  </a:cubicBezTo>
                  <a:cubicBezTo>
                    <a:pt x="186" y="37"/>
                    <a:pt x="185" y="37"/>
                    <a:pt x="185" y="37"/>
                  </a:cubicBezTo>
                  <a:cubicBezTo>
                    <a:pt x="185" y="36"/>
                    <a:pt x="185" y="36"/>
                    <a:pt x="186" y="35"/>
                  </a:cubicBezTo>
                  <a:cubicBezTo>
                    <a:pt x="188" y="40"/>
                    <a:pt x="186" y="45"/>
                    <a:pt x="179" y="45"/>
                  </a:cubicBezTo>
                  <a:cubicBezTo>
                    <a:pt x="180" y="46"/>
                    <a:pt x="179" y="48"/>
                    <a:pt x="179" y="49"/>
                  </a:cubicBezTo>
                  <a:cubicBezTo>
                    <a:pt x="180" y="50"/>
                    <a:pt x="181" y="52"/>
                    <a:pt x="180" y="54"/>
                  </a:cubicBezTo>
                  <a:cubicBezTo>
                    <a:pt x="180" y="52"/>
                    <a:pt x="180" y="53"/>
                    <a:pt x="180" y="52"/>
                  </a:cubicBezTo>
                  <a:cubicBezTo>
                    <a:pt x="179" y="52"/>
                    <a:pt x="178" y="52"/>
                    <a:pt x="178" y="53"/>
                  </a:cubicBezTo>
                  <a:cubicBezTo>
                    <a:pt x="177" y="51"/>
                    <a:pt x="178" y="51"/>
                    <a:pt x="176" y="50"/>
                  </a:cubicBezTo>
                  <a:cubicBezTo>
                    <a:pt x="178" y="49"/>
                    <a:pt x="177" y="46"/>
                    <a:pt x="178" y="43"/>
                  </a:cubicBezTo>
                  <a:cubicBezTo>
                    <a:pt x="177" y="44"/>
                    <a:pt x="176" y="45"/>
                    <a:pt x="175" y="45"/>
                  </a:cubicBezTo>
                  <a:cubicBezTo>
                    <a:pt x="176" y="45"/>
                    <a:pt x="175" y="43"/>
                    <a:pt x="176" y="42"/>
                  </a:cubicBezTo>
                  <a:cubicBezTo>
                    <a:pt x="173" y="43"/>
                    <a:pt x="174" y="41"/>
                    <a:pt x="173" y="40"/>
                  </a:cubicBezTo>
                  <a:cubicBezTo>
                    <a:pt x="171" y="40"/>
                    <a:pt x="169" y="41"/>
                    <a:pt x="167" y="41"/>
                  </a:cubicBezTo>
                  <a:cubicBezTo>
                    <a:pt x="169" y="45"/>
                    <a:pt x="169" y="48"/>
                    <a:pt x="173" y="46"/>
                  </a:cubicBezTo>
                  <a:cubicBezTo>
                    <a:pt x="174" y="52"/>
                    <a:pt x="168" y="48"/>
                    <a:pt x="168" y="45"/>
                  </a:cubicBezTo>
                  <a:cubicBezTo>
                    <a:pt x="167" y="46"/>
                    <a:pt x="167" y="47"/>
                    <a:pt x="168" y="48"/>
                  </a:cubicBezTo>
                  <a:cubicBezTo>
                    <a:pt x="163" y="47"/>
                    <a:pt x="160" y="47"/>
                    <a:pt x="154" y="49"/>
                  </a:cubicBezTo>
                  <a:cubicBezTo>
                    <a:pt x="152" y="49"/>
                    <a:pt x="151" y="46"/>
                    <a:pt x="149" y="45"/>
                  </a:cubicBezTo>
                  <a:cubicBezTo>
                    <a:pt x="148" y="44"/>
                    <a:pt x="145" y="44"/>
                    <a:pt x="143" y="44"/>
                  </a:cubicBezTo>
                  <a:cubicBezTo>
                    <a:pt x="144" y="42"/>
                    <a:pt x="141" y="42"/>
                    <a:pt x="140" y="41"/>
                  </a:cubicBezTo>
                  <a:cubicBezTo>
                    <a:pt x="140" y="40"/>
                    <a:pt x="140" y="38"/>
                    <a:pt x="140" y="38"/>
                  </a:cubicBezTo>
                  <a:cubicBezTo>
                    <a:pt x="138" y="34"/>
                    <a:pt x="137" y="35"/>
                    <a:pt x="134" y="37"/>
                  </a:cubicBezTo>
                  <a:cubicBezTo>
                    <a:pt x="132" y="38"/>
                    <a:pt x="130" y="38"/>
                    <a:pt x="128" y="40"/>
                  </a:cubicBezTo>
                  <a:cubicBezTo>
                    <a:pt x="127" y="42"/>
                    <a:pt x="130" y="45"/>
                    <a:pt x="132" y="44"/>
                  </a:cubicBezTo>
                  <a:cubicBezTo>
                    <a:pt x="131" y="43"/>
                    <a:pt x="131" y="43"/>
                    <a:pt x="131" y="42"/>
                  </a:cubicBezTo>
                  <a:cubicBezTo>
                    <a:pt x="132" y="41"/>
                    <a:pt x="134" y="42"/>
                    <a:pt x="135" y="43"/>
                  </a:cubicBezTo>
                  <a:cubicBezTo>
                    <a:pt x="135" y="41"/>
                    <a:pt x="136" y="41"/>
                    <a:pt x="135" y="40"/>
                  </a:cubicBezTo>
                  <a:cubicBezTo>
                    <a:pt x="136" y="40"/>
                    <a:pt x="136" y="40"/>
                    <a:pt x="136" y="40"/>
                  </a:cubicBezTo>
                  <a:cubicBezTo>
                    <a:pt x="136" y="39"/>
                    <a:pt x="137" y="39"/>
                    <a:pt x="139" y="38"/>
                  </a:cubicBezTo>
                  <a:cubicBezTo>
                    <a:pt x="138" y="41"/>
                    <a:pt x="137" y="43"/>
                    <a:pt x="135" y="44"/>
                  </a:cubicBezTo>
                  <a:cubicBezTo>
                    <a:pt x="132" y="45"/>
                    <a:pt x="132" y="45"/>
                    <a:pt x="132" y="46"/>
                  </a:cubicBezTo>
                  <a:cubicBezTo>
                    <a:pt x="130" y="49"/>
                    <a:pt x="130" y="48"/>
                    <a:pt x="132" y="52"/>
                  </a:cubicBezTo>
                  <a:cubicBezTo>
                    <a:pt x="133" y="54"/>
                    <a:pt x="133" y="55"/>
                    <a:pt x="133" y="57"/>
                  </a:cubicBezTo>
                  <a:cubicBezTo>
                    <a:pt x="132" y="56"/>
                    <a:pt x="131" y="57"/>
                    <a:pt x="131" y="58"/>
                  </a:cubicBezTo>
                  <a:cubicBezTo>
                    <a:pt x="130" y="57"/>
                    <a:pt x="130" y="56"/>
                    <a:pt x="129" y="55"/>
                  </a:cubicBezTo>
                  <a:cubicBezTo>
                    <a:pt x="129" y="55"/>
                    <a:pt x="130" y="54"/>
                    <a:pt x="131" y="54"/>
                  </a:cubicBezTo>
                  <a:cubicBezTo>
                    <a:pt x="131" y="51"/>
                    <a:pt x="127" y="53"/>
                    <a:pt x="128" y="49"/>
                  </a:cubicBezTo>
                  <a:cubicBezTo>
                    <a:pt x="128" y="50"/>
                    <a:pt x="127" y="51"/>
                    <a:pt x="127" y="52"/>
                  </a:cubicBezTo>
                  <a:cubicBezTo>
                    <a:pt x="128" y="46"/>
                    <a:pt x="123" y="50"/>
                    <a:pt x="122" y="45"/>
                  </a:cubicBezTo>
                  <a:cubicBezTo>
                    <a:pt x="115" y="49"/>
                    <a:pt x="108" y="50"/>
                    <a:pt x="101" y="46"/>
                  </a:cubicBezTo>
                  <a:cubicBezTo>
                    <a:pt x="102" y="45"/>
                    <a:pt x="101" y="43"/>
                    <a:pt x="104" y="43"/>
                  </a:cubicBezTo>
                  <a:cubicBezTo>
                    <a:pt x="104" y="43"/>
                    <a:pt x="103" y="43"/>
                    <a:pt x="103" y="43"/>
                  </a:cubicBezTo>
                  <a:cubicBezTo>
                    <a:pt x="104" y="43"/>
                    <a:pt x="105" y="43"/>
                    <a:pt x="107" y="43"/>
                  </a:cubicBezTo>
                  <a:cubicBezTo>
                    <a:pt x="107" y="38"/>
                    <a:pt x="102" y="36"/>
                    <a:pt x="98" y="35"/>
                  </a:cubicBezTo>
                  <a:cubicBezTo>
                    <a:pt x="99" y="36"/>
                    <a:pt x="99" y="37"/>
                    <a:pt x="99" y="37"/>
                  </a:cubicBezTo>
                  <a:cubicBezTo>
                    <a:pt x="93" y="35"/>
                    <a:pt x="86" y="33"/>
                    <a:pt x="81" y="29"/>
                  </a:cubicBezTo>
                  <a:cubicBezTo>
                    <a:pt x="79" y="28"/>
                    <a:pt x="74" y="24"/>
                    <a:pt x="71" y="26"/>
                  </a:cubicBezTo>
                  <a:cubicBezTo>
                    <a:pt x="70" y="27"/>
                    <a:pt x="71" y="30"/>
                    <a:pt x="70" y="31"/>
                  </a:cubicBezTo>
                  <a:cubicBezTo>
                    <a:pt x="69" y="31"/>
                    <a:pt x="67" y="31"/>
                    <a:pt x="66" y="31"/>
                  </a:cubicBezTo>
                  <a:cubicBezTo>
                    <a:pt x="66" y="30"/>
                    <a:pt x="67" y="28"/>
                    <a:pt x="68" y="27"/>
                  </a:cubicBezTo>
                  <a:cubicBezTo>
                    <a:pt x="64" y="27"/>
                    <a:pt x="68" y="23"/>
                    <a:pt x="65" y="23"/>
                  </a:cubicBezTo>
                  <a:cubicBezTo>
                    <a:pt x="65" y="24"/>
                    <a:pt x="65" y="23"/>
                    <a:pt x="65" y="24"/>
                  </a:cubicBezTo>
                  <a:cubicBezTo>
                    <a:pt x="64" y="24"/>
                    <a:pt x="61" y="28"/>
                    <a:pt x="63" y="29"/>
                  </a:cubicBezTo>
                  <a:cubicBezTo>
                    <a:pt x="60" y="32"/>
                    <a:pt x="58" y="30"/>
                    <a:pt x="57" y="27"/>
                  </a:cubicBezTo>
                  <a:cubicBezTo>
                    <a:pt x="55" y="23"/>
                    <a:pt x="55" y="21"/>
                    <a:pt x="52" y="18"/>
                  </a:cubicBezTo>
                  <a:cubicBezTo>
                    <a:pt x="50" y="19"/>
                    <a:pt x="51" y="20"/>
                    <a:pt x="53" y="21"/>
                  </a:cubicBezTo>
                  <a:cubicBezTo>
                    <a:pt x="51" y="23"/>
                    <a:pt x="49" y="25"/>
                    <a:pt x="47" y="27"/>
                  </a:cubicBezTo>
                  <a:cubicBezTo>
                    <a:pt x="48" y="26"/>
                    <a:pt x="48" y="25"/>
                    <a:pt x="48" y="24"/>
                  </a:cubicBezTo>
                  <a:cubicBezTo>
                    <a:pt x="44" y="27"/>
                    <a:pt x="42" y="28"/>
                    <a:pt x="40" y="33"/>
                  </a:cubicBezTo>
                  <a:cubicBezTo>
                    <a:pt x="40" y="32"/>
                    <a:pt x="40" y="31"/>
                    <a:pt x="40" y="30"/>
                  </a:cubicBezTo>
                  <a:cubicBezTo>
                    <a:pt x="37" y="31"/>
                    <a:pt x="35" y="33"/>
                    <a:pt x="33" y="34"/>
                  </a:cubicBezTo>
                  <a:cubicBezTo>
                    <a:pt x="34" y="33"/>
                    <a:pt x="35" y="31"/>
                    <a:pt x="36" y="30"/>
                  </a:cubicBezTo>
                  <a:cubicBezTo>
                    <a:pt x="37" y="28"/>
                    <a:pt x="39" y="30"/>
                    <a:pt x="40" y="29"/>
                  </a:cubicBezTo>
                  <a:cubicBezTo>
                    <a:pt x="43" y="28"/>
                    <a:pt x="48" y="24"/>
                    <a:pt x="45" y="21"/>
                  </a:cubicBezTo>
                  <a:cubicBezTo>
                    <a:pt x="41" y="24"/>
                    <a:pt x="36" y="27"/>
                    <a:pt x="31" y="30"/>
                  </a:cubicBezTo>
                  <a:cubicBezTo>
                    <a:pt x="29" y="31"/>
                    <a:pt x="28" y="33"/>
                    <a:pt x="26" y="34"/>
                  </a:cubicBezTo>
                  <a:cubicBezTo>
                    <a:pt x="25" y="35"/>
                    <a:pt x="28" y="38"/>
                    <a:pt x="28" y="40"/>
                  </a:cubicBezTo>
                  <a:cubicBezTo>
                    <a:pt x="26" y="38"/>
                    <a:pt x="26" y="36"/>
                    <a:pt x="23" y="36"/>
                  </a:cubicBezTo>
                  <a:cubicBezTo>
                    <a:pt x="23" y="37"/>
                    <a:pt x="23" y="38"/>
                    <a:pt x="24" y="39"/>
                  </a:cubicBezTo>
                  <a:cubicBezTo>
                    <a:pt x="22" y="39"/>
                    <a:pt x="20" y="37"/>
                    <a:pt x="19" y="36"/>
                  </a:cubicBezTo>
                  <a:cubicBezTo>
                    <a:pt x="17" y="35"/>
                    <a:pt x="15" y="36"/>
                    <a:pt x="14" y="35"/>
                  </a:cubicBezTo>
                  <a:cubicBezTo>
                    <a:pt x="9" y="30"/>
                    <a:pt x="7" y="29"/>
                    <a:pt x="1" y="27"/>
                  </a:cubicBezTo>
                  <a:cubicBezTo>
                    <a:pt x="1" y="44"/>
                    <a:pt x="1" y="60"/>
                    <a:pt x="1" y="77"/>
                  </a:cubicBezTo>
                  <a:cubicBezTo>
                    <a:pt x="1" y="87"/>
                    <a:pt x="1" y="97"/>
                    <a:pt x="1" y="107"/>
                  </a:cubicBezTo>
                  <a:cubicBezTo>
                    <a:pt x="1" y="112"/>
                    <a:pt x="0" y="120"/>
                    <a:pt x="8" y="115"/>
                  </a:cubicBezTo>
                  <a:cubicBezTo>
                    <a:pt x="7" y="119"/>
                    <a:pt x="13" y="122"/>
                    <a:pt x="15" y="126"/>
                  </a:cubicBezTo>
                  <a:cubicBezTo>
                    <a:pt x="18" y="125"/>
                    <a:pt x="18" y="122"/>
                    <a:pt x="21" y="120"/>
                  </a:cubicBezTo>
                  <a:cubicBezTo>
                    <a:pt x="26" y="118"/>
                    <a:pt x="24" y="127"/>
                    <a:pt x="27" y="127"/>
                  </a:cubicBezTo>
                  <a:cubicBezTo>
                    <a:pt x="30" y="127"/>
                    <a:pt x="33" y="127"/>
                    <a:pt x="36" y="127"/>
                  </a:cubicBezTo>
                  <a:cubicBezTo>
                    <a:pt x="54" y="127"/>
                    <a:pt x="71" y="127"/>
                    <a:pt x="89" y="127"/>
                  </a:cubicBezTo>
                  <a:cubicBezTo>
                    <a:pt x="121" y="127"/>
                    <a:pt x="152" y="127"/>
                    <a:pt x="184" y="12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8" name="Freeform 719"/>
            <p:cNvSpPr>
              <a:spLocks noEditPoints="1"/>
            </p:cNvSpPr>
            <p:nvPr/>
          </p:nvSpPr>
          <p:spPr bwMode="auto">
            <a:xfrm>
              <a:off x="3006726" y="1633364"/>
              <a:ext cx="650875" cy="350838"/>
            </a:xfrm>
            <a:custGeom>
              <a:avLst/>
              <a:gdLst>
                <a:gd name="T0" fmla="*/ 14 w 238"/>
                <a:gd name="T1" fmla="*/ 128 h 128"/>
                <a:gd name="T2" fmla="*/ 16 w 238"/>
                <a:gd name="T3" fmla="*/ 35 h 128"/>
                <a:gd name="T4" fmla="*/ 30 w 238"/>
                <a:gd name="T5" fmla="*/ 29 h 128"/>
                <a:gd name="T6" fmla="*/ 51 w 238"/>
                <a:gd name="T7" fmla="*/ 17 h 128"/>
                <a:gd name="T8" fmla="*/ 66 w 238"/>
                <a:gd name="T9" fmla="*/ 22 h 128"/>
                <a:gd name="T10" fmla="*/ 71 w 238"/>
                <a:gd name="T11" fmla="*/ 26 h 128"/>
                <a:gd name="T12" fmla="*/ 104 w 238"/>
                <a:gd name="T13" fmla="*/ 44 h 128"/>
                <a:gd name="T14" fmla="*/ 130 w 238"/>
                <a:gd name="T15" fmla="*/ 51 h 128"/>
                <a:gd name="T16" fmla="*/ 134 w 238"/>
                <a:gd name="T17" fmla="*/ 36 h 128"/>
                <a:gd name="T18" fmla="*/ 151 w 238"/>
                <a:gd name="T19" fmla="*/ 45 h 128"/>
                <a:gd name="T20" fmla="*/ 173 w 238"/>
                <a:gd name="T21" fmla="*/ 40 h 128"/>
                <a:gd name="T22" fmla="*/ 179 w 238"/>
                <a:gd name="T23" fmla="*/ 44 h 128"/>
                <a:gd name="T24" fmla="*/ 176 w 238"/>
                <a:gd name="T25" fmla="*/ 17 h 128"/>
                <a:gd name="T26" fmla="*/ 184 w 238"/>
                <a:gd name="T27" fmla="*/ 0 h 128"/>
                <a:gd name="T28" fmla="*/ 191 w 238"/>
                <a:gd name="T29" fmla="*/ 14 h 128"/>
                <a:gd name="T30" fmla="*/ 199 w 238"/>
                <a:gd name="T31" fmla="*/ 32 h 128"/>
                <a:gd name="T32" fmla="*/ 209 w 238"/>
                <a:gd name="T33" fmla="*/ 43 h 128"/>
                <a:gd name="T34" fmla="*/ 220 w 238"/>
                <a:gd name="T35" fmla="*/ 34 h 128"/>
                <a:gd name="T36" fmla="*/ 237 w 238"/>
                <a:gd name="T37" fmla="*/ 33 h 128"/>
                <a:gd name="T38" fmla="*/ 228 w 238"/>
                <a:gd name="T39" fmla="*/ 63 h 128"/>
                <a:gd name="T40" fmla="*/ 219 w 238"/>
                <a:gd name="T41" fmla="*/ 61 h 128"/>
                <a:gd name="T42" fmla="*/ 213 w 238"/>
                <a:gd name="T43" fmla="*/ 76 h 128"/>
                <a:gd name="T44" fmla="*/ 193 w 238"/>
                <a:gd name="T45" fmla="*/ 96 h 128"/>
                <a:gd name="T46" fmla="*/ 189 w 238"/>
                <a:gd name="T47" fmla="*/ 103 h 128"/>
                <a:gd name="T48" fmla="*/ 71 w 238"/>
                <a:gd name="T49" fmla="*/ 126 h 128"/>
                <a:gd name="T50" fmla="*/ 187 w 238"/>
                <a:gd name="T51" fmla="*/ 101 h 128"/>
                <a:gd name="T52" fmla="*/ 197 w 238"/>
                <a:gd name="T53" fmla="*/ 93 h 128"/>
                <a:gd name="T54" fmla="*/ 187 w 238"/>
                <a:gd name="T55" fmla="*/ 83 h 128"/>
                <a:gd name="T56" fmla="*/ 212 w 238"/>
                <a:gd name="T57" fmla="*/ 75 h 128"/>
                <a:gd name="T58" fmla="*/ 213 w 238"/>
                <a:gd name="T59" fmla="*/ 69 h 128"/>
                <a:gd name="T60" fmla="*/ 222 w 238"/>
                <a:gd name="T61" fmla="*/ 62 h 128"/>
                <a:gd name="T62" fmla="*/ 234 w 238"/>
                <a:gd name="T63" fmla="*/ 54 h 128"/>
                <a:gd name="T64" fmla="*/ 234 w 238"/>
                <a:gd name="T65" fmla="*/ 38 h 128"/>
                <a:gd name="T66" fmla="*/ 220 w 238"/>
                <a:gd name="T67" fmla="*/ 32 h 128"/>
                <a:gd name="T68" fmla="*/ 211 w 238"/>
                <a:gd name="T69" fmla="*/ 55 h 128"/>
                <a:gd name="T70" fmla="*/ 199 w 238"/>
                <a:gd name="T71" fmla="*/ 39 h 128"/>
                <a:gd name="T72" fmla="*/ 190 w 238"/>
                <a:gd name="T73" fmla="*/ 27 h 128"/>
                <a:gd name="T74" fmla="*/ 188 w 238"/>
                <a:gd name="T75" fmla="*/ 9 h 128"/>
                <a:gd name="T76" fmla="*/ 178 w 238"/>
                <a:gd name="T77" fmla="*/ 10 h 128"/>
                <a:gd name="T78" fmla="*/ 187 w 238"/>
                <a:gd name="T79" fmla="*/ 29 h 128"/>
                <a:gd name="T80" fmla="*/ 186 w 238"/>
                <a:gd name="T81" fmla="*/ 43 h 128"/>
                <a:gd name="T82" fmla="*/ 177 w 238"/>
                <a:gd name="T83" fmla="*/ 54 h 128"/>
                <a:gd name="T84" fmla="*/ 172 w 238"/>
                <a:gd name="T85" fmla="*/ 50 h 128"/>
                <a:gd name="T86" fmla="*/ 147 w 238"/>
                <a:gd name="T87" fmla="*/ 45 h 128"/>
                <a:gd name="T88" fmla="*/ 136 w 238"/>
                <a:gd name="T89" fmla="*/ 44 h 128"/>
                <a:gd name="T90" fmla="*/ 134 w 238"/>
                <a:gd name="T91" fmla="*/ 56 h 128"/>
                <a:gd name="T92" fmla="*/ 130 w 238"/>
                <a:gd name="T93" fmla="*/ 54 h 128"/>
                <a:gd name="T94" fmla="*/ 101 w 238"/>
                <a:gd name="T95" fmla="*/ 43 h 128"/>
                <a:gd name="T96" fmla="*/ 72 w 238"/>
                <a:gd name="T97" fmla="*/ 29 h 128"/>
                <a:gd name="T98" fmla="*/ 63 w 238"/>
                <a:gd name="T99" fmla="*/ 27 h 128"/>
                <a:gd name="T100" fmla="*/ 37 w 238"/>
                <a:gd name="T101" fmla="*/ 40 h 128"/>
                <a:gd name="T102" fmla="*/ 25 w 238"/>
                <a:gd name="T103" fmla="*/ 38 h 128"/>
                <a:gd name="T104" fmla="*/ 3 w 238"/>
                <a:gd name="T105" fmla="*/ 115 h 128"/>
                <a:gd name="T106" fmla="*/ 203 w 238"/>
                <a:gd name="T107" fmla="*/ 69 h 128"/>
                <a:gd name="T108" fmla="*/ 131 w 238"/>
                <a:gd name="T109" fmla="*/ 55 h 128"/>
                <a:gd name="T110" fmla="*/ 169 w 238"/>
                <a:gd name="T111" fmla="*/ 42 h 128"/>
                <a:gd name="T112" fmla="*/ 169 w 238"/>
                <a:gd name="T113" fmla="*/ 42 h 128"/>
                <a:gd name="T114" fmla="*/ 135 w 238"/>
                <a:gd name="T115" fmla="*/ 41 h 128"/>
                <a:gd name="T116" fmla="*/ 27 w 238"/>
                <a:gd name="T117" fmla="*/ 3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 h="128">
                  <a:moveTo>
                    <a:pt x="188" y="128"/>
                  </a:moveTo>
                  <a:cubicBezTo>
                    <a:pt x="71" y="128"/>
                    <a:pt x="71" y="128"/>
                    <a:pt x="71" y="128"/>
                  </a:cubicBezTo>
                  <a:cubicBezTo>
                    <a:pt x="59" y="128"/>
                    <a:pt x="48" y="128"/>
                    <a:pt x="36" y="128"/>
                  </a:cubicBezTo>
                  <a:cubicBezTo>
                    <a:pt x="33" y="128"/>
                    <a:pt x="30" y="128"/>
                    <a:pt x="27" y="128"/>
                  </a:cubicBezTo>
                  <a:cubicBezTo>
                    <a:pt x="25" y="128"/>
                    <a:pt x="24" y="125"/>
                    <a:pt x="24" y="124"/>
                  </a:cubicBezTo>
                  <a:cubicBezTo>
                    <a:pt x="23" y="122"/>
                    <a:pt x="23" y="121"/>
                    <a:pt x="22" y="121"/>
                  </a:cubicBezTo>
                  <a:cubicBezTo>
                    <a:pt x="22" y="121"/>
                    <a:pt x="22" y="121"/>
                    <a:pt x="22" y="121"/>
                  </a:cubicBezTo>
                  <a:cubicBezTo>
                    <a:pt x="20" y="122"/>
                    <a:pt x="20" y="123"/>
                    <a:pt x="19" y="124"/>
                  </a:cubicBezTo>
                  <a:cubicBezTo>
                    <a:pt x="18" y="125"/>
                    <a:pt x="17" y="126"/>
                    <a:pt x="15" y="127"/>
                  </a:cubicBezTo>
                  <a:cubicBezTo>
                    <a:pt x="14" y="128"/>
                    <a:pt x="14" y="128"/>
                    <a:pt x="14" y="128"/>
                  </a:cubicBezTo>
                  <a:cubicBezTo>
                    <a:pt x="14" y="127"/>
                    <a:pt x="14" y="127"/>
                    <a:pt x="14" y="127"/>
                  </a:cubicBezTo>
                  <a:cubicBezTo>
                    <a:pt x="13" y="125"/>
                    <a:pt x="12" y="124"/>
                    <a:pt x="11" y="122"/>
                  </a:cubicBezTo>
                  <a:cubicBezTo>
                    <a:pt x="9" y="121"/>
                    <a:pt x="7" y="119"/>
                    <a:pt x="7" y="117"/>
                  </a:cubicBezTo>
                  <a:cubicBezTo>
                    <a:pt x="4" y="118"/>
                    <a:pt x="3" y="118"/>
                    <a:pt x="1" y="117"/>
                  </a:cubicBezTo>
                  <a:cubicBezTo>
                    <a:pt x="0" y="115"/>
                    <a:pt x="0" y="112"/>
                    <a:pt x="0" y="109"/>
                  </a:cubicBezTo>
                  <a:cubicBezTo>
                    <a:pt x="0" y="107"/>
                    <a:pt x="0" y="107"/>
                    <a:pt x="0" y="107"/>
                  </a:cubicBezTo>
                  <a:cubicBezTo>
                    <a:pt x="0" y="26"/>
                    <a:pt x="0" y="26"/>
                    <a:pt x="0" y="26"/>
                  </a:cubicBezTo>
                  <a:cubicBezTo>
                    <a:pt x="1" y="26"/>
                    <a:pt x="1" y="26"/>
                    <a:pt x="1" y="26"/>
                  </a:cubicBezTo>
                  <a:cubicBezTo>
                    <a:pt x="8" y="28"/>
                    <a:pt x="10" y="29"/>
                    <a:pt x="15" y="34"/>
                  </a:cubicBezTo>
                  <a:cubicBezTo>
                    <a:pt x="15" y="35"/>
                    <a:pt x="16" y="35"/>
                    <a:pt x="16" y="35"/>
                  </a:cubicBezTo>
                  <a:cubicBezTo>
                    <a:pt x="17" y="35"/>
                    <a:pt x="17" y="35"/>
                    <a:pt x="17" y="35"/>
                  </a:cubicBezTo>
                  <a:cubicBezTo>
                    <a:pt x="18" y="35"/>
                    <a:pt x="19" y="35"/>
                    <a:pt x="19" y="35"/>
                  </a:cubicBezTo>
                  <a:cubicBezTo>
                    <a:pt x="20" y="35"/>
                    <a:pt x="20" y="36"/>
                    <a:pt x="21" y="36"/>
                  </a:cubicBezTo>
                  <a:cubicBezTo>
                    <a:pt x="21" y="36"/>
                    <a:pt x="22" y="37"/>
                    <a:pt x="22" y="37"/>
                  </a:cubicBezTo>
                  <a:cubicBezTo>
                    <a:pt x="22" y="37"/>
                    <a:pt x="22" y="37"/>
                    <a:pt x="22" y="37"/>
                  </a:cubicBezTo>
                  <a:cubicBezTo>
                    <a:pt x="21" y="36"/>
                    <a:pt x="21" y="36"/>
                    <a:pt x="21" y="36"/>
                  </a:cubicBezTo>
                  <a:cubicBezTo>
                    <a:pt x="22" y="35"/>
                    <a:pt x="22" y="35"/>
                    <a:pt x="22" y="35"/>
                  </a:cubicBezTo>
                  <a:cubicBezTo>
                    <a:pt x="24" y="35"/>
                    <a:pt x="25" y="35"/>
                    <a:pt x="25" y="36"/>
                  </a:cubicBezTo>
                  <a:cubicBezTo>
                    <a:pt x="25" y="35"/>
                    <a:pt x="25" y="34"/>
                    <a:pt x="26" y="33"/>
                  </a:cubicBezTo>
                  <a:cubicBezTo>
                    <a:pt x="27" y="32"/>
                    <a:pt x="28" y="31"/>
                    <a:pt x="30" y="29"/>
                  </a:cubicBezTo>
                  <a:cubicBezTo>
                    <a:pt x="46" y="20"/>
                    <a:pt x="46" y="20"/>
                    <a:pt x="46" y="20"/>
                  </a:cubicBezTo>
                  <a:cubicBezTo>
                    <a:pt x="46" y="20"/>
                    <a:pt x="46" y="20"/>
                    <a:pt x="46" y="20"/>
                  </a:cubicBezTo>
                  <a:cubicBezTo>
                    <a:pt x="47" y="21"/>
                    <a:pt x="47" y="22"/>
                    <a:pt x="47" y="24"/>
                  </a:cubicBezTo>
                  <a:cubicBezTo>
                    <a:pt x="47" y="24"/>
                    <a:pt x="47" y="24"/>
                    <a:pt x="47" y="24"/>
                  </a:cubicBezTo>
                  <a:cubicBezTo>
                    <a:pt x="47" y="24"/>
                    <a:pt x="47" y="24"/>
                    <a:pt x="48" y="24"/>
                  </a:cubicBezTo>
                  <a:cubicBezTo>
                    <a:pt x="51" y="22"/>
                    <a:pt x="51" y="22"/>
                    <a:pt x="51" y="22"/>
                  </a:cubicBezTo>
                  <a:cubicBezTo>
                    <a:pt x="50" y="23"/>
                    <a:pt x="50" y="23"/>
                    <a:pt x="50" y="23"/>
                  </a:cubicBezTo>
                  <a:cubicBezTo>
                    <a:pt x="52" y="21"/>
                    <a:pt x="52" y="21"/>
                    <a:pt x="52" y="21"/>
                  </a:cubicBezTo>
                  <a:cubicBezTo>
                    <a:pt x="51" y="21"/>
                    <a:pt x="50" y="20"/>
                    <a:pt x="50" y="19"/>
                  </a:cubicBezTo>
                  <a:cubicBezTo>
                    <a:pt x="50" y="19"/>
                    <a:pt x="50" y="18"/>
                    <a:pt x="51" y="17"/>
                  </a:cubicBezTo>
                  <a:cubicBezTo>
                    <a:pt x="52" y="16"/>
                    <a:pt x="52" y="16"/>
                    <a:pt x="52" y="16"/>
                  </a:cubicBezTo>
                  <a:cubicBezTo>
                    <a:pt x="52" y="17"/>
                    <a:pt x="52" y="17"/>
                    <a:pt x="52" y="17"/>
                  </a:cubicBezTo>
                  <a:cubicBezTo>
                    <a:pt x="56" y="20"/>
                    <a:pt x="56" y="22"/>
                    <a:pt x="58" y="26"/>
                  </a:cubicBezTo>
                  <a:cubicBezTo>
                    <a:pt x="58" y="29"/>
                    <a:pt x="60" y="30"/>
                    <a:pt x="62" y="29"/>
                  </a:cubicBezTo>
                  <a:cubicBezTo>
                    <a:pt x="61" y="28"/>
                    <a:pt x="61" y="28"/>
                    <a:pt x="61" y="27"/>
                  </a:cubicBezTo>
                  <a:cubicBezTo>
                    <a:pt x="62" y="25"/>
                    <a:pt x="63" y="24"/>
                    <a:pt x="64" y="23"/>
                  </a:cubicBezTo>
                  <a:cubicBezTo>
                    <a:pt x="64" y="23"/>
                    <a:pt x="64" y="23"/>
                    <a:pt x="64" y="23"/>
                  </a:cubicBezTo>
                  <a:cubicBezTo>
                    <a:pt x="63" y="21"/>
                    <a:pt x="63" y="21"/>
                    <a:pt x="63" y="21"/>
                  </a:cubicBezTo>
                  <a:cubicBezTo>
                    <a:pt x="65" y="22"/>
                    <a:pt x="65" y="22"/>
                    <a:pt x="65" y="22"/>
                  </a:cubicBezTo>
                  <a:cubicBezTo>
                    <a:pt x="66" y="22"/>
                    <a:pt x="66" y="22"/>
                    <a:pt x="66" y="22"/>
                  </a:cubicBezTo>
                  <a:cubicBezTo>
                    <a:pt x="67" y="23"/>
                    <a:pt x="67" y="24"/>
                    <a:pt x="67" y="25"/>
                  </a:cubicBezTo>
                  <a:cubicBezTo>
                    <a:pt x="67" y="25"/>
                    <a:pt x="67" y="26"/>
                    <a:pt x="67" y="26"/>
                  </a:cubicBezTo>
                  <a:cubicBezTo>
                    <a:pt x="67" y="26"/>
                    <a:pt x="67" y="26"/>
                    <a:pt x="67" y="26"/>
                  </a:cubicBezTo>
                  <a:cubicBezTo>
                    <a:pt x="69" y="26"/>
                    <a:pt x="69" y="26"/>
                    <a:pt x="69" y="26"/>
                  </a:cubicBezTo>
                  <a:cubicBezTo>
                    <a:pt x="68" y="28"/>
                    <a:pt x="68" y="28"/>
                    <a:pt x="68" y="28"/>
                  </a:cubicBezTo>
                  <a:cubicBezTo>
                    <a:pt x="68" y="28"/>
                    <a:pt x="68" y="29"/>
                    <a:pt x="67" y="30"/>
                  </a:cubicBezTo>
                  <a:cubicBezTo>
                    <a:pt x="67" y="30"/>
                    <a:pt x="67" y="30"/>
                    <a:pt x="67" y="30"/>
                  </a:cubicBezTo>
                  <a:cubicBezTo>
                    <a:pt x="69" y="30"/>
                    <a:pt x="69" y="30"/>
                    <a:pt x="69" y="30"/>
                  </a:cubicBezTo>
                  <a:cubicBezTo>
                    <a:pt x="69" y="30"/>
                    <a:pt x="70" y="29"/>
                    <a:pt x="70" y="28"/>
                  </a:cubicBezTo>
                  <a:cubicBezTo>
                    <a:pt x="70" y="27"/>
                    <a:pt x="70" y="26"/>
                    <a:pt x="71" y="26"/>
                  </a:cubicBezTo>
                  <a:cubicBezTo>
                    <a:pt x="72" y="25"/>
                    <a:pt x="72" y="25"/>
                    <a:pt x="73" y="25"/>
                  </a:cubicBezTo>
                  <a:cubicBezTo>
                    <a:pt x="76" y="25"/>
                    <a:pt x="79" y="27"/>
                    <a:pt x="81" y="28"/>
                  </a:cubicBezTo>
                  <a:cubicBezTo>
                    <a:pt x="81" y="29"/>
                    <a:pt x="81" y="29"/>
                    <a:pt x="81" y="29"/>
                  </a:cubicBezTo>
                  <a:cubicBezTo>
                    <a:pt x="86" y="32"/>
                    <a:pt x="92" y="34"/>
                    <a:pt x="97" y="35"/>
                  </a:cubicBezTo>
                  <a:cubicBezTo>
                    <a:pt x="96" y="34"/>
                    <a:pt x="96" y="34"/>
                    <a:pt x="96" y="34"/>
                  </a:cubicBezTo>
                  <a:cubicBezTo>
                    <a:pt x="98" y="34"/>
                    <a:pt x="98" y="34"/>
                    <a:pt x="98" y="34"/>
                  </a:cubicBezTo>
                  <a:cubicBezTo>
                    <a:pt x="103" y="35"/>
                    <a:pt x="108" y="37"/>
                    <a:pt x="108" y="43"/>
                  </a:cubicBezTo>
                  <a:cubicBezTo>
                    <a:pt x="108" y="43"/>
                    <a:pt x="108" y="43"/>
                    <a:pt x="108" y="43"/>
                  </a:cubicBezTo>
                  <a:cubicBezTo>
                    <a:pt x="111" y="44"/>
                    <a:pt x="111" y="44"/>
                    <a:pt x="111" y="44"/>
                  </a:cubicBezTo>
                  <a:cubicBezTo>
                    <a:pt x="104" y="44"/>
                    <a:pt x="104" y="44"/>
                    <a:pt x="104" y="44"/>
                  </a:cubicBezTo>
                  <a:cubicBezTo>
                    <a:pt x="104" y="44"/>
                    <a:pt x="104" y="44"/>
                    <a:pt x="104" y="44"/>
                  </a:cubicBezTo>
                  <a:cubicBezTo>
                    <a:pt x="103" y="44"/>
                    <a:pt x="103" y="44"/>
                    <a:pt x="103" y="45"/>
                  </a:cubicBezTo>
                  <a:cubicBezTo>
                    <a:pt x="102" y="45"/>
                    <a:pt x="102" y="46"/>
                    <a:pt x="102" y="46"/>
                  </a:cubicBezTo>
                  <a:cubicBezTo>
                    <a:pt x="108" y="49"/>
                    <a:pt x="114" y="48"/>
                    <a:pt x="122" y="44"/>
                  </a:cubicBezTo>
                  <a:cubicBezTo>
                    <a:pt x="123" y="44"/>
                    <a:pt x="123" y="44"/>
                    <a:pt x="123" y="44"/>
                  </a:cubicBezTo>
                  <a:cubicBezTo>
                    <a:pt x="123" y="45"/>
                    <a:pt x="123" y="45"/>
                    <a:pt x="123" y="45"/>
                  </a:cubicBezTo>
                  <a:cubicBezTo>
                    <a:pt x="124" y="47"/>
                    <a:pt x="124" y="47"/>
                    <a:pt x="125" y="47"/>
                  </a:cubicBezTo>
                  <a:cubicBezTo>
                    <a:pt x="126" y="48"/>
                    <a:pt x="127" y="48"/>
                    <a:pt x="128" y="49"/>
                  </a:cubicBezTo>
                  <a:cubicBezTo>
                    <a:pt x="129" y="49"/>
                    <a:pt x="129" y="49"/>
                    <a:pt x="129" y="49"/>
                  </a:cubicBezTo>
                  <a:cubicBezTo>
                    <a:pt x="129" y="50"/>
                    <a:pt x="129" y="51"/>
                    <a:pt x="130" y="51"/>
                  </a:cubicBezTo>
                  <a:cubicBezTo>
                    <a:pt x="130" y="51"/>
                    <a:pt x="130" y="52"/>
                    <a:pt x="131" y="52"/>
                  </a:cubicBezTo>
                  <a:cubicBezTo>
                    <a:pt x="131" y="51"/>
                    <a:pt x="131" y="51"/>
                    <a:pt x="131" y="51"/>
                  </a:cubicBezTo>
                  <a:cubicBezTo>
                    <a:pt x="129" y="49"/>
                    <a:pt x="129" y="49"/>
                    <a:pt x="131" y="47"/>
                  </a:cubicBezTo>
                  <a:cubicBezTo>
                    <a:pt x="131" y="46"/>
                    <a:pt x="131" y="46"/>
                    <a:pt x="131" y="46"/>
                  </a:cubicBezTo>
                  <a:cubicBezTo>
                    <a:pt x="131" y="46"/>
                    <a:pt x="131" y="45"/>
                    <a:pt x="131" y="45"/>
                  </a:cubicBezTo>
                  <a:cubicBezTo>
                    <a:pt x="131" y="45"/>
                    <a:pt x="131" y="45"/>
                    <a:pt x="131" y="45"/>
                  </a:cubicBezTo>
                  <a:cubicBezTo>
                    <a:pt x="130" y="45"/>
                    <a:pt x="128" y="44"/>
                    <a:pt x="127" y="43"/>
                  </a:cubicBezTo>
                  <a:cubicBezTo>
                    <a:pt x="127" y="42"/>
                    <a:pt x="127" y="41"/>
                    <a:pt x="127" y="40"/>
                  </a:cubicBezTo>
                  <a:cubicBezTo>
                    <a:pt x="129" y="38"/>
                    <a:pt x="130" y="37"/>
                    <a:pt x="132" y="36"/>
                  </a:cubicBezTo>
                  <a:cubicBezTo>
                    <a:pt x="133" y="36"/>
                    <a:pt x="133" y="36"/>
                    <a:pt x="134" y="36"/>
                  </a:cubicBezTo>
                  <a:cubicBezTo>
                    <a:pt x="134" y="35"/>
                    <a:pt x="134" y="35"/>
                    <a:pt x="134" y="35"/>
                  </a:cubicBezTo>
                  <a:cubicBezTo>
                    <a:pt x="135" y="35"/>
                    <a:pt x="136" y="34"/>
                    <a:pt x="137" y="34"/>
                  </a:cubicBezTo>
                  <a:cubicBezTo>
                    <a:pt x="139" y="34"/>
                    <a:pt x="140" y="36"/>
                    <a:pt x="141" y="37"/>
                  </a:cubicBezTo>
                  <a:cubicBezTo>
                    <a:pt x="141" y="38"/>
                    <a:pt x="141" y="39"/>
                    <a:pt x="141" y="40"/>
                  </a:cubicBezTo>
                  <a:cubicBezTo>
                    <a:pt x="141" y="40"/>
                    <a:pt x="141" y="40"/>
                    <a:pt x="141" y="40"/>
                  </a:cubicBezTo>
                  <a:cubicBezTo>
                    <a:pt x="143" y="41"/>
                    <a:pt x="144" y="42"/>
                    <a:pt x="144" y="43"/>
                  </a:cubicBezTo>
                  <a:cubicBezTo>
                    <a:pt x="144" y="43"/>
                    <a:pt x="145" y="43"/>
                    <a:pt x="145" y="43"/>
                  </a:cubicBezTo>
                  <a:cubicBezTo>
                    <a:pt x="145" y="43"/>
                    <a:pt x="146" y="43"/>
                    <a:pt x="147" y="43"/>
                  </a:cubicBezTo>
                  <a:cubicBezTo>
                    <a:pt x="148" y="43"/>
                    <a:pt x="149" y="43"/>
                    <a:pt x="150" y="44"/>
                  </a:cubicBezTo>
                  <a:cubicBezTo>
                    <a:pt x="150" y="44"/>
                    <a:pt x="151" y="45"/>
                    <a:pt x="151" y="45"/>
                  </a:cubicBezTo>
                  <a:cubicBezTo>
                    <a:pt x="152" y="47"/>
                    <a:pt x="153" y="48"/>
                    <a:pt x="154" y="48"/>
                  </a:cubicBezTo>
                  <a:cubicBezTo>
                    <a:pt x="159" y="46"/>
                    <a:pt x="162" y="46"/>
                    <a:pt x="166" y="47"/>
                  </a:cubicBezTo>
                  <a:cubicBezTo>
                    <a:pt x="166" y="45"/>
                    <a:pt x="167" y="44"/>
                    <a:pt x="167" y="44"/>
                  </a:cubicBezTo>
                  <a:cubicBezTo>
                    <a:pt x="167" y="44"/>
                    <a:pt x="167" y="44"/>
                    <a:pt x="167" y="44"/>
                  </a:cubicBezTo>
                  <a:cubicBezTo>
                    <a:pt x="167" y="44"/>
                    <a:pt x="167" y="44"/>
                    <a:pt x="167" y="44"/>
                  </a:cubicBezTo>
                  <a:cubicBezTo>
                    <a:pt x="167" y="43"/>
                    <a:pt x="167" y="43"/>
                    <a:pt x="166" y="42"/>
                  </a:cubicBezTo>
                  <a:cubicBezTo>
                    <a:pt x="166" y="41"/>
                    <a:pt x="166" y="41"/>
                    <a:pt x="166" y="41"/>
                  </a:cubicBezTo>
                  <a:cubicBezTo>
                    <a:pt x="167" y="41"/>
                    <a:pt x="167" y="41"/>
                    <a:pt x="167" y="41"/>
                  </a:cubicBezTo>
                  <a:cubicBezTo>
                    <a:pt x="167" y="40"/>
                    <a:pt x="168" y="40"/>
                    <a:pt x="169" y="40"/>
                  </a:cubicBezTo>
                  <a:cubicBezTo>
                    <a:pt x="170" y="40"/>
                    <a:pt x="171" y="39"/>
                    <a:pt x="173" y="40"/>
                  </a:cubicBezTo>
                  <a:cubicBezTo>
                    <a:pt x="174" y="40"/>
                    <a:pt x="174" y="41"/>
                    <a:pt x="175" y="41"/>
                  </a:cubicBezTo>
                  <a:cubicBezTo>
                    <a:pt x="175" y="41"/>
                    <a:pt x="175" y="42"/>
                    <a:pt x="175" y="42"/>
                  </a:cubicBezTo>
                  <a:cubicBezTo>
                    <a:pt x="175" y="42"/>
                    <a:pt x="175" y="42"/>
                    <a:pt x="175" y="42"/>
                  </a:cubicBezTo>
                  <a:cubicBezTo>
                    <a:pt x="177" y="41"/>
                    <a:pt x="177" y="41"/>
                    <a:pt x="177" y="41"/>
                  </a:cubicBezTo>
                  <a:cubicBezTo>
                    <a:pt x="177" y="43"/>
                    <a:pt x="177" y="43"/>
                    <a:pt x="177" y="43"/>
                  </a:cubicBezTo>
                  <a:cubicBezTo>
                    <a:pt x="177" y="43"/>
                    <a:pt x="177" y="43"/>
                    <a:pt x="177" y="42"/>
                  </a:cubicBezTo>
                  <a:cubicBezTo>
                    <a:pt x="179" y="40"/>
                    <a:pt x="179" y="40"/>
                    <a:pt x="179" y="40"/>
                  </a:cubicBezTo>
                  <a:cubicBezTo>
                    <a:pt x="179" y="43"/>
                    <a:pt x="179" y="43"/>
                    <a:pt x="179" y="43"/>
                  </a:cubicBezTo>
                  <a:cubicBezTo>
                    <a:pt x="179" y="43"/>
                    <a:pt x="179" y="43"/>
                    <a:pt x="179" y="44"/>
                  </a:cubicBezTo>
                  <a:cubicBezTo>
                    <a:pt x="179" y="44"/>
                    <a:pt x="179" y="44"/>
                    <a:pt x="179" y="44"/>
                  </a:cubicBezTo>
                  <a:cubicBezTo>
                    <a:pt x="182" y="44"/>
                    <a:pt x="183" y="43"/>
                    <a:pt x="184" y="42"/>
                  </a:cubicBezTo>
                  <a:cubicBezTo>
                    <a:pt x="185" y="41"/>
                    <a:pt x="185" y="40"/>
                    <a:pt x="185" y="38"/>
                  </a:cubicBezTo>
                  <a:cubicBezTo>
                    <a:pt x="185" y="39"/>
                    <a:pt x="184" y="39"/>
                    <a:pt x="183" y="39"/>
                  </a:cubicBezTo>
                  <a:cubicBezTo>
                    <a:pt x="182" y="39"/>
                    <a:pt x="182" y="39"/>
                    <a:pt x="182" y="39"/>
                  </a:cubicBezTo>
                  <a:cubicBezTo>
                    <a:pt x="182" y="38"/>
                    <a:pt x="182" y="38"/>
                    <a:pt x="182" y="38"/>
                  </a:cubicBezTo>
                  <a:cubicBezTo>
                    <a:pt x="182" y="37"/>
                    <a:pt x="182" y="36"/>
                    <a:pt x="182" y="36"/>
                  </a:cubicBezTo>
                  <a:cubicBezTo>
                    <a:pt x="183" y="34"/>
                    <a:pt x="183" y="32"/>
                    <a:pt x="184" y="31"/>
                  </a:cubicBezTo>
                  <a:cubicBezTo>
                    <a:pt x="181" y="31"/>
                    <a:pt x="178" y="28"/>
                    <a:pt x="176" y="26"/>
                  </a:cubicBezTo>
                  <a:cubicBezTo>
                    <a:pt x="175" y="24"/>
                    <a:pt x="174" y="22"/>
                    <a:pt x="174" y="19"/>
                  </a:cubicBezTo>
                  <a:cubicBezTo>
                    <a:pt x="175" y="19"/>
                    <a:pt x="175" y="18"/>
                    <a:pt x="176" y="17"/>
                  </a:cubicBezTo>
                  <a:cubicBezTo>
                    <a:pt x="176" y="17"/>
                    <a:pt x="176" y="17"/>
                    <a:pt x="177" y="16"/>
                  </a:cubicBezTo>
                  <a:cubicBezTo>
                    <a:pt x="176" y="16"/>
                    <a:pt x="176" y="16"/>
                    <a:pt x="176" y="16"/>
                  </a:cubicBezTo>
                  <a:cubicBezTo>
                    <a:pt x="175" y="15"/>
                    <a:pt x="175" y="15"/>
                    <a:pt x="175" y="13"/>
                  </a:cubicBezTo>
                  <a:cubicBezTo>
                    <a:pt x="175" y="7"/>
                    <a:pt x="177" y="7"/>
                    <a:pt x="178" y="7"/>
                  </a:cubicBezTo>
                  <a:cubicBezTo>
                    <a:pt x="178" y="7"/>
                    <a:pt x="178" y="7"/>
                    <a:pt x="178" y="7"/>
                  </a:cubicBezTo>
                  <a:cubicBezTo>
                    <a:pt x="178" y="7"/>
                    <a:pt x="178" y="7"/>
                    <a:pt x="178" y="7"/>
                  </a:cubicBezTo>
                  <a:cubicBezTo>
                    <a:pt x="178" y="6"/>
                    <a:pt x="177" y="5"/>
                    <a:pt x="178" y="3"/>
                  </a:cubicBezTo>
                  <a:cubicBezTo>
                    <a:pt x="179" y="3"/>
                    <a:pt x="179" y="3"/>
                    <a:pt x="179" y="2"/>
                  </a:cubicBezTo>
                  <a:cubicBezTo>
                    <a:pt x="180" y="1"/>
                    <a:pt x="181" y="0"/>
                    <a:pt x="182" y="0"/>
                  </a:cubicBezTo>
                  <a:cubicBezTo>
                    <a:pt x="183" y="0"/>
                    <a:pt x="183" y="0"/>
                    <a:pt x="184" y="0"/>
                  </a:cubicBezTo>
                  <a:cubicBezTo>
                    <a:pt x="185" y="1"/>
                    <a:pt x="185" y="1"/>
                    <a:pt x="185" y="1"/>
                  </a:cubicBezTo>
                  <a:cubicBezTo>
                    <a:pt x="185" y="2"/>
                    <a:pt x="185" y="2"/>
                    <a:pt x="185" y="2"/>
                  </a:cubicBezTo>
                  <a:cubicBezTo>
                    <a:pt x="184" y="2"/>
                    <a:pt x="184" y="3"/>
                    <a:pt x="184" y="3"/>
                  </a:cubicBezTo>
                  <a:cubicBezTo>
                    <a:pt x="185" y="3"/>
                    <a:pt x="185" y="2"/>
                    <a:pt x="186" y="2"/>
                  </a:cubicBezTo>
                  <a:cubicBezTo>
                    <a:pt x="188" y="1"/>
                    <a:pt x="188" y="1"/>
                    <a:pt x="188" y="1"/>
                  </a:cubicBezTo>
                  <a:cubicBezTo>
                    <a:pt x="187" y="3"/>
                    <a:pt x="187" y="3"/>
                    <a:pt x="187" y="3"/>
                  </a:cubicBezTo>
                  <a:cubicBezTo>
                    <a:pt x="187" y="5"/>
                    <a:pt x="188" y="6"/>
                    <a:pt x="189" y="7"/>
                  </a:cubicBezTo>
                  <a:cubicBezTo>
                    <a:pt x="190" y="8"/>
                    <a:pt x="190" y="8"/>
                    <a:pt x="190" y="8"/>
                  </a:cubicBezTo>
                  <a:cubicBezTo>
                    <a:pt x="191" y="9"/>
                    <a:pt x="191" y="11"/>
                    <a:pt x="191" y="13"/>
                  </a:cubicBezTo>
                  <a:cubicBezTo>
                    <a:pt x="191" y="13"/>
                    <a:pt x="191" y="14"/>
                    <a:pt x="191" y="14"/>
                  </a:cubicBezTo>
                  <a:cubicBezTo>
                    <a:pt x="191" y="16"/>
                    <a:pt x="193" y="18"/>
                    <a:pt x="194" y="20"/>
                  </a:cubicBezTo>
                  <a:cubicBezTo>
                    <a:pt x="195" y="21"/>
                    <a:pt x="196" y="21"/>
                    <a:pt x="196" y="22"/>
                  </a:cubicBezTo>
                  <a:cubicBezTo>
                    <a:pt x="198" y="24"/>
                    <a:pt x="198" y="24"/>
                    <a:pt x="198" y="24"/>
                  </a:cubicBezTo>
                  <a:cubicBezTo>
                    <a:pt x="195" y="24"/>
                    <a:pt x="195" y="24"/>
                    <a:pt x="195" y="24"/>
                  </a:cubicBezTo>
                  <a:cubicBezTo>
                    <a:pt x="195" y="23"/>
                    <a:pt x="194" y="23"/>
                    <a:pt x="194" y="23"/>
                  </a:cubicBezTo>
                  <a:cubicBezTo>
                    <a:pt x="194" y="24"/>
                    <a:pt x="194" y="24"/>
                    <a:pt x="194" y="24"/>
                  </a:cubicBezTo>
                  <a:cubicBezTo>
                    <a:pt x="194" y="25"/>
                    <a:pt x="193" y="26"/>
                    <a:pt x="193" y="27"/>
                  </a:cubicBezTo>
                  <a:cubicBezTo>
                    <a:pt x="193" y="27"/>
                    <a:pt x="193" y="27"/>
                    <a:pt x="193" y="27"/>
                  </a:cubicBezTo>
                  <a:cubicBezTo>
                    <a:pt x="195" y="27"/>
                    <a:pt x="197" y="28"/>
                    <a:pt x="198" y="29"/>
                  </a:cubicBezTo>
                  <a:cubicBezTo>
                    <a:pt x="199" y="30"/>
                    <a:pt x="199" y="31"/>
                    <a:pt x="199" y="32"/>
                  </a:cubicBezTo>
                  <a:cubicBezTo>
                    <a:pt x="198" y="33"/>
                    <a:pt x="198" y="33"/>
                    <a:pt x="198" y="33"/>
                  </a:cubicBezTo>
                  <a:cubicBezTo>
                    <a:pt x="199" y="34"/>
                    <a:pt x="200" y="35"/>
                    <a:pt x="201" y="37"/>
                  </a:cubicBezTo>
                  <a:cubicBezTo>
                    <a:pt x="201" y="34"/>
                    <a:pt x="202" y="31"/>
                    <a:pt x="205" y="31"/>
                  </a:cubicBezTo>
                  <a:cubicBezTo>
                    <a:pt x="205" y="31"/>
                    <a:pt x="205" y="31"/>
                    <a:pt x="205" y="31"/>
                  </a:cubicBezTo>
                  <a:cubicBezTo>
                    <a:pt x="208" y="32"/>
                    <a:pt x="209" y="37"/>
                    <a:pt x="210" y="41"/>
                  </a:cubicBezTo>
                  <a:cubicBezTo>
                    <a:pt x="211" y="42"/>
                    <a:pt x="211" y="42"/>
                    <a:pt x="211" y="42"/>
                  </a:cubicBezTo>
                  <a:cubicBezTo>
                    <a:pt x="211" y="45"/>
                    <a:pt x="211" y="45"/>
                    <a:pt x="211" y="45"/>
                  </a:cubicBezTo>
                  <a:cubicBezTo>
                    <a:pt x="209" y="44"/>
                    <a:pt x="209" y="44"/>
                    <a:pt x="209" y="44"/>
                  </a:cubicBezTo>
                  <a:cubicBezTo>
                    <a:pt x="209" y="43"/>
                    <a:pt x="209" y="43"/>
                    <a:pt x="209" y="43"/>
                  </a:cubicBezTo>
                  <a:cubicBezTo>
                    <a:pt x="209" y="43"/>
                    <a:pt x="209" y="43"/>
                    <a:pt x="209" y="43"/>
                  </a:cubicBezTo>
                  <a:cubicBezTo>
                    <a:pt x="209" y="47"/>
                    <a:pt x="210" y="49"/>
                    <a:pt x="212" y="52"/>
                  </a:cubicBezTo>
                  <a:cubicBezTo>
                    <a:pt x="212" y="52"/>
                    <a:pt x="212" y="52"/>
                    <a:pt x="212" y="52"/>
                  </a:cubicBezTo>
                  <a:cubicBezTo>
                    <a:pt x="214" y="51"/>
                    <a:pt x="214" y="50"/>
                    <a:pt x="215" y="48"/>
                  </a:cubicBezTo>
                  <a:cubicBezTo>
                    <a:pt x="215" y="47"/>
                    <a:pt x="215" y="45"/>
                    <a:pt x="216" y="44"/>
                  </a:cubicBezTo>
                  <a:cubicBezTo>
                    <a:pt x="216" y="43"/>
                    <a:pt x="216" y="42"/>
                    <a:pt x="217" y="41"/>
                  </a:cubicBezTo>
                  <a:cubicBezTo>
                    <a:pt x="217" y="40"/>
                    <a:pt x="218" y="38"/>
                    <a:pt x="220" y="38"/>
                  </a:cubicBezTo>
                  <a:cubicBezTo>
                    <a:pt x="218" y="37"/>
                    <a:pt x="218" y="37"/>
                    <a:pt x="218" y="37"/>
                  </a:cubicBezTo>
                  <a:cubicBezTo>
                    <a:pt x="220" y="36"/>
                    <a:pt x="220" y="36"/>
                    <a:pt x="220" y="36"/>
                  </a:cubicBezTo>
                  <a:cubicBezTo>
                    <a:pt x="221" y="35"/>
                    <a:pt x="221" y="35"/>
                    <a:pt x="221" y="35"/>
                  </a:cubicBezTo>
                  <a:cubicBezTo>
                    <a:pt x="221" y="35"/>
                    <a:pt x="220" y="35"/>
                    <a:pt x="220" y="34"/>
                  </a:cubicBezTo>
                  <a:cubicBezTo>
                    <a:pt x="219" y="34"/>
                    <a:pt x="219" y="33"/>
                    <a:pt x="218" y="32"/>
                  </a:cubicBezTo>
                  <a:cubicBezTo>
                    <a:pt x="218" y="31"/>
                    <a:pt x="218" y="29"/>
                    <a:pt x="218" y="28"/>
                  </a:cubicBezTo>
                  <a:cubicBezTo>
                    <a:pt x="218" y="27"/>
                    <a:pt x="218" y="27"/>
                    <a:pt x="218" y="26"/>
                  </a:cubicBezTo>
                  <a:cubicBezTo>
                    <a:pt x="218" y="25"/>
                    <a:pt x="218" y="25"/>
                    <a:pt x="218" y="25"/>
                  </a:cubicBezTo>
                  <a:cubicBezTo>
                    <a:pt x="219" y="25"/>
                    <a:pt x="219" y="25"/>
                    <a:pt x="219" y="25"/>
                  </a:cubicBezTo>
                  <a:cubicBezTo>
                    <a:pt x="220" y="25"/>
                    <a:pt x="220" y="25"/>
                    <a:pt x="221" y="25"/>
                  </a:cubicBezTo>
                  <a:cubicBezTo>
                    <a:pt x="228" y="26"/>
                    <a:pt x="231" y="26"/>
                    <a:pt x="231" y="28"/>
                  </a:cubicBezTo>
                  <a:cubicBezTo>
                    <a:pt x="231" y="28"/>
                    <a:pt x="231" y="29"/>
                    <a:pt x="232" y="29"/>
                  </a:cubicBezTo>
                  <a:cubicBezTo>
                    <a:pt x="232" y="31"/>
                    <a:pt x="232" y="32"/>
                    <a:pt x="236" y="33"/>
                  </a:cubicBezTo>
                  <a:cubicBezTo>
                    <a:pt x="237" y="33"/>
                    <a:pt x="237" y="33"/>
                    <a:pt x="237" y="33"/>
                  </a:cubicBezTo>
                  <a:cubicBezTo>
                    <a:pt x="235" y="36"/>
                    <a:pt x="235" y="36"/>
                    <a:pt x="235" y="36"/>
                  </a:cubicBezTo>
                  <a:cubicBezTo>
                    <a:pt x="236" y="36"/>
                    <a:pt x="236" y="37"/>
                    <a:pt x="236" y="37"/>
                  </a:cubicBezTo>
                  <a:cubicBezTo>
                    <a:pt x="237" y="39"/>
                    <a:pt x="236" y="40"/>
                    <a:pt x="235" y="42"/>
                  </a:cubicBezTo>
                  <a:cubicBezTo>
                    <a:pt x="235" y="41"/>
                    <a:pt x="235" y="41"/>
                    <a:pt x="235" y="41"/>
                  </a:cubicBezTo>
                  <a:cubicBezTo>
                    <a:pt x="234" y="44"/>
                    <a:pt x="234" y="44"/>
                    <a:pt x="234" y="44"/>
                  </a:cubicBezTo>
                  <a:cubicBezTo>
                    <a:pt x="233" y="46"/>
                    <a:pt x="234" y="47"/>
                    <a:pt x="235" y="49"/>
                  </a:cubicBezTo>
                  <a:cubicBezTo>
                    <a:pt x="236" y="50"/>
                    <a:pt x="238" y="53"/>
                    <a:pt x="235" y="55"/>
                  </a:cubicBezTo>
                  <a:cubicBezTo>
                    <a:pt x="235" y="56"/>
                    <a:pt x="235" y="57"/>
                    <a:pt x="234" y="57"/>
                  </a:cubicBezTo>
                  <a:cubicBezTo>
                    <a:pt x="233" y="59"/>
                    <a:pt x="232" y="60"/>
                    <a:pt x="230" y="61"/>
                  </a:cubicBezTo>
                  <a:cubicBezTo>
                    <a:pt x="229" y="62"/>
                    <a:pt x="228" y="63"/>
                    <a:pt x="228" y="63"/>
                  </a:cubicBezTo>
                  <a:cubicBezTo>
                    <a:pt x="227" y="63"/>
                    <a:pt x="226" y="62"/>
                    <a:pt x="226" y="62"/>
                  </a:cubicBezTo>
                  <a:cubicBezTo>
                    <a:pt x="226" y="62"/>
                    <a:pt x="226" y="62"/>
                    <a:pt x="226" y="63"/>
                  </a:cubicBezTo>
                  <a:cubicBezTo>
                    <a:pt x="226" y="63"/>
                    <a:pt x="227" y="63"/>
                    <a:pt x="227" y="64"/>
                  </a:cubicBezTo>
                  <a:cubicBezTo>
                    <a:pt x="229" y="69"/>
                    <a:pt x="229" y="69"/>
                    <a:pt x="229" y="69"/>
                  </a:cubicBezTo>
                  <a:cubicBezTo>
                    <a:pt x="225" y="65"/>
                    <a:pt x="225" y="65"/>
                    <a:pt x="225" y="65"/>
                  </a:cubicBezTo>
                  <a:cubicBezTo>
                    <a:pt x="225" y="65"/>
                    <a:pt x="224" y="64"/>
                    <a:pt x="224" y="64"/>
                  </a:cubicBezTo>
                  <a:cubicBezTo>
                    <a:pt x="224" y="65"/>
                    <a:pt x="224" y="65"/>
                    <a:pt x="224" y="65"/>
                  </a:cubicBezTo>
                  <a:cubicBezTo>
                    <a:pt x="223" y="65"/>
                    <a:pt x="223" y="65"/>
                    <a:pt x="223" y="65"/>
                  </a:cubicBezTo>
                  <a:cubicBezTo>
                    <a:pt x="220" y="65"/>
                    <a:pt x="219" y="63"/>
                    <a:pt x="219" y="62"/>
                  </a:cubicBezTo>
                  <a:cubicBezTo>
                    <a:pt x="219" y="62"/>
                    <a:pt x="219" y="62"/>
                    <a:pt x="219" y="61"/>
                  </a:cubicBezTo>
                  <a:cubicBezTo>
                    <a:pt x="219" y="61"/>
                    <a:pt x="218" y="61"/>
                    <a:pt x="218" y="61"/>
                  </a:cubicBezTo>
                  <a:cubicBezTo>
                    <a:pt x="217" y="61"/>
                    <a:pt x="216" y="61"/>
                    <a:pt x="216" y="62"/>
                  </a:cubicBezTo>
                  <a:cubicBezTo>
                    <a:pt x="217" y="62"/>
                    <a:pt x="217" y="62"/>
                    <a:pt x="218" y="63"/>
                  </a:cubicBezTo>
                  <a:cubicBezTo>
                    <a:pt x="219" y="65"/>
                    <a:pt x="216" y="68"/>
                    <a:pt x="214" y="71"/>
                  </a:cubicBezTo>
                  <a:cubicBezTo>
                    <a:pt x="214" y="71"/>
                    <a:pt x="214" y="71"/>
                    <a:pt x="213" y="71"/>
                  </a:cubicBezTo>
                  <a:cubicBezTo>
                    <a:pt x="213" y="72"/>
                    <a:pt x="213" y="72"/>
                    <a:pt x="213" y="72"/>
                  </a:cubicBezTo>
                  <a:cubicBezTo>
                    <a:pt x="213" y="72"/>
                    <a:pt x="213" y="72"/>
                    <a:pt x="214" y="72"/>
                  </a:cubicBezTo>
                  <a:cubicBezTo>
                    <a:pt x="215" y="73"/>
                    <a:pt x="215" y="73"/>
                    <a:pt x="215" y="73"/>
                  </a:cubicBezTo>
                  <a:cubicBezTo>
                    <a:pt x="214" y="74"/>
                    <a:pt x="214" y="74"/>
                    <a:pt x="214" y="74"/>
                  </a:cubicBezTo>
                  <a:cubicBezTo>
                    <a:pt x="214" y="74"/>
                    <a:pt x="214" y="75"/>
                    <a:pt x="213" y="76"/>
                  </a:cubicBezTo>
                  <a:cubicBezTo>
                    <a:pt x="212" y="80"/>
                    <a:pt x="209" y="85"/>
                    <a:pt x="205" y="85"/>
                  </a:cubicBezTo>
                  <a:cubicBezTo>
                    <a:pt x="204" y="85"/>
                    <a:pt x="203" y="85"/>
                    <a:pt x="203" y="85"/>
                  </a:cubicBezTo>
                  <a:cubicBezTo>
                    <a:pt x="202" y="87"/>
                    <a:pt x="201" y="89"/>
                    <a:pt x="199" y="89"/>
                  </a:cubicBezTo>
                  <a:cubicBezTo>
                    <a:pt x="199" y="89"/>
                    <a:pt x="198" y="89"/>
                    <a:pt x="198" y="89"/>
                  </a:cubicBezTo>
                  <a:cubicBezTo>
                    <a:pt x="199" y="90"/>
                    <a:pt x="199" y="91"/>
                    <a:pt x="199" y="92"/>
                  </a:cubicBezTo>
                  <a:cubicBezTo>
                    <a:pt x="199" y="93"/>
                    <a:pt x="199" y="94"/>
                    <a:pt x="198" y="95"/>
                  </a:cubicBezTo>
                  <a:cubicBezTo>
                    <a:pt x="197" y="95"/>
                    <a:pt x="195" y="96"/>
                    <a:pt x="193" y="96"/>
                  </a:cubicBezTo>
                  <a:cubicBezTo>
                    <a:pt x="193" y="96"/>
                    <a:pt x="193" y="96"/>
                    <a:pt x="193" y="96"/>
                  </a:cubicBezTo>
                  <a:cubicBezTo>
                    <a:pt x="193" y="96"/>
                    <a:pt x="193" y="96"/>
                    <a:pt x="193" y="96"/>
                  </a:cubicBezTo>
                  <a:cubicBezTo>
                    <a:pt x="193" y="96"/>
                    <a:pt x="193" y="96"/>
                    <a:pt x="193" y="96"/>
                  </a:cubicBezTo>
                  <a:cubicBezTo>
                    <a:pt x="194" y="96"/>
                    <a:pt x="194" y="96"/>
                    <a:pt x="194" y="96"/>
                  </a:cubicBezTo>
                  <a:cubicBezTo>
                    <a:pt x="193" y="98"/>
                    <a:pt x="193" y="98"/>
                    <a:pt x="193" y="98"/>
                  </a:cubicBezTo>
                  <a:cubicBezTo>
                    <a:pt x="193" y="98"/>
                    <a:pt x="193" y="98"/>
                    <a:pt x="193" y="98"/>
                  </a:cubicBezTo>
                  <a:cubicBezTo>
                    <a:pt x="192" y="98"/>
                    <a:pt x="192" y="98"/>
                    <a:pt x="192" y="98"/>
                  </a:cubicBezTo>
                  <a:cubicBezTo>
                    <a:pt x="192" y="98"/>
                    <a:pt x="192" y="99"/>
                    <a:pt x="192" y="100"/>
                  </a:cubicBezTo>
                  <a:cubicBezTo>
                    <a:pt x="192" y="100"/>
                    <a:pt x="192" y="101"/>
                    <a:pt x="192" y="101"/>
                  </a:cubicBezTo>
                  <a:cubicBezTo>
                    <a:pt x="192" y="103"/>
                    <a:pt x="192" y="103"/>
                    <a:pt x="192" y="103"/>
                  </a:cubicBezTo>
                  <a:cubicBezTo>
                    <a:pt x="190" y="102"/>
                    <a:pt x="190" y="102"/>
                    <a:pt x="190" y="102"/>
                  </a:cubicBezTo>
                  <a:cubicBezTo>
                    <a:pt x="190" y="102"/>
                    <a:pt x="190" y="102"/>
                    <a:pt x="190" y="102"/>
                  </a:cubicBezTo>
                  <a:cubicBezTo>
                    <a:pt x="189" y="102"/>
                    <a:pt x="189" y="102"/>
                    <a:pt x="189" y="103"/>
                  </a:cubicBezTo>
                  <a:cubicBezTo>
                    <a:pt x="189" y="103"/>
                    <a:pt x="189" y="103"/>
                    <a:pt x="189" y="103"/>
                  </a:cubicBezTo>
                  <a:cubicBezTo>
                    <a:pt x="189" y="105"/>
                    <a:pt x="187" y="106"/>
                    <a:pt x="185" y="107"/>
                  </a:cubicBezTo>
                  <a:cubicBezTo>
                    <a:pt x="186" y="109"/>
                    <a:pt x="185" y="112"/>
                    <a:pt x="184" y="116"/>
                  </a:cubicBezTo>
                  <a:cubicBezTo>
                    <a:pt x="183" y="120"/>
                    <a:pt x="181" y="125"/>
                    <a:pt x="184" y="126"/>
                  </a:cubicBezTo>
                  <a:lnTo>
                    <a:pt x="188" y="128"/>
                  </a:lnTo>
                  <a:close/>
                  <a:moveTo>
                    <a:pt x="22" y="119"/>
                  </a:moveTo>
                  <a:cubicBezTo>
                    <a:pt x="25" y="119"/>
                    <a:pt x="25" y="121"/>
                    <a:pt x="26" y="123"/>
                  </a:cubicBezTo>
                  <a:cubicBezTo>
                    <a:pt x="26" y="124"/>
                    <a:pt x="26" y="126"/>
                    <a:pt x="27" y="126"/>
                  </a:cubicBezTo>
                  <a:cubicBezTo>
                    <a:pt x="30" y="126"/>
                    <a:pt x="33" y="126"/>
                    <a:pt x="36" y="126"/>
                  </a:cubicBezTo>
                  <a:cubicBezTo>
                    <a:pt x="48" y="126"/>
                    <a:pt x="59" y="126"/>
                    <a:pt x="71" y="126"/>
                  </a:cubicBezTo>
                  <a:cubicBezTo>
                    <a:pt x="181" y="126"/>
                    <a:pt x="181" y="126"/>
                    <a:pt x="181" y="126"/>
                  </a:cubicBezTo>
                  <a:cubicBezTo>
                    <a:pt x="180" y="123"/>
                    <a:pt x="181" y="119"/>
                    <a:pt x="182" y="115"/>
                  </a:cubicBezTo>
                  <a:cubicBezTo>
                    <a:pt x="183" y="112"/>
                    <a:pt x="184" y="108"/>
                    <a:pt x="183" y="108"/>
                  </a:cubicBezTo>
                  <a:cubicBezTo>
                    <a:pt x="181" y="107"/>
                    <a:pt x="181" y="107"/>
                    <a:pt x="181" y="107"/>
                  </a:cubicBezTo>
                  <a:cubicBezTo>
                    <a:pt x="183" y="106"/>
                    <a:pt x="183" y="106"/>
                    <a:pt x="183" y="106"/>
                  </a:cubicBezTo>
                  <a:cubicBezTo>
                    <a:pt x="183" y="106"/>
                    <a:pt x="184" y="106"/>
                    <a:pt x="184" y="105"/>
                  </a:cubicBezTo>
                  <a:cubicBezTo>
                    <a:pt x="186" y="104"/>
                    <a:pt x="187" y="104"/>
                    <a:pt x="187" y="103"/>
                  </a:cubicBezTo>
                  <a:cubicBezTo>
                    <a:pt x="187" y="102"/>
                    <a:pt x="187" y="102"/>
                    <a:pt x="187" y="102"/>
                  </a:cubicBezTo>
                  <a:cubicBezTo>
                    <a:pt x="187" y="102"/>
                    <a:pt x="187" y="102"/>
                    <a:pt x="187" y="102"/>
                  </a:cubicBezTo>
                  <a:cubicBezTo>
                    <a:pt x="187" y="102"/>
                    <a:pt x="187" y="101"/>
                    <a:pt x="187" y="101"/>
                  </a:cubicBezTo>
                  <a:cubicBezTo>
                    <a:pt x="188" y="101"/>
                    <a:pt x="188" y="100"/>
                    <a:pt x="189" y="100"/>
                  </a:cubicBezTo>
                  <a:cubicBezTo>
                    <a:pt x="189" y="99"/>
                    <a:pt x="189" y="99"/>
                    <a:pt x="189" y="99"/>
                  </a:cubicBezTo>
                  <a:cubicBezTo>
                    <a:pt x="190" y="99"/>
                    <a:pt x="190" y="99"/>
                    <a:pt x="190" y="99"/>
                  </a:cubicBezTo>
                  <a:cubicBezTo>
                    <a:pt x="190" y="98"/>
                    <a:pt x="190" y="97"/>
                    <a:pt x="191" y="96"/>
                  </a:cubicBezTo>
                  <a:cubicBezTo>
                    <a:pt x="191" y="96"/>
                    <a:pt x="191" y="96"/>
                    <a:pt x="191" y="96"/>
                  </a:cubicBezTo>
                  <a:cubicBezTo>
                    <a:pt x="191" y="96"/>
                    <a:pt x="191" y="96"/>
                    <a:pt x="191" y="96"/>
                  </a:cubicBezTo>
                  <a:cubicBezTo>
                    <a:pt x="191" y="96"/>
                    <a:pt x="191" y="95"/>
                    <a:pt x="191" y="95"/>
                  </a:cubicBezTo>
                  <a:cubicBezTo>
                    <a:pt x="190" y="94"/>
                    <a:pt x="190" y="94"/>
                    <a:pt x="190" y="94"/>
                  </a:cubicBezTo>
                  <a:cubicBezTo>
                    <a:pt x="192" y="94"/>
                    <a:pt x="192" y="94"/>
                    <a:pt x="192" y="94"/>
                  </a:cubicBezTo>
                  <a:cubicBezTo>
                    <a:pt x="195" y="94"/>
                    <a:pt x="196" y="93"/>
                    <a:pt x="197" y="93"/>
                  </a:cubicBezTo>
                  <a:cubicBezTo>
                    <a:pt x="197" y="93"/>
                    <a:pt x="197" y="92"/>
                    <a:pt x="197" y="92"/>
                  </a:cubicBezTo>
                  <a:cubicBezTo>
                    <a:pt x="197" y="90"/>
                    <a:pt x="194" y="88"/>
                    <a:pt x="193" y="89"/>
                  </a:cubicBezTo>
                  <a:cubicBezTo>
                    <a:pt x="191" y="88"/>
                    <a:pt x="191" y="88"/>
                    <a:pt x="191" y="88"/>
                  </a:cubicBezTo>
                  <a:cubicBezTo>
                    <a:pt x="191" y="88"/>
                    <a:pt x="191" y="88"/>
                    <a:pt x="191" y="88"/>
                  </a:cubicBezTo>
                  <a:cubicBezTo>
                    <a:pt x="189" y="86"/>
                    <a:pt x="189" y="86"/>
                    <a:pt x="189" y="86"/>
                  </a:cubicBezTo>
                  <a:cubicBezTo>
                    <a:pt x="189" y="89"/>
                    <a:pt x="189" y="89"/>
                    <a:pt x="189" y="89"/>
                  </a:cubicBezTo>
                  <a:cubicBezTo>
                    <a:pt x="187" y="87"/>
                    <a:pt x="187" y="87"/>
                    <a:pt x="187" y="87"/>
                  </a:cubicBezTo>
                  <a:cubicBezTo>
                    <a:pt x="187" y="86"/>
                    <a:pt x="186" y="85"/>
                    <a:pt x="187" y="84"/>
                  </a:cubicBezTo>
                  <a:cubicBezTo>
                    <a:pt x="187" y="84"/>
                    <a:pt x="187" y="84"/>
                    <a:pt x="187" y="83"/>
                  </a:cubicBezTo>
                  <a:cubicBezTo>
                    <a:pt x="187" y="83"/>
                    <a:pt x="187" y="83"/>
                    <a:pt x="187" y="83"/>
                  </a:cubicBezTo>
                  <a:cubicBezTo>
                    <a:pt x="188" y="83"/>
                    <a:pt x="188" y="83"/>
                    <a:pt x="188" y="83"/>
                  </a:cubicBezTo>
                  <a:cubicBezTo>
                    <a:pt x="188" y="83"/>
                    <a:pt x="189" y="84"/>
                    <a:pt x="191" y="84"/>
                  </a:cubicBezTo>
                  <a:cubicBezTo>
                    <a:pt x="191" y="85"/>
                    <a:pt x="192" y="85"/>
                    <a:pt x="193" y="85"/>
                  </a:cubicBezTo>
                  <a:cubicBezTo>
                    <a:pt x="195" y="85"/>
                    <a:pt x="196" y="85"/>
                    <a:pt x="196" y="86"/>
                  </a:cubicBezTo>
                  <a:cubicBezTo>
                    <a:pt x="198" y="87"/>
                    <a:pt x="199" y="87"/>
                    <a:pt x="199" y="87"/>
                  </a:cubicBezTo>
                  <a:cubicBezTo>
                    <a:pt x="199" y="87"/>
                    <a:pt x="200" y="87"/>
                    <a:pt x="201" y="83"/>
                  </a:cubicBezTo>
                  <a:cubicBezTo>
                    <a:pt x="201" y="82"/>
                    <a:pt x="201" y="82"/>
                    <a:pt x="201" y="82"/>
                  </a:cubicBezTo>
                  <a:cubicBezTo>
                    <a:pt x="202" y="83"/>
                    <a:pt x="202" y="83"/>
                    <a:pt x="202" y="83"/>
                  </a:cubicBezTo>
                  <a:cubicBezTo>
                    <a:pt x="203" y="83"/>
                    <a:pt x="204" y="84"/>
                    <a:pt x="205" y="84"/>
                  </a:cubicBezTo>
                  <a:cubicBezTo>
                    <a:pt x="208" y="84"/>
                    <a:pt x="210" y="78"/>
                    <a:pt x="212" y="75"/>
                  </a:cubicBezTo>
                  <a:cubicBezTo>
                    <a:pt x="212" y="75"/>
                    <a:pt x="212" y="74"/>
                    <a:pt x="212" y="74"/>
                  </a:cubicBezTo>
                  <a:cubicBezTo>
                    <a:pt x="212" y="74"/>
                    <a:pt x="211" y="74"/>
                    <a:pt x="211" y="74"/>
                  </a:cubicBezTo>
                  <a:cubicBezTo>
                    <a:pt x="208" y="74"/>
                    <a:pt x="205" y="74"/>
                    <a:pt x="203" y="72"/>
                  </a:cubicBezTo>
                  <a:cubicBezTo>
                    <a:pt x="200" y="69"/>
                    <a:pt x="200" y="68"/>
                    <a:pt x="200" y="67"/>
                  </a:cubicBezTo>
                  <a:cubicBezTo>
                    <a:pt x="200" y="67"/>
                    <a:pt x="201" y="66"/>
                    <a:pt x="202" y="66"/>
                  </a:cubicBezTo>
                  <a:cubicBezTo>
                    <a:pt x="202" y="66"/>
                    <a:pt x="204" y="67"/>
                    <a:pt x="206" y="68"/>
                  </a:cubicBezTo>
                  <a:cubicBezTo>
                    <a:pt x="207" y="68"/>
                    <a:pt x="208" y="69"/>
                    <a:pt x="209" y="70"/>
                  </a:cubicBezTo>
                  <a:cubicBezTo>
                    <a:pt x="209" y="70"/>
                    <a:pt x="210" y="71"/>
                    <a:pt x="211" y="71"/>
                  </a:cubicBezTo>
                  <a:cubicBezTo>
                    <a:pt x="211" y="71"/>
                    <a:pt x="211" y="71"/>
                    <a:pt x="212" y="70"/>
                  </a:cubicBezTo>
                  <a:cubicBezTo>
                    <a:pt x="212" y="70"/>
                    <a:pt x="212" y="70"/>
                    <a:pt x="213" y="69"/>
                  </a:cubicBezTo>
                  <a:cubicBezTo>
                    <a:pt x="215" y="66"/>
                    <a:pt x="216" y="64"/>
                    <a:pt x="216" y="64"/>
                  </a:cubicBezTo>
                  <a:cubicBezTo>
                    <a:pt x="216" y="64"/>
                    <a:pt x="215" y="63"/>
                    <a:pt x="215" y="63"/>
                  </a:cubicBezTo>
                  <a:cubicBezTo>
                    <a:pt x="213" y="63"/>
                    <a:pt x="213" y="63"/>
                    <a:pt x="213" y="63"/>
                  </a:cubicBezTo>
                  <a:cubicBezTo>
                    <a:pt x="213" y="62"/>
                    <a:pt x="213" y="62"/>
                    <a:pt x="213" y="62"/>
                  </a:cubicBezTo>
                  <a:cubicBezTo>
                    <a:pt x="214" y="60"/>
                    <a:pt x="215" y="59"/>
                    <a:pt x="217" y="59"/>
                  </a:cubicBezTo>
                  <a:cubicBezTo>
                    <a:pt x="217" y="59"/>
                    <a:pt x="218" y="59"/>
                    <a:pt x="218" y="59"/>
                  </a:cubicBezTo>
                  <a:cubicBezTo>
                    <a:pt x="218" y="59"/>
                    <a:pt x="219" y="59"/>
                    <a:pt x="219" y="59"/>
                  </a:cubicBezTo>
                  <a:cubicBezTo>
                    <a:pt x="221" y="59"/>
                    <a:pt x="221" y="61"/>
                    <a:pt x="221" y="61"/>
                  </a:cubicBezTo>
                  <a:cubicBezTo>
                    <a:pt x="221" y="62"/>
                    <a:pt x="221" y="63"/>
                    <a:pt x="222" y="63"/>
                  </a:cubicBezTo>
                  <a:cubicBezTo>
                    <a:pt x="222" y="63"/>
                    <a:pt x="222" y="62"/>
                    <a:pt x="222" y="62"/>
                  </a:cubicBezTo>
                  <a:cubicBezTo>
                    <a:pt x="222" y="60"/>
                    <a:pt x="222" y="60"/>
                    <a:pt x="222" y="60"/>
                  </a:cubicBezTo>
                  <a:cubicBezTo>
                    <a:pt x="224" y="61"/>
                    <a:pt x="224" y="61"/>
                    <a:pt x="224" y="61"/>
                  </a:cubicBezTo>
                  <a:cubicBezTo>
                    <a:pt x="223" y="61"/>
                    <a:pt x="224" y="60"/>
                    <a:pt x="224" y="59"/>
                  </a:cubicBezTo>
                  <a:cubicBezTo>
                    <a:pt x="225" y="57"/>
                    <a:pt x="225" y="57"/>
                    <a:pt x="225" y="57"/>
                  </a:cubicBezTo>
                  <a:cubicBezTo>
                    <a:pt x="226" y="58"/>
                    <a:pt x="226" y="58"/>
                    <a:pt x="226" y="58"/>
                  </a:cubicBezTo>
                  <a:cubicBezTo>
                    <a:pt x="226" y="59"/>
                    <a:pt x="226" y="59"/>
                    <a:pt x="227" y="60"/>
                  </a:cubicBezTo>
                  <a:cubicBezTo>
                    <a:pt x="227" y="60"/>
                    <a:pt x="227" y="61"/>
                    <a:pt x="228" y="61"/>
                  </a:cubicBezTo>
                  <a:cubicBezTo>
                    <a:pt x="228" y="61"/>
                    <a:pt x="228" y="61"/>
                    <a:pt x="229" y="60"/>
                  </a:cubicBezTo>
                  <a:cubicBezTo>
                    <a:pt x="230" y="59"/>
                    <a:pt x="231" y="57"/>
                    <a:pt x="233" y="56"/>
                  </a:cubicBezTo>
                  <a:cubicBezTo>
                    <a:pt x="233" y="55"/>
                    <a:pt x="233" y="55"/>
                    <a:pt x="234" y="54"/>
                  </a:cubicBezTo>
                  <a:cubicBezTo>
                    <a:pt x="235" y="53"/>
                    <a:pt x="235" y="52"/>
                    <a:pt x="233" y="50"/>
                  </a:cubicBezTo>
                  <a:cubicBezTo>
                    <a:pt x="232" y="49"/>
                    <a:pt x="231" y="47"/>
                    <a:pt x="231" y="46"/>
                  </a:cubicBezTo>
                  <a:cubicBezTo>
                    <a:pt x="230" y="46"/>
                    <a:pt x="230" y="46"/>
                    <a:pt x="230" y="46"/>
                  </a:cubicBezTo>
                  <a:cubicBezTo>
                    <a:pt x="231" y="44"/>
                    <a:pt x="231" y="44"/>
                    <a:pt x="231" y="44"/>
                  </a:cubicBezTo>
                  <a:cubicBezTo>
                    <a:pt x="231" y="43"/>
                    <a:pt x="231" y="42"/>
                    <a:pt x="230" y="42"/>
                  </a:cubicBezTo>
                  <a:cubicBezTo>
                    <a:pt x="228" y="40"/>
                    <a:pt x="228" y="40"/>
                    <a:pt x="228" y="40"/>
                  </a:cubicBezTo>
                  <a:cubicBezTo>
                    <a:pt x="230" y="40"/>
                    <a:pt x="230" y="40"/>
                    <a:pt x="230" y="40"/>
                  </a:cubicBezTo>
                  <a:cubicBezTo>
                    <a:pt x="230" y="40"/>
                    <a:pt x="231" y="40"/>
                    <a:pt x="231" y="40"/>
                  </a:cubicBezTo>
                  <a:cubicBezTo>
                    <a:pt x="232" y="39"/>
                    <a:pt x="233" y="40"/>
                    <a:pt x="233" y="40"/>
                  </a:cubicBezTo>
                  <a:cubicBezTo>
                    <a:pt x="234" y="39"/>
                    <a:pt x="234" y="38"/>
                    <a:pt x="234" y="38"/>
                  </a:cubicBezTo>
                  <a:cubicBezTo>
                    <a:pt x="234" y="38"/>
                    <a:pt x="234" y="38"/>
                    <a:pt x="233" y="38"/>
                  </a:cubicBezTo>
                  <a:cubicBezTo>
                    <a:pt x="233" y="38"/>
                    <a:pt x="233" y="38"/>
                    <a:pt x="233" y="38"/>
                  </a:cubicBezTo>
                  <a:cubicBezTo>
                    <a:pt x="230" y="38"/>
                    <a:pt x="230" y="38"/>
                    <a:pt x="230" y="38"/>
                  </a:cubicBezTo>
                  <a:cubicBezTo>
                    <a:pt x="234" y="34"/>
                    <a:pt x="234" y="34"/>
                    <a:pt x="234" y="34"/>
                  </a:cubicBezTo>
                  <a:cubicBezTo>
                    <a:pt x="231" y="33"/>
                    <a:pt x="230" y="32"/>
                    <a:pt x="230" y="30"/>
                  </a:cubicBezTo>
                  <a:cubicBezTo>
                    <a:pt x="229" y="29"/>
                    <a:pt x="229" y="29"/>
                    <a:pt x="229" y="28"/>
                  </a:cubicBezTo>
                  <a:cubicBezTo>
                    <a:pt x="229" y="28"/>
                    <a:pt x="223" y="28"/>
                    <a:pt x="221" y="27"/>
                  </a:cubicBezTo>
                  <a:cubicBezTo>
                    <a:pt x="221" y="27"/>
                    <a:pt x="220" y="27"/>
                    <a:pt x="220" y="27"/>
                  </a:cubicBezTo>
                  <a:cubicBezTo>
                    <a:pt x="220" y="28"/>
                    <a:pt x="220" y="28"/>
                    <a:pt x="220" y="28"/>
                  </a:cubicBezTo>
                  <a:cubicBezTo>
                    <a:pt x="220" y="29"/>
                    <a:pt x="220" y="31"/>
                    <a:pt x="220" y="32"/>
                  </a:cubicBezTo>
                  <a:cubicBezTo>
                    <a:pt x="220" y="32"/>
                    <a:pt x="221" y="32"/>
                    <a:pt x="221" y="33"/>
                  </a:cubicBezTo>
                  <a:cubicBezTo>
                    <a:pt x="222" y="33"/>
                    <a:pt x="223" y="34"/>
                    <a:pt x="223" y="35"/>
                  </a:cubicBezTo>
                  <a:cubicBezTo>
                    <a:pt x="223" y="36"/>
                    <a:pt x="222" y="36"/>
                    <a:pt x="222" y="37"/>
                  </a:cubicBezTo>
                  <a:cubicBezTo>
                    <a:pt x="225" y="38"/>
                    <a:pt x="225" y="38"/>
                    <a:pt x="225" y="38"/>
                  </a:cubicBezTo>
                  <a:cubicBezTo>
                    <a:pt x="222" y="39"/>
                    <a:pt x="222" y="39"/>
                    <a:pt x="222" y="39"/>
                  </a:cubicBezTo>
                  <a:cubicBezTo>
                    <a:pt x="219" y="40"/>
                    <a:pt x="219" y="40"/>
                    <a:pt x="219" y="42"/>
                  </a:cubicBezTo>
                  <a:cubicBezTo>
                    <a:pt x="218" y="43"/>
                    <a:pt x="218" y="44"/>
                    <a:pt x="218" y="45"/>
                  </a:cubicBezTo>
                  <a:cubicBezTo>
                    <a:pt x="217" y="46"/>
                    <a:pt x="217" y="47"/>
                    <a:pt x="217" y="48"/>
                  </a:cubicBezTo>
                  <a:cubicBezTo>
                    <a:pt x="216" y="51"/>
                    <a:pt x="215" y="53"/>
                    <a:pt x="212" y="55"/>
                  </a:cubicBezTo>
                  <a:cubicBezTo>
                    <a:pt x="211" y="55"/>
                    <a:pt x="211" y="55"/>
                    <a:pt x="211" y="55"/>
                  </a:cubicBezTo>
                  <a:cubicBezTo>
                    <a:pt x="210" y="53"/>
                    <a:pt x="210" y="53"/>
                    <a:pt x="210" y="53"/>
                  </a:cubicBezTo>
                  <a:cubicBezTo>
                    <a:pt x="208" y="49"/>
                    <a:pt x="207" y="47"/>
                    <a:pt x="207" y="41"/>
                  </a:cubicBezTo>
                  <a:cubicBezTo>
                    <a:pt x="208" y="38"/>
                    <a:pt x="208" y="38"/>
                    <a:pt x="208" y="38"/>
                  </a:cubicBezTo>
                  <a:cubicBezTo>
                    <a:pt x="207" y="36"/>
                    <a:pt x="206" y="34"/>
                    <a:pt x="205" y="33"/>
                  </a:cubicBezTo>
                  <a:cubicBezTo>
                    <a:pt x="205" y="33"/>
                    <a:pt x="205" y="33"/>
                    <a:pt x="205" y="33"/>
                  </a:cubicBezTo>
                  <a:cubicBezTo>
                    <a:pt x="203" y="33"/>
                    <a:pt x="202" y="38"/>
                    <a:pt x="202" y="40"/>
                  </a:cubicBezTo>
                  <a:cubicBezTo>
                    <a:pt x="202" y="41"/>
                    <a:pt x="201" y="42"/>
                    <a:pt x="201" y="43"/>
                  </a:cubicBezTo>
                  <a:cubicBezTo>
                    <a:pt x="200" y="45"/>
                    <a:pt x="200" y="45"/>
                    <a:pt x="200" y="45"/>
                  </a:cubicBezTo>
                  <a:cubicBezTo>
                    <a:pt x="199" y="43"/>
                    <a:pt x="199" y="43"/>
                    <a:pt x="199" y="43"/>
                  </a:cubicBezTo>
                  <a:cubicBezTo>
                    <a:pt x="198" y="42"/>
                    <a:pt x="198" y="40"/>
                    <a:pt x="199" y="39"/>
                  </a:cubicBezTo>
                  <a:cubicBezTo>
                    <a:pt x="199" y="39"/>
                    <a:pt x="199" y="38"/>
                    <a:pt x="199" y="37"/>
                  </a:cubicBezTo>
                  <a:cubicBezTo>
                    <a:pt x="198" y="36"/>
                    <a:pt x="197" y="35"/>
                    <a:pt x="196" y="34"/>
                  </a:cubicBezTo>
                  <a:cubicBezTo>
                    <a:pt x="196" y="33"/>
                    <a:pt x="195" y="32"/>
                    <a:pt x="195" y="32"/>
                  </a:cubicBezTo>
                  <a:cubicBezTo>
                    <a:pt x="194" y="29"/>
                    <a:pt x="194" y="29"/>
                    <a:pt x="194" y="29"/>
                  </a:cubicBezTo>
                  <a:cubicBezTo>
                    <a:pt x="196" y="30"/>
                    <a:pt x="196" y="30"/>
                    <a:pt x="196" y="30"/>
                  </a:cubicBezTo>
                  <a:cubicBezTo>
                    <a:pt x="196" y="30"/>
                    <a:pt x="196" y="30"/>
                    <a:pt x="197" y="30"/>
                  </a:cubicBezTo>
                  <a:cubicBezTo>
                    <a:pt x="196" y="30"/>
                    <a:pt x="194" y="29"/>
                    <a:pt x="192" y="29"/>
                  </a:cubicBezTo>
                  <a:cubicBezTo>
                    <a:pt x="191" y="29"/>
                    <a:pt x="191" y="29"/>
                    <a:pt x="190" y="29"/>
                  </a:cubicBezTo>
                  <a:cubicBezTo>
                    <a:pt x="189" y="28"/>
                    <a:pt x="189" y="28"/>
                    <a:pt x="189" y="28"/>
                  </a:cubicBezTo>
                  <a:cubicBezTo>
                    <a:pt x="190" y="27"/>
                    <a:pt x="190" y="27"/>
                    <a:pt x="190" y="27"/>
                  </a:cubicBezTo>
                  <a:cubicBezTo>
                    <a:pt x="190" y="27"/>
                    <a:pt x="190" y="26"/>
                    <a:pt x="191" y="26"/>
                  </a:cubicBezTo>
                  <a:cubicBezTo>
                    <a:pt x="191" y="25"/>
                    <a:pt x="192" y="25"/>
                    <a:pt x="192" y="24"/>
                  </a:cubicBezTo>
                  <a:cubicBezTo>
                    <a:pt x="192" y="24"/>
                    <a:pt x="192" y="23"/>
                    <a:pt x="191" y="23"/>
                  </a:cubicBezTo>
                  <a:cubicBezTo>
                    <a:pt x="185" y="19"/>
                    <a:pt x="185" y="19"/>
                    <a:pt x="185" y="19"/>
                  </a:cubicBezTo>
                  <a:cubicBezTo>
                    <a:pt x="192" y="21"/>
                    <a:pt x="192" y="21"/>
                    <a:pt x="192" y="21"/>
                  </a:cubicBezTo>
                  <a:cubicBezTo>
                    <a:pt x="192" y="21"/>
                    <a:pt x="193" y="21"/>
                    <a:pt x="193" y="21"/>
                  </a:cubicBezTo>
                  <a:cubicBezTo>
                    <a:pt x="193" y="21"/>
                    <a:pt x="193" y="21"/>
                    <a:pt x="193" y="21"/>
                  </a:cubicBezTo>
                  <a:cubicBezTo>
                    <a:pt x="191" y="19"/>
                    <a:pt x="189" y="16"/>
                    <a:pt x="189" y="14"/>
                  </a:cubicBezTo>
                  <a:cubicBezTo>
                    <a:pt x="189" y="14"/>
                    <a:pt x="189" y="13"/>
                    <a:pt x="189" y="13"/>
                  </a:cubicBezTo>
                  <a:cubicBezTo>
                    <a:pt x="189" y="11"/>
                    <a:pt x="189" y="9"/>
                    <a:pt x="188" y="9"/>
                  </a:cubicBezTo>
                  <a:cubicBezTo>
                    <a:pt x="188" y="8"/>
                    <a:pt x="188" y="8"/>
                    <a:pt x="188" y="8"/>
                  </a:cubicBezTo>
                  <a:cubicBezTo>
                    <a:pt x="187" y="7"/>
                    <a:pt x="186" y="6"/>
                    <a:pt x="186" y="4"/>
                  </a:cubicBezTo>
                  <a:cubicBezTo>
                    <a:pt x="184" y="5"/>
                    <a:pt x="183" y="5"/>
                    <a:pt x="183" y="4"/>
                  </a:cubicBezTo>
                  <a:cubicBezTo>
                    <a:pt x="182" y="3"/>
                    <a:pt x="182" y="3"/>
                    <a:pt x="182" y="2"/>
                  </a:cubicBezTo>
                  <a:cubicBezTo>
                    <a:pt x="182" y="2"/>
                    <a:pt x="182" y="2"/>
                    <a:pt x="181" y="3"/>
                  </a:cubicBezTo>
                  <a:cubicBezTo>
                    <a:pt x="181" y="4"/>
                    <a:pt x="180" y="4"/>
                    <a:pt x="180" y="4"/>
                  </a:cubicBezTo>
                  <a:cubicBezTo>
                    <a:pt x="180" y="5"/>
                    <a:pt x="180" y="5"/>
                    <a:pt x="180" y="6"/>
                  </a:cubicBezTo>
                  <a:cubicBezTo>
                    <a:pt x="180" y="7"/>
                    <a:pt x="181" y="8"/>
                    <a:pt x="180" y="9"/>
                  </a:cubicBezTo>
                  <a:cubicBezTo>
                    <a:pt x="179" y="11"/>
                    <a:pt x="179" y="11"/>
                    <a:pt x="179" y="11"/>
                  </a:cubicBezTo>
                  <a:cubicBezTo>
                    <a:pt x="178" y="10"/>
                    <a:pt x="178" y="10"/>
                    <a:pt x="178" y="10"/>
                  </a:cubicBezTo>
                  <a:cubicBezTo>
                    <a:pt x="178" y="9"/>
                    <a:pt x="178" y="9"/>
                    <a:pt x="178" y="9"/>
                  </a:cubicBezTo>
                  <a:cubicBezTo>
                    <a:pt x="178" y="9"/>
                    <a:pt x="177" y="11"/>
                    <a:pt x="177" y="13"/>
                  </a:cubicBezTo>
                  <a:cubicBezTo>
                    <a:pt x="177" y="14"/>
                    <a:pt x="177" y="14"/>
                    <a:pt x="178" y="15"/>
                  </a:cubicBezTo>
                  <a:cubicBezTo>
                    <a:pt x="178" y="15"/>
                    <a:pt x="178" y="15"/>
                    <a:pt x="178" y="15"/>
                  </a:cubicBezTo>
                  <a:cubicBezTo>
                    <a:pt x="179" y="17"/>
                    <a:pt x="178" y="18"/>
                    <a:pt x="177" y="19"/>
                  </a:cubicBezTo>
                  <a:cubicBezTo>
                    <a:pt x="177" y="19"/>
                    <a:pt x="176" y="20"/>
                    <a:pt x="176" y="20"/>
                  </a:cubicBezTo>
                  <a:cubicBezTo>
                    <a:pt x="176" y="21"/>
                    <a:pt x="177" y="23"/>
                    <a:pt x="178" y="24"/>
                  </a:cubicBezTo>
                  <a:cubicBezTo>
                    <a:pt x="180" y="28"/>
                    <a:pt x="184" y="30"/>
                    <a:pt x="186" y="29"/>
                  </a:cubicBezTo>
                  <a:cubicBezTo>
                    <a:pt x="187" y="28"/>
                    <a:pt x="187" y="28"/>
                    <a:pt x="187" y="28"/>
                  </a:cubicBezTo>
                  <a:cubicBezTo>
                    <a:pt x="187" y="29"/>
                    <a:pt x="187" y="29"/>
                    <a:pt x="187" y="29"/>
                  </a:cubicBezTo>
                  <a:cubicBezTo>
                    <a:pt x="187" y="29"/>
                    <a:pt x="187" y="29"/>
                    <a:pt x="187" y="29"/>
                  </a:cubicBezTo>
                  <a:cubicBezTo>
                    <a:pt x="187" y="29"/>
                    <a:pt x="187" y="29"/>
                    <a:pt x="187" y="29"/>
                  </a:cubicBezTo>
                  <a:cubicBezTo>
                    <a:pt x="187" y="29"/>
                    <a:pt x="187" y="29"/>
                    <a:pt x="187" y="29"/>
                  </a:cubicBezTo>
                  <a:cubicBezTo>
                    <a:pt x="188" y="30"/>
                    <a:pt x="188" y="31"/>
                    <a:pt x="188" y="32"/>
                  </a:cubicBezTo>
                  <a:cubicBezTo>
                    <a:pt x="187" y="33"/>
                    <a:pt x="187" y="33"/>
                    <a:pt x="186" y="34"/>
                  </a:cubicBezTo>
                  <a:cubicBezTo>
                    <a:pt x="187" y="35"/>
                    <a:pt x="187" y="35"/>
                    <a:pt x="187" y="35"/>
                  </a:cubicBezTo>
                  <a:cubicBezTo>
                    <a:pt x="187" y="35"/>
                    <a:pt x="187" y="35"/>
                    <a:pt x="187" y="35"/>
                  </a:cubicBezTo>
                  <a:cubicBezTo>
                    <a:pt x="188" y="35"/>
                    <a:pt x="188" y="35"/>
                    <a:pt x="188" y="35"/>
                  </a:cubicBezTo>
                  <a:cubicBezTo>
                    <a:pt x="187" y="36"/>
                    <a:pt x="187" y="36"/>
                    <a:pt x="187" y="36"/>
                  </a:cubicBezTo>
                  <a:cubicBezTo>
                    <a:pt x="188" y="39"/>
                    <a:pt x="187" y="41"/>
                    <a:pt x="186" y="43"/>
                  </a:cubicBezTo>
                  <a:cubicBezTo>
                    <a:pt x="185" y="44"/>
                    <a:pt x="184" y="46"/>
                    <a:pt x="180" y="46"/>
                  </a:cubicBezTo>
                  <a:cubicBezTo>
                    <a:pt x="180" y="46"/>
                    <a:pt x="180" y="47"/>
                    <a:pt x="180" y="47"/>
                  </a:cubicBezTo>
                  <a:cubicBezTo>
                    <a:pt x="180" y="48"/>
                    <a:pt x="180" y="48"/>
                    <a:pt x="180" y="48"/>
                  </a:cubicBezTo>
                  <a:cubicBezTo>
                    <a:pt x="181" y="50"/>
                    <a:pt x="182" y="52"/>
                    <a:pt x="181" y="54"/>
                  </a:cubicBezTo>
                  <a:cubicBezTo>
                    <a:pt x="181" y="58"/>
                    <a:pt x="181" y="58"/>
                    <a:pt x="181" y="58"/>
                  </a:cubicBezTo>
                  <a:cubicBezTo>
                    <a:pt x="179" y="54"/>
                    <a:pt x="179" y="54"/>
                    <a:pt x="179" y="54"/>
                  </a:cubicBezTo>
                  <a:cubicBezTo>
                    <a:pt x="179" y="54"/>
                    <a:pt x="179" y="54"/>
                    <a:pt x="179" y="54"/>
                  </a:cubicBezTo>
                  <a:cubicBezTo>
                    <a:pt x="179" y="53"/>
                    <a:pt x="179" y="53"/>
                    <a:pt x="179" y="53"/>
                  </a:cubicBezTo>
                  <a:cubicBezTo>
                    <a:pt x="179" y="53"/>
                    <a:pt x="178" y="53"/>
                    <a:pt x="178" y="54"/>
                  </a:cubicBezTo>
                  <a:cubicBezTo>
                    <a:pt x="177" y="54"/>
                    <a:pt x="177" y="54"/>
                    <a:pt x="177" y="54"/>
                  </a:cubicBezTo>
                  <a:cubicBezTo>
                    <a:pt x="177" y="53"/>
                    <a:pt x="177" y="53"/>
                    <a:pt x="177" y="53"/>
                  </a:cubicBezTo>
                  <a:cubicBezTo>
                    <a:pt x="177" y="52"/>
                    <a:pt x="176" y="52"/>
                    <a:pt x="176" y="52"/>
                  </a:cubicBezTo>
                  <a:cubicBezTo>
                    <a:pt x="176" y="52"/>
                    <a:pt x="176" y="51"/>
                    <a:pt x="176" y="51"/>
                  </a:cubicBezTo>
                  <a:cubicBezTo>
                    <a:pt x="174" y="50"/>
                    <a:pt x="174" y="50"/>
                    <a:pt x="174" y="50"/>
                  </a:cubicBezTo>
                  <a:cubicBezTo>
                    <a:pt x="176" y="49"/>
                    <a:pt x="176" y="49"/>
                    <a:pt x="176" y="49"/>
                  </a:cubicBezTo>
                  <a:cubicBezTo>
                    <a:pt x="177" y="49"/>
                    <a:pt x="177" y="47"/>
                    <a:pt x="177" y="45"/>
                  </a:cubicBezTo>
                  <a:cubicBezTo>
                    <a:pt x="176" y="46"/>
                    <a:pt x="176" y="46"/>
                    <a:pt x="176" y="46"/>
                  </a:cubicBezTo>
                  <a:cubicBezTo>
                    <a:pt x="174" y="48"/>
                    <a:pt x="174" y="48"/>
                    <a:pt x="174" y="48"/>
                  </a:cubicBezTo>
                  <a:cubicBezTo>
                    <a:pt x="174" y="49"/>
                    <a:pt x="174" y="49"/>
                    <a:pt x="174" y="50"/>
                  </a:cubicBezTo>
                  <a:cubicBezTo>
                    <a:pt x="173" y="50"/>
                    <a:pt x="173" y="50"/>
                    <a:pt x="172" y="50"/>
                  </a:cubicBezTo>
                  <a:cubicBezTo>
                    <a:pt x="172" y="50"/>
                    <a:pt x="172" y="50"/>
                    <a:pt x="172" y="50"/>
                  </a:cubicBezTo>
                  <a:cubicBezTo>
                    <a:pt x="171" y="51"/>
                    <a:pt x="171" y="51"/>
                    <a:pt x="171" y="51"/>
                  </a:cubicBezTo>
                  <a:cubicBezTo>
                    <a:pt x="172" y="50"/>
                    <a:pt x="172" y="50"/>
                    <a:pt x="172" y="50"/>
                  </a:cubicBezTo>
                  <a:cubicBezTo>
                    <a:pt x="171" y="50"/>
                    <a:pt x="171" y="50"/>
                    <a:pt x="170" y="50"/>
                  </a:cubicBezTo>
                  <a:cubicBezTo>
                    <a:pt x="168" y="49"/>
                    <a:pt x="168" y="49"/>
                    <a:pt x="168" y="49"/>
                  </a:cubicBezTo>
                  <a:cubicBezTo>
                    <a:pt x="163" y="48"/>
                    <a:pt x="160" y="48"/>
                    <a:pt x="154" y="50"/>
                  </a:cubicBezTo>
                  <a:cubicBezTo>
                    <a:pt x="152" y="50"/>
                    <a:pt x="151" y="48"/>
                    <a:pt x="149" y="46"/>
                  </a:cubicBezTo>
                  <a:cubicBezTo>
                    <a:pt x="149" y="46"/>
                    <a:pt x="149" y="46"/>
                    <a:pt x="149" y="45"/>
                  </a:cubicBezTo>
                  <a:cubicBezTo>
                    <a:pt x="149" y="45"/>
                    <a:pt x="149" y="45"/>
                    <a:pt x="149" y="45"/>
                  </a:cubicBezTo>
                  <a:cubicBezTo>
                    <a:pt x="149" y="45"/>
                    <a:pt x="148" y="45"/>
                    <a:pt x="147" y="45"/>
                  </a:cubicBezTo>
                  <a:cubicBezTo>
                    <a:pt x="147" y="45"/>
                    <a:pt x="146" y="45"/>
                    <a:pt x="145" y="45"/>
                  </a:cubicBezTo>
                  <a:cubicBezTo>
                    <a:pt x="144" y="45"/>
                    <a:pt x="144" y="45"/>
                    <a:pt x="143" y="45"/>
                  </a:cubicBezTo>
                  <a:cubicBezTo>
                    <a:pt x="142" y="46"/>
                    <a:pt x="142" y="46"/>
                    <a:pt x="142" y="46"/>
                  </a:cubicBezTo>
                  <a:cubicBezTo>
                    <a:pt x="142" y="44"/>
                    <a:pt x="142" y="44"/>
                    <a:pt x="142" y="44"/>
                  </a:cubicBezTo>
                  <a:cubicBezTo>
                    <a:pt x="143" y="43"/>
                    <a:pt x="142" y="43"/>
                    <a:pt x="140" y="42"/>
                  </a:cubicBezTo>
                  <a:cubicBezTo>
                    <a:pt x="140" y="42"/>
                    <a:pt x="140" y="42"/>
                    <a:pt x="139" y="42"/>
                  </a:cubicBezTo>
                  <a:cubicBezTo>
                    <a:pt x="139" y="41"/>
                    <a:pt x="139" y="41"/>
                    <a:pt x="139" y="41"/>
                  </a:cubicBezTo>
                  <a:cubicBezTo>
                    <a:pt x="139" y="40"/>
                    <a:pt x="139" y="40"/>
                    <a:pt x="139" y="40"/>
                  </a:cubicBezTo>
                  <a:cubicBezTo>
                    <a:pt x="139" y="40"/>
                    <a:pt x="139" y="40"/>
                    <a:pt x="139" y="40"/>
                  </a:cubicBezTo>
                  <a:cubicBezTo>
                    <a:pt x="138" y="42"/>
                    <a:pt x="138" y="43"/>
                    <a:pt x="136" y="44"/>
                  </a:cubicBezTo>
                  <a:cubicBezTo>
                    <a:pt x="136" y="44"/>
                    <a:pt x="136" y="44"/>
                    <a:pt x="136" y="44"/>
                  </a:cubicBezTo>
                  <a:cubicBezTo>
                    <a:pt x="136" y="44"/>
                    <a:pt x="136" y="44"/>
                    <a:pt x="136" y="44"/>
                  </a:cubicBezTo>
                  <a:cubicBezTo>
                    <a:pt x="136" y="44"/>
                    <a:pt x="136" y="44"/>
                    <a:pt x="135" y="45"/>
                  </a:cubicBezTo>
                  <a:cubicBezTo>
                    <a:pt x="133" y="45"/>
                    <a:pt x="133" y="46"/>
                    <a:pt x="133" y="46"/>
                  </a:cubicBezTo>
                  <a:cubicBezTo>
                    <a:pt x="133" y="46"/>
                    <a:pt x="133" y="46"/>
                    <a:pt x="133" y="47"/>
                  </a:cubicBezTo>
                  <a:cubicBezTo>
                    <a:pt x="132" y="48"/>
                    <a:pt x="132" y="48"/>
                    <a:pt x="132" y="48"/>
                  </a:cubicBezTo>
                  <a:cubicBezTo>
                    <a:pt x="131" y="49"/>
                    <a:pt x="131" y="49"/>
                    <a:pt x="132" y="50"/>
                  </a:cubicBezTo>
                  <a:cubicBezTo>
                    <a:pt x="133" y="52"/>
                    <a:pt x="133" y="52"/>
                    <a:pt x="133" y="52"/>
                  </a:cubicBezTo>
                  <a:cubicBezTo>
                    <a:pt x="134" y="53"/>
                    <a:pt x="134" y="54"/>
                    <a:pt x="134" y="55"/>
                  </a:cubicBezTo>
                  <a:cubicBezTo>
                    <a:pt x="134" y="55"/>
                    <a:pt x="134" y="56"/>
                    <a:pt x="134" y="56"/>
                  </a:cubicBezTo>
                  <a:cubicBezTo>
                    <a:pt x="135" y="58"/>
                    <a:pt x="135" y="58"/>
                    <a:pt x="135" y="58"/>
                  </a:cubicBezTo>
                  <a:cubicBezTo>
                    <a:pt x="133" y="58"/>
                    <a:pt x="133" y="58"/>
                    <a:pt x="133" y="58"/>
                  </a:cubicBezTo>
                  <a:cubicBezTo>
                    <a:pt x="133" y="57"/>
                    <a:pt x="132" y="58"/>
                    <a:pt x="132" y="58"/>
                  </a:cubicBezTo>
                  <a:cubicBezTo>
                    <a:pt x="132" y="58"/>
                    <a:pt x="132" y="58"/>
                    <a:pt x="132" y="58"/>
                  </a:cubicBezTo>
                  <a:cubicBezTo>
                    <a:pt x="133" y="62"/>
                    <a:pt x="133" y="62"/>
                    <a:pt x="133" y="62"/>
                  </a:cubicBezTo>
                  <a:cubicBezTo>
                    <a:pt x="127" y="54"/>
                    <a:pt x="127" y="54"/>
                    <a:pt x="127" y="54"/>
                  </a:cubicBezTo>
                  <a:cubicBezTo>
                    <a:pt x="129" y="54"/>
                    <a:pt x="129" y="54"/>
                    <a:pt x="129" y="54"/>
                  </a:cubicBezTo>
                  <a:cubicBezTo>
                    <a:pt x="129" y="54"/>
                    <a:pt x="129" y="54"/>
                    <a:pt x="129" y="54"/>
                  </a:cubicBezTo>
                  <a:cubicBezTo>
                    <a:pt x="129" y="54"/>
                    <a:pt x="129" y="54"/>
                    <a:pt x="130" y="54"/>
                  </a:cubicBezTo>
                  <a:cubicBezTo>
                    <a:pt x="130" y="54"/>
                    <a:pt x="130" y="54"/>
                    <a:pt x="130" y="54"/>
                  </a:cubicBezTo>
                  <a:cubicBezTo>
                    <a:pt x="130" y="53"/>
                    <a:pt x="129" y="53"/>
                    <a:pt x="129" y="53"/>
                  </a:cubicBezTo>
                  <a:cubicBezTo>
                    <a:pt x="128" y="53"/>
                    <a:pt x="128" y="52"/>
                    <a:pt x="127" y="52"/>
                  </a:cubicBezTo>
                  <a:cubicBezTo>
                    <a:pt x="126" y="52"/>
                    <a:pt x="126" y="52"/>
                    <a:pt x="126" y="52"/>
                  </a:cubicBezTo>
                  <a:cubicBezTo>
                    <a:pt x="126" y="50"/>
                    <a:pt x="126" y="49"/>
                    <a:pt x="125" y="49"/>
                  </a:cubicBezTo>
                  <a:cubicBezTo>
                    <a:pt x="124" y="49"/>
                    <a:pt x="122" y="48"/>
                    <a:pt x="122" y="46"/>
                  </a:cubicBezTo>
                  <a:cubicBezTo>
                    <a:pt x="113" y="51"/>
                    <a:pt x="107" y="51"/>
                    <a:pt x="100" y="47"/>
                  </a:cubicBezTo>
                  <a:cubicBezTo>
                    <a:pt x="99" y="46"/>
                    <a:pt x="99" y="46"/>
                    <a:pt x="99" y="46"/>
                  </a:cubicBezTo>
                  <a:cubicBezTo>
                    <a:pt x="100" y="46"/>
                    <a:pt x="100" y="46"/>
                    <a:pt x="100" y="46"/>
                  </a:cubicBezTo>
                  <a:cubicBezTo>
                    <a:pt x="100" y="45"/>
                    <a:pt x="101" y="45"/>
                    <a:pt x="101" y="44"/>
                  </a:cubicBezTo>
                  <a:cubicBezTo>
                    <a:pt x="101" y="44"/>
                    <a:pt x="101" y="44"/>
                    <a:pt x="101" y="43"/>
                  </a:cubicBezTo>
                  <a:cubicBezTo>
                    <a:pt x="96" y="42"/>
                    <a:pt x="96" y="42"/>
                    <a:pt x="96" y="42"/>
                  </a:cubicBezTo>
                  <a:cubicBezTo>
                    <a:pt x="106" y="42"/>
                    <a:pt x="106" y="42"/>
                    <a:pt x="106" y="42"/>
                  </a:cubicBezTo>
                  <a:cubicBezTo>
                    <a:pt x="105" y="39"/>
                    <a:pt x="103" y="37"/>
                    <a:pt x="100" y="36"/>
                  </a:cubicBezTo>
                  <a:cubicBezTo>
                    <a:pt x="100" y="36"/>
                    <a:pt x="100" y="36"/>
                    <a:pt x="100" y="36"/>
                  </a:cubicBezTo>
                  <a:cubicBezTo>
                    <a:pt x="102" y="39"/>
                    <a:pt x="102" y="39"/>
                    <a:pt x="102" y="39"/>
                  </a:cubicBezTo>
                  <a:cubicBezTo>
                    <a:pt x="98" y="38"/>
                    <a:pt x="98" y="38"/>
                    <a:pt x="98" y="38"/>
                  </a:cubicBezTo>
                  <a:cubicBezTo>
                    <a:pt x="92" y="36"/>
                    <a:pt x="86" y="34"/>
                    <a:pt x="80" y="30"/>
                  </a:cubicBezTo>
                  <a:cubicBezTo>
                    <a:pt x="80" y="30"/>
                    <a:pt x="80" y="30"/>
                    <a:pt x="80" y="30"/>
                  </a:cubicBezTo>
                  <a:cubicBezTo>
                    <a:pt x="78" y="28"/>
                    <a:pt x="74" y="26"/>
                    <a:pt x="72" y="27"/>
                  </a:cubicBezTo>
                  <a:cubicBezTo>
                    <a:pt x="72" y="27"/>
                    <a:pt x="72" y="28"/>
                    <a:pt x="72" y="29"/>
                  </a:cubicBezTo>
                  <a:cubicBezTo>
                    <a:pt x="71" y="30"/>
                    <a:pt x="71" y="31"/>
                    <a:pt x="70" y="32"/>
                  </a:cubicBezTo>
                  <a:cubicBezTo>
                    <a:pt x="70" y="32"/>
                    <a:pt x="69" y="32"/>
                    <a:pt x="67" y="32"/>
                  </a:cubicBezTo>
                  <a:cubicBezTo>
                    <a:pt x="66" y="32"/>
                    <a:pt x="66" y="32"/>
                    <a:pt x="66" y="32"/>
                  </a:cubicBezTo>
                  <a:cubicBezTo>
                    <a:pt x="66" y="32"/>
                    <a:pt x="66" y="32"/>
                    <a:pt x="66" y="32"/>
                  </a:cubicBezTo>
                  <a:cubicBezTo>
                    <a:pt x="64" y="32"/>
                    <a:pt x="64" y="32"/>
                    <a:pt x="64" y="32"/>
                  </a:cubicBezTo>
                  <a:cubicBezTo>
                    <a:pt x="65" y="31"/>
                    <a:pt x="65" y="31"/>
                    <a:pt x="65" y="31"/>
                  </a:cubicBezTo>
                  <a:cubicBezTo>
                    <a:pt x="65" y="30"/>
                    <a:pt x="66" y="29"/>
                    <a:pt x="66" y="28"/>
                  </a:cubicBezTo>
                  <a:cubicBezTo>
                    <a:pt x="66" y="28"/>
                    <a:pt x="65" y="28"/>
                    <a:pt x="65" y="27"/>
                  </a:cubicBezTo>
                  <a:cubicBezTo>
                    <a:pt x="65" y="27"/>
                    <a:pt x="65" y="26"/>
                    <a:pt x="65" y="25"/>
                  </a:cubicBezTo>
                  <a:cubicBezTo>
                    <a:pt x="64" y="25"/>
                    <a:pt x="64" y="26"/>
                    <a:pt x="63" y="27"/>
                  </a:cubicBezTo>
                  <a:cubicBezTo>
                    <a:pt x="63" y="28"/>
                    <a:pt x="63" y="28"/>
                    <a:pt x="64" y="28"/>
                  </a:cubicBezTo>
                  <a:cubicBezTo>
                    <a:pt x="65" y="29"/>
                    <a:pt x="65" y="29"/>
                    <a:pt x="65" y="29"/>
                  </a:cubicBezTo>
                  <a:cubicBezTo>
                    <a:pt x="64" y="30"/>
                    <a:pt x="64" y="30"/>
                    <a:pt x="64" y="30"/>
                  </a:cubicBezTo>
                  <a:cubicBezTo>
                    <a:pt x="61" y="33"/>
                    <a:pt x="57" y="31"/>
                    <a:pt x="56" y="27"/>
                  </a:cubicBezTo>
                  <a:cubicBezTo>
                    <a:pt x="55" y="25"/>
                    <a:pt x="55" y="23"/>
                    <a:pt x="54" y="22"/>
                  </a:cubicBezTo>
                  <a:cubicBezTo>
                    <a:pt x="43" y="34"/>
                    <a:pt x="43" y="34"/>
                    <a:pt x="43" y="34"/>
                  </a:cubicBezTo>
                  <a:cubicBezTo>
                    <a:pt x="47" y="27"/>
                    <a:pt x="47" y="27"/>
                    <a:pt x="47" y="27"/>
                  </a:cubicBezTo>
                  <a:cubicBezTo>
                    <a:pt x="47" y="27"/>
                    <a:pt x="47" y="27"/>
                    <a:pt x="47" y="27"/>
                  </a:cubicBezTo>
                  <a:cubicBezTo>
                    <a:pt x="44" y="28"/>
                    <a:pt x="43" y="30"/>
                    <a:pt x="41" y="33"/>
                  </a:cubicBezTo>
                  <a:cubicBezTo>
                    <a:pt x="37" y="40"/>
                    <a:pt x="37" y="40"/>
                    <a:pt x="37" y="40"/>
                  </a:cubicBezTo>
                  <a:cubicBezTo>
                    <a:pt x="39" y="33"/>
                    <a:pt x="39" y="33"/>
                    <a:pt x="39" y="33"/>
                  </a:cubicBezTo>
                  <a:cubicBezTo>
                    <a:pt x="39" y="32"/>
                    <a:pt x="39" y="32"/>
                    <a:pt x="39" y="31"/>
                  </a:cubicBezTo>
                  <a:cubicBezTo>
                    <a:pt x="38" y="32"/>
                    <a:pt x="37" y="33"/>
                    <a:pt x="35" y="33"/>
                  </a:cubicBezTo>
                  <a:cubicBezTo>
                    <a:pt x="28" y="38"/>
                    <a:pt x="28" y="38"/>
                    <a:pt x="28" y="38"/>
                  </a:cubicBezTo>
                  <a:cubicBezTo>
                    <a:pt x="28" y="38"/>
                    <a:pt x="29" y="39"/>
                    <a:pt x="29" y="40"/>
                  </a:cubicBezTo>
                  <a:cubicBezTo>
                    <a:pt x="28" y="42"/>
                    <a:pt x="28" y="42"/>
                    <a:pt x="28" y="42"/>
                  </a:cubicBezTo>
                  <a:cubicBezTo>
                    <a:pt x="27" y="40"/>
                    <a:pt x="27" y="40"/>
                    <a:pt x="27" y="40"/>
                  </a:cubicBezTo>
                  <a:cubicBezTo>
                    <a:pt x="27" y="40"/>
                    <a:pt x="26" y="40"/>
                    <a:pt x="26" y="39"/>
                  </a:cubicBezTo>
                  <a:cubicBezTo>
                    <a:pt x="25" y="38"/>
                    <a:pt x="25" y="38"/>
                    <a:pt x="24" y="37"/>
                  </a:cubicBezTo>
                  <a:cubicBezTo>
                    <a:pt x="24" y="38"/>
                    <a:pt x="25" y="38"/>
                    <a:pt x="25" y="38"/>
                  </a:cubicBezTo>
                  <a:cubicBezTo>
                    <a:pt x="26" y="39"/>
                    <a:pt x="26" y="39"/>
                    <a:pt x="26" y="39"/>
                  </a:cubicBezTo>
                  <a:cubicBezTo>
                    <a:pt x="24" y="40"/>
                    <a:pt x="24" y="40"/>
                    <a:pt x="24" y="40"/>
                  </a:cubicBezTo>
                  <a:cubicBezTo>
                    <a:pt x="22" y="40"/>
                    <a:pt x="21" y="39"/>
                    <a:pt x="19" y="38"/>
                  </a:cubicBezTo>
                  <a:cubicBezTo>
                    <a:pt x="19" y="37"/>
                    <a:pt x="19" y="37"/>
                    <a:pt x="18" y="37"/>
                  </a:cubicBezTo>
                  <a:cubicBezTo>
                    <a:pt x="18" y="37"/>
                    <a:pt x="17" y="37"/>
                    <a:pt x="17" y="37"/>
                  </a:cubicBezTo>
                  <a:cubicBezTo>
                    <a:pt x="16" y="37"/>
                    <a:pt x="16" y="37"/>
                    <a:pt x="16" y="37"/>
                  </a:cubicBezTo>
                  <a:cubicBezTo>
                    <a:pt x="15" y="37"/>
                    <a:pt x="14" y="37"/>
                    <a:pt x="13" y="36"/>
                  </a:cubicBezTo>
                  <a:cubicBezTo>
                    <a:pt x="9" y="31"/>
                    <a:pt x="7" y="30"/>
                    <a:pt x="2" y="28"/>
                  </a:cubicBezTo>
                  <a:cubicBezTo>
                    <a:pt x="2" y="109"/>
                    <a:pt x="2" y="109"/>
                    <a:pt x="2" y="109"/>
                  </a:cubicBezTo>
                  <a:cubicBezTo>
                    <a:pt x="2" y="111"/>
                    <a:pt x="2" y="114"/>
                    <a:pt x="3" y="115"/>
                  </a:cubicBezTo>
                  <a:cubicBezTo>
                    <a:pt x="3" y="116"/>
                    <a:pt x="3" y="116"/>
                    <a:pt x="4" y="116"/>
                  </a:cubicBezTo>
                  <a:cubicBezTo>
                    <a:pt x="5" y="116"/>
                    <a:pt x="6" y="115"/>
                    <a:pt x="8" y="114"/>
                  </a:cubicBezTo>
                  <a:cubicBezTo>
                    <a:pt x="10" y="113"/>
                    <a:pt x="10" y="113"/>
                    <a:pt x="10" y="113"/>
                  </a:cubicBezTo>
                  <a:cubicBezTo>
                    <a:pt x="9" y="116"/>
                    <a:pt x="9" y="116"/>
                    <a:pt x="9" y="116"/>
                  </a:cubicBezTo>
                  <a:cubicBezTo>
                    <a:pt x="8" y="117"/>
                    <a:pt x="10" y="119"/>
                    <a:pt x="12" y="121"/>
                  </a:cubicBezTo>
                  <a:cubicBezTo>
                    <a:pt x="13" y="122"/>
                    <a:pt x="14" y="124"/>
                    <a:pt x="15" y="125"/>
                  </a:cubicBezTo>
                  <a:cubicBezTo>
                    <a:pt x="16" y="124"/>
                    <a:pt x="17" y="124"/>
                    <a:pt x="17" y="123"/>
                  </a:cubicBezTo>
                  <a:cubicBezTo>
                    <a:pt x="18" y="122"/>
                    <a:pt x="19" y="120"/>
                    <a:pt x="21" y="120"/>
                  </a:cubicBezTo>
                  <a:cubicBezTo>
                    <a:pt x="21" y="119"/>
                    <a:pt x="22" y="119"/>
                    <a:pt x="22" y="119"/>
                  </a:cubicBezTo>
                  <a:close/>
                  <a:moveTo>
                    <a:pt x="203" y="69"/>
                  </a:moveTo>
                  <a:cubicBezTo>
                    <a:pt x="203" y="69"/>
                    <a:pt x="204" y="70"/>
                    <a:pt x="205" y="71"/>
                  </a:cubicBezTo>
                  <a:cubicBezTo>
                    <a:pt x="205" y="71"/>
                    <a:pt x="207" y="72"/>
                    <a:pt x="208" y="72"/>
                  </a:cubicBezTo>
                  <a:cubicBezTo>
                    <a:pt x="208" y="72"/>
                    <a:pt x="207" y="71"/>
                    <a:pt x="207" y="71"/>
                  </a:cubicBezTo>
                  <a:cubicBezTo>
                    <a:pt x="207" y="70"/>
                    <a:pt x="206" y="70"/>
                    <a:pt x="206" y="70"/>
                  </a:cubicBezTo>
                  <a:cubicBezTo>
                    <a:pt x="205" y="69"/>
                    <a:pt x="204" y="69"/>
                    <a:pt x="203" y="69"/>
                  </a:cubicBezTo>
                  <a:close/>
                  <a:moveTo>
                    <a:pt x="130" y="56"/>
                  </a:moveTo>
                  <a:cubicBezTo>
                    <a:pt x="131" y="56"/>
                    <a:pt x="131" y="56"/>
                    <a:pt x="131" y="56"/>
                  </a:cubicBezTo>
                  <a:cubicBezTo>
                    <a:pt x="131" y="56"/>
                    <a:pt x="132" y="56"/>
                    <a:pt x="132" y="56"/>
                  </a:cubicBezTo>
                  <a:cubicBezTo>
                    <a:pt x="132" y="56"/>
                    <a:pt x="132" y="55"/>
                    <a:pt x="132" y="55"/>
                  </a:cubicBezTo>
                  <a:cubicBezTo>
                    <a:pt x="131" y="55"/>
                    <a:pt x="131" y="55"/>
                    <a:pt x="131" y="55"/>
                  </a:cubicBezTo>
                  <a:cubicBezTo>
                    <a:pt x="131" y="55"/>
                    <a:pt x="131" y="55"/>
                    <a:pt x="130" y="56"/>
                  </a:cubicBezTo>
                  <a:close/>
                  <a:moveTo>
                    <a:pt x="178" y="50"/>
                  </a:moveTo>
                  <a:cubicBezTo>
                    <a:pt x="178" y="51"/>
                    <a:pt x="178" y="51"/>
                    <a:pt x="178" y="51"/>
                  </a:cubicBezTo>
                  <a:cubicBezTo>
                    <a:pt x="178" y="51"/>
                    <a:pt x="178" y="51"/>
                    <a:pt x="178" y="51"/>
                  </a:cubicBezTo>
                  <a:cubicBezTo>
                    <a:pt x="179" y="51"/>
                    <a:pt x="179" y="51"/>
                    <a:pt x="179" y="51"/>
                  </a:cubicBezTo>
                  <a:cubicBezTo>
                    <a:pt x="179" y="51"/>
                    <a:pt x="179" y="51"/>
                    <a:pt x="179" y="51"/>
                  </a:cubicBezTo>
                  <a:cubicBezTo>
                    <a:pt x="179" y="50"/>
                    <a:pt x="179" y="50"/>
                    <a:pt x="179" y="49"/>
                  </a:cubicBezTo>
                  <a:cubicBezTo>
                    <a:pt x="178" y="49"/>
                    <a:pt x="178" y="49"/>
                    <a:pt x="178" y="49"/>
                  </a:cubicBezTo>
                  <a:cubicBezTo>
                    <a:pt x="178" y="49"/>
                    <a:pt x="178" y="50"/>
                    <a:pt x="178" y="50"/>
                  </a:cubicBezTo>
                  <a:close/>
                  <a:moveTo>
                    <a:pt x="169" y="42"/>
                  </a:moveTo>
                  <a:cubicBezTo>
                    <a:pt x="169" y="42"/>
                    <a:pt x="169" y="43"/>
                    <a:pt x="169" y="43"/>
                  </a:cubicBezTo>
                  <a:cubicBezTo>
                    <a:pt x="170" y="46"/>
                    <a:pt x="171" y="46"/>
                    <a:pt x="173" y="46"/>
                  </a:cubicBezTo>
                  <a:cubicBezTo>
                    <a:pt x="174" y="45"/>
                    <a:pt x="174" y="45"/>
                    <a:pt x="174" y="45"/>
                  </a:cubicBezTo>
                  <a:cubicBezTo>
                    <a:pt x="174" y="46"/>
                    <a:pt x="174" y="46"/>
                    <a:pt x="174" y="46"/>
                  </a:cubicBezTo>
                  <a:cubicBezTo>
                    <a:pt x="174" y="45"/>
                    <a:pt x="174" y="45"/>
                    <a:pt x="174" y="45"/>
                  </a:cubicBezTo>
                  <a:cubicBezTo>
                    <a:pt x="174" y="45"/>
                    <a:pt x="174" y="44"/>
                    <a:pt x="174" y="44"/>
                  </a:cubicBezTo>
                  <a:cubicBezTo>
                    <a:pt x="174" y="44"/>
                    <a:pt x="174" y="44"/>
                    <a:pt x="174" y="44"/>
                  </a:cubicBezTo>
                  <a:cubicBezTo>
                    <a:pt x="173" y="43"/>
                    <a:pt x="173" y="42"/>
                    <a:pt x="173" y="42"/>
                  </a:cubicBezTo>
                  <a:cubicBezTo>
                    <a:pt x="173" y="41"/>
                    <a:pt x="172" y="41"/>
                    <a:pt x="172" y="41"/>
                  </a:cubicBezTo>
                  <a:cubicBezTo>
                    <a:pt x="171" y="41"/>
                    <a:pt x="170" y="42"/>
                    <a:pt x="169" y="42"/>
                  </a:cubicBezTo>
                  <a:cubicBezTo>
                    <a:pt x="169" y="42"/>
                    <a:pt x="169" y="42"/>
                    <a:pt x="169" y="42"/>
                  </a:cubicBezTo>
                  <a:close/>
                  <a:moveTo>
                    <a:pt x="137" y="36"/>
                  </a:moveTo>
                  <a:cubicBezTo>
                    <a:pt x="137" y="36"/>
                    <a:pt x="136" y="37"/>
                    <a:pt x="135" y="37"/>
                  </a:cubicBezTo>
                  <a:cubicBezTo>
                    <a:pt x="134" y="38"/>
                    <a:pt x="134" y="38"/>
                    <a:pt x="134" y="38"/>
                  </a:cubicBezTo>
                  <a:cubicBezTo>
                    <a:pt x="134" y="38"/>
                    <a:pt x="133" y="38"/>
                    <a:pt x="133" y="38"/>
                  </a:cubicBezTo>
                  <a:cubicBezTo>
                    <a:pt x="131" y="39"/>
                    <a:pt x="130" y="39"/>
                    <a:pt x="129" y="41"/>
                  </a:cubicBezTo>
                  <a:cubicBezTo>
                    <a:pt x="129" y="41"/>
                    <a:pt x="129" y="42"/>
                    <a:pt x="129" y="42"/>
                  </a:cubicBezTo>
                  <a:cubicBezTo>
                    <a:pt x="129" y="42"/>
                    <a:pt x="129" y="42"/>
                    <a:pt x="129" y="42"/>
                  </a:cubicBezTo>
                  <a:cubicBezTo>
                    <a:pt x="130" y="42"/>
                    <a:pt x="130" y="42"/>
                    <a:pt x="130" y="42"/>
                  </a:cubicBezTo>
                  <a:cubicBezTo>
                    <a:pt x="131" y="41"/>
                    <a:pt x="133" y="41"/>
                    <a:pt x="135" y="41"/>
                  </a:cubicBezTo>
                  <a:cubicBezTo>
                    <a:pt x="135" y="41"/>
                    <a:pt x="135" y="41"/>
                    <a:pt x="134" y="41"/>
                  </a:cubicBezTo>
                  <a:cubicBezTo>
                    <a:pt x="134" y="39"/>
                    <a:pt x="134" y="39"/>
                    <a:pt x="134" y="39"/>
                  </a:cubicBezTo>
                  <a:cubicBezTo>
                    <a:pt x="135" y="39"/>
                    <a:pt x="135" y="39"/>
                    <a:pt x="135" y="39"/>
                  </a:cubicBezTo>
                  <a:cubicBezTo>
                    <a:pt x="135" y="39"/>
                    <a:pt x="135" y="39"/>
                    <a:pt x="136" y="39"/>
                  </a:cubicBezTo>
                  <a:cubicBezTo>
                    <a:pt x="136" y="38"/>
                    <a:pt x="137" y="38"/>
                    <a:pt x="139" y="38"/>
                  </a:cubicBezTo>
                  <a:cubicBezTo>
                    <a:pt x="139" y="37"/>
                    <a:pt x="139" y="37"/>
                    <a:pt x="139" y="37"/>
                  </a:cubicBezTo>
                  <a:cubicBezTo>
                    <a:pt x="138" y="36"/>
                    <a:pt x="138" y="36"/>
                    <a:pt x="137" y="36"/>
                  </a:cubicBezTo>
                  <a:close/>
                  <a:moveTo>
                    <a:pt x="45" y="22"/>
                  </a:moveTo>
                  <a:cubicBezTo>
                    <a:pt x="31" y="31"/>
                    <a:pt x="31" y="31"/>
                    <a:pt x="31" y="31"/>
                  </a:cubicBezTo>
                  <a:cubicBezTo>
                    <a:pt x="30" y="32"/>
                    <a:pt x="29" y="33"/>
                    <a:pt x="27" y="35"/>
                  </a:cubicBezTo>
                  <a:cubicBezTo>
                    <a:pt x="27" y="35"/>
                    <a:pt x="27" y="36"/>
                    <a:pt x="28" y="36"/>
                  </a:cubicBezTo>
                  <a:cubicBezTo>
                    <a:pt x="28" y="37"/>
                    <a:pt x="28" y="37"/>
                    <a:pt x="28" y="37"/>
                  </a:cubicBezTo>
                  <a:cubicBezTo>
                    <a:pt x="35" y="29"/>
                    <a:pt x="35" y="29"/>
                    <a:pt x="35" y="29"/>
                  </a:cubicBezTo>
                  <a:cubicBezTo>
                    <a:pt x="36" y="28"/>
                    <a:pt x="37" y="28"/>
                    <a:pt x="38" y="28"/>
                  </a:cubicBezTo>
                  <a:cubicBezTo>
                    <a:pt x="39" y="28"/>
                    <a:pt x="39" y="28"/>
                    <a:pt x="39" y="28"/>
                  </a:cubicBezTo>
                  <a:cubicBezTo>
                    <a:pt x="39" y="28"/>
                    <a:pt x="40" y="28"/>
                    <a:pt x="40" y="28"/>
                  </a:cubicBezTo>
                  <a:cubicBezTo>
                    <a:pt x="42" y="27"/>
                    <a:pt x="44" y="25"/>
                    <a:pt x="45" y="23"/>
                  </a:cubicBezTo>
                  <a:cubicBezTo>
                    <a:pt x="45" y="23"/>
                    <a:pt x="45" y="23"/>
                    <a:pt x="45" y="22"/>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09" name="Freeform 720"/>
            <p:cNvSpPr/>
            <p:nvPr/>
          </p:nvSpPr>
          <p:spPr bwMode="auto">
            <a:xfrm>
              <a:off x="3081338" y="1896889"/>
              <a:ext cx="855663" cy="374650"/>
            </a:xfrm>
            <a:custGeom>
              <a:avLst/>
              <a:gdLst>
                <a:gd name="T0" fmla="*/ 17 w 313"/>
                <a:gd name="T1" fmla="*/ 51 h 137"/>
                <a:gd name="T2" fmla="*/ 21 w 313"/>
                <a:gd name="T3" fmla="*/ 69 h 137"/>
                <a:gd name="T4" fmla="*/ 25 w 313"/>
                <a:gd name="T5" fmla="*/ 75 h 137"/>
                <a:gd name="T6" fmla="*/ 28 w 313"/>
                <a:gd name="T7" fmla="*/ 81 h 137"/>
                <a:gd name="T8" fmla="*/ 26 w 313"/>
                <a:gd name="T9" fmla="*/ 83 h 137"/>
                <a:gd name="T10" fmla="*/ 32 w 313"/>
                <a:gd name="T11" fmla="*/ 87 h 137"/>
                <a:gd name="T12" fmla="*/ 42 w 313"/>
                <a:gd name="T13" fmla="*/ 94 h 137"/>
                <a:gd name="T14" fmla="*/ 45 w 313"/>
                <a:gd name="T15" fmla="*/ 96 h 137"/>
                <a:gd name="T16" fmla="*/ 139 w 313"/>
                <a:gd name="T17" fmla="*/ 97 h 137"/>
                <a:gd name="T18" fmla="*/ 167 w 313"/>
                <a:gd name="T19" fmla="*/ 101 h 137"/>
                <a:gd name="T20" fmla="*/ 181 w 313"/>
                <a:gd name="T21" fmla="*/ 98 h 137"/>
                <a:gd name="T22" fmla="*/ 186 w 313"/>
                <a:gd name="T23" fmla="*/ 98 h 137"/>
                <a:gd name="T24" fmla="*/ 197 w 313"/>
                <a:gd name="T25" fmla="*/ 111 h 137"/>
                <a:gd name="T26" fmla="*/ 213 w 313"/>
                <a:gd name="T27" fmla="*/ 120 h 137"/>
                <a:gd name="T28" fmla="*/ 207 w 313"/>
                <a:gd name="T29" fmla="*/ 118 h 137"/>
                <a:gd name="T30" fmla="*/ 201 w 313"/>
                <a:gd name="T31" fmla="*/ 136 h 137"/>
                <a:gd name="T32" fmla="*/ 218 w 313"/>
                <a:gd name="T33" fmla="*/ 132 h 137"/>
                <a:gd name="T34" fmla="*/ 225 w 313"/>
                <a:gd name="T35" fmla="*/ 124 h 137"/>
                <a:gd name="T36" fmla="*/ 251 w 313"/>
                <a:gd name="T37" fmla="*/ 116 h 137"/>
                <a:gd name="T38" fmla="*/ 262 w 313"/>
                <a:gd name="T39" fmla="*/ 116 h 137"/>
                <a:gd name="T40" fmla="*/ 275 w 313"/>
                <a:gd name="T41" fmla="*/ 115 h 137"/>
                <a:gd name="T42" fmla="*/ 268 w 313"/>
                <a:gd name="T43" fmla="*/ 122 h 137"/>
                <a:gd name="T44" fmla="*/ 278 w 313"/>
                <a:gd name="T45" fmla="*/ 122 h 137"/>
                <a:gd name="T46" fmla="*/ 277 w 313"/>
                <a:gd name="T47" fmla="*/ 114 h 137"/>
                <a:gd name="T48" fmla="*/ 272 w 313"/>
                <a:gd name="T49" fmla="*/ 103 h 137"/>
                <a:gd name="T50" fmla="*/ 276 w 313"/>
                <a:gd name="T51" fmla="*/ 99 h 137"/>
                <a:gd name="T52" fmla="*/ 249 w 313"/>
                <a:gd name="T53" fmla="*/ 109 h 137"/>
                <a:gd name="T54" fmla="*/ 264 w 313"/>
                <a:gd name="T55" fmla="*/ 94 h 137"/>
                <a:gd name="T56" fmla="*/ 292 w 313"/>
                <a:gd name="T57" fmla="*/ 88 h 137"/>
                <a:gd name="T58" fmla="*/ 309 w 313"/>
                <a:gd name="T59" fmla="*/ 76 h 137"/>
                <a:gd name="T60" fmla="*/ 309 w 313"/>
                <a:gd name="T61" fmla="*/ 71 h 137"/>
                <a:gd name="T62" fmla="*/ 303 w 313"/>
                <a:gd name="T63" fmla="*/ 64 h 137"/>
                <a:gd name="T64" fmla="*/ 291 w 313"/>
                <a:gd name="T65" fmla="*/ 70 h 137"/>
                <a:gd name="T66" fmla="*/ 297 w 313"/>
                <a:gd name="T67" fmla="*/ 64 h 137"/>
                <a:gd name="T68" fmla="*/ 300 w 313"/>
                <a:gd name="T69" fmla="*/ 59 h 137"/>
                <a:gd name="T70" fmla="*/ 290 w 313"/>
                <a:gd name="T71" fmla="*/ 57 h 137"/>
                <a:gd name="T72" fmla="*/ 285 w 313"/>
                <a:gd name="T73" fmla="*/ 47 h 137"/>
                <a:gd name="T74" fmla="*/ 283 w 313"/>
                <a:gd name="T75" fmla="*/ 46 h 137"/>
                <a:gd name="T76" fmla="*/ 285 w 313"/>
                <a:gd name="T77" fmla="*/ 40 h 137"/>
                <a:gd name="T78" fmla="*/ 282 w 313"/>
                <a:gd name="T79" fmla="*/ 34 h 137"/>
                <a:gd name="T80" fmla="*/ 280 w 313"/>
                <a:gd name="T81" fmla="*/ 29 h 137"/>
                <a:gd name="T82" fmla="*/ 277 w 313"/>
                <a:gd name="T83" fmla="*/ 27 h 137"/>
                <a:gd name="T84" fmla="*/ 270 w 313"/>
                <a:gd name="T85" fmla="*/ 24 h 137"/>
                <a:gd name="T86" fmla="*/ 268 w 313"/>
                <a:gd name="T87" fmla="*/ 30 h 137"/>
                <a:gd name="T88" fmla="*/ 262 w 313"/>
                <a:gd name="T89" fmla="*/ 36 h 137"/>
                <a:gd name="T90" fmla="*/ 261 w 313"/>
                <a:gd name="T91" fmla="*/ 33 h 137"/>
                <a:gd name="T92" fmla="*/ 251 w 313"/>
                <a:gd name="T93" fmla="*/ 32 h 137"/>
                <a:gd name="T94" fmla="*/ 256 w 313"/>
                <a:gd name="T95" fmla="*/ 27 h 137"/>
                <a:gd name="T96" fmla="*/ 255 w 313"/>
                <a:gd name="T97" fmla="*/ 21 h 137"/>
                <a:gd name="T98" fmla="*/ 247 w 313"/>
                <a:gd name="T99" fmla="*/ 9 h 137"/>
                <a:gd name="T100" fmla="*/ 242 w 313"/>
                <a:gd name="T101" fmla="*/ 7 h 137"/>
                <a:gd name="T102" fmla="*/ 222 w 313"/>
                <a:gd name="T103" fmla="*/ 2 h 137"/>
                <a:gd name="T104" fmla="*/ 223 w 313"/>
                <a:gd name="T105" fmla="*/ 16 h 137"/>
                <a:gd name="T106" fmla="*/ 225 w 313"/>
                <a:gd name="T107" fmla="*/ 25 h 137"/>
                <a:gd name="T108" fmla="*/ 223 w 313"/>
                <a:gd name="T109" fmla="*/ 35 h 137"/>
                <a:gd name="T110" fmla="*/ 229 w 313"/>
                <a:gd name="T111" fmla="*/ 50 h 137"/>
                <a:gd name="T112" fmla="*/ 218 w 313"/>
                <a:gd name="T113" fmla="*/ 69 h 137"/>
                <a:gd name="T114" fmla="*/ 218 w 313"/>
                <a:gd name="T115" fmla="*/ 83 h 137"/>
                <a:gd name="T116" fmla="*/ 205 w 313"/>
                <a:gd name="T117" fmla="*/ 78 h 137"/>
                <a:gd name="T118" fmla="*/ 199 w 313"/>
                <a:gd name="T119" fmla="*/ 57 h 137"/>
                <a:gd name="T120" fmla="*/ 181 w 313"/>
                <a:gd name="T121" fmla="*/ 48 h 137"/>
                <a:gd name="T122" fmla="*/ 163 w 313"/>
                <a:gd name="T123" fmla="*/ 36 h 137"/>
                <a:gd name="T124" fmla="*/ 135 w 313"/>
                <a:gd name="T125" fmla="*/ 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137">
                  <a:moveTo>
                    <a:pt x="0" y="31"/>
                  </a:moveTo>
                  <a:cubicBezTo>
                    <a:pt x="6" y="33"/>
                    <a:pt x="6" y="43"/>
                    <a:pt x="10" y="47"/>
                  </a:cubicBezTo>
                  <a:cubicBezTo>
                    <a:pt x="11" y="49"/>
                    <a:pt x="16" y="49"/>
                    <a:pt x="17" y="51"/>
                  </a:cubicBezTo>
                  <a:cubicBezTo>
                    <a:pt x="18" y="53"/>
                    <a:pt x="17" y="58"/>
                    <a:pt x="17" y="61"/>
                  </a:cubicBezTo>
                  <a:cubicBezTo>
                    <a:pt x="13" y="62"/>
                    <a:pt x="18" y="63"/>
                    <a:pt x="17" y="65"/>
                  </a:cubicBezTo>
                  <a:cubicBezTo>
                    <a:pt x="17" y="66"/>
                    <a:pt x="19" y="69"/>
                    <a:pt x="21" y="69"/>
                  </a:cubicBezTo>
                  <a:cubicBezTo>
                    <a:pt x="20" y="71"/>
                    <a:pt x="21" y="76"/>
                    <a:pt x="24" y="75"/>
                  </a:cubicBezTo>
                  <a:cubicBezTo>
                    <a:pt x="24" y="75"/>
                    <a:pt x="24" y="75"/>
                    <a:pt x="24" y="76"/>
                  </a:cubicBezTo>
                  <a:cubicBezTo>
                    <a:pt x="24" y="76"/>
                    <a:pt x="25" y="76"/>
                    <a:pt x="25" y="75"/>
                  </a:cubicBezTo>
                  <a:cubicBezTo>
                    <a:pt x="26" y="77"/>
                    <a:pt x="26" y="79"/>
                    <a:pt x="26" y="80"/>
                  </a:cubicBezTo>
                  <a:cubicBezTo>
                    <a:pt x="26" y="80"/>
                    <a:pt x="27" y="80"/>
                    <a:pt x="27" y="80"/>
                  </a:cubicBezTo>
                  <a:cubicBezTo>
                    <a:pt x="28" y="80"/>
                    <a:pt x="28" y="81"/>
                    <a:pt x="28" y="81"/>
                  </a:cubicBezTo>
                  <a:cubicBezTo>
                    <a:pt x="27" y="81"/>
                    <a:pt x="27" y="82"/>
                    <a:pt x="26" y="82"/>
                  </a:cubicBezTo>
                  <a:cubicBezTo>
                    <a:pt x="27" y="82"/>
                    <a:pt x="27" y="82"/>
                    <a:pt x="27" y="82"/>
                  </a:cubicBezTo>
                  <a:cubicBezTo>
                    <a:pt x="27" y="83"/>
                    <a:pt x="27" y="83"/>
                    <a:pt x="26" y="83"/>
                  </a:cubicBezTo>
                  <a:cubicBezTo>
                    <a:pt x="27" y="85"/>
                    <a:pt x="30" y="85"/>
                    <a:pt x="32" y="84"/>
                  </a:cubicBezTo>
                  <a:cubicBezTo>
                    <a:pt x="32" y="85"/>
                    <a:pt x="33" y="86"/>
                    <a:pt x="33" y="86"/>
                  </a:cubicBezTo>
                  <a:cubicBezTo>
                    <a:pt x="33" y="87"/>
                    <a:pt x="33" y="87"/>
                    <a:pt x="32" y="87"/>
                  </a:cubicBezTo>
                  <a:cubicBezTo>
                    <a:pt x="34" y="88"/>
                    <a:pt x="36" y="88"/>
                    <a:pt x="38" y="88"/>
                  </a:cubicBezTo>
                  <a:cubicBezTo>
                    <a:pt x="37" y="91"/>
                    <a:pt x="41" y="93"/>
                    <a:pt x="41" y="90"/>
                  </a:cubicBezTo>
                  <a:cubicBezTo>
                    <a:pt x="42" y="91"/>
                    <a:pt x="42" y="93"/>
                    <a:pt x="42" y="94"/>
                  </a:cubicBezTo>
                  <a:cubicBezTo>
                    <a:pt x="43" y="93"/>
                    <a:pt x="44" y="93"/>
                    <a:pt x="44" y="92"/>
                  </a:cubicBezTo>
                  <a:cubicBezTo>
                    <a:pt x="43" y="95"/>
                    <a:pt x="44" y="96"/>
                    <a:pt x="46" y="95"/>
                  </a:cubicBezTo>
                  <a:cubicBezTo>
                    <a:pt x="46" y="95"/>
                    <a:pt x="45" y="96"/>
                    <a:pt x="45" y="96"/>
                  </a:cubicBezTo>
                  <a:cubicBezTo>
                    <a:pt x="47" y="99"/>
                    <a:pt x="58" y="97"/>
                    <a:pt x="61" y="97"/>
                  </a:cubicBezTo>
                  <a:cubicBezTo>
                    <a:pt x="74" y="97"/>
                    <a:pt x="87" y="97"/>
                    <a:pt x="101" y="97"/>
                  </a:cubicBezTo>
                  <a:cubicBezTo>
                    <a:pt x="113" y="97"/>
                    <a:pt x="126" y="97"/>
                    <a:pt x="139" y="97"/>
                  </a:cubicBezTo>
                  <a:cubicBezTo>
                    <a:pt x="141" y="97"/>
                    <a:pt x="156" y="99"/>
                    <a:pt x="154" y="94"/>
                  </a:cubicBezTo>
                  <a:cubicBezTo>
                    <a:pt x="156" y="97"/>
                    <a:pt x="156" y="98"/>
                    <a:pt x="159" y="99"/>
                  </a:cubicBezTo>
                  <a:cubicBezTo>
                    <a:pt x="162" y="99"/>
                    <a:pt x="164" y="99"/>
                    <a:pt x="167" y="101"/>
                  </a:cubicBezTo>
                  <a:cubicBezTo>
                    <a:pt x="170" y="103"/>
                    <a:pt x="176" y="104"/>
                    <a:pt x="179" y="99"/>
                  </a:cubicBezTo>
                  <a:cubicBezTo>
                    <a:pt x="179" y="100"/>
                    <a:pt x="179" y="100"/>
                    <a:pt x="179" y="100"/>
                  </a:cubicBezTo>
                  <a:cubicBezTo>
                    <a:pt x="180" y="99"/>
                    <a:pt x="180" y="99"/>
                    <a:pt x="181" y="98"/>
                  </a:cubicBezTo>
                  <a:cubicBezTo>
                    <a:pt x="180" y="99"/>
                    <a:pt x="181" y="99"/>
                    <a:pt x="181" y="100"/>
                  </a:cubicBezTo>
                  <a:cubicBezTo>
                    <a:pt x="181" y="95"/>
                    <a:pt x="185" y="97"/>
                    <a:pt x="186" y="101"/>
                  </a:cubicBezTo>
                  <a:cubicBezTo>
                    <a:pt x="185" y="100"/>
                    <a:pt x="186" y="99"/>
                    <a:pt x="186" y="98"/>
                  </a:cubicBezTo>
                  <a:cubicBezTo>
                    <a:pt x="191" y="97"/>
                    <a:pt x="189" y="105"/>
                    <a:pt x="194" y="103"/>
                  </a:cubicBezTo>
                  <a:cubicBezTo>
                    <a:pt x="193" y="106"/>
                    <a:pt x="197" y="108"/>
                    <a:pt x="196" y="112"/>
                  </a:cubicBezTo>
                  <a:cubicBezTo>
                    <a:pt x="197" y="112"/>
                    <a:pt x="196" y="111"/>
                    <a:pt x="197" y="111"/>
                  </a:cubicBezTo>
                  <a:cubicBezTo>
                    <a:pt x="198" y="114"/>
                    <a:pt x="206" y="114"/>
                    <a:pt x="209" y="114"/>
                  </a:cubicBezTo>
                  <a:cubicBezTo>
                    <a:pt x="212" y="115"/>
                    <a:pt x="212" y="118"/>
                    <a:pt x="215" y="121"/>
                  </a:cubicBezTo>
                  <a:cubicBezTo>
                    <a:pt x="214" y="121"/>
                    <a:pt x="214" y="120"/>
                    <a:pt x="213" y="120"/>
                  </a:cubicBezTo>
                  <a:cubicBezTo>
                    <a:pt x="213" y="121"/>
                    <a:pt x="213" y="121"/>
                    <a:pt x="213" y="122"/>
                  </a:cubicBezTo>
                  <a:cubicBezTo>
                    <a:pt x="212" y="121"/>
                    <a:pt x="211" y="121"/>
                    <a:pt x="210" y="122"/>
                  </a:cubicBezTo>
                  <a:cubicBezTo>
                    <a:pt x="209" y="120"/>
                    <a:pt x="209" y="119"/>
                    <a:pt x="207" y="118"/>
                  </a:cubicBezTo>
                  <a:cubicBezTo>
                    <a:pt x="209" y="121"/>
                    <a:pt x="207" y="123"/>
                    <a:pt x="207" y="126"/>
                  </a:cubicBezTo>
                  <a:cubicBezTo>
                    <a:pt x="206" y="129"/>
                    <a:pt x="202" y="131"/>
                    <a:pt x="204" y="134"/>
                  </a:cubicBezTo>
                  <a:cubicBezTo>
                    <a:pt x="202" y="134"/>
                    <a:pt x="201" y="134"/>
                    <a:pt x="201" y="136"/>
                  </a:cubicBezTo>
                  <a:cubicBezTo>
                    <a:pt x="205" y="137"/>
                    <a:pt x="206" y="133"/>
                    <a:pt x="209" y="132"/>
                  </a:cubicBezTo>
                  <a:cubicBezTo>
                    <a:pt x="210" y="132"/>
                    <a:pt x="211" y="133"/>
                    <a:pt x="213" y="132"/>
                  </a:cubicBezTo>
                  <a:cubicBezTo>
                    <a:pt x="214" y="131"/>
                    <a:pt x="216" y="132"/>
                    <a:pt x="218" y="132"/>
                  </a:cubicBezTo>
                  <a:cubicBezTo>
                    <a:pt x="218" y="130"/>
                    <a:pt x="216" y="129"/>
                    <a:pt x="214" y="129"/>
                  </a:cubicBezTo>
                  <a:cubicBezTo>
                    <a:pt x="217" y="126"/>
                    <a:pt x="221" y="125"/>
                    <a:pt x="225" y="126"/>
                  </a:cubicBezTo>
                  <a:cubicBezTo>
                    <a:pt x="225" y="125"/>
                    <a:pt x="225" y="125"/>
                    <a:pt x="225" y="124"/>
                  </a:cubicBezTo>
                  <a:cubicBezTo>
                    <a:pt x="227" y="125"/>
                    <a:pt x="231" y="122"/>
                    <a:pt x="233" y="120"/>
                  </a:cubicBezTo>
                  <a:cubicBezTo>
                    <a:pt x="235" y="119"/>
                    <a:pt x="242" y="120"/>
                    <a:pt x="245" y="120"/>
                  </a:cubicBezTo>
                  <a:cubicBezTo>
                    <a:pt x="247" y="120"/>
                    <a:pt x="250" y="118"/>
                    <a:pt x="251" y="116"/>
                  </a:cubicBezTo>
                  <a:cubicBezTo>
                    <a:pt x="252" y="112"/>
                    <a:pt x="253" y="109"/>
                    <a:pt x="255" y="106"/>
                  </a:cubicBezTo>
                  <a:cubicBezTo>
                    <a:pt x="258" y="109"/>
                    <a:pt x="260" y="105"/>
                    <a:pt x="262" y="108"/>
                  </a:cubicBezTo>
                  <a:cubicBezTo>
                    <a:pt x="262" y="110"/>
                    <a:pt x="260" y="115"/>
                    <a:pt x="262" y="116"/>
                  </a:cubicBezTo>
                  <a:cubicBezTo>
                    <a:pt x="264" y="117"/>
                    <a:pt x="262" y="118"/>
                    <a:pt x="264" y="119"/>
                  </a:cubicBezTo>
                  <a:cubicBezTo>
                    <a:pt x="265" y="119"/>
                    <a:pt x="267" y="118"/>
                    <a:pt x="269" y="118"/>
                  </a:cubicBezTo>
                  <a:cubicBezTo>
                    <a:pt x="271" y="118"/>
                    <a:pt x="273" y="114"/>
                    <a:pt x="275" y="115"/>
                  </a:cubicBezTo>
                  <a:cubicBezTo>
                    <a:pt x="270" y="118"/>
                    <a:pt x="277" y="118"/>
                    <a:pt x="279" y="118"/>
                  </a:cubicBezTo>
                  <a:cubicBezTo>
                    <a:pt x="277" y="119"/>
                    <a:pt x="275" y="118"/>
                    <a:pt x="275" y="118"/>
                  </a:cubicBezTo>
                  <a:cubicBezTo>
                    <a:pt x="273" y="119"/>
                    <a:pt x="271" y="121"/>
                    <a:pt x="268" y="122"/>
                  </a:cubicBezTo>
                  <a:cubicBezTo>
                    <a:pt x="269" y="122"/>
                    <a:pt x="269" y="122"/>
                    <a:pt x="269" y="122"/>
                  </a:cubicBezTo>
                  <a:cubicBezTo>
                    <a:pt x="268" y="124"/>
                    <a:pt x="268" y="128"/>
                    <a:pt x="271" y="128"/>
                  </a:cubicBezTo>
                  <a:cubicBezTo>
                    <a:pt x="274" y="128"/>
                    <a:pt x="275" y="121"/>
                    <a:pt x="278" y="122"/>
                  </a:cubicBezTo>
                  <a:cubicBezTo>
                    <a:pt x="278" y="121"/>
                    <a:pt x="287" y="119"/>
                    <a:pt x="288" y="118"/>
                  </a:cubicBezTo>
                  <a:cubicBezTo>
                    <a:pt x="287" y="117"/>
                    <a:pt x="286" y="116"/>
                    <a:pt x="285" y="115"/>
                  </a:cubicBezTo>
                  <a:cubicBezTo>
                    <a:pt x="282" y="117"/>
                    <a:pt x="280" y="115"/>
                    <a:pt x="277" y="114"/>
                  </a:cubicBezTo>
                  <a:cubicBezTo>
                    <a:pt x="277" y="114"/>
                    <a:pt x="277" y="114"/>
                    <a:pt x="278" y="114"/>
                  </a:cubicBezTo>
                  <a:cubicBezTo>
                    <a:pt x="273" y="113"/>
                    <a:pt x="274" y="108"/>
                    <a:pt x="272" y="108"/>
                  </a:cubicBezTo>
                  <a:cubicBezTo>
                    <a:pt x="273" y="105"/>
                    <a:pt x="274" y="105"/>
                    <a:pt x="272" y="103"/>
                  </a:cubicBezTo>
                  <a:cubicBezTo>
                    <a:pt x="272" y="103"/>
                    <a:pt x="271" y="105"/>
                    <a:pt x="270" y="104"/>
                  </a:cubicBezTo>
                  <a:cubicBezTo>
                    <a:pt x="269" y="103"/>
                    <a:pt x="268" y="102"/>
                    <a:pt x="267" y="102"/>
                  </a:cubicBezTo>
                  <a:cubicBezTo>
                    <a:pt x="269" y="101"/>
                    <a:pt x="275" y="103"/>
                    <a:pt x="276" y="99"/>
                  </a:cubicBezTo>
                  <a:cubicBezTo>
                    <a:pt x="277" y="94"/>
                    <a:pt x="269" y="95"/>
                    <a:pt x="267" y="96"/>
                  </a:cubicBezTo>
                  <a:cubicBezTo>
                    <a:pt x="264" y="96"/>
                    <a:pt x="260" y="99"/>
                    <a:pt x="257" y="101"/>
                  </a:cubicBezTo>
                  <a:cubicBezTo>
                    <a:pt x="254" y="103"/>
                    <a:pt x="252" y="108"/>
                    <a:pt x="249" y="109"/>
                  </a:cubicBezTo>
                  <a:cubicBezTo>
                    <a:pt x="251" y="106"/>
                    <a:pt x="254" y="103"/>
                    <a:pt x="256" y="99"/>
                  </a:cubicBezTo>
                  <a:cubicBezTo>
                    <a:pt x="257" y="97"/>
                    <a:pt x="259" y="96"/>
                    <a:pt x="261" y="95"/>
                  </a:cubicBezTo>
                  <a:cubicBezTo>
                    <a:pt x="261" y="94"/>
                    <a:pt x="263" y="95"/>
                    <a:pt x="264" y="94"/>
                  </a:cubicBezTo>
                  <a:cubicBezTo>
                    <a:pt x="265" y="94"/>
                    <a:pt x="265" y="92"/>
                    <a:pt x="265" y="91"/>
                  </a:cubicBezTo>
                  <a:cubicBezTo>
                    <a:pt x="269" y="87"/>
                    <a:pt x="276" y="89"/>
                    <a:pt x="280" y="89"/>
                  </a:cubicBezTo>
                  <a:cubicBezTo>
                    <a:pt x="285" y="89"/>
                    <a:pt x="287" y="90"/>
                    <a:pt x="292" y="88"/>
                  </a:cubicBezTo>
                  <a:cubicBezTo>
                    <a:pt x="292" y="91"/>
                    <a:pt x="297" y="83"/>
                    <a:pt x="299" y="82"/>
                  </a:cubicBezTo>
                  <a:cubicBezTo>
                    <a:pt x="301" y="82"/>
                    <a:pt x="313" y="79"/>
                    <a:pt x="308" y="76"/>
                  </a:cubicBezTo>
                  <a:cubicBezTo>
                    <a:pt x="308" y="76"/>
                    <a:pt x="309" y="76"/>
                    <a:pt x="309" y="76"/>
                  </a:cubicBezTo>
                  <a:cubicBezTo>
                    <a:pt x="309" y="75"/>
                    <a:pt x="308" y="75"/>
                    <a:pt x="308" y="75"/>
                  </a:cubicBezTo>
                  <a:cubicBezTo>
                    <a:pt x="310" y="73"/>
                    <a:pt x="308" y="71"/>
                    <a:pt x="307" y="71"/>
                  </a:cubicBezTo>
                  <a:cubicBezTo>
                    <a:pt x="307" y="71"/>
                    <a:pt x="308" y="70"/>
                    <a:pt x="309" y="71"/>
                  </a:cubicBezTo>
                  <a:cubicBezTo>
                    <a:pt x="309" y="70"/>
                    <a:pt x="308" y="68"/>
                    <a:pt x="308" y="68"/>
                  </a:cubicBezTo>
                  <a:cubicBezTo>
                    <a:pt x="306" y="67"/>
                    <a:pt x="304" y="65"/>
                    <a:pt x="303" y="69"/>
                  </a:cubicBezTo>
                  <a:cubicBezTo>
                    <a:pt x="303" y="67"/>
                    <a:pt x="303" y="66"/>
                    <a:pt x="303" y="64"/>
                  </a:cubicBezTo>
                  <a:cubicBezTo>
                    <a:pt x="302" y="64"/>
                    <a:pt x="301" y="64"/>
                    <a:pt x="300" y="64"/>
                  </a:cubicBezTo>
                  <a:cubicBezTo>
                    <a:pt x="300" y="64"/>
                    <a:pt x="301" y="64"/>
                    <a:pt x="301" y="65"/>
                  </a:cubicBezTo>
                  <a:cubicBezTo>
                    <a:pt x="297" y="65"/>
                    <a:pt x="295" y="67"/>
                    <a:pt x="291" y="70"/>
                  </a:cubicBezTo>
                  <a:cubicBezTo>
                    <a:pt x="292" y="68"/>
                    <a:pt x="290" y="67"/>
                    <a:pt x="288" y="67"/>
                  </a:cubicBezTo>
                  <a:cubicBezTo>
                    <a:pt x="290" y="66"/>
                    <a:pt x="291" y="69"/>
                    <a:pt x="292" y="67"/>
                  </a:cubicBezTo>
                  <a:cubicBezTo>
                    <a:pt x="293" y="65"/>
                    <a:pt x="296" y="65"/>
                    <a:pt x="297" y="64"/>
                  </a:cubicBezTo>
                  <a:cubicBezTo>
                    <a:pt x="297" y="64"/>
                    <a:pt x="296" y="64"/>
                    <a:pt x="295" y="65"/>
                  </a:cubicBezTo>
                  <a:cubicBezTo>
                    <a:pt x="297" y="63"/>
                    <a:pt x="300" y="62"/>
                    <a:pt x="302" y="61"/>
                  </a:cubicBezTo>
                  <a:cubicBezTo>
                    <a:pt x="302" y="60"/>
                    <a:pt x="301" y="59"/>
                    <a:pt x="300" y="59"/>
                  </a:cubicBezTo>
                  <a:cubicBezTo>
                    <a:pt x="298" y="61"/>
                    <a:pt x="296" y="59"/>
                    <a:pt x="295" y="57"/>
                  </a:cubicBezTo>
                  <a:cubicBezTo>
                    <a:pt x="295" y="58"/>
                    <a:pt x="294" y="58"/>
                    <a:pt x="293" y="59"/>
                  </a:cubicBezTo>
                  <a:cubicBezTo>
                    <a:pt x="295" y="57"/>
                    <a:pt x="293" y="55"/>
                    <a:pt x="290" y="57"/>
                  </a:cubicBezTo>
                  <a:cubicBezTo>
                    <a:pt x="292" y="55"/>
                    <a:pt x="291" y="53"/>
                    <a:pt x="289" y="53"/>
                  </a:cubicBezTo>
                  <a:cubicBezTo>
                    <a:pt x="287" y="52"/>
                    <a:pt x="288" y="49"/>
                    <a:pt x="285" y="50"/>
                  </a:cubicBezTo>
                  <a:cubicBezTo>
                    <a:pt x="285" y="49"/>
                    <a:pt x="285" y="49"/>
                    <a:pt x="285" y="47"/>
                  </a:cubicBezTo>
                  <a:cubicBezTo>
                    <a:pt x="284" y="47"/>
                    <a:pt x="282" y="47"/>
                    <a:pt x="281" y="47"/>
                  </a:cubicBezTo>
                  <a:cubicBezTo>
                    <a:pt x="282" y="47"/>
                    <a:pt x="283" y="47"/>
                    <a:pt x="284" y="46"/>
                  </a:cubicBezTo>
                  <a:cubicBezTo>
                    <a:pt x="284" y="46"/>
                    <a:pt x="283" y="46"/>
                    <a:pt x="283" y="46"/>
                  </a:cubicBezTo>
                  <a:cubicBezTo>
                    <a:pt x="284" y="46"/>
                    <a:pt x="285" y="46"/>
                    <a:pt x="285" y="47"/>
                  </a:cubicBezTo>
                  <a:cubicBezTo>
                    <a:pt x="287" y="45"/>
                    <a:pt x="286" y="40"/>
                    <a:pt x="283" y="41"/>
                  </a:cubicBezTo>
                  <a:cubicBezTo>
                    <a:pt x="284" y="41"/>
                    <a:pt x="284" y="40"/>
                    <a:pt x="285" y="40"/>
                  </a:cubicBezTo>
                  <a:cubicBezTo>
                    <a:pt x="285" y="39"/>
                    <a:pt x="284" y="38"/>
                    <a:pt x="282" y="38"/>
                  </a:cubicBezTo>
                  <a:cubicBezTo>
                    <a:pt x="284" y="36"/>
                    <a:pt x="282" y="36"/>
                    <a:pt x="280" y="37"/>
                  </a:cubicBezTo>
                  <a:cubicBezTo>
                    <a:pt x="281" y="36"/>
                    <a:pt x="281" y="35"/>
                    <a:pt x="282" y="34"/>
                  </a:cubicBezTo>
                  <a:cubicBezTo>
                    <a:pt x="281" y="34"/>
                    <a:pt x="280" y="34"/>
                    <a:pt x="278" y="34"/>
                  </a:cubicBezTo>
                  <a:cubicBezTo>
                    <a:pt x="279" y="33"/>
                    <a:pt x="280" y="33"/>
                    <a:pt x="281" y="32"/>
                  </a:cubicBezTo>
                  <a:cubicBezTo>
                    <a:pt x="280" y="32"/>
                    <a:pt x="279" y="31"/>
                    <a:pt x="280" y="29"/>
                  </a:cubicBezTo>
                  <a:cubicBezTo>
                    <a:pt x="278" y="29"/>
                    <a:pt x="277" y="30"/>
                    <a:pt x="276" y="30"/>
                  </a:cubicBezTo>
                  <a:cubicBezTo>
                    <a:pt x="277" y="29"/>
                    <a:pt x="278" y="29"/>
                    <a:pt x="279" y="28"/>
                  </a:cubicBezTo>
                  <a:cubicBezTo>
                    <a:pt x="278" y="28"/>
                    <a:pt x="277" y="27"/>
                    <a:pt x="277" y="27"/>
                  </a:cubicBezTo>
                  <a:cubicBezTo>
                    <a:pt x="277" y="26"/>
                    <a:pt x="277" y="26"/>
                    <a:pt x="278" y="26"/>
                  </a:cubicBezTo>
                  <a:cubicBezTo>
                    <a:pt x="276" y="25"/>
                    <a:pt x="276" y="24"/>
                    <a:pt x="275" y="23"/>
                  </a:cubicBezTo>
                  <a:cubicBezTo>
                    <a:pt x="277" y="19"/>
                    <a:pt x="272" y="20"/>
                    <a:pt x="270" y="24"/>
                  </a:cubicBezTo>
                  <a:cubicBezTo>
                    <a:pt x="270" y="24"/>
                    <a:pt x="272" y="26"/>
                    <a:pt x="272" y="26"/>
                  </a:cubicBezTo>
                  <a:cubicBezTo>
                    <a:pt x="271" y="27"/>
                    <a:pt x="270" y="27"/>
                    <a:pt x="270" y="27"/>
                  </a:cubicBezTo>
                  <a:cubicBezTo>
                    <a:pt x="269" y="29"/>
                    <a:pt x="271" y="30"/>
                    <a:pt x="268" y="30"/>
                  </a:cubicBezTo>
                  <a:cubicBezTo>
                    <a:pt x="269" y="31"/>
                    <a:pt x="270" y="33"/>
                    <a:pt x="268" y="34"/>
                  </a:cubicBezTo>
                  <a:cubicBezTo>
                    <a:pt x="269" y="32"/>
                    <a:pt x="268" y="31"/>
                    <a:pt x="267" y="31"/>
                  </a:cubicBezTo>
                  <a:cubicBezTo>
                    <a:pt x="266" y="34"/>
                    <a:pt x="264" y="35"/>
                    <a:pt x="262" y="36"/>
                  </a:cubicBezTo>
                  <a:cubicBezTo>
                    <a:pt x="262" y="36"/>
                    <a:pt x="261" y="35"/>
                    <a:pt x="261" y="34"/>
                  </a:cubicBezTo>
                  <a:cubicBezTo>
                    <a:pt x="261" y="34"/>
                    <a:pt x="261" y="34"/>
                    <a:pt x="261" y="35"/>
                  </a:cubicBezTo>
                  <a:cubicBezTo>
                    <a:pt x="261" y="34"/>
                    <a:pt x="261" y="33"/>
                    <a:pt x="261" y="33"/>
                  </a:cubicBezTo>
                  <a:cubicBezTo>
                    <a:pt x="260" y="35"/>
                    <a:pt x="260" y="37"/>
                    <a:pt x="257" y="37"/>
                  </a:cubicBezTo>
                  <a:cubicBezTo>
                    <a:pt x="261" y="37"/>
                    <a:pt x="260" y="34"/>
                    <a:pt x="259" y="31"/>
                  </a:cubicBezTo>
                  <a:cubicBezTo>
                    <a:pt x="259" y="30"/>
                    <a:pt x="253" y="32"/>
                    <a:pt x="251" y="32"/>
                  </a:cubicBezTo>
                  <a:cubicBezTo>
                    <a:pt x="253" y="30"/>
                    <a:pt x="252" y="32"/>
                    <a:pt x="253" y="30"/>
                  </a:cubicBezTo>
                  <a:cubicBezTo>
                    <a:pt x="254" y="31"/>
                    <a:pt x="254" y="30"/>
                    <a:pt x="256" y="30"/>
                  </a:cubicBezTo>
                  <a:cubicBezTo>
                    <a:pt x="255" y="28"/>
                    <a:pt x="255" y="29"/>
                    <a:pt x="256" y="27"/>
                  </a:cubicBezTo>
                  <a:cubicBezTo>
                    <a:pt x="255" y="27"/>
                    <a:pt x="255" y="27"/>
                    <a:pt x="254" y="27"/>
                  </a:cubicBezTo>
                  <a:cubicBezTo>
                    <a:pt x="258" y="22"/>
                    <a:pt x="251" y="22"/>
                    <a:pt x="248" y="22"/>
                  </a:cubicBezTo>
                  <a:cubicBezTo>
                    <a:pt x="250" y="21"/>
                    <a:pt x="253" y="21"/>
                    <a:pt x="255" y="21"/>
                  </a:cubicBezTo>
                  <a:cubicBezTo>
                    <a:pt x="253" y="18"/>
                    <a:pt x="256" y="15"/>
                    <a:pt x="254" y="13"/>
                  </a:cubicBezTo>
                  <a:cubicBezTo>
                    <a:pt x="254" y="14"/>
                    <a:pt x="253" y="14"/>
                    <a:pt x="252" y="15"/>
                  </a:cubicBezTo>
                  <a:cubicBezTo>
                    <a:pt x="252" y="13"/>
                    <a:pt x="242" y="12"/>
                    <a:pt x="247" y="9"/>
                  </a:cubicBezTo>
                  <a:cubicBezTo>
                    <a:pt x="246" y="10"/>
                    <a:pt x="245" y="9"/>
                    <a:pt x="244" y="10"/>
                  </a:cubicBezTo>
                  <a:cubicBezTo>
                    <a:pt x="245" y="8"/>
                    <a:pt x="244" y="8"/>
                    <a:pt x="244" y="6"/>
                  </a:cubicBezTo>
                  <a:cubicBezTo>
                    <a:pt x="243" y="7"/>
                    <a:pt x="242" y="7"/>
                    <a:pt x="242" y="7"/>
                  </a:cubicBezTo>
                  <a:cubicBezTo>
                    <a:pt x="243" y="5"/>
                    <a:pt x="241" y="2"/>
                    <a:pt x="238" y="2"/>
                  </a:cubicBezTo>
                  <a:cubicBezTo>
                    <a:pt x="235" y="2"/>
                    <a:pt x="234" y="5"/>
                    <a:pt x="231" y="4"/>
                  </a:cubicBezTo>
                  <a:cubicBezTo>
                    <a:pt x="228" y="3"/>
                    <a:pt x="224" y="0"/>
                    <a:pt x="222" y="2"/>
                  </a:cubicBezTo>
                  <a:cubicBezTo>
                    <a:pt x="220" y="4"/>
                    <a:pt x="220" y="8"/>
                    <a:pt x="224" y="8"/>
                  </a:cubicBezTo>
                  <a:cubicBezTo>
                    <a:pt x="223" y="10"/>
                    <a:pt x="222" y="13"/>
                    <a:pt x="221" y="15"/>
                  </a:cubicBezTo>
                  <a:cubicBezTo>
                    <a:pt x="222" y="16"/>
                    <a:pt x="222" y="16"/>
                    <a:pt x="223" y="16"/>
                  </a:cubicBezTo>
                  <a:cubicBezTo>
                    <a:pt x="221" y="17"/>
                    <a:pt x="224" y="20"/>
                    <a:pt x="223" y="22"/>
                  </a:cubicBezTo>
                  <a:cubicBezTo>
                    <a:pt x="223" y="22"/>
                    <a:pt x="224" y="22"/>
                    <a:pt x="225" y="22"/>
                  </a:cubicBezTo>
                  <a:cubicBezTo>
                    <a:pt x="223" y="23"/>
                    <a:pt x="223" y="25"/>
                    <a:pt x="225" y="25"/>
                  </a:cubicBezTo>
                  <a:cubicBezTo>
                    <a:pt x="224" y="25"/>
                    <a:pt x="223" y="25"/>
                    <a:pt x="223" y="25"/>
                  </a:cubicBezTo>
                  <a:cubicBezTo>
                    <a:pt x="224" y="28"/>
                    <a:pt x="221" y="28"/>
                    <a:pt x="219" y="29"/>
                  </a:cubicBezTo>
                  <a:cubicBezTo>
                    <a:pt x="216" y="30"/>
                    <a:pt x="222" y="34"/>
                    <a:pt x="223" y="35"/>
                  </a:cubicBezTo>
                  <a:cubicBezTo>
                    <a:pt x="226" y="37"/>
                    <a:pt x="226" y="46"/>
                    <a:pt x="226" y="49"/>
                  </a:cubicBezTo>
                  <a:cubicBezTo>
                    <a:pt x="227" y="49"/>
                    <a:pt x="227" y="48"/>
                    <a:pt x="228" y="47"/>
                  </a:cubicBezTo>
                  <a:cubicBezTo>
                    <a:pt x="228" y="48"/>
                    <a:pt x="228" y="49"/>
                    <a:pt x="229" y="50"/>
                  </a:cubicBezTo>
                  <a:cubicBezTo>
                    <a:pt x="225" y="50"/>
                    <a:pt x="224" y="54"/>
                    <a:pt x="223" y="56"/>
                  </a:cubicBezTo>
                  <a:cubicBezTo>
                    <a:pt x="222" y="58"/>
                    <a:pt x="217" y="60"/>
                    <a:pt x="215" y="62"/>
                  </a:cubicBezTo>
                  <a:cubicBezTo>
                    <a:pt x="216" y="61"/>
                    <a:pt x="218" y="68"/>
                    <a:pt x="218" y="69"/>
                  </a:cubicBezTo>
                  <a:cubicBezTo>
                    <a:pt x="218" y="72"/>
                    <a:pt x="218" y="77"/>
                    <a:pt x="222" y="77"/>
                  </a:cubicBezTo>
                  <a:cubicBezTo>
                    <a:pt x="220" y="77"/>
                    <a:pt x="219" y="78"/>
                    <a:pt x="218" y="79"/>
                  </a:cubicBezTo>
                  <a:cubicBezTo>
                    <a:pt x="217" y="80"/>
                    <a:pt x="219" y="81"/>
                    <a:pt x="218" y="83"/>
                  </a:cubicBezTo>
                  <a:cubicBezTo>
                    <a:pt x="216" y="81"/>
                    <a:pt x="214" y="81"/>
                    <a:pt x="215" y="84"/>
                  </a:cubicBezTo>
                  <a:cubicBezTo>
                    <a:pt x="213" y="82"/>
                    <a:pt x="211" y="82"/>
                    <a:pt x="209" y="84"/>
                  </a:cubicBezTo>
                  <a:cubicBezTo>
                    <a:pt x="214" y="81"/>
                    <a:pt x="209" y="78"/>
                    <a:pt x="205" y="78"/>
                  </a:cubicBezTo>
                  <a:cubicBezTo>
                    <a:pt x="206" y="78"/>
                    <a:pt x="207" y="77"/>
                    <a:pt x="208" y="76"/>
                  </a:cubicBezTo>
                  <a:cubicBezTo>
                    <a:pt x="204" y="71"/>
                    <a:pt x="204" y="67"/>
                    <a:pt x="204" y="60"/>
                  </a:cubicBezTo>
                  <a:cubicBezTo>
                    <a:pt x="205" y="56"/>
                    <a:pt x="202" y="58"/>
                    <a:pt x="199" y="57"/>
                  </a:cubicBezTo>
                  <a:cubicBezTo>
                    <a:pt x="194" y="57"/>
                    <a:pt x="193" y="55"/>
                    <a:pt x="191" y="60"/>
                  </a:cubicBezTo>
                  <a:cubicBezTo>
                    <a:pt x="193" y="56"/>
                    <a:pt x="192" y="55"/>
                    <a:pt x="188" y="53"/>
                  </a:cubicBezTo>
                  <a:cubicBezTo>
                    <a:pt x="184" y="52"/>
                    <a:pt x="184" y="50"/>
                    <a:pt x="181" y="48"/>
                  </a:cubicBezTo>
                  <a:cubicBezTo>
                    <a:pt x="178" y="46"/>
                    <a:pt x="175" y="45"/>
                    <a:pt x="172" y="43"/>
                  </a:cubicBezTo>
                  <a:cubicBezTo>
                    <a:pt x="169" y="42"/>
                    <a:pt x="166" y="44"/>
                    <a:pt x="163" y="45"/>
                  </a:cubicBezTo>
                  <a:cubicBezTo>
                    <a:pt x="166" y="43"/>
                    <a:pt x="164" y="39"/>
                    <a:pt x="163" y="36"/>
                  </a:cubicBezTo>
                  <a:cubicBezTo>
                    <a:pt x="163" y="35"/>
                    <a:pt x="162" y="32"/>
                    <a:pt x="161" y="32"/>
                  </a:cubicBezTo>
                  <a:cubicBezTo>
                    <a:pt x="159" y="31"/>
                    <a:pt x="157" y="31"/>
                    <a:pt x="157" y="34"/>
                  </a:cubicBezTo>
                  <a:cubicBezTo>
                    <a:pt x="158" y="28"/>
                    <a:pt x="138" y="31"/>
                    <a:pt x="135" y="31"/>
                  </a:cubicBezTo>
                  <a:cubicBezTo>
                    <a:pt x="117" y="31"/>
                    <a:pt x="99" y="31"/>
                    <a:pt x="81" y="31"/>
                  </a:cubicBezTo>
                  <a:cubicBezTo>
                    <a:pt x="54" y="31"/>
                    <a:pt x="27" y="31"/>
                    <a:pt x="0" y="3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0" name="Freeform 721"/>
            <p:cNvSpPr>
              <a:spLocks noEditPoints="1"/>
            </p:cNvSpPr>
            <p:nvPr/>
          </p:nvSpPr>
          <p:spPr bwMode="auto">
            <a:xfrm>
              <a:off x="3067051" y="1896889"/>
              <a:ext cx="866775" cy="374650"/>
            </a:xfrm>
            <a:custGeom>
              <a:avLst/>
              <a:gdLst>
                <a:gd name="T0" fmla="*/ 217 w 317"/>
                <a:gd name="T1" fmla="*/ 120 h 137"/>
                <a:gd name="T2" fmla="*/ 192 w 317"/>
                <a:gd name="T3" fmla="*/ 99 h 137"/>
                <a:gd name="T4" fmla="*/ 171 w 317"/>
                <a:gd name="T5" fmla="*/ 102 h 137"/>
                <a:gd name="T6" fmla="*/ 48 w 317"/>
                <a:gd name="T7" fmla="*/ 95 h 137"/>
                <a:gd name="T8" fmla="*/ 28 w 317"/>
                <a:gd name="T9" fmla="*/ 82 h 137"/>
                <a:gd name="T10" fmla="*/ 21 w 317"/>
                <a:gd name="T11" fmla="*/ 57 h 137"/>
                <a:gd name="T12" fmla="*/ 162 w 317"/>
                <a:gd name="T13" fmla="*/ 31 h 137"/>
                <a:gd name="T14" fmla="*/ 202 w 317"/>
                <a:gd name="T15" fmla="*/ 56 h 137"/>
                <a:gd name="T16" fmla="*/ 219 w 317"/>
                <a:gd name="T17" fmla="*/ 81 h 137"/>
                <a:gd name="T18" fmla="*/ 220 w 317"/>
                <a:gd name="T19" fmla="*/ 61 h 137"/>
                <a:gd name="T20" fmla="*/ 226 w 317"/>
                <a:gd name="T21" fmla="*/ 23 h 137"/>
                <a:gd name="T22" fmla="*/ 229 w 317"/>
                <a:gd name="T23" fmla="*/ 0 h 137"/>
                <a:gd name="T24" fmla="*/ 259 w 317"/>
                <a:gd name="T25" fmla="*/ 6 h 137"/>
                <a:gd name="T26" fmla="*/ 260 w 317"/>
                <a:gd name="T27" fmla="*/ 22 h 137"/>
                <a:gd name="T28" fmla="*/ 268 w 317"/>
                <a:gd name="T29" fmla="*/ 31 h 137"/>
                <a:gd name="T30" fmla="*/ 274 w 317"/>
                <a:gd name="T31" fmla="*/ 24 h 137"/>
                <a:gd name="T32" fmla="*/ 286 w 317"/>
                <a:gd name="T33" fmla="*/ 29 h 137"/>
                <a:gd name="T34" fmla="*/ 292 w 317"/>
                <a:gd name="T35" fmla="*/ 42 h 137"/>
                <a:gd name="T36" fmla="*/ 306 w 317"/>
                <a:gd name="T37" fmla="*/ 58 h 137"/>
                <a:gd name="T38" fmla="*/ 314 w 317"/>
                <a:gd name="T39" fmla="*/ 67 h 137"/>
                <a:gd name="T40" fmla="*/ 296 w 317"/>
                <a:gd name="T41" fmla="*/ 89 h 137"/>
                <a:gd name="T42" fmla="*/ 278 w 317"/>
                <a:gd name="T43" fmla="*/ 103 h 137"/>
                <a:gd name="T44" fmla="*/ 294 w 317"/>
                <a:gd name="T45" fmla="*/ 119 h 137"/>
                <a:gd name="T46" fmla="*/ 277 w 317"/>
                <a:gd name="T47" fmla="*/ 117 h 137"/>
                <a:gd name="T48" fmla="*/ 247 w 317"/>
                <a:gd name="T49" fmla="*/ 121 h 137"/>
                <a:gd name="T50" fmla="*/ 215 w 317"/>
                <a:gd name="T51" fmla="*/ 133 h 137"/>
                <a:gd name="T52" fmla="*/ 211 w 317"/>
                <a:gd name="T53" fmla="*/ 133 h 137"/>
                <a:gd name="T54" fmla="*/ 237 w 317"/>
                <a:gd name="T55" fmla="*/ 119 h 137"/>
                <a:gd name="T56" fmla="*/ 269 w 317"/>
                <a:gd name="T57" fmla="*/ 117 h 137"/>
                <a:gd name="T58" fmla="*/ 277 w 317"/>
                <a:gd name="T59" fmla="*/ 104 h 137"/>
                <a:gd name="T60" fmla="*/ 259 w 317"/>
                <a:gd name="T61" fmla="*/ 105 h 137"/>
                <a:gd name="T62" fmla="*/ 296 w 317"/>
                <a:gd name="T63" fmla="*/ 87 h 137"/>
                <a:gd name="T64" fmla="*/ 312 w 317"/>
                <a:gd name="T65" fmla="*/ 70 h 137"/>
                <a:gd name="T66" fmla="*/ 295 w 317"/>
                <a:gd name="T67" fmla="*/ 69 h 137"/>
                <a:gd name="T68" fmla="*/ 299 w 317"/>
                <a:gd name="T69" fmla="*/ 59 h 137"/>
                <a:gd name="T70" fmla="*/ 288 w 317"/>
                <a:gd name="T71" fmla="*/ 52 h 137"/>
                <a:gd name="T72" fmla="*/ 288 w 317"/>
                <a:gd name="T73" fmla="*/ 40 h 137"/>
                <a:gd name="T74" fmla="*/ 283 w 317"/>
                <a:gd name="T75" fmla="*/ 33 h 137"/>
                <a:gd name="T76" fmla="*/ 266 w 317"/>
                <a:gd name="T77" fmla="*/ 37 h 137"/>
                <a:gd name="T78" fmla="*/ 253 w 317"/>
                <a:gd name="T79" fmla="*/ 34 h 137"/>
                <a:gd name="T80" fmla="*/ 254 w 317"/>
                <a:gd name="T81" fmla="*/ 23 h 137"/>
                <a:gd name="T82" fmla="*/ 249 w 317"/>
                <a:gd name="T83" fmla="*/ 11 h 137"/>
                <a:gd name="T84" fmla="*/ 233 w 317"/>
                <a:gd name="T85" fmla="*/ 4 h 137"/>
                <a:gd name="T86" fmla="*/ 229 w 317"/>
                <a:gd name="T87" fmla="*/ 21 h 137"/>
                <a:gd name="T88" fmla="*/ 232 w 317"/>
                <a:gd name="T89" fmla="*/ 46 h 137"/>
                <a:gd name="T90" fmla="*/ 222 w 317"/>
                <a:gd name="T91" fmla="*/ 62 h 137"/>
                <a:gd name="T92" fmla="*/ 222 w 317"/>
                <a:gd name="T93" fmla="*/ 83 h 137"/>
                <a:gd name="T94" fmla="*/ 211 w 317"/>
                <a:gd name="T95" fmla="*/ 76 h 137"/>
                <a:gd name="T96" fmla="*/ 185 w 317"/>
                <a:gd name="T97" fmla="*/ 49 h 137"/>
                <a:gd name="T98" fmla="*/ 161 w 317"/>
                <a:gd name="T99" fmla="*/ 34 h 137"/>
                <a:gd name="T100" fmla="*/ 23 w 317"/>
                <a:gd name="T101" fmla="*/ 60 h 137"/>
                <a:gd name="T102" fmla="*/ 30 w 317"/>
                <a:gd name="T103" fmla="*/ 74 h 137"/>
                <a:gd name="T104" fmla="*/ 33 w 317"/>
                <a:gd name="T105" fmla="*/ 83 h 137"/>
                <a:gd name="T106" fmla="*/ 45 w 317"/>
                <a:gd name="T107" fmla="*/ 90 h 137"/>
                <a:gd name="T108" fmla="*/ 66 w 317"/>
                <a:gd name="T109" fmla="*/ 96 h 137"/>
                <a:gd name="T110" fmla="*/ 184 w 317"/>
                <a:gd name="T111" fmla="*/ 96 h 137"/>
                <a:gd name="T112" fmla="*/ 201 w 317"/>
                <a:gd name="T113" fmla="*/ 107 h 137"/>
                <a:gd name="T114" fmla="*/ 216 w 317"/>
                <a:gd name="T115" fmla="*/ 123 h 137"/>
                <a:gd name="T116" fmla="*/ 289 w 317"/>
                <a:gd name="T117" fmla="*/ 116 h 137"/>
                <a:gd name="T118" fmla="*/ 280 w 317"/>
                <a:gd name="T119" fmla="*/ 117 h 137"/>
                <a:gd name="T120" fmla="*/ 282 w 317"/>
                <a:gd name="T121" fmla="*/ 28 h 137"/>
                <a:gd name="T122" fmla="*/ 276 w 317"/>
                <a:gd name="T123" fmla="*/ 2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37">
                  <a:moveTo>
                    <a:pt x="208" y="137"/>
                  </a:moveTo>
                  <a:cubicBezTo>
                    <a:pt x="207" y="137"/>
                    <a:pt x="207" y="137"/>
                    <a:pt x="206" y="137"/>
                  </a:cubicBezTo>
                  <a:cubicBezTo>
                    <a:pt x="205" y="137"/>
                    <a:pt x="205" y="137"/>
                    <a:pt x="205" y="137"/>
                  </a:cubicBezTo>
                  <a:cubicBezTo>
                    <a:pt x="205" y="136"/>
                    <a:pt x="205" y="136"/>
                    <a:pt x="205" y="136"/>
                  </a:cubicBezTo>
                  <a:cubicBezTo>
                    <a:pt x="206" y="134"/>
                    <a:pt x="207" y="133"/>
                    <a:pt x="207" y="133"/>
                  </a:cubicBezTo>
                  <a:cubicBezTo>
                    <a:pt x="207" y="131"/>
                    <a:pt x="208" y="130"/>
                    <a:pt x="209" y="129"/>
                  </a:cubicBezTo>
                  <a:cubicBezTo>
                    <a:pt x="210" y="128"/>
                    <a:pt x="211" y="127"/>
                    <a:pt x="211" y="126"/>
                  </a:cubicBezTo>
                  <a:cubicBezTo>
                    <a:pt x="211" y="125"/>
                    <a:pt x="211" y="124"/>
                    <a:pt x="211" y="123"/>
                  </a:cubicBezTo>
                  <a:cubicBezTo>
                    <a:pt x="212" y="121"/>
                    <a:pt x="212" y="120"/>
                    <a:pt x="211" y="119"/>
                  </a:cubicBezTo>
                  <a:cubicBezTo>
                    <a:pt x="209" y="115"/>
                    <a:pt x="209" y="115"/>
                    <a:pt x="209" y="115"/>
                  </a:cubicBezTo>
                  <a:cubicBezTo>
                    <a:pt x="213" y="117"/>
                    <a:pt x="213" y="117"/>
                    <a:pt x="213" y="117"/>
                  </a:cubicBezTo>
                  <a:cubicBezTo>
                    <a:pt x="214" y="118"/>
                    <a:pt x="215" y="119"/>
                    <a:pt x="215" y="120"/>
                  </a:cubicBezTo>
                  <a:cubicBezTo>
                    <a:pt x="216" y="120"/>
                    <a:pt x="217" y="120"/>
                    <a:pt x="217" y="120"/>
                  </a:cubicBezTo>
                  <a:cubicBezTo>
                    <a:pt x="217" y="119"/>
                    <a:pt x="217" y="119"/>
                    <a:pt x="217" y="119"/>
                  </a:cubicBezTo>
                  <a:cubicBezTo>
                    <a:pt x="217" y="119"/>
                    <a:pt x="217" y="119"/>
                    <a:pt x="217" y="119"/>
                  </a:cubicBezTo>
                  <a:cubicBezTo>
                    <a:pt x="217" y="119"/>
                    <a:pt x="217" y="119"/>
                    <a:pt x="217" y="119"/>
                  </a:cubicBezTo>
                  <a:cubicBezTo>
                    <a:pt x="216" y="117"/>
                    <a:pt x="215" y="116"/>
                    <a:pt x="213" y="115"/>
                  </a:cubicBezTo>
                  <a:cubicBezTo>
                    <a:pt x="213" y="115"/>
                    <a:pt x="212" y="115"/>
                    <a:pt x="211" y="115"/>
                  </a:cubicBezTo>
                  <a:cubicBezTo>
                    <a:pt x="207" y="115"/>
                    <a:pt x="203" y="114"/>
                    <a:pt x="201" y="112"/>
                  </a:cubicBezTo>
                  <a:cubicBezTo>
                    <a:pt x="201" y="113"/>
                    <a:pt x="201" y="113"/>
                    <a:pt x="201" y="113"/>
                  </a:cubicBezTo>
                  <a:cubicBezTo>
                    <a:pt x="200" y="113"/>
                    <a:pt x="200" y="113"/>
                    <a:pt x="200" y="113"/>
                  </a:cubicBezTo>
                  <a:cubicBezTo>
                    <a:pt x="200" y="111"/>
                    <a:pt x="200" y="111"/>
                    <a:pt x="200" y="111"/>
                  </a:cubicBezTo>
                  <a:cubicBezTo>
                    <a:pt x="200" y="110"/>
                    <a:pt x="200" y="109"/>
                    <a:pt x="199" y="108"/>
                  </a:cubicBezTo>
                  <a:cubicBezTo>
                    <a:pt x="199" y="107"/>
                    <a:pt x="198" y="105"/>
                    <a:pt x="198" y="104"/>
                  </a:cubicBezTo>
                  <a:cubicBezTo>
                    <a:pt x="196" y="104"/>
                    <a:pt x="195" y="102"/>
                    <a:pt x="194" y="101"/>
                  </a:cubicBezTo>
                  <a:cubicBezTo>
                    <a:pt x="193" y="100"/>
                    <a:pt x="193" y="99"/>
                    <a:pt x="192" y="99"/>
                  </a:cubicBezTo>
                  <a:cubicBezTo>
                    <a:pt x="192" y="99"/>
                    <a:pt x="192" y="99"/>
                    <a:pt x="192" y="99"/>
                  </a:cubicBezTo>
                  <a:cubicBezTo>
                    <a:pt x="192" y="100"/>
                    <a:pt x="192" y="100"/>
                    <a:pt x="192" y="100"/>
                  </a:cubicBezTo>
                  <a:cubicBezTo>
                    <a:pt x="192" y="100"/>
                    <a:pt x="192" y="101"/>
                    <a:pt x="192" y="101"/>
                  </a:cubicBezTo>
                  <a:cubicBezTo>
                    <a:pt x="190" y="101"/>
                    <a:pt x="190" y="101"/>
                    <a:pt x="190" y="101"/>
                  </a:cubicBezTo>
                  <a:cubicBezTo>
                    <a:pt x="190" y="101"/>
                    <a:pt x="190" y="101"/>
                    <a:pt x="190" y="101"/>
                  </a:cubicBezTo>
                  <a:cubicBezTo>
                    <a:pt x="189" y="99"/>
                    <a:pt x="188" y="98"/>
                    <a:pt x="188" y="98"/>
                  </a:cubicBezTo>
                  <a:cubicBezTo>
                    <a:pt x="187" y="98"/>
                    <a:pt x="187" y="99"/>
                    <a:pt x="187" y="100"/>
                  </a:cubicBezTo>
                  <a:cubicBezTo>
                    <a:pt x="185" y="100"/>
                    <a:pt x="185" y="100"/>
                    <a:pt x="185" y="100"/>
                  </a:cubicBezTo>
                  <a:cubicBezTo>
                    <a:pt x="185" y="100"/>
                    <a:pt x="185" y="101"/>
                    <a:pt x="185" y="101"/>
                  </a:cubicBezTo>
                  <a:cubicBezTo>
                    <a:pt x="184" y="103"/>
                    <a:pt x="184" y="103"/>
                    <a:pt x="184" y="103"/>
                  </a:cubicBezTo>
                  <a:cubicBezTo>
                    <a:pt x="183" y="101"/>
                    <a:pt x="183" y="101"/>
                    <a:pt x="183" y="101"/>
                  </a:cubicBezTo>
                  <a:cubicBezTo>
                    <a:pt x="182" y="103"/>
                    <a:pt x="180" y="104"/>
                    <a:pt x="178" y="104"/>
                  </a:cubicBezTo>
                  <a:cubicBezTo>
                    <a:pt x="176" y="104"/>
                    <a:pt x="173" y="103"/>
                    <a:pt x="171" y="102"/>
                  </a:cubicBezTo>
                  <a:cubicBezTo>
                    <a:pt x="168" y="100"/>
                    <a:pt x="167" y="100"/>
                    <a:pt x="164" y="100"/>
                  </a:cubicBezTo>
                  <a:cubicBezTo>
                    <a:pt x="161" y="99"/>
                    <a:pt x="160" y="99"/>
                    <a:pt x="159" y="97"/>
                  </a:cubicBezTo>
                  <a:cubicBezTo>
                    <a:pt x="158" y="98"/>
                    <a:pt x="156" y="99"/>
                    <a:pt x="153" y="99"/>
                  </a:cubicBezTo>
                  <a:cubicBezTo>
                    <a:pt x="150" y="99"/>
                    <a:pt x="148" y="98"/>
                    <a:pt x="146" y="98"/>
                  </a:cubicBezTo>
                  <a:cubicBezTo>
                    <a:pt x="145" y="98"/>
                    <a:pt x="144" y="98"/>
                    <a:pt x="144" y="98"/>
                  </a:cubicBezTo>
                  <a:cubicBezTo>
                    <a:pt x="131" y="98"/>
                    <a:pt x="118" y="98"/>
                    <a:pt x="106" y="98"/>
                  </a:cubicBezTo>
                  <a:cubicBezTo>
                    <a:pt x="66" y="98"/>
                    <a:pt x="66" y="98"/>
                    <a:pt x="66" y="98"/>
                  </a:cubicBezTo>
                  <a:cubicBezTo>
                    <a:pt x="65" y="98"/>
                    <a:pt x="64" y="98"/>
                    <a:pt x="63" y="98"/>
                  </a:cubicBezTo>
                  <a:cubicBezTo>
                    <a:pt x="61" y="98"/>
                    <a:pt x="58" y="98"/>
                    <a:pt x="56" y="98"/>
                  </a:cubicBezTo>
                  <a:cubicBezTo>
                    <a:pt x="52" y="98"/>
                    <a:pt x="50" y="98"/>
                    <a:pt x="49" y="96"/>
                  </a:cubicBezTo>
                  <a:cubicBezTo>
                    <a:pt x="48" y="95"/>
                    <a:pt x="48" y="95"/>
                    <a:pt x="48" y="95"/>
                  </a:cubicBezTo>
                  <a:cubicBezTo>
                    <a:pt x="48" y="95"/>
                    <a:pt x="48" y="95"/>
                    <a:pt x="48" y="95"/>
                  </a:cubicBezTo>
                  <a:cubicBezTo>
                    <a:pt x="48" y="95"/>
                    <a:pt x="48" y="95"/>
                    <a:pt x="48" y="95"/>
                  </a:cubicBezTo>
                  <a:cubicBezTo>
                    <a:pt x="46" y="98"/>
                    <a:pt x="46" y="98"/>
                    <a:pt x="46" y="98"/>
                  </a:cubicBezTo>
                  <a:cubicBezTo>
                    <a:pt x="46" y="94"/>
                    <a:pt x="46" y="94"/>
                    <a:pt x="46" y="94"/>
                  </a:cubicBezTo>
                  <a:cubicBezTo>
                    <a:pt x="46" y="93"/>
                    <a:pt x="46" y="93"/>
                    <a:pt x="46" y="92"/>
                  </a:cubicBezTo>
                  <a:cubicBezTo>
                    <a:pt x="45" y="93"/>
                    <a:pt x="43" y="92"/>
                    <a:pt x="42" y="91"/>
                  </a:cubicBezTo>
                  <a:cubicBezTo>
                    <a:pt x="42" y="90"/>
                    <a:pt x="42" y="90"/>
                    <a:pt x="42" y="89"/>
                  </a:cubicBezTo>
                  <a:cubicBezTo>
                    <a:pt x="40" y="89"/>
                    <a:pt x="39" y="88"/>
                    <a:pt x="37" y="88"/>
                  </a:cubicBezTo>
                  <a:cubicBezTo>
                    <a:pt x="36" y="88"/>
                    <a:pt x="36" y="88"/>
                    <a:pt x="36" y="88"/>
                  </a:cubicBezTo>
                  <a:cubicBezTo>
                    <a:pt x="37" y="86"/>
                    <a:pt x="37" y="86"/>
                    <a:pt x="37" y="86"/>
                  </a:cubicBezTo>
                  <a:cubicBezTo>
                    <a:pt x="37" y="86"/>
                    <a:pt x="37" y="86"/>
                    <a:pt x="37" y="86"/>
                  </a:cubicBezTo>
                  <a:cubicBezTo>
                    <a:pt x="36" y="86"/>
                    <a:pt x="36" y="86"/>
                    <a:pt x="36" y="86"/>
                  </a:cubicBezTo>
                  <a:cubicBezTo>
                    <a:pt x="33" y="86"/>
                    <a:pt x="31" y="86"/>
                    <a:pt x="30" y="83"/>
                  </a:cubicBezTo>
                  <a:cubicBezTo>
                    <a:pt x="30" y="82"/>
                    <a:pt x="30" y="82"/>
                    <a:pt x="30" y="82"/>
                  </a:cubicBezTo>
                  <a:cubicBezTo>
                    <a:pt x="28" y="82"/>
                    <a:pt x="28" y="82"/>
                    <a:pt x="28" y="82"/>
                  </a:cubicBezTo>
                  <a:cubicBezTo>
                    <a:pt x="30" y="81"/>
                    <a:pt x="30" y="81"/>
                    <a:pt x="30" y="81"/>
                  </a:cubicBezTo>
                  <a:cubicBezTo>
                    <a:pt x="30" y="77"/>
                    <a:pt x="30" y="77"/>
                    <a:pt x="30" y="77"/>
                  </a:cubicBezTo>
                  <a:cubicBezTo>
                    <a:pt x="29" y="77"/>
                    <a:pt x="29" y="77"/>
                    <a:pt x="29" y="77"/>
                  </a:cubicBezTo>
                  <a:cubicBezTo>
                    <a:pt x="28" y="77"/>
                    <a:pt x="28" y="77"/>
                    <a:pt x="28" y="77"/>
                  </a:cubicBezTo>
                  <a:cubicBezTo>
                    <a:pt x="28" y="76"/>
                    <a:pt x="28" y="76"/>
                    <a:pt x="28" y="76"/>
                  </a:cubicBezTo>
                  <a:cubicBezTo>
                    <a:pt x="27" y="76"/>
                    <a:pt x="26" y="75"/>
                    <a:pt x="26" y="75"/>
                  </a:cubicBezTo>
                  <a:cubicBezTo>
                    <a:pt x="25" y="73"/>
                    <a:pt x="25" y="71"/>
                    <a:pt x="25" y="69"/>
                  </a:cubicBezTo>
                  <a:cubicBezTo>
                    <a:pt x="24" y="69"/>
                    <a:pt x="23" y="68"/>
                    <a:pt x="22" y="67"/>
                  </a:cubicBezTo>
                  <a:cubicBezTo>
                    <a:pt x="21" y="66"/>
                    <a:pt x="21" y="65"/>
                    <a:pt x="21" y="64"/>
                  </a:cubicBezTo>
                  <a:cubicBezTo>
                    <a:pt x="21" y="64"/>
                    <a:pt x="21" y="64"/>
                    <a:pt x="21" y="63"/>
                  </a:cubicBezTo>
                  <a:cubicBezTo>
                    <a:pt x="20" y="63"/>
                    <a:pt x="19" y="62"/>
                    <a:pt x="20" y="61"/>
                  </a:cubicBezTo>
                  <a:cubicBezTo>
                    <a:pt x="20" y="61"/>
                    <a:pt x="20" y="60"/>
                    <a:pt x="21" y="60"/>
                  </a:cubicBezTo>
                  <a:cubicBezTo>
                    <a:pt x="21" y="59"/>
                    <a:pt x="21" y="58"/>
                    <a:pt x="21" y="57"/>
                  </a:cubicBezTo>
                  <a:cubicBezTo>
                    <a:pt x="21" y="55"/>
                    <a:pt x="21" y="53"/>
                    <a:pt x="21" y="52"/>
                  </a:cubicBezTo>
                  <a:cubicBezTo>
                    <a:pt x="21" y="51"/>
                    <a:pt x="19" y="51"/>
                    <a:pt x="18" y="50"/>
                  </a:cubicBezTo>
                  <a:cubicBezTo>
                    <a:pt x="16" y="49"/>
                    <a:pt x="15" y="49"/>
                    <a:pt x="14" y="48"/>
                  </a:cubicBezTo>
                  <a:cubicBezTo>
                    <a:pt x="12" y="46"/>
                    <a:pt x="11" y="43"/>
                    <a:pt x="10" y="40"/>
                  </a:cubicBezTo>
                  <a:cubicBezTo>
                    <a:pt x="9" y="37"/>
                    <a:pt x="7" y="33"/>
                    <a:pt x="4" y="32"/>
                  </a:cubicBezTo>
                  <a:cubicBezTo>
                    <a:pt x="0" y="30"/>
                    <a:pt x="0" y="30"/>
                    <a:pt x="0" y="30"/>
                  </a:cubicBezTo>
                  <a:cubicBezTo>
                    <a:pt x="5" y="30"/>
                    <a:pt x="5" y="30"/>
                    <a:pt x="5" y="30"/>
                  </a:cubicBezTo>
                  <a:cubicBezTo>
                    <a:pt x="28" y="30"/>
                    <a:pt x="51" y="30"/>
                    <a:pt x="74" y="30"/>
                  </a:cubicBezTo>
                  <a:cubicBezTo>
                    <a:pt x="105" y="30"/>
                    <a:pt x="105" y="30"/>
                    <a:pt x="105" y="30"/>
                  </a:cubicBezTo>
                  <a:cubicBezTo>
                    <a:pt x="117" y="30"/>
                    <a:pt x="129" y="30"/>
                    <a:pt x="140" y="30"/>
                  </a:cubicBezTo>
                  <a:cubicBezTo>
                    <a:pt x="141" y="30"/>
                    <a:pt x="142" y="30"/>
                    <a:pt x="143" y="30"/>
                  </a:cubicBezTo>
                  <a:cubicBezTo>
                    <a:pt x="146" y="30"/>
                    <a:pt x="149" y="29"/>
                    <a:pt x="152" y="29"/>
                  </a:cubicBezTo>
                  <a:cubicBezTo>
                    <a:pt x="157" y="29"/>
                    <a:pt x="160" y="30"/>
                    <a:pt x="162" y="31"/>
                  </a:cubicBezTo>
                  <a:cubicBezTo>
                    <a:pt x="163" y="30"/>
                    <a:pt x="164" y="30"/>
                    <a:pt x="165" y="31"/>
                  </a:cubicBezTo>
                  <a:cubicBezTo>
                    <a:pt x="165" y="31"/>
                    <a:pt x="166" y="31"/>
                    <a:pt x="166" y="31"/>
                  </a:cubicBezTo>
                  <a:cubicBezTo>
                    <a:pt x="168" y="31"/>
                    <a:pt x="168" y="33"/>
                    <a:pt x="169" y="35"/>
                  </a:cubicBezTo>
                  <a:cubicBezTo>
                    <a:pt x="169" y="36"/>
                    <a:pt x="169" y="36"/>
                    <a:pt x="169" y="36"/>
                  </a:cubicBezTo>
                  <a:cubicBezTo>
                    <a:pt x="169" y="37"/>
                    <a:pt x="169" y="37"/>
                    <a:pt x="169" y="37"/>
                  </a:cubicBezTo>
                  <a:cubicBezTo>
                    <a:pt x="170" y="39"/>
                    <a:pt x="171" y="41"/>
                    <a:pt x="171" y="43"/>
                  </a:cubicBezTo>
                  <a:cubicBezTo>
                    <a:pt x="173" y="42"/>
                    <a:pt x="175" y="41"/>
                    <a:pt x="177" y="43"/>
                  </a:cubicBezTo>
                  <a:cubicBezTo>
                    <a:pt x="180" y="44"/>
                    <a:pt x="183" y="45"/>
                    <a:pt x="186" y="47"/>
                  </a:cubicBezTo>
                  <a:cubicBezTo>
                    <a:pt x="188" y="48"/>
                    <a:pt x="189" y="49"/>
                    <a:pt x="189" y="50"/>
                  </a:cubicBezTo>
                  <a:cubicBezTo>
                    <a:pt x="190" y="51"/>
                    <a:pt x="191" y="52"/>
                    <a:pt x="193" y="52"/>
                  </a:cubicBezTo>
                  <a:cubicBezTo>
                    <a:pt x="195" y="53"/>
                    <a:pt x="197" y="54"/>
                    <a:pt x="198" y="55"/>
                  </a:cubicBezTo>
                  <a:cubicBezTo>
                    <a:pt x="198" y="55"/>
                    <a:pt x="198" y="56"/>
                    <a:pt x="198" y="56"/>
                  </a:cubicBezTo>
                  <a:cubicBezTo>
                    <a:pt x="199" y="56"/>
                    <a:pt x="200" y="56"/>
                    <a:pt x="202" y="56"/>
                  </a:cubicBezTo>
                  <a:cubicBezTo>
                    <a:pt x="202" y="56"/>
                    <a:pt x="203" y="56"/>
                    <a:pt x="204" y="56"/>
                  </a:cubicBezTo>
                  <a:cubicBezTo>
                    <a:pt x="204" y="56"/>
                    <a:pt x="205" y="56"/>
                    <a:pt x="206" y="56"/>
                  </a:cubicBezTo>
                  <a:cubicBezTo>
                    <a:pt x="207" y="56"/>
                    <a:pt x="209" y="56"/>
                    <a:pt x="209" y="57"/>
                  </a:cubicBezTo>
                  <a:cubicBezTo>
                    <a:pt x="210" y="58"/>
                    <a:pt x="210" y="59"/>
                    <a:pt x="210" y="60"/>
                  </a:cubicBezTo>
                  <a:cubicBezTo>
                    <a:pt x="210" y="66"/>
                    <a:pt x="210" y="71"/>
                    <a:pt x="214" y="76"/>
                  </a:cubicBezTo>
                  <a:cubicBezTo>
                    <a:pt x="214" y="77"/>
                    <a:pt x="214" y="77"/>
                    <a:pt x="214" y="77"/>
                  </a:cubicBezTo>
                  <a:cubicBezTo>
                    <a:pt x="213" y="77"/>
                    <a:pt x="213" y="77"/>
                    <a:pt x="213" y="77"/>
                  </a:cubicBezTo>
                  <a:cubicBezTo>
                    <a:pt x="213" y="77"/>
                    <a:pt x="213" y="77"/>
                    <a:pt x="213" y="77"/>
                  </a:cubicBezTo>
                  <a:cubicBezTo>
                    <a:pt x="215" y="78"/>
                    <a:pt x="216" y="79"/>
                    <a:pt x="217" y="80"/>
                  </a:cubicBezTo>
                  <a:cubicBezTo>
                    <a:pt x="217" y="81"/>
                    <a:pt x="217" y="81"/>
                    <a:pt x="217" y="82"/>
                  </a:cubicBezTo>
                  <a:cubicBezTo>
                    <a:pt x="217" y="82"/>
                    <a:pt x="217" y="82"/>
                    <a:pt x="217" y="82"/>
                  </a:cubicBezTo>
                  <a:cubicBezTo>
                    <a:pt x="218" y="82"/>
                    <a:pt x="218" y="82"/>
                    <a:pt x="219" y="82"/>
                  </a:cubicBezTo>
                  <a:cubicBezTo>
                    <a:pt x="219" y="82"/>
                    <a:pt x="219" y="82"/>
                    <a:pt x="219" y="81"/>
                  </a:cubicBezTo>
                  <a:cubicBezTo>
                    <a:pt x="220" y="81"/>
                    <a:pt x="221" y="80"/>
                    <a:pt x="222" y="81"/>
                  </a:cubicBezTo>
                  <a:cubicBezTo>
                    <a:pt x="222" y="81"/>
                    <a:pt x="222" y="81"/>
                    <a:pt x="222" y="81"/>
                  </a:cubicBezTo>
                  <a:cubicBezTo>
                    <a:pt x="222" y="80"/>
                    <a:pt x="221" y="79"/>
                    <a:pt x="222" y="78"/>
                  </a:cubicBezTo>
                  <a:cubicBezTo>
                    <a:pt x="222" y="78"/>
                    <a:pt x="222" y="78"/>
                    <a:pt x="222" y="78"/>
                  </a:cubicBezTo>
                  <a:cubicBezTo>
                    <a:pt x="223" y="77"/>
                    <a:pt x="223" y="77"/>
                    <a:pt x="224" y="77"/>
                  </a:cubicBezTo>
                  <a:cubicBezTo>
                    <a:pt x="222" y="75"/>
                    <a:pt x="222" y="73"/>
                    <a:pt x="222" y="71"/>
                  </a:cubicBezTo>
                  <a:cubicBezTo>
                    <a:pt x="222" y="70"/>
                    <a:pt x="222" y="70"/>
                    <a:pt x="222" y="69"/>
                  </a:cubicBezTo>
                  <a:cubicBezTo>
                    <a:pt x="222" y="68"/>
                    <a:pt x="220" y="63"/>
                    <a:pt x="220" y="62"/>
                  </a:cubicBezTo>
                  <a:cubicBezTo>
                    <a:pt x="220" y="62"/>
                    <a:pt x="220" y="63"/>
                    <a:pt x="220" y="63"/>
                  </a:cubicBezTo>
                  <a:cubicBezTo>
                    <a:pt x="220" y="62"/>
                    <a:pt x="220" y="62"/>
                    <a:pt x="220" y="62"/>
                  </a:cubicBezTo>
                  <a:cubicBezTo>
                    <a:pt x="220" y="61"/>
                    <a:pt x="220" y="61"/>
                    <a:pt x="220" y="61"/>
                  </a:cubicBezTo>
                  <a:cubicBezTo>
                    <a:pt x="220" y="61"/>
                    <a:pt x="220" y="61"/>
                    <a:pt x="220" y="61"/>
                  </a:cubicBezTo>
                  <a:cubicBezTo>
                    <a:pt x="220" y="61"/>
                    <a:pt x="220" y="61"/>
                    <a:pt x="220" y="61"/>
                  </a:cubicBezTo>
                  <a:cubicBezTo>
                    <a:pt x="221" y="60"/>
                    <a:pt x="221" y="60"/>
                    <a:pt x="222" y="59"/>
                  </a:cubicBezTo>
                  <a:cubicBezTo>
                    <a:pt x="224" y="58"/>
                    <a:pt x="226" y="57"/>
                    <a:pt x="227" y="55"/>
                  </a:cubicBezTo>
                  <a:cubicBezTo>
                    <a:pt x="227" y="55"/>
                    <a:pt x="228" y="54"/>
                    <a:pt x="228" y="54"/>
                  </a:cubicBezTo>
                  <a:cubicBezTo>
                    <a:pt x="229" y="52"/>
                    <a:pt x="229" y="51"/>
                    <a:pt x="230" y="50"/>
                  </a:cubicBezTo>
                  <a:cubicBezTo>
                    <a:pt x="230" y="50"/>
                    <a:pt x="230" y="50"/>
                    <a:pt x="230" y="50"/>
                  </a:cubicBezTo>
                  <a:cubicBezTo>
                    <a:pt x="230" y="49"/>
                    <a:pt x="230" y="48"/>
                    <a:pt x="230" y="47"/>
                  </a:cubicBezTo>
                  <a:cubicBezTo>
                    <a:pt x="230" y="44"/>
                    <a:pt x="229" y="37"/>
                    <a:pt x="227" y="36"/>
                  </a:cubicBezTo>
                  <a:cubicBezTo>
                    <a:pt x="227" y="35"/>
                    <a:pt x="227" y="35"/>
                    <a:pt x="227" y="35"/>
                  </a:cubicBezTo>
                  <a:cubicBezTo>
                    <a:pt x="224" y="33"/>
                    <a:pt x="222" y="31"/>
                    <a:pt x="222" y="30"/>
                  </a:cubicBezTo>
                  <a:cubicBezTo>
                    <a:pt x="222" y="29"/>
                    <a:pt x="222" y="28"/>
                    <a:pt x="223" y="28"/>
                  </a:cubicBezTo>
                  <a:cubicBezTo>
                    <a:pt x="224" y="28"/>
                    <a:pt x="224" y="28"/>
                    <a:pt x="225" y="28"/>
                  </a:cubicBezTo>
                  <a:cubicBezTo>
                    <a:pt x="227" y="27"/>
                    <a:pt x="227" y="27"/>
                    <a:pt x="227" y="25"/>
                  </a:cubicBezTo>
                  <a:cubicBezTo>
                    <a:pt x="226" y="23"/>
                    <a:pt x="226" y="23"/>
                    <a:pt x="226" y="23"/>
                  </a:cubicBezTo>
                  <a:cubicBezTo>
                    <a:pt x="228" y="24"/>
                    <a:pt x="228" y="24"/>
                    <a:pt x="228" y="24"/>
                  </a:cubicBezTo>
                  <a:cubicBezTo>
                    <a:pt x="228" y="24"/>
                    <a:pt x="228" y="23"/>
                    <a:pt x="228" y="23"/>
                  </a:cubicBezTo>
                  <a:cubicBezTo>
                    <a:pt x="226" y="23"/>
                    <a:pt x="226" y="23"/>
                    <a:pt x="226" y="23"/>
                  </a:cubicBezTo>
                  <a:cubicBezTo>
                    <a:pt x="227" y="22"/>
                    <a:pt x="227" y="22"/>
                    <a:pt x="227" y="22"/>
                  </a:cubicBezTo>
                  <a:cubicBezTo>
                    <a:pt x="227" y="21"/>
                    <a:pt x="227" y="20"/>
                    <a:pt x="227" y="19"/>
                  </a:cubicBezTo>
                  <a:cubicBezTo>
                    <a:pt x="226" y="18"/>
                    <a:pt x="226" y="17"/>
                    <a:pt x="226" y="17"/>
                  </a:cubicBezTo>
                  <a:cubicBezTo>
                    <a:pt x="226" y="16"/>
                    <a:pt x="226" y="16"/>
                    <a:pt x="226" y="16"/>
                  </a:cubicBezTo>
                  <a:cubicBezTo>
                    <a:pt x="224" y="16"/>
                    <a:pt x="224" y="16"/>
                    <a:pt x="224" y="16"/>
                  </a:cubicBezTo>
                  <a:cubicBezTo>
                    <a:pt x="225" y="15"/>
                    <a:pt x="225" y="15"/>
                    <a:pt x="225" y="15"/>
                  </a:cubicBezTo>
                  <a:cubicBezTo>
                    <a:pt x="226" y="13"/>
                    <a:pt x="226" y="11"/>
                    <a:pt x="227" y="9"/>
                  </a:cubicBezTo>
                  <a:cubicBezTo>
                    <a:pt x="226" y="9"/>
                    <a:pt x="225" y="8"/>
                    <a:pt x="225" y="7"/>
                  </a:cubicBezTo>
                  <a:cubicBezTo>
                    <a:pt x="224" y="5"/>
                    <a:pt x="225" y="3"/>
                    <a:pt x="226" y="2"/>
                  </a:cubicBezTo>
                  <a:cubicBezTo>
                    <a:pt x="227" y="1"/>
                    <a:pt x="228" y="0"/>
                    <a:pt x="229" y="0"/>
                  </a:cubicBezTo>
                  <a:cubicBezTo>
                    <a:pt x="231" y="0"/>
                    <a:pt x="232" y="1"/>
                    <a:pt x="234" y="2"/>
                  </a:cubicBezTo>
                  <a:cubicBezTo>
                    <a:pt x="235" y="2"/>
                    <a:pt x="235" y="2"/>
                    <a:pt x="236" y="3"/>
                  </a:cubicBezTo>
                  <a:cubicBezTo>
                    <a:pt x="237" y="3"/>
                    <a:pt x="238" y="3"/>
                    <a:pt x="239" y="2"/>
                  </a:cubicBezTo>
                  <a:cubicBezTo>
                    <a:pt x="240" y="1"/>
                    <a:pt x="241" y="1"/>
                    <a:pt x="243" y="1"/>
                  </a:cubicBezTo>
                  <a:cubicBezTo>
                    <a:pt x="245" y="1"/>
                    <a:pt x="247" y="2"/>
                    <a:pt x="248" y="4"/>
                  </a:cubicBezTo>
                  <a:cubicBezTo>
                    <a:pt x="248" y="4"/>
                    <a:pt x="248" y="5"/>
                    <a:pt x="248" y="6"/>
                  </a:cubicBezTo>
                  <a:cubicBezTo>
                    <a:pt x="248" y="6"/>
                    <a:pt x="248" y="6"/>
                    <a:pt x="248" y="6"/>
                  </a:cubicBezTo>
                  <a:cubicBezTo>
                    <a:pt x="250" y="5"/>
                    <a:pt x="250" y="5"/>
                    <a:pt x="250" y="5"/>
                  </a:cubicBezTo>
                  <a:cubicBezTo>
                    <a:pt x="250" y="6"/>
                    <a:pt x="250" y="6"/>
                    <a:pt x="250" y="6"/>
                  </a:cubicBezTo>
                  <a:cubicBezTo>
                    <a:pt x="250" y="7"/>
                    <a:pt x="250" y="7"/>
                    <a:pt x="250" y="7"/>
                  </a:cubicBezTo>
                  <a:cubicBezTo>
                    <a:pt x="250" y="8"/>
                    <a:pt x="250" y="8"/>
                    <a:pt x="250" y="8"/>
                  </a:cubicBezTo>
                  <a:cubicBezTo>
                    <a:pt x="251" y="8"/>
                    <a:pt x="251" y="8"/>
                    <a:pt x="251" y="8"/>
                  </a:cubicBezTo>
                  <a:cubicBezTo>
                    <a:pt x="259" y="6"/>
                    <a:pt x="259" y="6"/>
                    <a:pt x="259" y="6"/>
                  </a:cubicBezTo>
                  <a:cubicBezTo>
                    <a:pt x="252" y="10"/>
                    <a:pt x="252" y="10"/>
                    <a:pt x="252" y="10"/>
                  </a:cubicBezTo>
                  <a:cubicBezTo>
                    <a:pt x="251" y="11"/>
                    <a:pt x="251" y="11"/>
                    <a:pt x="251" y="11"/>
                  </a:cubicBezTo>
                  <a:cubicBezTo>
                    <a:pt x="252" y="11"/>
                    <a:pt x="253" y="12"/>
                    <a:pt x="254" y="12"/>
                  </a:cubicBezTo>
                  <a:cubicBezTo>
                    <a:pt x="256" y="13"/>
                    <a:pt x="257" y="13"/>
                    <a:pt x="258" y="14"/>
                  </a:cubicBezTo>
                  <a:cubicBezTo>
                    <a:pt x="258" y="14"/>
                    <a:pt x="258" y="14"/>
                    <a:pt x="258" y="13"/>
                  </a:cubicBezTo>
                  <a:cubicBezTo>
                    <a:pt x="258" y="13"/>
                    <a:pt x="258" y="13"/>
                    <a:pt x="258" y="13"/>
                  </a:cubicBezTo>
                  <a:cubicBezTo>
                    <a:pt x="259" y="12"/>
                    <a:pt x="259" y="12"/>
                    <a:pt x="259" y="12"/>
                  </a:cubicBezTo>
                  <a:cubicBezTo>
                    <a:pt x="260" y="13"/>
                    <a:pt x="260" y="13"/>
                    <a:pt x="260" y="13"/>
                  </a:cubicBezTo>
                  <a:cubicBezTo>
                    <a:pt x="261" y="14"/>
                    <a:pt x="261" y="16"/>
                    <a:pt x="261" y="17"/>
                  </a:cubicBezTo>
                  <a:cubicBezTo>
                    <a:pt x="260" y="18"/>
                    <a:pt x="260" y="20"/>
                    <a:pt x="261" y="21"/>
                  </a:cubicBezTo>
                  <a:cubicBezTo>
                    <a:pt x="262" y="22"/>
                    <a:pt x="262" y="22"/>
                    <a:pt x="262" y="22"/>
                  </a:cubicBezTo>
                  <a:cubicBezTo>
                    <a:pt x="260" y="22"/>
                    <a:pt x="260" y="22"/>
                    <a:pt x="260" y="22"/>
                  </a:cubicBezTo>
                  <a:cubicBezTo>
                    <a:pt x="260" y="22"/>
                    <a:pt x="260" y="22"/>
                    <a:pt x="260" y="22"/>
                  </a:cubicBezTo>
                  <a:cubicBezTo>
                    <a:pt x="260" y="23"/>
                    <a:pt x="261" y="23"/>
                    <a:pt x="261" y="24"/>
                  </a:cubicBezTo>
                  <a:cubicBezTo>
                    <a:pt x="261" y="25"/>
                    <a:pt x="261" y="25"/>
                    <a:pt x="261" y="26"/>
                  </a:cubicBezTo>
                  <a:cubicBezTo>
                    <a:pt x="262" y="26"/>
                    <a:pt x="262" y="26"/>
                    <a:pt x="262" y="26"/>
                  </a:cubicBezTo>
                  <a:cubicBezTo>
                    <a:pt x="262" y="28"/>
                    <a:pt x="262" y="28"/>
                    <a:pt x="262" y="28"/>
                  </a:cubicBezTo>
                  <a:cubicBezTo>
                    <a:pt x="262" y="28"/>
                    <a:pt x="261" y="28"/>
                    <a:pt x="261" y="29"/>
                  </a:cubicBezTo>
                  <a:cubicBezTo>
                    <a:pt x="261" y="29"/>
                    <a:pt x="262" y="29"/>
                    <a:pt x="262" y="30"/>
                  </a:cubicBezTo>
                  <a:cubicBezTo>
                    <a:pt x="262" y="30"/>
                    <a:pt x="262" y="30"/>
                    <a:pt x="262" y="30"/>
                  </a:cubicBezTo>
                  <a:cubicBezTo>
                    <a:pt x="262" y="30"/>
                    <a:pt x="263" y="30"/>
                    <a:pt x="263" y="30"/>
                  </a:cubicBezTo>
                  <a:cubicBezTo>
                    <a:pt x="264" y="30"/>
                    <a:pt x="265" y="30"/>
                    <a:pt x="265" y="31"/>
                  </a:cubicBezTo>
                  <a:cubicBezTo>
                    <a:pt x="265" y="31"/>
                    <a:pt x="265" y="31"/>
                    <a:pt x="265" y="31"/>
                  </a:cubicBezTo>
                  <a:cubicBezTo>
                    <a:pt x="265" y="31"/>
                    <a:pt x="265" y="32"/>
                    <a:pt x="265" y="32"/>
                  </a:cubicBezTo>
                  <a:cubicBezTo>
                    <a:pt x="266" y="32"/>
                    <a:pt x="266" y="32"/>
                    <a:pt x="266" y="32"/>
                  </a:cubicBezTo>
                  <a:cubicBezTo>
                    <a:pt x="268" y="31"/>
                    <a:pt x="268" y="31"/>
                    <a:pt x="268" y="31"/>
                  </a:cubicBezTo>
                  <a:cubicBezTo>
                    <a:pt x="267" y="34"/>
                    <a:pt x="267" y="34"/>
                    <a:pt x="267" y="34"/>
                  </a:cubicBezTo>
                  <a:cubicBezTo>
                    <a:pt x="267" y="34"/>
                    <a:pt x="267" y="34"/>
                    <a:pt x="267" y="35"/>
                  </a:cubicBezTo>
                  <a:cubicBezTo>
                    <a:pt x="269" y="34"/>
                    <a:pt x="271" y="33"/>
                    <a:pt x="271" y="31"/>
                  </a:cubicBezTo>
                  <a:cubicBezTo>
                    <a:pt x="271" y="30"/>
                    <a:pt x="271" y="30"/>
                    <a:pt x="271" y="30"/>
                  </a:cubicBezTo>
                  <a:cubicBezTo>
                    <a:pt x="270" y="29"/>
                    <a:pt x="270" y="29"/>
                    <a:pt x="270" y="29"/>
                  </a:cubicBezTo>
                  <a:cubicBezTo>
                    <a:pt x="273" y="29"/>
                    <a:pt x="273" y="29"/>
                    <a:pt x="273" y="29"/>
                  </a:cubicBezTo>
                  <a:cubicBezTo>
                    <a:pt x="274" y="29"/>
                    <a:pt x="274" y="29"/>
                    <a:pt x="274" y="29"/>
                  </a:cubicBezTo>
                  <a:cubicBezTo>
                    <a:pt x="274" y="29"/>
                    <a:pt x="274" y="29"/>
                    <a:pt x="274" y="29"/>
                  </a:cubicBezTo>
                  <a:cubicBezTo>
                    <a:pt x="274" y="28"/>
                    <a:pt x="274" y="28"/>
                    <a:pt x="274" y="27"/>
                  </a:cubicBezTo>
                  <a:cubicBezTo>
                    <a:pt x="274" y="26"/>
                    <a:pt x="275" y="26"/>
                    <a:pt x="275" y="26"/>
                  </a:cubicBezTo>
                  <a:cubicBezTo>
                    <a:pt x="275" y="26"/>
                    <a:pt x="275" y="26"/>
                    <a:pt x="275" y="26"/>
                  </a:cubicBezTo>
                  <a:cubicBezTo>
                    <a:pt x="275" y="26"/>
                    <a:pt x="275" y="26"/>
                    <a:pt x="275" y="26"/>
                  </a:cubicBezTo>
                  <a:cubicBezTo>
                    <a:pt x="275" y="25"/>
                    <a:pt x="274" y="24"/>
                    <a:pt x="274" y="24"/>
                  </a:cubicBezTo>
                  <a:cubicBezTo>
                    <a:pt x="275" y="21"/>
                    <a:pt x="278" y="19"/>
                    <a:pt x="279" y="19"/>
                  </a:cubicBezTo>
                  <a:cubicBezTo>
                    <a:pt x="280" y="19"/>
                    <a:pt x="281" y="19"/>
                    <a:pt x="281" y="20"/>
                  </a:cubicBezTo>
                  <a:cubicBezTo>
                    <a:pt x="281" y="21"/>
                    <a:pt x="281" y="21"/>
                    <a:pt x="281" y="22"/>
                  </a:cubicBezTo>
                  <a:cubicBezTo>
                    <a:pt x="281" y="23"/>
                    <a:pt x="281" y="23"/>
                    <a:pt x="281" y="24"/>
                  </a:cubicBezTo>
                  <a:cubicBezTo>
                    <a:pt x="282" y="24"/>
                    <a:pt x="282" y="25"/>
                    <a:pt x="283" y="25"/>
                  </a:cubicBezTo>
                  <a:cubicBezTo>
                    <a:pt x="285" y="25"/>
                    <a:pt x="285" y="25"/>
                    <a:pt x="285" y="25"/>
                  </a:cubicBezTo>
                  <a:cubicBezTo>
                    <a:pt x="283" y="26"/>
                    <a:pt x="283" y="26"/>
                    <a:pt x="283" y="26"/>
                  </a:cubicBezTo>
                  <a:cubicBezTo>
                    <a:pt x="283" y="26"/>
                    <a:pt x="283" y="26"/>
                    <a:pt x="283" y="26"/>
                  </a:cubicBezTo>
                  <a:cubicBezTo>
                    <a:pt x="283" y="26"/>
                    <a:pt x="283" y="26"/>
                    <a:pt x="283" y="26"/>
                  </a:cubicBezTo>
                  <a:cubicBezTo>
                    <a:pt x="284" y="27"/>
                    <a:pt x="284" y="27"/>
                    <a:pt x="284" y="27"/>
                  </a:cubicBezTo>
                  <a:cubicBezTo>
                    <a:pt x="287" y="28"/>
                    <a:pt x="287" y="28"/>
                    <a:pt x="287" y="28"/>
                  </a:cubicBezTo>
                  <a:cubicBezTo>
                    <a:pt x="286" y="28"/>
                    <a:pt x="286" y="28"/>
                    <a:pt x="286" y="28"/>
                  </a:cubicBezTo>
                  <a:cubicBezTo>
                    <a:pt x="286" y="29"/>
                    <a:pt x="286" y="29"/>
                    <a:pt x="286" y="29"/>
                  </a:cubicBezTo>
                  <a:cubicBezTo>
                    <a:pt x="285" y="30"/>
                    <a:pt x="286" y="31"/>
                    <a:pt x="287" y="31"/>
                  </a:cubicBezTo>
                  <a:cubicBezTo>
                    <a:pt x="289" y="33"/>
                    <a:pt x="289" y="33"/>
                    <a:pt x="289" y="33"/>
                  </a:cubicBezTo>
                  <a:cubicBezTo>
                    <a:pt x="287" y="33"/>
                    <a:pt x="287" y="33"/>
                    <a:pt x="287" y="33"/>
                  </a:cubicBezTo>
                  <a:cubicBezTo>
                    <a:pt x="287" y="33"/>
                    <a:pt x="287" y="33"/>
                    <a:pt x="288" y="33"/>
                  </a:cubicBezTo>
                  <a:cubicBezTo>
                    <a:pt x="290" y="34"/>
                    <a:pt x="290" y="34"/>
                    <a:pt x="290" y="34"/>
                  </a:cubicBezTo>
                  <a:cubicBezTo>
                    <a:pt x="288" y="35"/>
                    <a:pt x="288" y="35"/>
                    <a:pt x="288" y="35"/>
                  </a:cubicBezTo>
                  <a:cubicBezTo>
                    <a:pt x="288" y="35"/>
                    <a:pt x="288" y="35"/>
                    <a:pt x="288" y="35"/>
                  </a:cubicBezTo>
                  <a:cubicBezTo>
                    <a:pt x="288" y="35"/>
                    <a:pt x="288" y="36"/>
                    <a:pt x="288" y="36"/>
                  </a:cubicBezTo>
                  <a:cubicBezTo>
                    <a:pt x="289" y="36"/>
                    <a:pt x="289" y="37"/>
                    <a:pt x="289" y="37"/>
                  </a:cubicBezTo>
                  <a:cubicBezTo>
                    <a:pt x="289" y="37"/>
                    <a:pt x="290" y="38"/>
                    <a:pt x="291" y="40"/>
                  </a:cubicBezTo>
                  <a:cubicBezTo>
                    <a:pt x="291" y="41"/>
                    <a:pt x="291" y="41"/>
                    <a:pt x="291" y="41"/>
                  </a:cubicBezTo>
                  <a:cubicBezTo>
                    <a:pt x="291" y="41"/>
                    <a:pt x="291" y="41"/>
                    <a:pt x="291" y="41"/>
                  </a:cubicBezTo>
                  <a:cubicBezTo>
                    <a:pt x="291" y="41"/>
                    <a:pt x="291" y="41"/>
                    <a:pt x="292" y="42"/>
                  </a:cubicBezTo>
                  <a:cubicBezTo>
                    <a:pt x="292" y="43"/>
                    <a:pt x="292" y="46"/>
                    <a:pt x="291" y="47"/>
                  </a:cubicBezTo>
                  <a:cubicBezTo>
                    <a:pt x="291" y="49"/>
                    <a:pt x="291" y="49"/>
                    <a:pt x="291" y="49"/>
                  </a:cubicBezTo>
                  <a:cubicBezTo>
                    <a:pt x="292" y="49"/>
                    <a:pt x="293" y="50"/>
                    <a:pt x="293" y="51"/>
                  </a:cubicBezTo>
                  <a:cubicBezTo>
                    <a:pt x="293" y="51"/>
                    <a:pt x="294" y="52"/>
                    <a:pt x="294" y="52"/>
                  </a:cubicBezTo>
                  <a:cubicBezTo>
                    <a:pt x="296" y="52"/>
                    <a:pt x="297" y="53"/>
                    <a:pt x="297" y="54"/>
                  </a:cubicBezTo>
                  <a:cubicBezTo>
                    <a:pt x="297" y="54"/>
                    <a:pt x="297" y="55"/>
                    <a:pt x="297" y="55"/>
                  </a:cubicBezTo>
                  <a:cubicBezTo>
                    <a:pt x="298" y="55"/>
                    <a:pt x="299" y="56"/>
                    <a:pt x="300" y="56"/>
                  </a:cubicBezTo>
                  <a:cubicBezTo>
                    <a:pt x="301" y="55"/>
                    <a:pt x="301" y="55"/>
                    <a:pt x="301" y="55"/>
                  </a:cubicBezTo>
                  <a:cubicBezTo>
                    <a:pt x="301" y="57"/>
                    <a:pt x="301" y="57"/>
                    <a:pt x="301" y="57"/>
                  </a:cubicBezTo>
                  <a:cubicBezTo>
                    <a:pt x="302" y="58"/>
                    <a:pt x="303" y="59"/>
                    <a:pt x="303" y="59"/>
                  </a:cubicBezTo>
                  <a:cubicBezTo>
                    <a:pt x="304" y="59"/>
                    <a:pt x="304" y="58"/>
                    <a:pt x="304" y="58"/>
                  </a:cubicBezTo>
                  <a:cubicBezTo>
                    <a:pt x="305" y="57"/>
                    <a:pt x="305" y="57"/>
                    <a:pt x="305" y="57"/>
                  </a:cubicBezTo>
                  <a:cubicBezTo>
                    <a:pt x="306" y="58"/>
                    <a:pt x="306" y="58"/>
                    <a:pt x="306" y="58"/>
                  </a:cubicBezTo>
                  <a:cubicBezTo>
                    <a:pt x="306" y="59"/>
                    <a:pt x="308" y="60"/>
                    <a:pt x="308" y="61"/>
                  </a:cubicBezTo>
                  <a:cubicBezTo>
                    <a:pt x="309" y="62"/>
                    <a:pt x="309" y="62"/>
                    <a:pt x="309" y="62"/>
                  </a:cubicBezTo>
                  <a:cubicBezTo>
                    <a:pt x="308" y="62"/>
                    <a:pt x="308" y="62"/>
                    <a:pt x="308" y="62"/>
                  </a:cubicBezTo>
                  <a:cubicBezTo>
                    <a:pt x="307" y="63"/>
                    <a:pt x="307" y="63"/>
                    <a:pt x="306" y="63"/>
                  </a:cubicBezTo>
                  <a:cubicBezTo>
                    <a:pt x="306" y="63"/>
                    <a:pt x="307" y="63"/>
                    <a:pt x="307" y="63"/>
                  </a:cubicBezTo>
                  <a:cubicBezTo>
                    <a:pt x="309" y="63"/>
                    <a:pt x="309" y="63"/>
                    <a:pt x="309" y="63"/>
                  </a:cubicBezTo>
                  <a:cubicBezTo>
                    <a:pt x="309" y="64"/>
                    <a:pt x="309" y="64"/>
                    <a:pt x="309" y="64"/>
                  </a:cubicBezTo>
                  <a:cubicBezTo>
                    <a:pt x="312" y="65"/>
                    <a:pt x="312" y="65"/>
                    <a:pt x="312" y="65"/>
                  </a:cubicBezTo>
                  <a:cubicBezTo>
                    <a:pt x="309" y="65"/>
                    <a:pt x="309" y="65"/>
                    <a:pt x="309" y="65"/>
                  </a:cubicBezTo>
                  <a:cubicBezTo>
                    <a:pt x="309" y="66"/>
                    <a:pt x="309" y="66"/>
                    <a:pt x="309" y="66"/>
                  </a:cubicBezTo>
                  <a:cubicBezTo>
                    <a:pt x="310" y="66"/>
                    <a:pt x="311" y="66"/>
                    <a:pt x="313" y="67"/>
                  </a:cubicBezTo>
                  <a:cubicBezTo>
                    <a:pt x="313" y="67"/>
                    <a:pt x="313" y="67"/>
                    <a:pt x="314" y="67"/>
                  </a:cubicBezTo>
                  <a:cubicBezTo>
                    <a:pt x="314" y="67"/>
                    <a:pt x="314" y="67"/>
                    <a:pt x="314" y="67"/>
                  </a:cubicBezTo>
                  <a:cubicBezTo>
                    <a:pt x="314" y="68"/>
                    <a:pt x="314" y="68"/>
                    <a:pt x="314" y="68"/>
                  </a:cubicBezTo>
                  <a:cubicBezTo>
                    <a:pt x="315" y="69"/>
                    <a:pt x="315" y="70"/>
                    <a:pt x="315" y="70"/>
                  </a:cubicBezTo>
                  <a:cubicBezTo>
                    <a:pt x="316" y="72"/>
                    <a:pt x="316" y="72"/>
                    <a:pt x="316" y="72"/>
                  </a:cubicBezTo>
                  <a:cubicBezTo>
                    <a:pt x="314" y="72"/>
                    <a:pt x="314" y="72"/>
                    <a:pt x="314" y="72"/>
                  </a:cubicBezTo>
                  <a:cubicBezTo>
                    <a:pt x="315" y="72"/>
                    <a:pt x="315" y="73"/>
                    <a:pt x="315" y="73"/>
                  </a:cubicBezTo>
                  <a:cubicBezTo>
                    <a:pt x="315" y="74"/>
                    <a:pt x="315" y="74"/>
                    <a:pt x="314" y="75"/>
                  </a:cubicBezTo>
                  <a:cubicBezTo>
                    <a:pt x="317" y="77"/>
                    <a:pt x="317" y="77"/>
                    <a:pt x="317" y="77"/>
                  </a:cubicBezTo>
                  <a:cubicBezTo>
                    <a:pt x="315" y="77"/>
                    <a:pt x="315" y="77"/>
                    <a:pt x="315" y="77"/>
                  </a:cubicBezTo>
                  <a:cubicBezTo>
                    <a:pt x="315" y="77"/>
                    <a:pt x="315" y="78"/>
                    <a:pt x="315" y="78"/>
                  </a:cubicBezTo>
                  <a:cubicBezTo>
                    <a:pt x="314" y="81"/>
                    <a:pt x="305" y="83"/>
                    <a:pt x="304" y="83"/>
                  </a:cubicBezTo>
                  <a:cubicBezTo>
                    <a:pt x="304" y="84"/>
                    <a:pt x="302" y="85"/>
                    <a:pt x="301" y="86"/>
                  </a:cubicBezTo>
                  <a:cubicBezTo>
                    <a:pt x="299" y="88"/>
                    <a:pt x="298" y="90"/>
                    <a:pt x="297" y="90"/>
                  </a:cubicBezTo>
                  <a:cubicBezTo>
                    <a:pt x="297" y="90"/>
                    <a:pt x="296" y="90"/>
                    <a:pt x="296" y="89"/>
                  </a:cubicBezTo>
                  <a:cubicBezTo>
                    <a:pt x="292" y="90"/>
                    <a:pt x="291" y="90"/>
                    <a:pt x="288" y="90"/>
                  </a:cubicBezTo>
                  <a:cubicBezTo>
                    <a:pt x="286" y="90"/>
                    <a:pt x="284" y="90"/>
                    <a:pt x="281" y="90"/>
                  </a:cubicBezTo>
                  <a:cubicBezTo>
                    <a:pt x="280" y="90"/>
                    <a:pt x="279" y="90"/>
                    <a:pt x="277" y="90"/>
                  </a:cubicBezTo>
                  <a:cubicBezTo>
                    <a:pt x="274" y="90"/>
                    <a:pt x="272" y="90"/>
                    <a:pt x="271" y="92"/>
                  </a:cubicBezTo>
                  <a:cubicBezTo>
                    <a:pt x="271" y="92"/>
                    <a:pt x="271" y="92"/>
                    <a:pt x="270" y="93"/>
                  </a:cubicBezTo>
                  <a:cubicBezTo>
                    <a:pt x="270" y="94"/>
                    <a:pt x="270" y="95"/>
                    <a:pt x="269" y="95"/>
                  </a:cubicBezTo>
                  <a:cubicBezTo>
                    <a:pt x="269" y="95"/>
                    <a:pt x="269" y="95"/>
                    <a:pt x="269" y="95"/>
                  </a:cubicBezTo>
                  <a:cubicBezTo>
                    <a:pt x="270" y="95"/>
                    <a:pt x="271" y="95"/>
                    <a:pt x="272" y="95"/>
                  </a:cubicBezTo>
                  <a:cubicBezTo>
                    <a:pt x="273" y="95"/>
                    <a:pt x="273" y="95"/>
                    <a:pt x="273" y="95"/>
                  </a:cubicBezTo>
                  <a:cubicBezTo>
                    <a:pt x="274" y="94"/>
                    <a:pt x="275" y="94"/>
                    <a:pt x="276" y="94"/>
                  </a:cubicBezTo>
                  <a:cubicBezTo>
                    <a:pt x="278" y="94"/>
                    <a:pt x="280" y="95"/>
                    <a:pt x="281" y="96"/>
                  </a:cubicBezTo>
                  <a:cubicBezTo>
                    <a:pt x="282" y="97"/>
                    <a:pt x="282" y="98"/>
                    <a:pt x="281" y="99"/>
                  </a:cubicBezTo>
                  <a:cubicBezTo>
                    <a:pt x="281" y="101"/>
                    <a:pt x="280" y="102"/>
                    <a:pt x="278" y="103"/>
                  </a:cubicBezTo>
                  <a:cubicBezTo>
                    <a:pt x="280" y="104"/>
                    <a:pt x="279" y="106"/>
                    <a:pt x="278" y="107"/>
                  </a:cubicBezTo>
                  <a:cubicBezTo>
                    <a:pt x="278" y="107"/>
                    <a:pt x="278" y="107"/>
                    <a:pt x="278" y="107"/>
                  </a:cubicBezTo>
                  <a:cubicBezTo>
                    <a:pt x="279" y="108"/>
                    <a:pt x="279" y="109"/>
                    <a:pt x="280" y="110"/>
                  </a:cubicBezTo>
                  <a:cubicBezTo>
                    <a:pt x="280" y="111"/>
                    <a:pt x="281" y="112"/>
                    <a:pt x="283" y="113"/>
                  </a:cubicBezTo>
                  <a:cubicBezTo>
                    <a:pt x="285" y="113"/>
                    <a:pt x="285" y="113"/>
                    <a:pt x="285" y="113"/>
                  </a:cubicBezTo>
                  <a:cubicBezTo>
                    <a:pt x="284" y="114"/>
                    <a:pt x="284" y="114"/>
                    <a:pt x="284" y="114"/>
                  </a:cubicBezTo>
                  <a:cubicBezTo>
                    <a:pt x="286" y="115"/>
                    <a:pt x="287" y="115"/>
                    <a:pt x="289" y="114"/>
                  </a:cubicBezTo>
                  <a:cubicBezTo>
                    <a:pt x="290" y="113"/>
                    <a:pt x="290" y="113"/>
                    <a:pt x="290" y="113"/>
                  </a:cubicBezTo>
                  <a:cubicBezTo>
                    <a:pt x="290" y="114"/>
                    <a:pt x="290" y="114"/>
                    <a:pt x="290" y="114"/>
                  </a:cubicBezTo>
                  <a:cubicBezTo>
                    <a:pt x="291" y="115"/>
                    <a:pt x="292" y="115"/>
                    <a:pt x="292" y="116"/>
                  </a:cubicBezTo>
                  <a:cubicBezTo>
                    <a:pt x="293" y="116"/>
                    <a:pt x="294" y="117"/>
                    <a:pt x="294" y="117"/>
                  </a:cubicBezTo>
                  <a:cubicBezTo>
                    <a:pt x="295" y="118"/>
                    <a:pt x="295" y="118"/>
                    <a:pt x="295" y="118"/>
                  </a:cubicBezTo>
                  <a:cubicBezTo>
                    <a:pt x="294" y="119"/>
                    <a:pt x="294" y="119"/>
                    <a:pt x="294" y="119"/>
                  </a:cubicBezTo>
                  <a:cubicBezTo>
                    <a:pt x="293" y="119"/>
                    <a:pt x="292" y="119"/>
                    <a:pt x="291" y="120"/>
                  </a:cubicBezTo>
                  <a:cubicBezTo>
                    <a:pt x="289" y="120"/>
                    <a:pt x="285" y="122"/>
                    <a:pt x="284" y="122"/>
                  </a:cubicBezTo>
                  <a:cubicBezTo>
                    <a:pt x="284" y="124"/>
                    <a:pt x="284" y="124"/>
                    <a:pt x="284" y="124"/>
                  </a:cubicBezTo>
                  <a:cubicBezTo>
                    <a:pt x="283" y="123"/>
                    <a:pt x="283" y="123"/>
                    <a:pt x="283" y="123"/>
                  </a:cubicBezTo>
                  <a:cubicBezTo>
                    <a:pt x="283" y="123"/>
                    <a:pt x="282" y="123"/>
                    <a:pt x="282" y="123"/>
                  </a:cubicBezTo>
                  <a:cubicBezTo>
                    <a:pt x="282" y="123"/>
                    <a:pt x="281" y="124"/>
                    <a:pt x="280" y="125"/>
                  </a:cubicBezTo>
                  <a:cubicBezTo>
                    <a:pt x="279" y="127"/>
                    <a:pt x="278" y="129"/>
                    <a:pt x="276" y="129"/>
                  </a:cubicBezTo>
                  <a:cubicBezTo>
                    <a:pt x="275" y="129"/>
                    <a:pt x="274" y="128"/>
                    <a:pt x="273" y="127"/>
                  </a:cubicBezTo>
                  <a:cubicBezTo>
                    <a:pt x="272" y="126"/>
                    <a:pt x="272" y="124"/>
                    <a:pt x="273" y="123"/>
                  </a:cubicBezTo>
                  <a:cubicBezTo>
                    <a:pt x="269" y="124"/>
                    <a:pt x="269" y="124"/>
                    <a:pt x="269" y="124"/>
                  </a:cubicBezTo>
                  <a:cubicBezTo>
                    <a:pt x="278" y="118"/>
                    <a:pt x="278" y="118"/>
                    <a:pt x="278" y="118"/>
                  </a:cubicBezTo>
                  <a:cubicBezTo>
                    <a:pt x="278" y="118"/>
                    <a:pt x="278" y="118"/>
                    <a:pt x="277" y="117"/>
                  </a:cubicBezTo>
                  <a:cubicBezTo>
                    <a:pt x="277" y="117"/>
                    <a:pt x="277" y="117"/>
                    <a:pt x="277" y="117"/>
                  </a:cubicBezTo>
                  <a:cubicBezTo>
                    <a:pt x="276" y="118"/>
                    <a:pt x="275" y="119"/>
                    <a:pt x="274" y="119"/>
                  </a:cubicBezTo>
                  <a:cubicBezTo>
                    <a:pt x="273" y="119"/>
                    <a:pt x="273" y="119"/>
                    <a:pt x="273" y="119"/>
                  </a:cubicBezTo>
                  <a:cubicBezTo>
                    <a:pt x="271" y="120"/>
                    <a:pt x="270" y="120"/>
                    <a:pt x="268" y="119"/>
                  </a:cubicBezTo>
                  <a:cubicBezTo>
                    <a:pt x="267" y="119"/>
                    <a:pt x="267" y="118"/>
                    <a:pt x="267" y="117"/>
                  </a:cubicBezTo>
                  <a:cubicBezTo>
                    <a:pt x="267" y="117"/>
                    <a:pt x="267" y="117"/>
                    <a:pt x="267" y="117"/>
                  </a:cubicBezTo>
                  <a:cubicBezTo>
                    <a:pt x="265" y="116"/>
                    <a:pt x="265" y="114"/>
                    <a:pt x="266" y="112"/>
                  </a:cubicBezTo>
                  <a:cubicBezTo>
                    <a:pt x="266" y="111"/>
                    <a:pt x="266" y="109"/>
                    <a:pt x="266" y="109"/>
                  </a:cubicBezTo>
                  <a:cubicBezTo>
                    <a:pt x="265" y="108"/>
                    <a:pt x="265" y="108"/>
                    <a:pt x="265" y="108"/>
                  </a:cubicBezTo>
                  <a:cubicBezTo>
                    <a:pt x="264" y="108"/>
                    <a:pt x="264" y="108"/>
                    <a:pt x="264" y="108"/>
                  </a:cubicBezTo>
                  <a:cubicBezTo>
                    <a:pt x="263" y="108"/>
                    <a:pt x="261" y="108"/>
                    <a:pt x="260" y="108"/>
                  </a:cubicBezTo>
                  <a:cubicBezTo>
                    <a:pt x="259" y="110"/>
                    <a:pt x="258" y="113"/>
                    <a:pt x="257" y="116"/>
                  </a:cubicBezTo>
                  <a:cubicBezTo>
                    <a:pt x="256" y="119"/>
                    <a:pt x="253" y="121"/>
                    <a:pt x="250" y="121"/>
                  </a:cubicBezTo>
                  <a:cubicBezTo>
                    <a:pt x="249" y="121"/>
                    <a:pt x="248" y="121"/>
                    <a:pt x="247" y="121"/>
                  </a:cubicBezTo>
                  <a:cubicBezTo>
                    <a:pt x="245" y="121"/>
                    <a:pt x="244" y="120"/>
                    <a:pt x="242" y="120"/>
                  </a:cubicBezTo>
                  <a:cubicBezTo>
                    <a:pt x="240" y="120"/>
                    <a:pt x="239" y="121"/>
                    <a:pt x="238" y="121"/>
                  </a:cubicBezTo>
                  <a:cubicBezTo>
                    <a:pt x="238" y="121"/>
                    <a:pt x="238" y="121"/>
                    <a:pt x="237" y="122"/>
                  </a:cubicBezTo>
                  <a:cubicBezTo>
                    <a:pt x="236" y="123"/>
                    <a:pt x="233" y="125"/>
                    <a:pt x="231" y="125"/>
                  </a:cubicBezTo>
                  <a:cubicBezTo>
                    <a:pt x="232" y="127"/>
                    <a:pt x="232" y="127"/>
                    <a:pt x="232" y="127"/>
                  </a:cubicBezTo>
                  <a:cubicBezTo>
                    <a:pt x="230" y="127"/>
                    <a:pt x="230" y="127"/>
                    <a:pt x="230" y="127"/>
                  </a:cubicBezTo>
                  <a:cubicBezTo>
                    <a:pt x="227" y="127"/>
                    <a:pt x="224" y="127"/>
                    <a:pt x="222" y="128"/>
                  </a:cubicBezTo>
                  <a:cubicBezTo>
                    <a:pt x="223" y="129"/>
                    <a:pt x="224" y="130"/>
                    <a:pt x="224" y="132"/>
                  </a:cubicBezTo>
                  <a:cubicBezTo>
                    <a:pt x="224" y="133"/>
                    <a:pt x="224" y="133"/>
                    <a:pt x="224" y="133"/>
                  </a:cubicBezTo>
                  <a:cubicBezTo>
                    <a:pt x="223" y="133"/>
                    <a:pt x="223" y="133"/>
                    <a:pt x="223" y="133"/>
                  </a:cubicBezTo>
                  <a:cubicBezTo>
                    <a:pt x="223" y="133"/>
                    <a:pt x="222" y="133"/>
                    <a:pt x="222" y="133"/>
                  </a:cubicBezTo>
                  <a:cubicBezTo>
                    <a:pt x="220" y="132"/>
                    <a:pt x="219" y="132"/>
                    <a:pt x="218" y="133"/>
                  </a:cubicBezTo>
                  <a:cubicBezTo>
                    <a:pt x="217" y="133"/>
                    <a:pt x="216" y="133"/>
                    <a:pt x="215" y="133"/>
                  </a:cubicBezTo>
                  <a:cubicBezTo>
                    <a:pt x="215" y="133"/>
                    <a:pt x="215" y="133"/>
                    <a:pt x="214" y="133"/>
                  </a:cubicBezTo>
                  <a:cubicBezTo>
                    <a:pt x="213" y="134"/>
                    <a:pt x="213" y="134"/>
                    <a:pt x="212" y="135"/>
                  </a:cubicBezTo>
                  <a:cubicBezTo>
                    <a:pt x="212" y="135"/>
                    <a:pt x="211" y="135"/>
                    <a:pt x="211" y="136"/>
                  </a:cubicBezTo>
                  <a:cubicBezTo>
                    <a:pt x="211" y="136"/>
                    <a:pt x="211" y="136"/>
                    <a:pt x="211" y="136"/>
                  </a:cubicBezTo>
                  <a:cubicBezTo>
                    <a:pt x="211" y="136"/>
                    <a:pt x="211" y="136"/>
                    <a:pt x="211" y="136"/>
                  </a:cubicBezTo>
                  <a:cubicBezTo>
                    <a:pt x="210" y="136"/>
                    <a:pt x="209" y="137"/>
                    <a:pt x="208" y="137"/>
                  </a:cubicBezTo>
                  <a:close/>
                  <a:moveTo>
                    <a:pt x="214" y="121"/>
                  </a:moveTo>
                  <a:cubicBezTo>
                    <a:pt x="214" y="122"/>
                    <a:pt x="213" y="123"/>
                    <a:pt x="213" y="123"/>
                  </a:cubicBezTo>
                  <a:cubicBezTo>
                    <a:pt x="213" y="124"/>
                    <a:pt x="213" y="125"/>
                    <a:pt x="213" y="126"/>
                  </a:cubicBezTo>
                  <a:cubicBezTo>
                    <a:pt x="212" y="128"/>
                    <a:pt x="211" y="129"/>
                    <a:pt x="211" y="130"/>
                  </a:cubicBezTo>
                  <a:cubicBezTo>
                    <a:pt x="209" y="131"/>
                    <a:pt x="209" y="132"/>
                    <a:pt x="210" y="134"/>
                  </a:cubicBezTo>
                  <a:cubicBezTo>
                    <a:pt x="210" y="134"/>
                    <a:pt x="210" y="134"/>
                    <a:pt x="210" y="134"/>
                  </a:cubicBezTo>
                  <a:cubicBezTo>
                    <a:pt x="210" y="134"/>
                    <a:pt x="210" y="134"/>
                    <a:pt x="211" y="133"/>
                  </a:cubicBezTo>
                  <a:cubicBezTo>
                    <a:pt x="211" y="133"/>
                    <a:pt x="212" y="132"/>
                    <a:pt x="214" y="131"/>
                  </a:cubicBezTo>
                  <a:cubicBezTo>
                    <a:pt x="214" y="131"/>
                    <a:pt x="215" y="131"/>
                    <a:pt x="216" y="131"/>
                  </a:cubicBezTo>
                  <a:cubicBezTo>
                    <a:pt x="216" y="131"/>
                    <a:pt x="216" y="132"/>
                    <a:pt x="217" y="131"/>
                  </a:cubicBezTo>
                  <a:cubicBezTo>
                    <a:pt x="218" y="131"/>
                    <a:pt x="219" y="131"/>
                    <a:pt x="220" y="131"/>
                  </a:cubicBezTo>
                  <a:cubicBezTo>
                    <a:pt x="221" y="131"/>
                    <a:pt x="221" y="131"/>
                    <a:pt x="222" y="131"/>
                  </a:cubicBezTo>
                  <a:cubicBezTo>
                    <a:pt x="221" y="130"/>
                    <a:pt x="220" y="130"/>
                    <a:pt x="220" y="130"/>
                  </a:cubicBezTo>
                  <a:cubicBezTo>
                    <a:pt x="217" y="130"/>
                    <a:pt x="217" y="130"/>
                    <a:pt x="217" y="130"/>
                  </a:cubicBezTo>
                  <a:cubicBezTo>
                    <a:pt x="219" y="128"/>
                    <a:pt x="219" y="128"/>
                    <a:pt x="219" y="128"/>
                  </a:cubicBezTo>
                  <a:cubicBezTo>
                    <a:pt x="222" y="125"/>
                    <a:pt x="225" y="125"/>
                    <a:pt x="229" y="125"/>
                  </a:cubicBezTo>
                  <a:cubicBezTo>
                    <a:pt x="228" y="122"/>
                    <a:pt x="228" y="122"/>
                    <a:pt x="228" y="122"/>
                  </a:cubicBezTo>
                  <a:cubicBezTo>
                    <a:pt x="230" y="123"/>
                    <a:pt x="230" y="123"/>
                    <a:pt x="230" y="123"/>
                  </a:cubicBezTo>
                  <a:cubicBezTo>
                    <a:pt x="231" y="124"/>
                    <a:pt x="234" y="122"/>
                    <a:pt x="236" y="120"/>
                  </a:cubicBezTo>
                  <a:cubicBezTo>
                    <a:pt x="237" y="120"/>
                    <a:pt x="237" y="120"/>
                    <a:pt x="237" y="119"/>
                  </a:cubicBezTo>
                  <a:cubicBezTo>
                    <a:pt x="238" y="119"/>
                    <a:pt x="240" y="118"/>
                    <a:pt x="242" y="118"/>
                  </a:cubicBezTo>
                  <a:cubicBezTo>
                    <a:pt x="244" y="118"/>
                    <a:pt x="245" y="119"/>
                    <a:pt x="247" y="119"/>
                  </a:cubicBezTo>
                  <a:cubicBezTo>
                    <a:pt x="248" y="119"/>
                    <a:pt x="249" y="119"/>
                    <a:pt x="250" y="119"/>
                  </a:cubicBezTo>
                  <a:cubicBezTo>
                    <a:pt x="252" y="119"/>
                    <a:pt x="255" y="117"/>
                    <a:pt x="255" y="115"/>
                  </a:cubicBezTo>
                  <a:cubicBezTo>
                    <a:pt x="256" y="112"/>
                    <a:pt x="257" y="109"/>
                    <a:pt x="259" y="105"/>
                  </a:cubicBezTo>
                  <a:cubicBezTo>
                    <a:pt x="260" y="104"/>
                    <a:pt x="260" y="104"/>
                    <a:pt x="260" y="104"/>
                  </a:cubicBezTo>
                  <a:cubicBezTo>
                    <a:pt x="261" y="105"/>
                    <a:pt x="261" y="105"/>
                    <a:pt x="261" y="105"/>
                  </a:cubicBezTo>
                  <a:cubicBezTo>
                    <a:pt x="262" y="107"/>
                    <a:pt x="262" y="106"/>
                    <a:pt x="263" y="106"/>
                  </a:cubicBezTo>
                  <a:cubicBezTo>
                    <a:pt x="264" y="106"/>
                    <a:pt x="264" y="106"/>
                    <a:pt x="265" y="106"/>
                  </a:cubicBezTo>
                  <a:cubicBezTo>
                    <a:pt x="266" y="106"/>
                    <a:pt x="267" y="106"/>
                    <a:pt x="267" y="108"/>
                  </a:cubicBezTo>
                  <a:cubicBezTo>
                    <a:pt x="268" y="109"/>
                    <a:pt x="268" y="110"/>
                    <a:pt x="268" y="112"/>
                  </a:cubicBezTo>
                  <a:cubicBezTo>
                    <a:pt x="267" y="113"/>
                    <a:pt x="267" y="115"/>
                    <a:pt x="267" y="115"/>
                  </a:cubicBezTo>
                  <a:cubicBezTo>
                    <a:pt x="269" y="116"/>
                    <a:pt x="269" y="117"/>
                    <a:pt x="269" y="117"/>
                  </a:cubicBezTo>
                  <a:cubicBezTo>
                    <a:pt x="269" y="117"/>
                    <a:pt x="269" y="117"/>
                    <a:pt x="269" y="118"/>
                  </a:cubicBezTo>
                  <a:cubicBezTo>
                    <a:pt x="269" y="118"/>
                    <a:pt x="269" y="118"/>
                    <a:pt x="269" y="118"/>
                  </a:cubicBezTo>
                  <a:cubicBezTo>
                    <a:pt x="270" y="118"/>
                    <a:pt x="271" y="118"/>
                    <a:pt x="272" y="117"/>
                  </a:cubicBezTo>
                  <a:cubicBezTo>
                    <a:pt x="273" y="117"/>
                    <a:pt x="273" y="117"/>
                    <a:pt x="274" y="117"/>
                  </a:cubicBezTo>
                  <a:cubicBezTo>
                    <a:pt x="274" y="117"/>
                    <a:pt x="275" y="116"/>
                    <a:pt x="276" y="116"/>
                  </a:cubicBezTo>
                  <a:cubicBezTo>
                    <a:pt x="278" y="114"/>
                    <a:pt x="279" y="113"/>
                    <a:pt x="280" y="114"/>
                  </a:cubicBezTo>
                  <a:cubicBezTo>
                    <a:pt x="281" y="114"/>
                    <a:pt x="281" y="114"/>
                    <a:pt x="281" y="114"/>
                  </a:cubicBezTo>
                  <a:cubicBezTo>
                    <a:pt x="279" y="113"/>
                    <a:pt x="279" y="112"/>
                    <a:pt x="278" y="110"/>
                  </a:cubicBezTo>
                  <a:cubicBezTo>
                    <a:pt x="277" y="109"/>
                    <a:pt x="277" y="109"/>
                    <a:pt x="277" y="109"/>
                  </a:cubicBezTo>
                  <a:cubicBezTo>
                    <a:pt x="275" y="109"/>
                    <a:pt x="275" y="109"/>
                    <a:pt x="275" y="109"/>
                  </a:cubicBezTo>
                  <a:cubicBezTo>
                    <a:pt x="276" y="107"/>
                    <a:pt x="276" y="107"/>
                    <a:pt x="276" y="107"/>
                  </a:cubicBezTo>
                  <a:cubicBezTo>
                    <a:pt x="276" y="107"/>
                    <a:pt x="276" y="106"/>
                    <a:pt x="276" y="106"/>
                  </a:cubicBezTo>
                  <a:cubicBezTo>
                    <a:pt x="277" y="105"/>
                    <a:pt x="277" y="105"/>
                    <a:pt x="277" y="104"/>
                  </a:cubicBezTo>
                  <a:cubicBezTo>
                    <a:pt x="277" y="105"/>
                    <a:pt x="276" y="105"/>
                    <a:pt x="275" y="105"/>
                  </a:cubicBezTo>
                  <a:cubicBezTo>
                    <a:pt x="275" y="105"/>
                    <a:pt x="274" y="105"/>
                    <a:pt x="274" y="104"/>
                  </a:cubicBezTo>
                  <a:cubicBezTo>
                    <a:pt x="274" y="104"/>
                    <a:pt x="273" y="103"/>
                    <a:pt x="272" y="103"/>
                  </a:cubicBezTo>
                  <a:cubicBezTo>
                    <a:pt x="267" y="104"/>
                    <a:pt x="267" y="104"/>
                    <a:pt x="267" y="104"/>
                  </a:cubicBezTo>
                  <a:cubicBezTo>
                    <a:pt x="271" y="102"/>
                    <a:pt x="271" y="102"/>
                    <a:pt x="271" y="102"/>
                  </a:cubicBezTo>
                  <a:cubicBezTo>
                    <a:pt x="272" y="101"/>
                    <a:pt x="273" y="101"/>
                    <a:pt x="275" y="101"/>
                  </a:cubicBezTo>
                  <a:cubicBezTo>
                    <a:pt x="278" y="101"/>
                    <a:pt x="279" y="101"/>
                    <a:pt x="280" y="99"/>
                  </a:cubicBezTo>
                  <a:cubicBezTo>
                    <a:pt x="280" y="98"/>
                    <a:pt x="280" y="97"/>
                    <a:pt x="279" y="97"/>
                  </a:cubicBezTo>
                  <a:cubicBezTo>
                    <a:pt x="279" y="97"/>
                    <a:pt x="278" y="96"/>
                    <a:pt x="276" y="96"/>
                  </a:cubicBezTo>
                  <a:cubicBezTo>
                    <a:pt x="275" y="96"/>
                    <a:pt x="274" y="96"/>
                    <a:pt x="273" y="96"/>
                  </a:cubicBezTo>
                  <a:cubicBezTo>
                    <a:pt x="272" y="97"/>
                    <a:pt x="272" y="97"/>
                    <a:pt x="272" y="97"/>
                  </a:cubicBezTo>
                  <a:cubicBezTo>
                    <a:pt x="269" y="97"/>
                    <a:pt x="264" y="100"/>
                    <a:pt x="263" y="102"/>
                  </a:cubicBezTo>
                  <a:cubicBezTo>
                    <a:pt x="262" y="103"/>
                    <a:pt x="261" y="104"/>
                    <a:pt x="259" y="105"/>
                  </a:cubicBezTo>
                  <a:cubicBezTo>
                    <a:pt x="258" y="107"/>
                    <a:pt x="256" y="109"/>
                    <a:pt x="254" y="110"/>
                  </a:cubicBezTo>
                  <a:cubicBezTo>
                    <a:pt x="250" y="112"/>
                    <a:pt x="250" y="112"/>
                    <a:pt x="250" y="112"/>
                  </a:cubicBezTo>
                  <a:cubicBezTo>
                    <a:pt x="253" y="109"/>
                    <a:pt x="253" y="109"/>
                    <a:pt x="253" y="109"/>
                  </a:cubicBezTo>
                  <a:cubicBezTo>
                    <a:pt x="256" y="105"/>
                    <a:pt x="259" y="101"/>
                    <a:pt x="261" y="99"/>
                  </a:cubicBezTo>
                  <a:cubicBezTo>
                    <a:pt x="262" y="97"/>
                    <a:pt x="263" y="95"/>
                    <a:pt x="265" y="94"/>
                  </a:cubicBezTo>
                  <a:cubicBezTo>
                    <a:pt x="266" y="94"/>
                    <a:pt x="267" y="94"/>
                    <a:pt x="267" y="94"/>
                  </a:cubicBezTo>
                  <a:cubicBezTo>
                    <a:pt x="268" y="94"/>
                    <a:pt x="268" y="94"/>
                    <a:pt x="268" y="94"/>
                  </a:cubicBezTo>
                  <a:cubicBezTo>
                    <a:pt x="268" y="93"/>
                    <a:pt x="268" y="93"/>
                    <a:pt x="269" y="92"/>
                  </a:cubicBezTo>
                  <a:cubicBezTo>
                    <a:pt x="269" y="92"/>
                    <a:pt x="269" y="91"/>
                    <a:pt x="270" y="90"/>
                  </a:cubicBezTo>
                  <a:cubicBezTo>
                    <a:pt x="272" y="88"/>
                    <a:pt x="275" y="88"/>
                    <a:pt x="277" y="88"/>
                  </a:cubicBezTo>
                  <a:cubicBezTo>
                    <a:pt x="279" y="88"/>
                    <a:pt x="280" y="88"/>
                    <a:pt x="282" y="88"/>
                  </a:cubicBezTo>
                  <a:cubicBezTo>
                    <a:pt x="284" y="88"/>
                    <a:pt x="286" y="88"/>
                    <a:pt x="288" y="88"/>
                  </a:cubicBezTo>
                  <a:cubicBezTo>
                    <a:pt x="291" y="88"/>
                    <a:pt x="293" y="88"/>
                    <a:pt x="296" y="87"/>
                  </a:cubicBezTo>
                  <a:cubicBezTo>
                    <a:pt x="297" y="87"/>
                    <a:pt x="297" y="87"/>
                    <a:pt x="297" y="87"/>
                  </a:cubicBezTo>
                  <a:cubicBezTo>
                    <a:pt x="298" y="87"/>
                    <a:pt x="298" y="87"/>
                    <a:pt x="298" y="87"/>
                  </a:cubicBezTo>
                  <a:cubicBezTo>
                    <a:pt x="298" y="87"/>
                    <a:pt x="299" y="86"/>
                    <a:pt x="300" y="85"/>
                  </a:cubicBezTo>
                  <a:cubicBezTo>
                    <a:pt x="302" y="83"/>
                    <a:pt x="303" y="82"/>
                    <a:pt x="304" y="81"/>
                  </a:cubicBezTo>
                  <a:cubicBezTo>
                    <a:pt x="308" y="81"/>
                    <a:pt x="313" y="79"/>
                    <a:pt x="313" y="77"/>
                  </a:cubicBezTo>
                  <a:cubicBezTo>
                    <a:pt x="313" y="77"/>
                    <a:pt x="313" y="77"/>
                    <a:pt x="312" y="77"/>
                  </a:cubicBezTo>
                  <a:cubicBezTo>
                    <a:pt x="309" y="74"/>
                    <a:pt x="309" y="74"/>
                    <a:pt x="309" y="74"/>
                  </a:cubicBezTo>
                  <a:cubicBezTo>
                    <a:pt x="312" y="75"/>
                    <a:pt x="312" y="75"/>
                    <a:pt x="312" y="75"/>
                  </a:cubicBezTo>
                  <a:cubicBezTo>
                    <a:pt x="311" y="74"/>
                    <a:pt x="311" y="74"/>
                    <a:pt x="311" y="74"/>
                  </a:cubicBezTo>
                  <a:cubicBezTo>
                    <a:pt x="313" y="74"/>
                    <a:pt x="313" y="74"/>
                    <a:pt x="313" y="74"/>
                  </a:cubicBezTo>
                  <a:cubicBezTo>
                    <a:pt x="313" y="73"/>
                    <a:pt x="313" y="73"/>
                    <a:pt x="313" y="73"/>
                  </a:cubicBezTo>
                  <a:cubicBezTo>
                    <a:pt x="313" y="73"/>
                    <a:pt x="312" y="72"/>
                    <a:pt x="311" y="71"/>
                  </a:cubicBezTo>
                  <a:cubicBezTo>
                    <a:pt x="312" y="70"/>
                    <a:pt x="312" y="70"/>
                    <a:pt x="312" y="70"/>
                  </a:cubicBezTo>
                  <a:cubicBezTo>
                    <a:pt x="312" y="70"/>
                    <a:pt x="312" y="70"/>
                    <a:pt x="313" y="70"/>
                  </a:cubicBezTo>
                  <a:cubicBezTo>
                    <a:pt x="313" y="69"/>
                    <a:pt x="313" y="69"/>
                    <a:pt x="313" y="69"/>
                  </a:cubicBezTo>
                  <a:cubicBezTo>
                    <a:pt x="313" y="69"/>
                    <a:pt x="313" y="69"/>
                    <a:pt x="313" y="69"/>
                  </a:cubicBezTo>
                  <a:cubicBezTo>
                    <a:pt x="312" y="69"/>
                    <a:pt x="312" y="69"/>
                    <a:pt x="312" y="69"/>
                  </a:cubicBezTo>
                  <a:cubicBezTo>
                    <a:pt x="311" y="68"/>
                    <a:pt x="310" y="68"/>
                    <a:pt x="310" y="68"/>
                  </a:cubicBezTo>
                  <a:cubicBezTo>
                    <a:pt x="310" y="68"/>
                    <a:pt x="309" y="68"/>
                    <a:pt x="309" y="69"/>
                  </a:cubicBezTo>
                  <a:cubicBezTo>
                    <a:pt x="307" y="69"/>
                    <a:pt x="307" y="69"/>
                    <a:pt x="307" y="69"/>
                  </a:cubicBezTo>
                  <a:cubicBezTo>
                    <a:pt x="307" y="65"/>
                    <a:pt x="307" y="65"/>
                    <a:pt x="307" y="65"/>
                  </a:cubicBezTo>
                  <a:cubicBezTo>
                    <a:pt x="306" y="66"/>
                    <a:pt x="306" y="66"/>
                    <a:pt x="306" y="66"/>
                  </a:cubicBezTo>
                  <a:cubicBezTo>
                    <a:pt x="303" y="66"/>
                    <a:pt x="301" y="68"/>
                    <a:pt x="298" y="70"/>
                  </a:cubicBezTo>
                  <a:cubicBezTo>
                    <a:pt x="294" y="73"/>
                    <a:pt x="294" y="73"/>
                    <a:pt x="294" y="73"/>
                  </a:cubicBezTo>
                  <a:cubicBezTo>
                    <a:pt x="295" y="70"/>
                    <a:pt x="295" y="70"/>
                    <a:pt x="295" y="70"/>
                  </a:cubicBezTo>
                  <a:cubicBezTo>
                    <a:pt x="295" y="69"/>
                    <a:pt x="295" y="69"/>
                    <a:pt x="295" y="69"/>
                  </a:cubicBezTo>
                  <a:cubicBezTo>
                    <a:pt x="295" y="69"/>
                    <a:pt x="294" y="68"/>
                    <a:pt x="293" y="68"/>
                  </a:cubicBezTo>
                  <a:cubicBezTo>
                    <a:pt x="291" y="68"/>
                    <a:pt x="291" y="68"/>
                    <a:pt x="291" y="68"/>
                  </a:cubicBezTo>
                  <a:cubicBezTo>
                    <a:pt x="292" y="66"/>
                    <a:pt x="292" y="66"/>
                    <a:pt x="292" y="66"/>
                  </a:cubicBezTo>
                  <a:cubicBezTo>
                    <a:pt x="292" y="66"/>
                    <a:pt x="292" y="66"/>
                    <a:pt x="292" y="66"/>
                  </a:cubicBezTo>
                  <a:cubicBezTo>
                    <a:pt x="292" y="66"/>
                    <a:pt x="292" y="66"/>
                    <a:pt x="292" y="66"/>
                  </a:cubicBezTo>
                  <a:cubicBezTo>
                    <a:pt x="292" y="66"/>
                    <a:pt x="292" y="66"/>
                    <a:pt x="292" y="66"/>
                  </a:cubicBezTo>
                  <a:cubicBezTo>
                    <a:pt x="293" y="66"/>
                    <a:pt x="293" y="66"/>
                    <a:pt x="294" y="66"/>
                  </a:cubicBezTo>
                  <a:cubicBezTo>
                    <a:pt x="299" y="64"/>
                    <a:pt x="299" y="64"/>
                    <a:pt x="299" y="64"/>
                  </a:cubicBezTo>
                  <a:cubicBezTo>
                    <a:pt x="301" y="63"/>
                    <a:pt x="304" y="62"/>
                    <a:pt x="306" y="61"/>
                  </a:cubicBezTo>
                  <a:cubicBezTo>
                    <a:pt x="306" y="61"/>
                    <a:pt x="305" y="60"/>
                    <a:pt x="305" y="60"/>
                  </a:cubicBezTo>
                  <a:cubicBezTo>
                    <a:pt x="304" y="61"/>
                    <a:pt x="304" y="61"/>
                    <a:pt x="303" y="61"/>
                  </a:cubicBezTo>
                  <a:cubicBezTo>
                    <a:pt x="302" y="61"/>
                    <a:pt x="301" y="60"/>
                    <a:pt x="300" y="59"/>
                  </a:cubicBezTo>
                  <a:cubicBezTo>
                    <a:pt x="300" y="59"/>
                    <a:pt x="300" y="59"/>
                    <a:pt x="299" y="59"/>
                  </a:cubicBezTo>
                  <a:cubicBezTo>
                    <a:pt x="299" y="60"/>
                    <a:pt x="299" y="60"/>
                    <a:pt x="299" y="60"/>
                  </a:cubicBezTo>
                  <a:cubicBezTo>
                    <a:pt x="298" y="59"/>
                    <a:pt x="298" y="59"/>
                    <a:pt x="298" y="59"/>
                  </a:cubicBezTo>
                  <a:cubicBezTo>
                    <a:pt x="298" y="59"/>
                    <a:pt x="298" y="58"/>
                    <a:pt x="298" y="58"/>
                  </a:cubicBezTo>
                  <a:cubicBezTo>
                    <a:pt x="298" y="58"/>
                    <a:pt x="298" y="57"/>
                    <a:pt x="298" y="57"/>
                  </a:cubicBezTo>
                  <a:cubicBezTo>
                    <a:pt x="298" y="57"/>
                    <a:pt x="297" y="57"/>
                    <a:pt x="296" y="58"/>
                  </a:cubicBezTo>
                  <a:cubicBezTo>
                    <a:pt x="292" y="59"/>
                    <a:pt x="292" y="59"/>
                    <a:pt x="292" y="59"/>
                  </a:cubicBezTo>
                  <a:cubicBezTo>
                    <a:pt x="295" y="56"/>
                    <a:pt x="295" y="56"/>
                    <a:pt x="295" y="56"/>
                  </a:cubicBezTo>
                  <a:cubicBezTo>
                    <a:pt x="295" y="55"/>
                    <a:pt x="295" y="55"/>
                    <a:pt x="295" y="55"/>
                  </a:cubicBezTo>
                  <a:cubicBezTo>
                    <a:pt x="295" y="54"/>
                    <a:pt x="295" y="54"/>
                    <a:pt x="294" y="54"/>
                  </a:cubicBezTo>
                  <a:cubicBezTo>
                    <a:pt x="292" y="53"/>
                    <a:pt x="292" y="52"/>
                    <a:pt x="291" y="52"/>
                  </a:cubicBezTo>
                  <a:cubicBezTo>
                    <a:pt x="291" y="51"/>
                    <a:pt x="291" y="51"/>
                    <a:pt x="291" y="51"/>
                  </a:cubicBezTo>
                  <a:cubicBezTo>
                    <a:pt x="291" y="51"/>
                    <a:pt x="291" y="51"/>
                    <a:pt x="290" y="51"/>
                  </a:cubicBezTo>
                  <a:cubicBezTo>
                    <a:pt x="288" y="52"/>
                    <a:pt x="288" y="52"/>
                    <a:pt x="288" y="52"/>
                  </a:cubicBezTo>
                  <a:cubicBezTo>
                    <a:pt x="289" y="48"/>
                    <a:pt x="289" y="48"/>
                    <a:pt x="289" y="48"/>
                  </a:cubicBezTo>
                  <a:cubicBezTo>
                    <a:pt x="288" y="48"/>
                    <a:pt x="287" y="48"/>
                    <a:pt x="286" y="48"/>
                  </a:cubicBezTo>
                  <a:cubicBezTo>
                    <a:pt x="286" y="46"/>
                    <a:pt x="286" y="46"/>
                    <a:pt x="286" y="46"/>
                  </a:cubicBezTo>
                  <a:cubicBezTo>
                    <a:pt x="286" y="46"/>
                    <a:pt x="287" y="46"/>
                    <a:pt x="287" y="46"/>
                  </a:cubicBezTo>
                  <a:cubicBezTo>
                    <a:pt x="288" y="46"/>
                    <a:pt x="288" y="46"/>
                    <a:pt x="288" y="46"/>
                  </a:cubicBezTo>
                  <a:cubicBezTo>
                    <a:pt x="289" y="45"/>
                    <a:pt x="289" y="45"/>
                    <a:pt x="289" y="45"/>
                  </a:cubicBezTo>
                  <a:cubicBezTo>
                    <a:pt x="289" y="45"/>
                    <a:pt x="289" y="45"/>
                    <a:pt x="290" y="45"/>
                  </a:cubicBezTo>
                  <a:cubicBezTo>
                    <a:pt x="290" y="45"/>
                    <a:pt x="290" y="45"/>
                    <a:pt x="290" y="45"/>
                  </a:cubicBezTo>
                  <a:cubicBezTo>
                    <a:pt x="290" y="45"/>
                    <a:pt x="290" y="43"/>
                    <a:pt x="290" y="43"/>
                  </a:cubicBezTo>
                  <a:cubicBezTo>
                    <a:pt x="289" y="42"/>
                    <a:pt x="289" y="42"/>
                    <a:pt x="288" y="42"/>
                  </a:cubicBezTo>
                  <a:cubicBezTo>
                    <a:pt x="288" y="42"/>
                    <a:pt x="288" y="42"/>
                    <a:pt x="288" y="42"/>
                  </a:cubicBezTo>
                  <a:cubicBezTo>
                    <a:pt x="287" y="41"/>
                    <a:pt x="287" y="41"/>
                    <a:pt x="287" y="41"/>
                  </a:cubicBezTo>
                  <a:cubicBezTo>
                    <a:pt x="287" y="40"/>
                    <a:pt x="288" y="40"/>
                    <a:pt x="288" y="40"/>
                  </a:cubicBezTo>
                  <a:cubicBezTo>
                    <a:pt x="288" y="40"/>
                    <a:pt x="288" y="40"/>
                    <a:pt x="289" y="40"/>
                  </a:cubicBezTo>
                  <a:cubicBezTo>
                    <a:pt x="289" y="40"/>
                    <a:pt x="289" y="40"/>
                    <a:pt x="289" y="40"/>
                  </a:cubicBezTo>
                  <a:cubicBezTo>
                    <a:pt x="288" y="39"/>
                    <a:pt x="288" y="39"/>
                    <a:pt x="288" y="39"/>
                  </a:cubicBezTo>
                  <a:cubicBezTo>
                    <a:pt x="288" y="39"/>
                    <a:pt x="287" y="39"/>
                    <a:pt x="287" y="39"/>
                  </a:cubicBezTo>
                  <a:cubicBezTo>
                    <a:pt x="285" y="40"/>
                    <a:pt x="285" y="40"/>
                    <a:pt x="285" y="40"/>
                  </a:cubicBezTo>
                  <a:cubicBezTo>
                    <a:pt x="286" y="37"/>
                    <a:pt x="286" y="37"/>
                    <a:pt x="286" y="37"/>
                  </a:cubicBezTo>
                  <a:cubicBezTo>
                    <a:pt x="286" y="37"/>
                    <a:pt x="287" y="37"/>
                    <a:pt x="287" y="37"/>
                  </a:cubicBezTo>
                  <a:cubicBezTo>
                    <a:pt x="286" y="37"/>
                    <a:pt x="286" y="37"/>
                    <a:pt x="285" y="38"/>
                  </a:cubicBezTo>
                  <a:cubicBezTo>
                    <a:pt x="284" y="36"/>
                    <a:pt x="284" y="36"/>
                    <a:pt x="284" y="36"/>
                  </a:cubicBezTo>
                  <a:cubicBezTo>
                    <a:pt x="285" y="36"/>
                    <a:pt x="285" y="35"/>
                    <a:pt x="285" y="35"/>
                  </a:cubicBezTo>
                  <a:cubicBezTo>
                    <a:pt x="285" y="35"/>
                    <a:pt x="284" y="35"/>
                    <a:pt x="283" y="34"/>
                  </a:cubicBezTo>
                  <a:cubicBezTo>
                    <a:pt x="278" y="34"/>
                    <a:pt x="278" y="34"/>
                    <a:pt x="278" y="34"/>
                  </a:cubicBezTo>
                  <a:cubicBezTo>
                    <a:pt x="283" y="33"/>
                    <a:pt x="283" y="33"/>
                    <a:pt x="283" y="33"/>
                  </a:cubicBezTo>
                  <a:cubicBezTo>
                    <a:pt x="283" y="32"/>
                    <a:pt x="284" y="32"/>
                    <a:pt x="284" y="32"/>
                  </a:cubicBezTo>
                  <a:cubicBezTo>
                    <a:pt x="284" y="32"/>
                    <a:pt x="284" y="31"/>
                    <a:pt x="284" y="30"/>
                  </a:cubicBezTo>
                  <a:cubicBezTo>
                    <a:pt x="283" y="31"/>
                    <a:pt x="282" y="31"/>
                    <a:pt x="281" y="31"/>
                  </a:cubicBezTo>
                  <a:cubicBezTo>
                    <a:pt x="275" y="32"/>
                    <a:pt x="275" y="32"/>
                    <a:pt x="275" y="32"/>
                  </a:cubicBezTo>
                  <a:cubicBezTo>
                    <a:pt x="275" y="32"/>
                    <a:pt x="275" y="32"/>
                    <a:pt x="275" y="32"/>
                  </a:cubicBezTo>
                  <a:cubicBezTo>
                    <a:pt x="275" y="33"/>
                    <a:pt x="275" y="34"/>
                    <a:pt x="274" y="35"/>
                  </a:cubicBezTo>
                  <a:cubicBezTo>
                    <a:pt x="272" y="37"/>
                    <a:pt x="272" y="37"/>
                    <a:pt x="272" y="37"/>
                  </a:cubicBezTo>
                  <a:cubicBezTo>
                    <a:pt x="272" y="34"/>
                    <a:pt x="272" y="34"/>
                    <a:pt x="272" y="34"/>
                  </a:cubicBezTo>
                  <a:cubicBezTo>
                    <a:pt x="273" y="33"/>
                    <a:pt x="273" y="33"/>
                    <a:pt x="272" y="32"/>
                  </a:cubicBezTo>
                  <a:cubicBezTo>
                    <a:pt x="272" y="34"/>
                    <a:pt x="270" y="35"/>
                    <a:pt x="268" y="36"/>
                  </a:cubicBezTo>
                  <a:cubicBezTo>
                    <a:pt x="268" y="37"/>
                    <a:pt x="268" y="37"/>
                    <a:pt x="267" y="37"/>
                  </a:cubicBezTo>
                  <a:cubicBezTo>
                    <a:pt x="266" y="38"/>
                    <a:pt x="266" y="38"/>
                    <a:pt x="266" y="38"/>
                  </a:cubicBezTo>
                  <a:cubicBezTo>
                    <a:pt x="266" y="37"/>
                    <a:pt x="266" y="37"/>
                    <a:pt x="266" y="37"/>
                  </a:cubicBezTo>
                  <a:cubicBezTo>
                    <a:pt x="266" y="36"/>
                    <a:pt x="266" y="36"/>
                    <a:pt x="266" y="36"/>
                  </a:cubicBezTo>
                  <a:cubicBezTo>
                    <a:pt x="265" y="37"/>
                    <a:pt x="265" y="37"/>
                    <a:pt x="264" y="37"/>
                  </a:cubicBezTo>
                  <a:cubicBezTo>
                    <a:pt x="264" y="37"/>
                    <a:pt x="264" y="37"/>
                    <a:pt x="264" y="37"/>
                  </a:cubicBezTo>
                  <a:cubicBezTo>
                    <a:pt x="264" y="37"/>
                    <a:pt x="264" y="37"/>
                    <a:pt x="264" y="37"/>
                  </a:cubicBezTo>
                  <a:cubicBezTo>
                    <a:pt x="264" y="38"/>
                    <a:pt x="263" y="38"/>
                    <a:pt x="262" y="38"/>
                  </a:cubicBezTo>
                  <a:cubicBezTo>
                    <a:pt x="262" y="36"/>
                    <a:pt x="262" y="36"/>
                    <a:pt x="262" y="36"/>
                  </a:cubicBezTo>
                  <a:cubicBezTo>
                    <a:pt x="263" y="36"/>
                    <a:pt x="263" y="36"/>
                    <a:pt x="264" y="35"/>
                  </a:cubicBezTo>
                  <a:cubicBezTo>
                    <a:pt x="264" y="35"/>
                    <a:pt x="263" y="33"/>
                    <a:pt x="263" y="32"/>
                  </a:cubicBezTo>
                  <a:cubicBezTo>
                    <a:pt x="263" y="32"/>
                    <a:pt x="263" y="32"/>
                    <a:pt x="263" y="32"/>
                  </a:cubicBezTo>
                  <a:cubicBezTo>
                    <a:pt x="263" y="32"/>
                    <a:pt x="263" y="32"/>
                    <a:pt x="263" y="32"/>
                  </a:cubicBezTo>
                  <a:cubicBezTo>
                    <a:pt x="262" y="32"/>
                    <a:pt x="259" y="32"/>
                    <a:pt x="258" y="33"/>
                  </a:cubicBezTo>
                  <a:cubicBezTo>
                    <a:pt x="257" y="33"/>
                    <a:pt x="257" y="33"/>
                    <a:pt x="257" y="33"/>
                  </a:cubicBezTo>
                  <a:cubicBezTo>
                    <a:pt x="253" y="34"/>
                    <a:pt x="253" y="34"/>
                    <a:pt x="253" y="34"/>
                  </a:cubicBezTo>
                  <a:cubicBezTo>
                    <a:pt x="256" y="31"/>
                    <a:pt x="256" y="31"/>
                    <a:pt x="256" y="31"/>
                  </a:cubicBezTo>
                  <a:cubicBezTo>
                    <a:pt x="256" y="31"/>
                    <a:pt x="256" y="31"/>
                    <a:pt x="257" y="31"/>
                  </a:cubicBezTo>
                  <a:cubicBezTo>
                    <a:pt x="257" y="30"/>
                    <a:pt x="257" y="30"/>
                    <a:pt x="257" y="30"/>
                  </a:cubicBezTo>
                  <a:cubicBezTo>
                    <a:pt x="257" y="28"/>
                    <a:pt x="257" y="28"/>
                    <a:pt x="257" y="28"/>
                  </a:cubicBezTo>
                  <a:cubicBezTo>
                    <a:pt x="258" y="29"/>
                    <a:pt x="258" y="29"/>
                    <a:pt x="258" y="29"/>
                  </a:cubicBezTo>
                  <a:cubicBezTo>
                    <a:pt x="259" y="30"/>
                    <a:pt x="259" y="29"/>
                    <a:pt x="259" y="29"/>
                  </a:cubicBezTo>
                  <a:cubicBezTo>
                    <a:pt x="260" y="29"/>
                    <a:pt x="260" y="29"/>
                    <a:pt x="260" y="29"/>
                  </a:cubicBezTo>
                  <a:cubicBezTo>
                    <a:pt x="260" y="29"/>
                    <a:pt x="259" y="29"/>
                    <a:pt x="259" y="29"/>
                  </a:cubicBezTo>
                  <a:cubicBezTo>
                    <a:pt x="259" y="29"/>
                    <a:pt x="259" y="28"/>
                    <a:pt x="259" y="28"/>
                  </a:cubicBezTo>
                  <a:cubicBezTo>
                    <a:pt x="257" y="28"/>
                    <a:pt x="257" y="28"/>
                    <a:pt x="257" y="28"/>
                  </a:cubicBezTo>
                  <a:cubicBezTo>
                    <a:pt x="258" y="27"/>
                    <a:pt x="258" y="27"/>
                    <a:pt x="258" y="27"/>
                  </a:cubicBezTo>
                  <a:cubicBezTo>
                    <a:pt x="259" y="26"/>
                    <a:pt x="259" y="25"/>
                    <a:pt x="259" y="25"/>
                  </a:cubicBezTo>
                  <a:cubicBezTo>
                    <a:pt x="259" y="23"/>
                    <a:pt x="256" y="23"/>
                    <a:pt x="254" y="23"/>
                  </a:cubicBezTo>
                  <a:cubicBezTo>
                    <a:pt x="253" y="23"/>
                    <a:pt x="253" y="23"/>
                    <a:pt x="253" y="23"/>
                  </a:cubicBezTo>
                  <a:cubicBezTo>
                    <a:pt x="243" y="21"/>
                    <a:pt x="243" y="21"/>
                    <a:pt x="243" y="21"/>
                  </a:cubicBezTo>
                  <a:cubicBezTo>
                    <a:pt x="253" y="21"/>
                    <a:pt x="253" y="21"/>
                    <a:pt x="253" y="21"/>
                  </a:cubicBezTo>
                  <a:cubicBezTo>
                    <a:pt x="255" y="21"/>
                    <a:pt x="257" y="20"/>
                    <a:pt x="259" y="20"/>
                  </a:cubicBezTo>
                  <a:cubicBezTo>
                    <a:pt x="258" y="19"/>
                    <a:pt x="259" y="18"/>
                    <a:pt x="259" y="17"/>
                  </a:cubicBezTo>
                  <a:cubicBezTo>
                    <a:pt x="259" y="16"/>
                    <a:pt x="259" y="15"/>
                    <a:pt x="259" y="15"/>
                  </a:cubicBezTo>
                  <a:cubicBezTo>
                    <a:pt x="259" y="15"/>
                    <a:pt x="258" y="15"/>
                    <a:pt x="258" y="16"/>
                  </a:cubicBezTo>
                  <a:cubicBezTo>
                    <a:pt x="257" y="18"/>
                    <a:pt x="257" y="18"/>
                    <a:pt x="257" y="18"/>
                  </a:cubicBezTo>
                  <a:cubicBezTo>
                    <a:pt x="256" y="15"/>
                    <a:pt x="256" y="15"/>
                    <a:pt x="256" y="15"/>
                  </a:cubicBezTo>
                  <a:cubicBezTo>
                    <a:pt x="256" y="15"/>
                    <a:pt x="255" y="14"/>
                    <a:pt x="254" y="14"/>
                  </a:cubicBezTo>
                  <a:cubicBezTo>
                    <a:pt x="252" y="13"/>
                    <a:pt x="250" y="12"/>
                    <a:pt x="249" y="11"/>
                  </a:cubicBezTo>
                  <a:cubicBezTo>
                    <a:pt x="249" y="11"/>
                    <a:pt x="249" y="11"/>
                    <a:pt x="249" y="10"/>
                  </a:cubicBezTo>
                  <a:cubicBezTo>
                    <a:pt x="249" y="11"/>
                    <a:pt x="249" y="11"/>
                    <a:pt x="249" y="11"/>
                  </a:cubicBezTo>
                  <a:cubicBezTo>
                    <a:pt x="247" y="11"/>
                    <a:pt x="247" y="11"/>
                    <a:pt x="247" y="11"/>
                  </a:cubicBezTo>
                  <a:cubicBezTo>
                    <a:pt x="248" y="9"/>
                    <a:pt x="248" y="9"/>
                    <a:pt x="248" y="9"/>
                  </a:cubicBezTo>
                  <a:cubicBezTo>
                    <a:pt x="248" y="9"/>
                    <a:pt x="248" y="8"/>
                    <a:pt x="248" y="8"/>
                  </a:cubicBezTo>
                  <a:cubicBezTo>
                    <a:pt x="248" y="8"/>
                    <a:pt x="248" y="8"/>
                    <a:pt x="248" y="8"/>
                  </a:cubicBezTo>
                  <a:cubicBezTo>
                    <a:pt x="248" y="8"/>
                    <a:pt x="247" y="8"/>
                    <a:pt x="247" y="8"/>
                  </a:cubicBezTo>
                  <a:cubicBezTo>
                    <a:pt x="242" y="12"/>
                    <a:pt x="242" y="12"/>
                    <a:pt x="242" y="12"/>
                  </a:cubicBezTo>
                  <a:cubicBezTo>
                    <a:pt x="246" y="7"/>
                    <a:pt x="246" y="7"/>
                    <a:pt x="246" y="7"/>
                  </a:cubicBezTo>
                  <a:cubicBezTo>
                    <a:pt x="246" y="6"/>
                    <a:pt x="246" y="5"/>
                    <a:pt x="246" y="5"/>
                  </a:cubicBezTo>
                  <a:cubicBezTo>
                    <a:pt x="245" y="3"/>
                    <a:pt x="244" y="3"/>
                    <a:pt x="243" y="3"/>
                  </a:cubicBezTo>
                  <a:cubicBezTo>
                    <a:pt x="243" y="3"/>
                    <a:pt x="243" y="3"/>
                    <a:pt x="243" y="3"/>
                  </a:cubicBezTo>
                  <a:cubicBezTo>
                    <a:pt x="242" y="3"/>
                    <a:pt x="241" y="3"/>
                    <a:pt x="240" y="4"/>
                  </a:cubicBezTo>
                  <a:cubicBezTo>
                    <a:pt x="239" y="5"/>
                    <a:pt x="238" y="5"/>
                    <a:pt x="235" y="5"/>
                  </a:cubicBezTo>
                  <a:cubicBezTo>
                    <a:pt x="235" y="4"/>
                    <a:pt x="234" y="4"/>
                    <a:pt x="233" y="4"/>
                  </a:cubicBezTo>
                  <a:cubicBezTo>
                    <a:pt x="231" y="3"/>
                    <a:pt x="229" y="2"/>
                    <a:pt x="228" y="3"/>
                  </a:cubicBezTo>
                  <a:cubicBezTo>
                    <a:pt x="227" y="4"/>
                    <a:pt x="226" y="5"/>
                    <a:pt x="227" y="6"/>
                  </a:cubicBezTo>
                  <a:cubicBezTo>
                    <a:pt x="227" y="6"/>
                    <a:pt x="227" y="7"/>
                    <a:pt x="228" y="7"/>
                  </a:cubicBezTo>
                  <a:cubicBezTo>
                    <a:pt x="230" y="7"/>
                    <a:pt x="230" y="7"/>
                    <a:pt x="230" y="7"/>
                  </a:cubicBezTo>
                  <a:cubicBezTo>
                    <a:pt x="229" y="8"/>
                    <a:pt x="229" y="8"/>
                    <a:pt x="229" y="8"/>
                  </a:cubicBezTo>
                  <a:cubicBezTo>
                    <a:pt x="229" y="10"/>
                    <a:pt x="228" y="13"/>
                    <a:pt x="227" y="15"/>
                  </a:cubicBezTo>
                  <a:cubicBezTo>
                    <a:pt x="227" y="15"/>
                    <a:pt x="227" y="15"/>
                    <a:pt x="227" y="15"/>
                  </a:cubicBezTo>
                  <a:cubicBezTo>
                    <a:pt x="228" y="15"/>
                    <a:pt x="228" y="15"/>
                    <a:pt x="228" y="15"/>
                  </a:cubicBezTo>
                  <a:cubicBezTo>
                    <a:pt x="234" y="16"/>
                    <a:pt x="234" y="16"/>
                    <a:pt x="234" y="16"/>
                  </a:cubicBezTo>
                  <a:cubicBezTo>
                    <a:pt x="228" y="17"/>
                    <a:pt x="228" y="17"/>
                    <a:pt x="228" y="17"/>
                  </a:cubicBezTo>
                  <a:cubicBezTo>
                    <a:pt x="228" y="17"/>
                    <a:pt x="228" y="17"/>
                    <a:pt x="228" y="17"/>
                  </a:cubicBezTo>
                  <a:cubicBezTo>
                    <a:pt x="228" y="17"/>
                    <a:pt x="228" y="18"/>
                    <a:pt x="228" y="19"/>
                  </a:cubicBezTo>
                  <a:cubicBezTo>
                    <a:pt x="229" y="19"/>
                    <a:pt x="229" y="20"/>
                    <a:pt x="229" y="21"/>
                  </a:cubicBezTo>
                  <a:cubicBezTo>
                    <a:pt x="232" y="21"/>
                    <a:pt x="232" y="21"/>
                    <a:pt x="232" y="21"/>
                  </a:cubicBezTo>
                  <a:cubicBezTo>
                    <a:pt x="230" y="23"/>
                    <a:pt x="230" y="23"/>
                    <a:pt x="230" y="23"/>
                  </a:cubicBezTo>
                  <a:cubicBezTo>
                    <a:pt x="230" y="23"/>
                    <a:pt x="230" y="24"/>
                    <a:pt x="230" y="24"/>
                  </a:cubicBezTo>
                  <a:cubicBezTo>
                    <a:pt x="230" y="24"/>
                    <a:pt x="230" y="24"/>
                    <a:pt x="230" y="24"/>
                  </a:cubicBezTo>
                  <a:cubicBezTo>
                    <a:pt x="230" y="24"/>
                    <a:pt x="230" y="24"/>
                    <a:pt x="230" y="24"/>
                  </a:cubicBezTo>
                  <a:cubicBezTo>
                    <a:pt x="230" y="26"/>
                    <a:pt x="230" y="26"/>
                    <a:pt x="230" y="26"/>
                  </a:cubicBezTo>
                  <a:cubicBezTo>
                    <a:pt x="229" y="26"/>
                    <a:pt x="229" y="26"/>
                    <a:pt x="229" y="26"/>
                  </a:cubicBezTo>
                  <a:cubicBezTo>
                    <a:pt x="229" y="26"/>
                    <a:pt x="229" y="26"/>
                    <a:pt x="229" y="26"/>
                  </a:cubicBezTo>
                  <a:cubicBezTo>
                    <a:pt x="229" y="28"/>
                    <a:pt x="227" y="29"/>
                    <a:pt x="225" y="30"/>
                  </a:cubicBezTo>
                  <a:cubicBezTo>
                    <a:pt x="225" y="30"/>
                    <a:pt x="225" y="30"/>
                    <a:pt x="224" y="30"/>
                  </a:cubicBezTo>
                  <a:cubicBezTo>
                    <a:pt x="224" y="30"/>
                    <a:pt x="224" y="31"/>
                    <a:pt x="228" y="34"/>
                  </a:cubicBezTo>
                  <a:cubicBezTo>
                    <a:pt x="228" y="34"/>
                    <a:pt x="228" y="34"/>
                    <a:pt x="228" y="34"/>
                  </a:cubicBezTo>
                  <a:cubicBezTo>
                    <a:pt x="231" y="36"/>
                    <a:pt x="231" y="41"/>
                    <a:pt x="232" y="46"/>
                  </a:cubicBezTo>
                  <a:cubicBezTo>
                    <a:pt x="232" y="46"/>
                    <a:pt x="232" y="46"/>
                    <a:pt x="232" y="46"/>
                  </a:cubicBezTo>
                  <a:cubicBezTo>
                    <a:pt x="233" y="47"/>
                    <a:pt x="233" y="47"/>
                    <a:pt x="233" y="47"/>
                  </a:cubicBezTo>
                  <a:cubicBezTo>
                    <a:pt x="234" y="48"/>
                    <a:pt x="234" y="49"/>
                    <a:pt x="235" y="50"/>
                  </a:cubicBezTo>
                  <a:cubicBezTo>
                    <a:pt x="235" y="51"/>
                    <a:pt x="235" y="51"/>
                    <a:pt x="235" y="51"/>
                  </a:cubicBezTo>
                  <a:cubicBezTo>
                    <a:pt x="234" y="51"/>
                    <a:pt x="234" y="51"/>
                    <a:pt x="234" y="51"/>
                  </a:cubicBezTo>
                  <a:cubicBezTo>
                    <a:pt x="234" y="51"/>
                    <a:pt x="234" y="51"/>
                    <a:pt x="234" y="51"/>
                  </a:cubicBezTo>
                  <a:cubicBezTo>
                    <a:pt x="233" y="51"/>
                    <a:pt x="232" y="51"/>
                    <a:pt x="232" y="52"/>
                  </a:cubicBezTo>
                  <a:cubicBezTo>
                    <a:pt x="231" y="54"/>
                    <a:pt x="231" y="54"/>
                    <a:pt x="231" y="54"/>
                  </a:cubicBezTo>
                  <a:cubicBezTo>
                    <a:pt x="231" y="53"/>
                    <a:pt x="231" y="53"/>
                    <a:pt x="231" y="53"/>
                  </a:cubicBezTo>
                  <a:cubicBezTo>
                    <a:pt x="230" y="53"/>
                    <a:pt x="230" y="54"/>
                    <a:pt x="230" y="55"/>
                  </a:cubicBezTo>
                  <a:cubicBezTo>
                    <a:pt x="229" y="55"/>
                    <a:pt x="229" y="56"/>
                    <a:pt x="229" y="56"/>
                  </a:cubicBezTo>
                  <a:cubicBezTo>
                    <a:pt x="228" y="58"/>
                    <a:pt x="225" y="60"/>
                    <a:pt x="223" y="61"/>
                  </a:cubicBezTo>
                  <a:cubicBezTo>
                    <a:pt x="223" y="61"/>
                    <a:pt x="222" y="62"/>
                    <a:pt x="222" y="62"/>
                  </a:cubicBezTo>
                  <a:cubicBezTo>
                    <a:pt x="223" y="64"/>
                    <a:pt x="224" y="69"/>
                    <a:pt x="224" y="69"/>
                  </a:cubicBezTo>
                  <a:cubicBezTo>
                    <a:pt x="224" y="69"/>
                    <a:pt x="224" y="70"/>
                    <a:pt x="224" y="71"/>
                  </a:cubicBezTo>
                  <a:cubicBezTo>
                    <a:pt x="224" y="74"/>
                    <a:pt x="224" y="76"/>
                    <a:pt x="227" y="76"/>
                  </a:cubicBezTo>
                  <a:cubicBezTo>
                    <a:pt x="227" y="76"/>
                    <a:pt x="227" y="76"/>
                    <a:pt x="227" y="76"/>
                  </a:cubicBezTo>
                  <a:cubicBezTo>
                    <a:pt x="227" y="78"/>
                    <a:pt x="227" y="78"/>
                    <a:pt x="227" y="78"/>
                  </a:cubicBezTo>
                  <a:cubicBezTo>
                    <a:pt x="227" y="78"/>
                    <a:pt x="226" y="78"/>
                    <a:pt x="226" y="78"/>
                  </a:cubicBezTo>
                  <a:cubicBezTo>
                    <a:pt x="226" y="78"/>
                    <a:pt x="226" y="78"/>
                    <a:pt x="226" y="78"/>
                  </a:cubicBezTo>
                  <a:cubicBezTo>
                    <a:pt x="225" y="78"/>
                    <a:pt x="225" y="78"/>
                    <a:pt x="224" y="79"/>
                  </a:cubicBezTo>
                  <a:cubicBezTo>
                    <a:pt x="223" y="79"/>
                    <a:pt x="223" y="79"/>
                    <a:pt x="223" y="79"/>
                  </a:cubicBezTo>
                  <a:cubicBezTo>
                    <a:pt x="224" y="80"/>
                    <a:pt x="224" y="80"/>
                    <a:pt x="224" y="80"/>
                  </a:cubicBezTo>
                  <a:cubicBezTo>
                    <a:pt x="224" y="80"/>
                    <a:pt x="225" y="82"/>
                    <a:pt x="224" y="83"/>
                  </a:cubicBezTo>
                  <a:cubicBezTo>
                    <a:pt x="223" y="85"/>
                    <a:pt x="223" y="85"/>
                    <a:pt x="223" y="85"/>
                  </a:cubicBezTo>
                  <a:cubicBezTo>
                    <a:pt x="222" y="83"/>
                    <a:pt x="222" y="83"/>
                    <a:pt x="222" y="83"/>
                  </a:cubicBezTo>
                  <a:cubicBezTo>
                    <a:pt x="222" y="83"/>
                    <a:pt x="221" y="83"/>
                    <a:pt x="221" y="83"/>
                  </a:cubicBezTo>
                  <a:cubicBezTo>
                    <a:pt x="221" y="83"/>
                    <a:pt x="221" y="83"/>
                    <a:pt x="221" y="84"/>
                  </a:cubicBezTo>
                  <a:cubicBezTo>
                    <a:pt x="221" y="87"/>
                    <a:pt x="221" y="87"/>
                    <a:pt x="221" y="87"/>
                  </a:cubicBezTo>
                  <a:cubicBezTo>
                    <a:pt x="219" y="85"/>
                    <a:pt x="219" y="85"/>
                    <a:pt x="219" y="85"/>
                  </a:cubicBezTo>
                  <a:cubicBezTo>
                    <a:pt x="218" y="84"/>
                    <a:pt x="217" y="83"/>
                    <a:pt x="216" y="84"/>
                  </a:cubicBezTo>
                  <a:cubicBezTo>
                    <a:pt x="216" y="85"/>
                    <a:pt x="215" y="85"/>
                    <a:pt x="215" y="85"/>
                  </a:cubicBezTo>
                  <a:cubicBezTo>
                    <a:pt x="213" y="84"/>
                    <a:pt x="213" y="84"/>
                    <a:pt x="213" y="84"/>
                  </a:cubicBezTo>
                  <a:cubicBezTo>
                    <a:pt x="214" y="83"/>
                    <a:pt x="214" y="83"/>
                    <a:pt x="215" y="83"/>
                  </a:cubicBezTo>
                  <a:cubicBezTo>
                    <a:pt x="215" y="82"/>
                    <a:pt x="215" y="81"/>
                    <a:pt x="215" y="81"/>
                  </a:cubicBezTo>
                  <a:cubicBezTo>
                    <a:pt x="215" y="80"/>
                    <a:pt x="212" y="79"/>
                    <a:pt x="210" y="79"/>
                  </a:cubicBezTo>
                  <a:cubicBezTo>
                    <a:pt x="202" y="79"/>
                    <a:pt x="202" y="79"/>
                    <a:pt x="202" y="79"/>
                  </a:cubicBezTo>
                  <a:cubicBezTo>
                    <a:pt x="210" y="77"/>
                    <a:pt x="210" y="77"/>
                    <a:pt x="210" y="77"/>
                  </a:cubicBezTo>
                  <a:cubicBezTo>
                    <a:pt x="210" y="77"/>
                    <a:pt x="211" y="77"/>
                    <a:pt x="211" y="76"/>
                  </a:cubicBezTo>
                  <a:cubicBezTo>
                    <a:pt x="211" y="76"/>
                    <a:pt x="211" y="76"/>
                    <a:pt x="211" y="76"/>
                  </a:cubicBezTo>
                  <a:cubicBezTo>
                    <a:pt x="208" y="71"/>
                    <a:pt x="208" y="66"/>
                    <a:pt x="208" y="60"/>
                  </a:cubicBezTo>
                  <a:cubicBezTo>
                    <a:pt x="208" y="59"/>
                    <a:pt x="208" y="59"/>
                    <a:pt x="208" y="59"/>
                  </a:cubicBezTo>
                  <a:cubicBezTo>
                    <a:pt x="208" y="58"/>
                    <a:pt x="207" y="58"/>
                    <a:pt x="206" y="58"/>
                  </a:cubicBezTo>
                  <a:cubicBezTo>
                    <a:pt x="205" y="58"/>
                    <a:pt x="204" y="58"/>
                    <a:pt x="203" y="58"/>
                  </a:cubicBezTo>
                  <a:cubicBezTo>
                    <a:pt x="203" y="58"/>
                    <a:pt x="202" y="58"/>
                    <a:pt x="201" y="58"/>
                  </a:cubicBezTo>
                  <a:cubicBezTo>
                    <a:pt x="201" y="58"/>
                    <a:pt x="200" y="58"/>
                    <a:pt x="199" y="58"/>
                  </a:cubicBezTo>
                  <a:cubicBezTo>
                    <a:pt x="199" y="58"/>
                    <a:pt x="198" y="58"/>
                    <a:pt x="197" y="60"/>
                  </a:cubicBezTo>
                  <a:cubicBezTo>
                    <a:pt x="195" y="59"/>
                    <a:pt x="195" y="59"/>
                    <a:pt x="195" y="59"/>
                  </a:cubicBezTo>
                  <a:cubicBezTo>
                    <a:pt x="196" y="58"/>
                    <a:pt x="196" y="57"/>
                    <a:pt x="196" y="56"/>
                  </a:cubicBezTo>
                  <a:cubicBezTo>
                    <a:pt x="195" y="55"/>
                    <a:pt x="194" y="55"/>
                    <a:pt x="192" y="54"/>
                  </a:cubicBezTo>
                  <a:cubicBezTo>
                    <a:pt x="190" y="53"/>
                    <a:pt x="189" y="52"/>
                    <a:pt x="188" y="51"/>
                  </a:cubicBezTo>
                  <a:cubicBezTo>
                    <a:pt x="187" y="50"/>
                    <a:pt x="187" y="50"/>
                    <a:pt x="185" y="49"/>
                  </a:cubicBezTo>
                  <a:cubicBezTo>
                    <a:pt x="182" y="47"/>
                    <a:pt x="179" y="46"/>
                    <a:pt x="176" y="44"/>
                  </a:cubicBezTo>
                  <a:cubicBezTo>
                    <a:pt x="174" y="43"/>
                    <a:pt x="173" y="44"/>
                    <a:pt x="170" y="45"/>
                  </a:cubicBezTo>
                  <a:cubicBezTo>
                    <a:pt x="170" y="45"/>
                    <a:pt x="169" y="46"/>
                    <a:pt x="168" y="46"/>
                  </a:cubicBezTo>
                  <a:cubicBezTo>
                    <a:pt x="168" y="44"/>
                    <a:pt x="168" y="44"/>
                    <a:pt x="168" y="44"/>
                  </a:cubicBezTo>
                  <a:cubicBezTo>
                    <a:pt x="169" y="43"/>
                    <a:pt x="169" y="41"/>
                    <a:pt x="168" y="38"/>
                  </a:cubicBezTo>
                  <a:cubicBezTo>
                    <a:pt x="167" y="38"/>
                    <a:pt x="167" y="37"/>
                    <a:pt x="167" y="37"/>
                  </a:cubicBezTo>
                  <a:cubicBezTo>
                    <a:pt x="167" y="37"/>
                    <a:pt x="167" y="36"/>
                    <a:pt x="167" y="36"/>
                  </a:cubicBezTo>
                  <a:cubicBezTo>
                    <a:pt x="167" y="35"/>
                    <a:pt x="166" y="33"/>
                    <a:pt x="166" y="33"/>
                  </a:cubicBezTo>
                  <a:cubicBezTo>
                    <a:pt x="165" y="33"/>
                    <a:pt x="165" y="33"/>
                    <a:pt x="165" y="33"/>
                  </a:cubicBezTo>
                  <a:cubicBezTo>
                    <a:pt x="164" y="33"/>
                    <a:pt x="164" y="32"/>
                    <a:pt x="164" y="32"/>
                  </a:cubicBezTo>
                  <a:cubicBezTo>
                    <a:pt x="163" y="32"/>
                    <a:pt x="163" y="33"/>
                    <a:pt x="163" y="33"/>
                  </a:cubicBezTo>
                  <a:cubicBezTo>
                    <a:pt x="163" y="33"/>
                    <a:pt x="163" y="33"/>
                    <a:pt x="163" y="34"/>
                  </a:cubicBezTo>
                  <a:cubicBezTo>
                    <a:pt x="161" y="34"/>
                    <a:pt x="161" y="34"/>
                    <a:pt x="161" y="34"/>
                  </a:cubicBezTo>
                  <a:cubicBezTo>
                    <a:pt x="161" y="33"/>
                    <a:pt x="161" y="33"/>
                    <a:pt x="161" y="33"/>
                  </a:cubicBezTo>
                  <a:cubicBezTo>
                    <a:pt x="161" y="33"/>
                    <a:pt x="161" y="31"/>
                    <a:pt x="152" y="31"/>
                  </a:cubicBezTo>
                  <a:cubicBezTo>
                    <a:pt x="149" y="31"/>
                    <a:pt x="146" y="32"/>
                    <a:pt x="143" y="32"/>
                  </a:cubicBezTo>
                  <a:cubicBezTo>
                    <a:pt x="142" y="32"/>
                    <a:pt x="141" y="32"/>
                    <a:pt x="140" y="32"/>
                  </a:cubicBezTo>
                  <a:cubicBezTo>
                    <a:pt x="129" y="32"/>
                    <a:pt x="117" y="32"/>
                    <a:pt x="105" y="32"/>
                  </a:cubicBezTo>
                  <a:cubicBezTo>
                    <a:pt x="74" y="32"/>
                    <a:pt x="74" y="32"/>
                    <a:pt x="74" y="32"/>
                  </a:cubicBezTo>
                  <a:cubicBezTo>
                    <a:pt x="52" y="32"/>
                    <a:pt x="30" y="32"/>
                    <a:pt x="8" y="32"/>
                  </a:cubicBezTo>
                  <a:cubicBezTo>
                    <a:pt x="10" y="34"/>
                    <a:pt x="11" y="37"/>
                    <a:pt x="12" y="40"/>
                  </a:cubicBezTo>
                  <a:cubicBezTo>
                    <a:pt x="13" y="42"/>
                    <a:pt x="14" y="45"/>
                    <a:pt x="15" y="47"/>
                  </a:cubicBezTo>
                  <a:cubicBezTo>
                    <a:pt x="16" y="47"/>
                    <a:pt x="17" y="48"/>
                    <a:pt x="18" y="48"/>
                  </a:cubicBezTo>
                  <a:cubicBezTo>
                    <a:pt x="20" y="49"/>
                    <a:pt x="22" y="50"/>
                    <a:pt x="23" y="51"/>
                  </a:cubicBezTo>
                  <a:cubicBezTo>
                    <a:pt x="23" y="52"/>
                    <a:pt x="23" y="55"/>
                    <a:pt x="23" y="57"/>
                  </a:cubicBezTo>
                  <a:cubicBezTo>
                    <a:pt x="23" y="58"/>
                    <a:pt x="23" y="60"/>
                    <a:pt x="23" y="60"/>
                  </a:cubicBezTo>
                  <a:cubicBezTo>
                    <a:pt x="23" y="61"/>
                    <a:pt x="23" y="61"/>
                    <a:pt x="23" y="61"/>
                  </a:cubicBezTo>
                  <a:cubicBezTo>
                    <a:pt x="22" y="62"/>
                    <a:pt x="22" y="62"/>
                    <a:pt x="22" y="62"/>
                  </a:cubicBezTo>
                  <a:cubicBezTo>
                    <a:pt x="22" y="62"/>
                    <a:pt x="22" y="62"/>
                    <a:pt x="22" y="62"/>
                  </a:cubicBezTo>
                  <a:cubicBezTo>
                    <a:pt x="22" y="62"/>
                    <a:pt x="22" y="62"/>
                    <a:pt x="22" y="62"/>
                  </a:cubicBezTo>
                  <a:cubicBezTo>
                    <a:pt x="23" y="63"/>
                    <a:pt x="24" y="64"/>
                    <a:pt x="23" y="65"/>
                  </a:cubicBezTo>
                  <a:cubicBezTo>
                    <a:pt x="23" y="65"/>
                    <a:pt x="23" y="66"/>
                    <a:pt x="24" y="66"/>
                  </a:cubicBezTo>
                  <a:cubicBezTo>
                    <a:pt x="24" y="67"/>
                    <a:pt x="25" y="68"/>
                    <a:pt x="25" y="68"/>
                  </a:cubicBezTo>
                  <a:cubicBezTo>
                    <a:pt x="27" y="67"/>
                    <a:pt x="27" y="67"/>
                    <a:pt x="27" y="67"/>
                  </a:cubicBezTo>
                  <a:cubicBezTo>
                    <a:pt x="27" y="69"/>
                    <a:pt x="27" y="69"/>
                    <a:pt x="27" y="69"/>
                  </a:cubicBezTo>
                  <a:cubicBezTo>
                    <a:pt x="26" y="70"/>
                    <a:pt x="27" y="72"/>
                    <a:pt x="27" y="73"/>
                  </a:cubicBezTo>
                  <a:cubicBezTo>
                    <a:pt x="28" y="74"/>
                    <a:pt x="28" y="74"/>
                    <a:pt x="28" y="74"/>
                  </a:cubicBezTo>
                  <a:cubicBezTo>
                    <a:pt x="30" y="73"/>
                    <a:pt x="30" y="73"/>
                    <a:pt x="30" y="73"/>
                  </a:cubicBezTo>
                  <a:cubicBezTo>
                    <a:pt x="30" y="74"/>
                    <a:pt x="30" y="74"/>
                    <a:pt x="30" y="74"/>
                  </a:cubicBezTo>
                  <a:cubicBezTo>
                    <a:pt x="30" y="74"/>
                    <a:pt x="30" y="74"/>
                    <a:pt x="30" y="74"/>
                  </a:cubicBezTo>
                  <a:cubicBezTo>
                    <a:pt x="31" y="74"/>
                    <a:pt x="31" y="74"/>
                    <a:pt x="31" y="74"/>
                  </a:cubicBezTo>
                  <a:cubicBezTo>
                    <a:pt x="32" y="79"/>
                    <a:pt x="32" y="79"/>
                    <a:pt x="32" y="79"/>
                  </a:cubicBezTo>
                  <a:cubicBezTo>
                    <a:pt x="32" y="79"/>
                    <a:pt x="32" y="79"/>
                    <a:pt x="32" y="79"/>
                  </a:cubicBezTo>
                  <a:cubicBezTo>
                    <a:pt x="33" y="78"/>
                    <a:pt x="33" y="78"/>
                    <a:pt x="33" y="78"/>
                  </a:cubicBezTo>
                  <a:cubicBezTo>
                    <a:pt x="33" y="79"/>
                    <a:pt x="33" y="79"/>
                    <a:pt x="33" y="79"/>
                  </a:cubicBezTo>
                  <a:cubicBezTo>
                    <a:pt x="33" y="80"/>
                    <a:pt x="33" y="80"/>
                    <a:pt x="33" y="80"/>
                  </a:cubicBezTo>
                  <a:cubicBezTo>
                    <a:pt x="34" y="80"/>
                    <a:pt x="34" y="81"/>
                    <a:pt x="34" y="81"/>
                  </a:cubicBezTo>
                  <a:cubicBezTo>
                    <a:pt x="34" y="82"/>
                    <a:pt x="34" y="82"/>
                    <a:pt x="34" y="82"/>
                  </a:cubicBezTo>
                  <a:cubicBezTo>
                    <a:pt x="34" y="82"/>
                    <a:pt x="34" y="82"/>
                    <a:pt x="34" y="82"/>
                  </a:cubicBezTo>
                  <a:cubicBezTo>
                    <a:pt x="36" y="83"/>
                    <a:pt x="36" y="83"/>
                    <a:pt x="36" y="83"/>
                  </a:cubicBezTo>
                  <a:cubicBezTo>
                    <a:pt x="33" y="83"/>
                    <a:pt x="33" y="83"/>
                    <a:pt x="33" y="83"/>
                  </a:cubicBezTo>
                  <a:cubicBezTo>
                    <a:pt x="33" y="83"/>
                    <a:pt x="33" y="83"/>
                    <a:pt x="33" y="83"/>
                  </a:cubicBezTo>
                  <a:cubicBezTo>
                    <a:pt x="33" y="84"/>
                    <a:pt x="35" y="84"/>
                    <a:pt x="36" y="84"/>
                  </a:cubicBezTo>
                  <a:cubicBezTo>
                    <a:pt x="37" y="83"/>
                    <a:pt x="37" y="83"/>
                    <a:pt x="37" y="83"/>
                  </a:cubicBezTo>
                  <a:cubicBezTo>
                    <a:pt x="38" y="84"/>
                    <a:pt x="38" y="84"/>
                    <a:pt x="38" y="84"/>
                  </a:cubicBezTo>
                  <a:cubicBezTo>
                    <a:pt x="38" y="84"/>
                    <a:pt x="38" y="84"/>
                    <a:pt x="38" y="84"/>
                  </a:cubicBezTo>
                  <a:cubicBezTo>
                    <a:pt x="38" y="85"/>
                    <a:pt x="39" y="85"/>
                    <a:pt x="39" y="86"/>
                  </a:cubicBezTo>
                  <a:cubicBezTo>
                    <a:pt x="39" y="86"/>
                    <a:pt x="39" y="86"/>
                    <a:pt x="39" y="86"/>
                  </a:cubicBezTo>
                  <a:cubicBezTo>
                    <a:pt x="39" y="87"/>
                    <a:pt x="39" y="87"/>
                    <a:pt x="39" y="87"/>
                  </a:cubicBezTo>
                  <a:cubicBezTo>
                    <a:pt x="40" y="87"/>
                    <a:pt x="42" y="87"/>
                    <a:pt x="43" y="87"/>
                  </a:cubicBezTo>
                  <a:cubicBezTo>
                    <a:pt x="45" y="87"/>
                    <a:pt x="45" y="87"/>
                    <a:pt x="45" y="87"/>
                  </a:cubicBezTo>
                  <a:cubicBezTo>
                    <a:pt x="44" y="89"/>
                    <a:pt x="44" y="89"/>
                    <a:pt x="44" y="89"/>
                  </a:cubicBezTo>
                  <a:cubicBezTo>
                    <a:pt x="44" y="89"/>
                    <a:pt x="44" y="90"/>
                    <a:pt x="44" y="90"/>
                  </a:cubicBezTo>
                  <a:cubicBezTo>
                    <a:pt x="44" y="91"/>
                    <a:pt x="45" y="91"/>
                    <a:pt x="45" y="91"/>
                  </a:cubicBezTo>
                  <a:cubicBezTo>
                    <a:pt x="45" y="91"/>
                    <a:pt x="45" y="91"/>
                    <a:pt x="45" y="90"/>
                  </a:cubicBezTo>
                  <a:cubicBezTo>
                    <a:pt x="45" y="88"/>
                    <a:pt x="45" y="88"/>
                    <a:pt x="45" y="88"/>
                  </a:cubicBezTo>
                  <a:cubicBezTo>
                    <a:pt x="47" y="90"/>
                    <a:pt x="47" y="90"/>
                    <a:pt x="47" y="90"/>
                  </a:cubicBezTo>
                  <a:cubicBezTo>
                    <a:pt x="47" y="90"/>
                    <a:pt x="48" y="91"/>
                    <a:pt x="48" y="92"/>
                  </a:cubicBezTo>
                  <a:cubicBezTo>
                    <a:pt x="48" y="92"/>
                    <a:pt x="48" y="92"/>
                    <a:pt x="48" y="92"/>
                  </a:cubicBezTo>
                  <a:cubicBezTo>
                    <a:pt x="52" y="87"/>
                    <a:pt x="52" y="87"/>
                    <a:pt x="52" y="87"/>
                  </a:cubicBezTo>
                  <a:cubicBezTo>
                    <a:pt x="50" y="93"/>
                    <a:pt x="50" y="93"/>
                    <a:pt x="50" y="93"/>
                  </a:cubicBezTo>
                  <a:cubicBezTo>
                    <a:pt x="50" y="94"/>
                    <a:pt x="50" y="94"/>
                    <a:pt x="50" y="94"/>
                  </a:cubicBezTo>
                  <a:cubicBezTo>
                    <a:pt x="50" y="94"/>
                    <a:pt x="50" y="94"/>
                    <a:pt x="51" y="94"/>
                  </a:cubicBezTo>
                  <a:cubicBezTo>
                    <a:pt x="51" y="94"/>
                    <a:pt x="51" y="94"/>
                    <a:pt x="51" y="94"/>
                  </a:cubicBezTo>
                  <a:cubicBezTo>
                    <a:pt x="52" y="96"/>
                    <a:pt x="52" y="96"/>
                    <a:pt x="52" y="96"/>
                  </a:cubicBezTo>
                  <a:cubicBezTo>
                    <a:pt x="52" y="96"/>
                    <a:pt x="54" y="96"/>
                    <a:pt x="56" y="96"/>
                  </a:cubicBezTo>
                  <a:cubicBezTo>
                    <a:pt x="58" y="96"/>
                    <a:pt x="61" y="96"/>
                    <a:pt x="63" y="96"/>
                  </a:cubicBezTo>
                  <a:cubicBezTo>
                    <a:pt x="64" y="96"/>
                    <a:pt x="65" y="96"/>
                    <a:pt x="66" y="96"/>
                  </a:cubicBezTo>
                  <a:cubicBezTo>
                    <a:pt x="106" y="96"/>
                    <a:pt x="106" y="96"/>
                    <a:pt x="106" y="96"/>
                  </a:cubicBezTo>
                  <a:cubicBezTo>
                    <a:pt x="118" y="96"/>
                    <a:pt x="131" y="96"/>
                    <a:pt x="144" y="96"/>
                  </a:cubicBezTo>
                  <a:cubicBezTo>
                    <a:pt x="144" y="96"/>
                    <a:pt x="145" y="96"/>
                    <a:pt x="146" y="96"/>
                  </a:cubicBezTo>
                  <a:cubicBezTo>
                    <a:pt x="148" y="96"/>
                    <a:pt x="150" y="97"/>
                    <a:pt x="153" y="97"/>
                  </a:cubicBezTo>
                  <a:cubicBezTo>
                    <a:pt x="157" y="97"/>
                    <a:pt x="158" y="96"/>
                    <a:pt x="158" y="95"/>
                  </a:cubicBezTo>
                  <a:cubicBezTo>
                    <a:pt x="158" y="95"/>
                    <a:pt x="158" y="95"/>
                    <a:pt x="158" y="94"/>
                  </a:cubicBezTo>
                  <a:cubicBezTo>
                    <a:pt x="160" y="94"/>
                    <a:pt x="160" y="94"/>
                    <a:pt x="160" y="94"/>
                  </a:cubicBezTo>
                  <a:cubicBezTo>
                    <a:pt x="160" y="94"/>
                    <a:pt x="161" y="95"/>
                    <a:pt x="161" y="95"/>
                  </a:cubicBezTo>
                  <a:cubicBezTo>
                    <a:pt x="162" y="97"/>
                    <a:pt x="162" y="97"/>
                    <a:pt x="164" y="98"/>
                  </a:cubicBezTo>
                  <a:cubicBezTo>
                    <a:pt x="168" y="98"/>
                    <a:pt x="169" y="98"/>
                    <a:pt x="172" y="100"/>
                  </a:cubicBezTo>
                  <a:cubicBezTo>
                    <a:pt x="174" y="101"/>
                    <a:pt x="176" y="102"/>
                    <a:pt x="178" y="102"/>
                  </a:cubicBezTo>
                  <a:cubicBezTo>
                    <a:pt x="179" y="102"/>
                    <a:pt x="182" y="101"/>
                    <a:pt x="183" y="99"/>
                  </a:cubicBezTo>
                  <a:cubicBezTo>
                    <a:pt x="184" y="96"/>
                    <a:pt x="184" y="96"/>
                    <a:pt x="184" y="96"/>
                  </a:cubicBezTo>
                  <a:cubicBezTo>
                    <a:pt x="184" y="98"/>
                    <a:pt x="184" y="98"/>
                    <a:pt x="184" y="98"/>
                  </a:cubicBezTo>
                  <a:cubicBezTo>
                    <a:pt x="185" y="98"/>
                    <a:pt x="185" y="98"/>
                    <a:pt x="185" y="97"/>
                  </a:cubicBezTo>
                  <a:cubicBezTo>
                    <a:pt x="187" y="90"/>
                    <a:pt x="187" y="90"/>
                    <a:pt x="187" y="90"/>
                  </a:cubicBezTo>
                  <a:cubicBezTo>
                    <a:pt x="187" y="96"/>
                    <a:pt x="187" y="96"/>
                    <a:pt x="187" y="96"/>
                  </a:cubicBezTo>
                  <a:cubicBezTo>
                    <a:pt x="187" y="96"/>
                    <a:pt x="188" y="96"/>
                    <a:pt x="188" y="96"/>
                  </a:cubicBezTo>
                  <a:cubicBezTo>
                    <a:pt x="189" y="96"/>
                    <a:pt x="189" y="97"/>
                    <a:pt x="190" y="97"/>
                  </a:cubicBezTo>
                  <a:cubicBezTo>
                    <a:pt x="191" y="97"/>
                    <a:pt x="191" y="97"/>
                    <a:pt x="191" y="97"/>
                  </a:cubicBezTo>
                  <a:cubicBezTo>
                    <a:pt x="191" y="97"/>
                    <a:pt x="191" y="97"/>
                    <a:pt x="192" y="97"/>
                  </a:cubicBezTo>
                  <a:cubicBezTo>
                    <a:pt x="194" y="97"/>
                    <a:pt x="195" y="99"/>
                    <a:pt x="196" y="100"/>
                  </a:cubicBezTo>
                  <a:cubicBezTo>
                    <a:pt x="197" y="102"/>
                    <a:pt x="197" y="102"/>
                    <a:pt x="199" y="102"/>
                  </a:cubicBezTo>
                  <a:cubicBezTo>
                    <a:pt x="201" y="101"/>
                    <a:pt x="201" y="101"/>
                    <a:pt x="201" y="101"/>
                  </a:cubicBezTo>
                  <a:cubicBezTo>
                    <a:pt x="200" y="103"/>
                    <a:pt x="200" y="103"/>
                    <a:pt x="200" y="103"/>
                  </a:cubicBezTo>
                  <a:cubicBezTo>
                    <a:pt x="200" y="104"/>
                    <a:pt x="200" y="106"/>
                    <a:pt x="201" y="107"/>
                  </a:cubicBezTo>
                  <a:cubicBezTo>
                    <a:pt x="201" y="108"/>
                    <a:pt x="202" y="109"/>
                    <a:pt x="202" y="109"/>
                  </a:cubicBezTo>
                  <a:cubicBezTo>
                    <a:pt x="202" y="109"/>
                    <a:pt x="202" y="109"/>
                    <a:pt x="202" y="109"/>
                  </a:cubicBezTo>
                  <a:cubicBezTo>
                    <a:pt x="203" y="111"/>
                    <a:pt x="203" y="111"/>
                    <a:pt x="203" y="111"/>
                  </a:cubicBezTo>
                  <a:cubicBezTo>
                    <a:pt x="203" y="112"/>
                    <a:pt x="208" y="113"/>
                    <a:pt x="211" y="113"/>
                  </a:cubicBezTo>
                  <a:cubicBezTo>
                    <a:pt x="212" y="113"/>
                    <a:pt x="213" y="113"/>
                    <a:pt x="214" y="113"/>
                  </a:cubicBezTo>
                  <a:cubicBezTo>
                    <a:pt x="217" y="114"/>
                    <a:pt x="218" y="116"/>
                    <a:pt x="219" y="118"/>
                  </a:cubicBezTo>
                  <a:cubicBezTo>
                    <a:pt x="219" y="118"/>
                    <a:pt x="220" y="119"/>
                    <a:pt x="220" y="120"/>
                  </a:cubicBezTo>
                  <a:cubicBezTo>
                    <a:pt x="223" y="123"/>
                    <a:pt x="223" y="123"/>
                    <a:pt x="223" y="123"/>
                  </a:cubicBezTo>
                  <a:cubicBezTo>
                    <a:pt x="219" y="122"/>
                    <a:pt x="219" y="122"/>
                    <a:pt x="219" y="122"/>
                  </a:cubicBezTo>
                  <a:cubicBezTo>
                    <a:pt x="219" y="124"/>
                    <a:pt x="219" y="124"/>
                    <a:pt x="219" y="124"/>
                  </a:cubicBezTo>
                  <a:cubicBezTo>
                    <a:pt x="218" y="123"/>
                    <a:pt x="218" y="123"/>
                    <a:pt x="218" y="123"/>
                  </a:cubicBezTo>
                  <a:cubicBezTo>
                    <a:pt x="217" y="122"/>
                    <a:pt x="217" y="122"/>
                    <a:pt x="216" y="122"/>
                  </a:cubicBezTo>
                  <a:cubicBezTo>
                    <a:pt x="216" y="122"/>
                    <a:pt x="216" y="122"/>
                    <a:pt x="216" y="123"/>
                  </a:cubicBezTo>
                  <a:cubicBezTo>
                    <a:pt x="214" y="124"/>
                    <a:pt x="214" y="124"/>
                    <a:pt x="214" y="124"/>
                  </a:cubicBezTo>
                  <a:cubicBezTo>
                    <a:pt x="214" y="122"/>
                    <a:pt x="214" y="122"/>
                    <a:pt x="214" y="122"/>
                  </a:cubicBezTo>
                  <a:cubicBezTo>
                    <a:pt x="214" y="122"/>
                    <a:pt x="214" y="122"/>
                    <a:pt x="214" y="121"/>
                  </a:cubicBezTo>
                  <a:close/>
                  <a:moveTo>
                    <a:pt x="276" y="122"/>
                  </a:moveTo>
                  <a:cubicBezTo>
                    <a:pt x="275" y="122"/>
                    <a:pt x="275" y="122"/>
                    <a:pt x="275" y="122"/>
                  </a:cubicBezTo>
                  <a:cubicBezTo>
                    <a:pt x="275" y="123"/>
                    <a:pt x="274" y="125"/>
                    <a:pt x="275" y="126"/>
                  </a:cubicBezTo>
                  <a:cubicBezTo>
                    <a:pt x="275" y="127"/>
                    <a:pt x="275" y="127"/>
                    <a:pt x="276" y="127"/>
                  </a:cubicBezTo>
                  <a:cubicBezTo>
                    <a:pt x="277" y="127"/>
                    <a:pt x="278" y="126"/>
                    <a:pt x="278" y="124"/>
                  </a:cubicBezTo>
                  <a:cubicBezTo>
                    <a:pt x="279" y="123"/>
                    <a:pt x="281" y="121"/>
                    <a:pt x="283" y="121"/>
                  </a:cubicBezTo>
                  <a:cubicBezTo>
                    <a:pt x="284" y="120"/>
                    <a:pt x="286" y="119"/>
                    <a:pt x="291" y="118"/>
                  </a:cubicBezTo>
                  <a:cubicBezTo>
                    <a:pt x="291" y="118"/>
                    <a:pt x="291" y="118"/>
                    <a:pt x="291" y="118"/>
                  </a:cubicBezTo>
                  <a:cubicBezTo>
                    <a:pt x="291" y="118"/>
                    <a:pt x="291" y="118"/>
                    <a:pt x="291" y="118"/>
                  </a:cubicBezTo>
                  <a:cubicBezTo>
                    <a:pt x="291" y="117"/>
                    <a:pt x="290" y="117"/>
                    <a:pt x="289" y="116"/>
                  </a:cubicBezTo>
                  <a:cubicBezTo>
                    <a:pt x="289" y="116"/>
                    <a:pt x="288" y="117"/>
                    <a:pt x="287" y="117"/>
                  </a:cubicBezTo>
                  <a:cubicBezTo>
                    <a:pt x="285" y="118"/>
                    <a:pt x="285" y="118"/>
                    <a:pt x="285" y="118"/>
                  </a:cubicBezTo>
                  <a:cubicBezTo>
                    <a:pt x="284" y="119"/>
                    <a:pt x="283" y="119"/>
                    <a:pt x="282" y="119"/>
                  </a:cubicBezTo>
                  <a:cubicBezTo>
                    <a:pt x="281" y="119"/>
                    <a:pt x="281" y="119"/>
                    <a:pt x="280" y="119"/>
                  </a:cubicBezTo>
                  <a:cubicBezTo>
                    <a:pt x="280" y="119"/>
                    <a:pt x="280" y="119"/>
                    <a:pt x="280" y="119"/>
                  </a:cubicBezTo>
                  <a:lnTo>
                    <a:pt x="276" y="122"/>
                  </a:lnTo>
                  <a:close/>
                  <a:moveTo>
                    <a:pt x="280" y="117"/>
                  </a:moveTo>
                  <a:cubicBezTo>
                    <a:pt x="280" y="117"/>
                    <a:pt x="282" y="117"/>
                    <a:pt x="283" y="117"/>
                  </a:cubicBezTo>
                  <a:cubicBezTo>
                    <a:pt x="285" y="117"/>
                    <a:pt x="285" y="117"/>
                    <a:pt x="285" y="117"/>
                  </a:cubicBezTo>
                  <a:cubicBezTo>
                    <a:pt x="284" y="116"/>
                    <a:pt x="284" y="116"/>
                    <a:pt x="283" y="116"/>
                  </a:cubicBezTo>
                  <a:cubicBezTo>
                    <a:pt x="282" y="115"/>
                    <a:pt x="282" y="115"/>
                    <a:pt x="282" y="115"/>
                  </a:cubicBezTo>
                  <a:cubicBezTo>
                    <a:pt x="281" y="116"/>
                    <a:pt x="281" y="116"/>
                    <a:pt x="281" y="116"/>
                  </a:cubicBezTo>
                  <a:cubicBezTo>
                    <a:pt x="280" y="116"/>
                    <a:pt x="280" y="116"/>
                    <a:pt x="280" y="117"/>
                  </a:cubicBezTo>
                  <a:close/>
                  <a:moveTo>
                    <a:pt x="266" y="96"/>
                  </a:moveTo>
                  <a:cubicBezTo>
                    <a:pt x="266" y="96"/>
                    <a:pt x="266" y="96"/>
                    <a:pt x="266" y="96"/>
                  </a:cubicBezTo>
                  <a:cubicBezTo>
                    <a:pt x="265" y="97"/>
                    <a:pt x="264" y="98"/>
                    <a:pt x="263" y="99"/>
                  </a:cubicBezTo>
                  <a:cubicBezTo>
                    <a:pt x="264" y="98"/>
                    <a:pt x="266" y="96"/>
                    <a:pt x="268" y="96"/>
                  </a:cubicBezTo>
                  <a:cubicBezTo>
                    <a:pt x="268" y="96"/>
                    <a:pt x="267" y="96"/>
                    <a:pt x="267" y="96"/>
                  </a:cubicBezTo>
                  <a:cubicBezTo>
                    <a:pt x="267" y="96"/>
                    <a:pt x="267" y="96"/>
                    <a:pt x="266" y="96"/>
                  </a:cubicBezTo>
                  <a:close/>
                  <a:moveTo>
                    <a:pt x="300" y="66"/>
                  </a:moveTo>
                  <a:cubicBezTo>
                    <a:pt x="299" y="66"/>
                    <a:pt x="298" y="67"/>
                    <a:pt x="298" y="67"/>
                  </a:cubicBezTo>
                  <a:cubicBezTo>
                    <a:pt x="298" y="67"/>
                    <a:pt x="298" y="67"/>
                    <a:pt x="298" y="67"/>
                  </a:cubicBezTo>
                  <a:cubicBezTo>
                    <a:pt x="299" y="67"/>
                    <a:pt x="299" y="67"/>
                    <a:pt x="300" y="66"/>
                  </a:cubicBezTo>
                  <a:close/>
                  <a:moveTo>
                    <a:pt x="275" y="31"/>
                  </a:moveTo>
                  <a:cubicBezTo>
                    <a:pt x="275" y="31"/>
                    <a:pt x="275" y="32"/>
                    <a:pt x="275" y="32"/>
                  </a:cubicBezTo>
                  <a:cubicBezTo>
                    <a:pt x="282" y="28"/>
                    <a:pt x="282" y="28"/>
                    <a:pt x="282" y="28"/>
                  </a:cubicBezTo>
                  <a:cubicBezTo>
                    <a:pt x="282" y="28"/>
                    <a:pt x="281" y="28"/>
                    <a:pt x="281" y="27"/>
                  </a:cubicBezTo>
                  <a:cubicBezTo>
                    <a:pt x="280" y="27"/>
                    <a:pt x="280" y="27"/>
                    <a:pt x="280" y="27"/>
                  </a:cubicBezTo>
                  <a:cubicBezTo>
                    <a:pt x="281" y="26"/>
                    <a:pt x="281" y="26"/>
                    <a:pt x="281" y="26"/>
                  </a:cubicBezTo>
                  <a:cubicBezTo>
                    <a:pt x="280" y="25"/>
                    <a:pt x="280" y="25"/>
                    <a:pt x="280" y="25"/>
                  </a:cubicBezTo>
                  <a:cubicBezTo>
                    <a:pt x="279" y="24"/>
                    <a:pt x="279" y="24"/>
                    <a:pt x="279" y="24"/>
                  </a:cubicBezTo>
                  <a:cubicBezTo>
                    <a:pt x="278" y="23"/>
                    <a:pt x="278" y="23"/>
                    <a:pt x="278" y="23"/>
                  </a:cubicBezTo>
                  <a:cubicBezTo>
                    <a:pt x="279" y="22"/>
                    <a:pt x="279" y="22"/>
                    <a:pt x="279" y="22"/>
                  </a:cubicBezTo>
                  <a:cubicBezTo>
                    <a:pt x="279" y="22"/>
                    <a:pt x="279" y="21"/>
                    <a:pt x="279" y="21"/>
                  </a:cubicBezTo>
                  <a:cubicBezTo>
                    <a:pt x="278" y="21"/>
                    <a:pt x="277" y="22"/>
                    <a:pt x="276" y="24"/>
                  </a:cubicBezTo>
                  <a:cubicBezTo>
                    <a:pt x="276" y="24"/>
                    <a:pt x="277" y="24"/>
                    <a:pt x="277" y="24"/>
                  </a:cubicBezTo>
                  <a:cubicBezTo>
                    <a:pt x="277" y="25"/>
                    <a:pt x="278" y="26"/>
                    <a:pt x="278" y="26"/>
                  </a:cubicBezTo>
                  <a:cubicBezTo>
                    <a:pt x="277" y="27"/>
                    <a:pt x="277" y="27"/>
                    <a:pt x="276" y="28"/>
                  </a:cubicBezTo>
                  <a:cubicBezTo>
                    <a:pt x="276" y="28"/>
                    <a:pt x="276" y="28"/>
                    <a:pt x="276" y="28"/>
                  </a:cubicBezTo>
                  <a:cubicBezTo>
                    <a:pt x="276" y="28"/>
                    <a:pt x="276" y="28"/>
                    <a:pt x="276" y="29"/>
                  </a:cubicBezTo>
                  <a:cubicBezTo>
                    <a:pt x="276" y="29"/>
                    <a:pt x="276" y="30"/>
                    <a:pt x="275" y="31"/>
                  </a:cubicBezTo>
                  <a:cubicBezTo>
                    <a:pt x="275" y="31"/>
                    <a:pt x="275" y="31"/>
                    <a:pt x="275" y="3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1" name="Freeform 722"/>
            <p:cNvSpPr/>
            <p:nvPr/>
          </p:nvSpPr>
          <p:spPr bwMode="auto">
            <a:xfrm>
              <a:off x="4814888" y="1393652"/>
              <a:ext cx="1752600" cy="885825"/>
            </a:xfrm>
            <a:custGeom>
              <a:avLst/>
              <a:gdLst>
                <a:gd name="T0" fmla="*/ 601 w 641"/>
                <a:gd name="T1" fmla="*/ 153 h 324"/>
                <a:gd name="T2" fmla="*/ 621 w 641"/>
                <a:gd name="T3" fmla="*/ 165 h 324"/>
                <a:gd name="T4" fmla="*/ 628 w 641"/>
                <a:gd name="T5" fmla="*/ 166 h 324"/>
                <a:gd name="T6" fmla="*/ 641 w 641"/>
                <a:gd name="T7" fmla="*/ 153 h 324"/>
                <a:gd name="T8" fmla="*/ 616 w 641"/>
                <a:gd name="T9" fmla="*/ 136 h 324"/>
                <a:gd name="T10" fmla="*/ 592 w 641"/>
                <a:gd name="T11" fmla="*/ 117 h 324"/>
                <a:gd name="T12" fmla="*/ 539 w 641"/>
                <a:gd name="T13" fmla="*/ 115 h 324"/>
                <a:gd name="T14" fmla="*/ 484 w 641"/>
                <a:gd name="T15" fmla="*/ 93 h 324"/>
                <a:gd name="T16" fmla="*/ 436 w 641"/>
                <a:gd name="T17" fmla="*/ 98 h 324"/>
                <a:gd name="T18" fmla="*/ 401 w 641"/>
                <a:gd name="T19" fmla="*/ 80 h 324"/>
                <a:gd name="T20" fmla="*/ 362 w 641"/>
                <a:gd name="T21" fmla="*/ 73 h 324"/>
                <a:gd name="T22" fmla="*/ 331 w 641"/>
                <a:gd name="T23" fmla="*/ 61 h 324"/>
                <a:gd name="T24" fmla="*/ 308 w 641"/>
                <a:gd name="T25" fmla="*/ 77 h 324"/>
                <a:gd name="T26" fmla="*/ 339 w 641"/>
                <a:gd name="T27" fmla="*/ 44 h 324"/>
                <a:gd name="T28" fmla="*/ 318 w 641"/>
                <a:gd name="T29" fmla="*/ 19 h 324"/>
                <a:gd name="T30" fmla="*/ 291 w 641"/>
                <a:gd name="T31" fmla="*/ 20 h 324"/>
                <a:gd name="T32" fmla="*/ 258 w 641"/>
                <a:gd name="T33" fmla="*/ 32 h 324"/>
                <a:gd name="T34" fmla="*/ 234 w 641"/>
                <a:gd name="T35" fmla="*/ 53 h 324"/>
                <a:gd name="T36" fmla="*/ 212 w 641"/>
                <a:gd name="T37" fmla="*/ 76 h 324"/>
                <a:gd name="T38" fmla="*/ 218 w 641"/>
                <a:gd name="T39" fmla="*/ 97 h 324"/>
                <a:gd name="T40" fmla="*/ 200 w 641"/>
                <a:gd name="T41" fmla="*/ 96 h 324"/>
                <a:gd name="T42" fmla="*/ 182 w 641"/>
                <a:gd name="T43" fmla="*/ 90 h 324"/>
                <a:gd name="T44" fmla="*/ 198 w 641"/>
                <a:gd name="T45" fmla="*/ 132 h 324"/>
                <a:gd name="T46" fmla="*/ 176 w 641"/>
                <a:gd name="T47" fmla="*/ 144 h 324"/>
                <a:gd name="T48" fmla="*/ 179 w 641"/>
                <a:gd name="T49" fmla="*/ 82 h 324"/>
                <a:gd name="T50" fmla="*/ 158 w 641"/>
                <a:gd name="T51" fmla="*/ 117 h 324"/>
                <a:gd name="T52" fmla="*/ 127 w 641"/>
                <a:gd name="T53" fmla="*/ 127 h 324"/>
                <a:gd name="T54" fmla="*/ 101 w 641"/>
                <a:gd name="T55" fmla="*/ 126 h 324"/>
                <a:gd name="T56" fmla="*/ 77 w 641"/>
                <a:gd name="T57" fmla="*/ 136 h 324"/>
                <a:gd name="T58" fmla="*/ 55 w 641"/>
                <a:gd name="T59" fmla="*/ 155 h 324"/>
                <a:gd name="T60" fmla="*/ 30 w 641"/>
                <a:gd name="T61" fmla="*/ 169 h 324"/>
                <a:gd name="T62" fmla="*/ 56 w 641"/>
                <a:gd name="T63" fmla="*/ 143 h 324"/>
                <a:gd name="T64" fmla="*/ 23 w 641"/>
                <a:gd name="T65" fmla="*/ 117 h 324"/>
                <a:gd name="T66" fmla="*/ 6 w 641"/>
                <a:gd name="T67" fmla="*/ 128 h 324"/>
                <a:gd name="T68" fmla="*/ 2 w 641"/>
                <a:gd name="T69" fmla="*/ 201 h 324"/>
                <a:gd name="T70" fmla="*/ 3 w 641"/>
                <a:gd name="T71" fmla="*/ 221 h 324"/>
                <a:gd name="T72" fmla="*/ 23 w 641"/>
                <a:gd name="T73" fmla="*/ 252 h 324"/>
                <a:gd name="T74" fmla="*/ 52 w 641"/>
                <a:gd name="T75" fmla="*/ 277 h 324"/>
                <a:gd name="T76" fmla="*/ 42 w 641"/>
                <a:gd name="T77" fmla="*/ 299 h 324"/>
                <a:gd name="T78" fmla="*/ 79 w 641"/>
                <a:gd name="T79" fmla="*/ 321 h 324"/>
                <a:gd name="T80" fmla="*/ 80 w 641"/>
                <a:gd name="T81" fmla="*/ 296 h 324"/>
                <a:gd name="T82" fmla="*/ 81 w 641"/>
                <a:gd name="T83" fmla="*/ 271 h 324"/>
                <a:gd name="T84" fmla="*/ 108 w 641"/>
                <a:gd name="T85" fmla="*/ 271 h 324"/>
                <a:gd name="T86" fmla="*/ 127 w 641"/>
                <a:gd name="T87" fmla="*/ 270 h 324"/>
                <a:gd name="T88" fmla="*/ 134 w 641"/>
                <a:gd name="T89" fmla="*/ 249 h 324"/>
                <a:gd name="T90" fmla="*/ 173 w 641"/>
                <a:gd name="T91" fmla="*/ 241 h 324"/>
                <a:gd name="T92" fmla="*/ 187 w 641"/>
                <a:gd name="T93" fmla="*/ 252 h 324"/>
                <a:gd name="T94" fmla="*/ 229 w 641"/>
                <a:gd name="T95" fmla="*/ 276 h 324"/>
                <a:gd name="T96" fmla="*/ 278 w 641"/>
                <a:gd name="T97" fmla="*/ 274 h 324"/>
                <a:gd name="T98" fmla="*/ 320 w 641"/>
                <a:gd name="T99" fmla="*/ 278 h 324"/>
                <a:gd name="T100" fmla="*/ 372 w 641"/>
                <a:gd name="T101" fmla="*/ 254 h 324"/>
                <a:gd name="T102" fmla="*/ 423 w 641"/>
                <a:gd name="T103" fmla="*/ 284 h 324"/>
                <a:gd name="T104" fmla="*/ 407 w 641"/>
                <a:gd name="T105" fmla="*/ 317 h 324"/>
                <a:gd name="T106" fmla="*/ 449 w 641"/>
                <a:gd name="T107" fmla="*/ 262 h 324"/>
                <a:gd name="T108" fmla="*/ 431 w 641"/>
                <a:gd name="T109" fmla="*/ 245 h 324"/>
                <a:gd name="T110" fmla="*/ 484 w 641"/>
                <a:gd name="T111" fmla="*/ 209 h 324"/>
                <a:gd name="T112" fmla="*/ 509 w 641"/>
                <a:gd name="T113" fmla="*/ 196 h 324"/>
                <a:gd name="T114" fmla="*/ 541 w 641"/>
                <a:gd name="T115" fmla="*/ 186 h 324"/>
                <a:gd name="T116" fmla="*/ 509 w 641"/>
                <a:gd name="T117" fmla="*/ 269 h 324"/>
                <a:gd name="T118" fmla="*/ 533 w 641"/>
                <a:gd name="T119" fmla="*/ 232 h 324"/>
                <a:gd name="T120" fmla="*/ 542 w 641"/>
                <a:gd name="T121" fmla="*/ 207 h 324"/>
                <a:gd name="T122" fmla="*/ 585 w 641"/>
                <a:gd name="T123" fmla="*/ 18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1" h="324">
                  <a:moveTo>
                    <a:pt x="596" y="177"/>
                  </a:moveTo>
                  <a:cubicBezTo>
                    <a:pt x="596" y="175"/>
                    <a:pt x="596" y="173"/>
                    <a:pt x="594" y="172"/>
                  </a:cubicBezTo>
                  <a:cubicBezTo>
                    <a:pt x="595" y="171"/>
                    <a:pt x="594" y="171"/>
                    <a:pt x="594" y="169"/>
                  </a:cubicBezTo>
                  <a:cubicBezTo>
                    <a:pt x="592" y="172"/>
                    <a:pt x="590" y="168"/>
                    <a:pt x="590" y="166"/>
                  </a:cubicBezTo>
                  <a:cubicBezTo>
                    <a:pt x="592" y="165"/>
                    <a:pt x="594" y="166"/>
                    <a:pt x="595" y="167"/>
                  </a:cubicBezTo>
                  <a:cubicBezTo>
                    <a:pt x="597" y="166"/>
                    <a:pt x="599" y="164"/>
                    <a:pt x="601" y="162"/>
                  </a:cubicBezTo>
                  <a:cubicBezTo>
                    <a:pt x="601" y="161"/>
                    <a:pt x="604" y="159"/>
                    <a:pt x="603" y="158"/>
                  </a:cubicBezTo>
                  <a:cubicBezTo>
                    <a:pt x="602" y="156"/>
                    <a:pt x="601" y="155"/>
                    <a:pt x="601" y="153"/>
                  </a:cubicBezTo>
                  <a:cubicBezTo>
                    <a:pt x="603" y="153"/>
                    <a:pt x="603" y="152"/>
                    <a:pt x="603" y="151"/>
                  </a:cubicBezTo>
                  <a:cubicBezTo>
                    <a:pt x="603" y="151"/>
                    <a:pt x="604" y="152"/>
                    <a:pt x="605" y="152"/>
                  </a:cubicBezTo>
                  <a:cubicBezTo>
                    <a:pt x="605" y="152"/>
                    <a:pt x="606" y="151"/>
                    <a:pt x="606" y="150"/>
                  </a:cubicBezTo>
                  <a:cubicBezTo>
                    <a:pt x="607" y="152"/>
                    <a:pt x="606" y="153"/>
                    <a:pt x="604" y="153"/>
                  </a:cubicBezTo>
                  <a:cubicBezTo>
                    <a:pt x="605" y="154"/>
                    <a:pt x="606" y="158"/>
                    <a:pt x="606" y="158"/>
                  </a:cubicBezTo>
                  <a:cubicBezTo>
                    <a:pt x="608" y="159"/>
                    <a:pt x="612" y="158"/>
                    <a:pt x="614" y="158"/>
                  </a:cubicBezTo>
                  <a:cubicBezTo>
                    <a:pt x="618" y="157"/>
                    <a:pt x="615" y="165"/>
                    <a:pt x="620" y="166"/>
                  </a:cubicBezTo>
                  <a:cubicBezTo>
                    <a:pt x="621" y="165"/>
                    <a:pt x="620" y="166"/>
                    <a:pt x="621" y="165"/>
                  </a:cubicBezTo>
                  <a:cubicBezTo>
                    <a:pt x="622" y="166"/>
                    <a:pt x="624" y="167"/>
                    <a:pt x="624" y="169"/>
                  </a:cubicBezTo>
                  <a:cubicBezTo>
                    <a:pt x="624" y="169"/>
                    <a:pt x="625" y="168"/>
                    <a:pt x="625" y="168"/>
                  </a:cubicBezTo>
                  <a:cubicBezTo>
                    <a:pt x="625" y="169"/>
                    <a:pt x="625" y="169"/>
                    <a:pt x="626" y="169"/>
                  </a:cubicBezTo>
                  <a:cubicBezTo>
                    <a:pt x="626" y="168"/>
                    <a:pt x="626" y="168"/>
                    <a:pt x="627" y="167"/>
                  </a:cubicBezTo>
                  <a:cubicBezTo>
                    <a:pt x="626" y="169"/>
                    <a:pt x="626" y="170"/>
                    <a:pt x="628" y="170"/>
                  </a:cubicBezTo>
                  <a:cubicBezTo>
                    <a:pt x="628" y="169"/>
                    <a:pt x="628" y="169"/>
                    <a:pt x="628" y="168"/>
                  </a:cubicBezTo>
                  <a:cubicBezTo>
                    <a:pt x="629" y="168"/>
                    <a:pt x="630" y="168"/>
                    <a:pt x="631" y="169"/>
                  </a:cubicBezTo>
                  <a:cubicBezTo>
                    <a:pt x="630" y="168"/>
                    <a:pt x="629" y="167"/>
                    <a:pt x="628" y="166"/>
                  </a:cubicBezTo>
                  <a:cubicBezTo>
                    <a:pt x="628" y="166"/>
                    <a:pt x="629" y="166"/>
                    <a:pt x="629" y="166"/>
                  </a:cubicBezTo>
                  <a:cubicBezTo>
                    <a:pt x="629" y="165"/>
                    <a:pt x="628" y="165"/>
                    <a:pt x="628" y="165"/>
                  </a:cubicBezTo>
                  <a:cubicBezTo>
                    <a:pt x="629" y="164"/>
                    <a:pt x="630" y="164"/>
                    <a:pt x="632" y="163"/>
                  </a:cubicBezTo>
                  <a:cubicBezTo>
                    <a:pt x="631" y="162"/>
                    <a:pt x="630" y="161"/>
                    <a:pt x="629" y="161"/>
                  </a:cubicBezTo>
                  <a:cubicBezTo>
                    <a:pt x="632" y="162"/>
                    <a:pt x="631" y="157"/>
                    <a:pt x="635" y="159"/>
                  </a:cubicBezTo>
                  <a:cubicBezTo>
                    <a:pt x="634" y="157"/>
                    <a:pt x="635" y="157"/>
                    <a:pt x="634" y="155"/>
                  </a:cubicBezTo>
                  <a:cubicBezTo>
                    <a:pt x="635" y="156"/>
                    <a:pt x="636" y="157"/>
                    <a:pt x="637" y="158"/>
                  </a:cubicBezTo>
                  <a:cubicBezTo>
                    <a:pt x="637" y="154"/>
                    <a:pt x="639" y="154"/>
                    <a:pt x="641" y="153"/>
                  </a:cubicBezTo>
                  <a:cubicBezTo>
                    <a:pt x="640" y="153"/>
                    <a:pt x="639" y="152"/>
                    <a:pt x="638" y="152"/>
                  </a:cubicBezTo>
                  <a:cubicBezTo>
                    <a:pt x="638" y="148"/>
                    <a:pt x="628" y="140"/>
                    <a:pt x="627" y="146"/>
                  </a:cubicBezTo>
                  <a:cubicBezTo>
                    <a:pt x="627" y="145"/>
                    <a:pt x="627" y="145"/>
                    <a:pt x="627" y="144"/>
                  </a:cubicBezTo>
                  <a:cubicBezTo>
                    <a:pt x="626" y="143"/>
                    <a:pt x="626" y="143"/>
                    <a:pt x="625" y="143"/>
                  </a:cubicBezTo>
                  <a:cubicBezTo>
                    <a:pt x="625" y="144"/>
                    <a:pt x="623" y="144"/>
                    <a:pt x="622" y="143"/>
                  </a:cubicBezTo>
                  <a:cubicBezTo>
                    <a:pt x="624" y="144"/>
                    <a:pt x="625" y="149"/>
                    <a:pt x="624" y="151"/>
                  </a:cubicBezTo>
                  <a:cubicBezTo>
                    <a:pt x="624" y="148"/>
                    <a:pt x="621" y="146"/>
                    <a:pt x="620" y="143"/>
                  </a:cubicBezTo>
                  <a:cubicBezTo>
                    <a:pt x="620" y="140"/>
                    <a:pt x="620" y="136"/>
                    <a:pt x="616" y="136"/>
                  </a:cubicBezTo>
                  <a:cubicBezTo>
                    <a:pt x="617" y="138"/>
                    <a:pt x="618" y="139"/>
                    <a:pt x="618" y="140"/>
                  </a:cubicBezTo>
                  <a:cubicBezTo>
                    <a:pt x="617" y="139"/>
                    <a:pt x="616" y="138"/>
                    <a:pt x="614" y="137"/>
                  </a:cubicBezTo>
                  <a:cubicBezTo>
                    <a:pt x="615" y="136"/>
                    <a:pt x="615" y="136"/>
                    <a:pt x="616" y="135"/>
                  </a:cubicBezTo>
                  <a:cubicBezTo>
                    <a:pt x="614" y="135"/>
                    <a:pt x="613" y="135"/>
                    <a:pt x="612" y="134"/>
                  </a:cubicBezTo>
                  <a:cubicBezTo>
                    <a:pt x="613" y="133"/>
                    <a:pt x="612" y="132"/>
                    <a:pt x="610" y="131"/>
                  </a:cubicBezTo>
                  <a:cubicBezTo>
                    <a:pt x="608" y="131"/>
                    <a:pt x="605" y="129"/>
                    <a:pt x="605" y="127"/>
                  </a:cubicBezTo>
                  <a:cubicBezTo>
                    <a:pt x="604" y="125"/>
                    <a:pt x="601" y="124"/>
                    <a:pt x="599" y="123"/>
                  </a:cubicBezTo>
                  <a:cubicBezTo>
                    <a:pt x="597" y="121"/>
                    <a:pt x="595" y="119"/>
                    <a:pt x="592" y="117"/>
                  </a:cubicBezTo>
                  <a:cubicBezTo>
                    <a:pt x="590" y="116"/>
                    <a:pt x="587" y="114"/>
                    <a:pt x="584" y="114"/>
                  </a:cubicBezTo>
                  <a:cubicBezTo>
                    <a:pt x="581" y="114"/>
                    <a:pt x="577" y="114"/>
                    <a:pt x="574" y="114"/>
                  </a:cubicBezTo>
                  <a:cubicBezTo>
                    <a:pt x="571" y="113"/>
                    <a:pt x="568" y="112"/>
                    <a:pt x="565" y="111"/>
                  </a:cubicBezTo>
                  <a:cubicBezTo>
                    <a:pt x="562" y="111"/>
                    <a:pt x="563" y="115"/>
                    <a:pt x="561" y="116"/>
                  </a:cubicBezTo>
                  <a:cubicBezTo>
                    <a:pt x="567" y="116"/>
                    <a:pt x="566" y="126"/>
                    <a:pt x="561" y="126"/>
                  </a:cubicBezTo>
                  <a:cubicBezTo>
                    <a:pt x="559" y="126"/>
                    <a:pt x="556" y="122"/>
                    <a:pt x="555" y="121"/>
                  </a:cubicBezTo>
                  <a:cubicBezTo>
                    <a:pt x="553" y="120"/>
                    <a:pt x="554" y="116"/>
                    <a:pt x="553" y="115"/>
                  </a:cubicBezTo>
                  <a:cubicBezTo>
                    <a:pt x="548" y="118"/>
                    <a:pt x="544" y="118"/>
                    <a:pt x="539" y="115"/>
                  </a:cubicBezTo>
                  <a:cubicBezTo>
                    <a:pt x="535" y="112"/>
                    <a:pt x="530" y="116"/>
                    <a:pt x="527" y="119"/>
                  </a:cubicBezTo>
                  <a:cubicBezTo>
                    <a:pt x="527" y="116"/>
                    <a:pt x="525" y="116"/>
                    <a:pt x="523" y="115"/>
                  </a:cubicBezTo>
                  <a:cubicBezTo>
                    <a:pt x="520" y="114"/>
                    <a:pt x="521" y="113"/>
                    <a:pt x="522" y="110"/>
                  </a:cubicBezTo>
                  <a:cubicBezTo>
                    <a:pt x="523" y="107"/>
                    <a:pt x="519" y="101"/>
                    <a:pt x="517" y="101"/>
                  </a:cubicBezTo>
                  <a:cubicBezTo>
                    <a:pt x="512" y="101"/>
                    <a:pt x="506" y="101"/>
                    <a:pt x="501" y="100"/>
                  </a:cubicBezTo>
                  <a:cubicBezTo>
                    <a:pt x="496" y="100"/>
                    <a:pt x="494" y="104"/>
                    <a:pt x="490" y="101"/>
                  </a:cubicBezTo>
                  <a:cubicBezTo>
                    <a:pt x="493" y="98"/>
                    <a:pt x="491" y="95"/>
                    <a:pt x="487" y="95"/>
                  </a:cubicBezTo>
                  <a:cubicBezTo>
                    <a:pt x="485" y="95"/>
                    <a:pt x="485" y="95"/>
                    <a:pt x="484" y="93"/>
                  </a:cubicBezTo>
                  <a:cubicBezTo>
                    <a:pt x="483" y="92"/>
                    <a:pt x="480" y="92"/>
                    <a:pt x="479" y="92"/>
                  </a:cubicBezTo>
                  <a:cubicBezTo>
                    <a:pt x="480" y="90"/>
                    <a:pt x="481" y="88"/>
                    <a:pt x="483" y="90"/>
                  </a:cubicBezTo>
                  <a:cubicBezTo>
                    <a:pt x="481" y="84"/>
                    <a:pt x="480" y="85"/>
                    <a:pt x="475" y="83"/>
                  </a:cubicBezTo>
                  <a:cubicBezTo>
                    <a:pt x="467" y="82"/>
                    <a:pt x="460" y="80"/>
                    <a:pt x="453" y="78"/>
                  </a:cubicBezTo>
                  <a:cubicBezTo>
                    <a:pt x="451" y="78"/>
                    <a:pt x="449" y="77"/>
                    <a:pt x="448" y="77"/>
                  </a:cubicBezTo>
                  <a:cubicBezTo>
                    <a:pt x="446" y="77"/>
                    <a:pt x="448" y="81"/>
                    <a:pt x="447" y="81"/>
                  </a:cubicBezTo>
                  <a:cubicBezTo>
                    <a:pt x="443" y="86"/>
                    <a:pt x="441" y="89"/>
                    <a:pt x="443" y="95"/>
                  </a:cubicBezTo>
                  <a:cubicBezTo>
                    <a:pt x="441" y="93"/>
                    <a:pt x="438" y="97"/>
                    <a:pt x="436" y="98"/>
                  </a:cubicBezTo>
                  <a:cubicBezTo>
                    <a:pt x="435" y="99"/>
                    <a:pt x="428" y="93"/>
                    <a:pt x="426" y="93"/>
                  </a:cubicBezTo>
                  <a:cubicBezTo>
                    <a:pt x="423" y="91"/>
                    <a:pt x="424" y="96"/>
                    <a:pt x="421" y="96"/>
                  </a:cubicBezTo>
                  <a:cubicBezTo>
                    <a:pt x="417" y="95"/>
                    <a:pt x="417" y="92"/>
                    <a:pt x="415" y="88"/>
                  </a:cubicBezTo>
                  <a:cubicBezTo>
                    <a:pt x="412" y="93"/>
                    <a:pt x="412" y="98"/>
                    <a:pt x="409" y="104"/>
                  </a:cubicBezTo>
                  <a:cubicBezTo>
                    <a:pt x="409" y="100"/>
                    <a:pt x="405" y="102"/>
                    <a:pt x="404" y="99"/>
                  </a:cubicBezTo>
                  <a:cubicBezTo>
                    <a:pt x="403" y="97"/>
                    <a:pt x="402" y="92"/>
                    <a:pt x="400" y="92"/>
                  </a:cubicBezTo>
                  <a:cubicBezTo>
                    <a:pt x="398" y="89"/>
                    <a:pt x="401" y="87"/>
                    <a:pt x="402" y="85"/>
                  </a:cubicBezTo>
                  <a:cubicBezTo>
                    <a:pt x="403" y="83"/>
                    <a:pt x="401" y="81"/>
                    <a:pt x="401" y="80"/>
                  </a:cubicBezTo>
                  <a:cubicBezTo>
                    <a:pt x="402" y="78"/>
                    <a:pt x="403" y="76"/>
                    <a:pt x="401" y="74"/>
                  </a:cubicBezTo>
                  <a:cubicBezTo>
                    <a:pt x="399" y="72"/>
                    <a:pt x="395" y="64"/>
                    <a:pt x="391" y="69"/>
                  </a:cubicBezTo>
                  <a:cubicBezTo>
                    <a:pt x="390" y="70"/>
                    <a:pt x="382" y="64"/>
                    <a:pt x="380" y="63"/>
                  </a:cubicBezTo>
                  <a:cubicBezTo>
                    <a:pt x="380" y="64"/>
                    <a:pt x="380" y="65"/>
                    <a:pt x="380" y="65"/>
                  </a:cubicBezTo>
                  <a:cubicBezTo>
                    <a:pt x="379" y="65"/>
                    <a:pt x="379" y="65"/>
                    <a:pt x="378" y="65"/>
                  </a:cubicBezTo>
                  <a:cubicBezTo>
                    <a:pt x="377" y="68"/>
                    <a:pt x="377" y="69"/>
                    <a:pt x="378" y="72"/>
                  </a:cubicBezTo>
                  <a:cubicBezTo>
                    <a:pt x="379" y="75"/>
                    <a:pt x="371" y="75"/>
                    <a:pt x="370" y="76"/>
                  </a:cubicBezTo>
                  <a:cubicBezTo>
                    <a:pt x="368" y="76"/>
                    <a:pt x="365" y="74"/>
                    <a:pt x="362" y="73"/>
                  </a:cubicBezTo>
                  <a:cubicBezTo>
                    <a:pt x="360" y="73"/>
                    <a:pt x="356" y="69"/>
                    <a:pt x="361" y="68"/>
                  </a:cubicBezTo>
                  <a:cubicBezTo>
                    <a:pt x="357" y="67"/>
                    <a:pt x="353" y="66"/>
                    <a:pt x="349" y="65"/>
                  </a:cubicBezTo>
                  <a:cubicBezTo>
                    <a:pt x="346" y="65"/>
                    <a:pt x="342" y="67"/>
                    <a:pt x="339" y="68"/>
                  </a:cubicBezTo>
                  <a:cubicBezTo>
                    <a:pt x="340" y="69"/>
                    <a:pt x="341" y="70"/>
                    <a:pt x="342" y="71"/>
                  </a:cubicBezTo>
                  <a:cubicBezTo>
                    <a:pt x="341" y="71"/>
                    <a:pt x="339" y="72"/>
                    <a:pt x="338" y="72"/>
                  </a:cubicBezTo>
                  <a:cubicBezTo>
                    <a:pt x="338" y="71"/>
                    <a:pt x="339" y="71"/>
                    <a:pt x="339" y="71"/>
                  </a:cubicBezTo>
                  <a:cubicBezTo>
                    <a:pt x="338" y="70"/>
                    <a:pt x="337" y="63"/>
                    <a:pt x="336" y="61"/>
                  </a:cubicBezTo>
                  <a:cubicBezTo>
                    <a:pt x="339" y="68"/>
                    <a:pt x="328" y="64"/>
                    <a:pt x="331" y="61"/>
                  </a:cubicBezTo>
                  <a:cubicBezTo>
                    <a:pt x="328" y="65"/>
                    <a:pt x="328" y="60"/>
                    <a:pt x="326" y="61"/>
                  </a:cubicBezTo>
                  <a:cubicBezTo>
                    <a:pt x="324" y="62"/>
                    <a:pt x="323" y="65"/>
                    <a:pt x="324" y="67"/>
                  </a:cubicBezTo>
                  <a:cubicBezTo>
                    <a:pt x="326" y="65"/>
                    <a:pt x="328" y="63"/>
                    <a:pt x="329" y="66"/>
                  </a:cubicBezTo>
                  <a:cubicBezTo>
                    <a:pt x="327" y="67"/>
                    <a:pt x="324" y="70"/>
                    <a:pt x="322" y="67"/>
                  </a:cubicBezTo>
                  <a:cubicBezTo>
                    <a:pt x="325" y="70"/>
                    <a:pt x="318" y="72"/>
                    <a:pt x="316" y="73"/>
                  </a:cubicBezTo>
                  <a:cubicBezTo>
                    <a:pt x="315" y="73"/>
                    <a:pt x="312" y="72"/>
                    <a:pt x="311" y="73"/>
                  </a:cubicBezTo>
                  <a:cubicBezTo>
                    <a:pt x="311" y="75"/>
                    <a:pt x="311" y="76"/>
                    <a:pt x="313" y="77"/>
                  </a:cubicBezTo>
                  <a:cubicBezTo>
                    <a:pt x="311" y="75"/>
                    <a:pt x="309" y="75"/>
                    <a:pt x="308" y="77"/>
                  </a:cubicBezTo>
                  <a:cubicBezTo>
                    <a:pt x="310" y="74"/>
                    <a:pt x="312" y="70"/>
                    <a:pt x="314" y="67"/>
                  </a:cubicBezTo>
                  <a:cubicBezTo>
                    <a:pt x="315" y="66"/>
                    <a:pt x="316" y="67"/>
                    <a:pt x="318" y="67"/>
                  </a:cubicBezTo>
                  <a:cubicBezTo>
                    <a:pt x="319" y="67"/>
                    <a:pt x="320" y="65"/>
                    <a:pt x="320" y="64"/>
                  </a:cubicBezTo>
                  <a:cubicBezTo>
                    <a:pt x="322" y="61"/>
                    <a:pt x="325" y="56"/>
                    <a:pt x="327" y="54"/>
                  </a:cubicBezTo>
                  <a:cubicBezTo>
                    <a:pt x="329" y="53"/>
                    <a:pt x="331" y="52"/>
                    <a:pt x="332" y="52"/>
                  </a:cubicBezTo>
                  <a:cubicBezTo>
                    <a:pt x="334" y="51"/>
                    <a:pt x="332" y="49"/>
                    <a:pt x="335" y="49"/>
                  </a:cubicBezTo>
                  <a:cubicBezTo>
                    <a:pt x="335" y="49"/>
                    <a:pt x="335" y="48"/>
                    <a:pt x="334" y="48"/>
                  </a:cubicBezTo>
                  <a:cubicBezTo>
                    <a:pt x="336" y="47"/>
                    <a:pt x="338" y="46"/>
                    <a:pt x="339" y="44"/>
                  </a:cubicBezTo>
                  <a:cubicBezTo>
                    <a:pt x="340" y="42"/>
                    <a:pt x="339" y="40"/>
                    <a:pt x="340" y="38"/>
                  </a:cubicBezTo>
                  <a:cubicBezTo>
                    <a:pt x="337" y="38"/>
                    <a:pt x="337" y="36"/>
                    <a:pt x="335" y="34"/>
                  </a:cubicBezTo>
                  <a:cubicBezTo>
                    <a:pt x="337" y="35"/>
                    <a:pt x="338" y="36"/>
                    <a:pt x="339" y="37"/>
                  </a:cubicBezTo>
                  <a:cubicBezTo>
                    <a:pt x="342" y="33"/>
                    <a:pt x="339" y="31"/>
                    <a:pt x="338" y="27"/>
                  </a:cubicBezTo>
                  <a:cubicBezTo>
                    <a:pt x="338" y="28"/>
                    <a:pt x="337" y="29"/>
                    <a:pt x="337" y="29"/>
                  </a:cubicBezTo>
                  <a:cubicBezTo>
                    <a:pt x="335" y="27"/>
                    <a:pt x="336" y="26"/>
                    <a:pt x="334" y="23"/>
                  </a:cubicBezTo>
                  <a:cubicBezTo>
                    <a:pt x="332" y="21"/>
                    <a:pt x="331" y="19"/>
                    <a:pt x="328" y="19"/>
                  </a:cubicBezTo>
                  <a:cubicBezTo>
                    <a:pt x="326" y="19"/>
                    <a:pt x="319" y="17"/>
                    <a:pt x="318" y="19"/>
                  </a:cubicBezTo>
                  <a:cubicBezTo>
                    <a:pt x="315" y="23"/>
                    <a:pt x="315" y="23"/>
                    <a:pt x="310" y="23"/>
                  </a:cubicBezTo>
                  <a:cubicBezTo>
                    <a:pt x="312" y="22"/>
                    <a:pt x="316" y="18"/>
                    <a:pt x="315" y="16"/>
                  </a:cubicBezTo>
                  <a:cubicBezTo>
                    <a:pt x="314" y="12"/>
                    <a:pt x="308" y="16"/>
                    <a:pt x="309" y="11"/>
                  </a:cubicBezTo>
                  <a:cubicBezTo>
                    <a:pt x="307" y="13"/>
                    <a:pt x="305" y="14"/>
                    <a:pt x="303" y="15"/>
                  </a:cubicBezTo>
                  <a:cubicBezTo>
                    <a:pt x="305" y="13"/>
                    <a:pt x="310" y="9"/>
                    <a:pt x="310" y="7"/>
                  </a:cubicBezTo>
                  <a:cubicBezTo>
                    <a:pt x="309" y="4"/>
                    <a:pt x="305" y="0"/>
                    <a:pt x="301" y="2"/>
                  </a:cubicBezTo>
                  <a:cubicBezTo>
                    <a:pt x="296" y="4"/>
                    <a:pt x="287" y="15"/>
                    <a:pt x="292" y="20"/>
                  </a:cubicBezTo>
                  <a:cubicBezTo>
                    <a:pt x="291" y="20"/>
                    <a:pt x="291" y="20"/>
                    <a:pt x="291" y="20"/>
                  </a:cubicBezTo>
                  <a:cubicBezTo>
                    <a:pt x="291" y="23"/>
                    <a:pt x="284" y="23"/>
                    <a:pt x="282" y="23"/>
                  </a:cubicBezTo>
                  <a:cubicBezTo>
                    <a:pt x="284" y="26"/>
                    <a:pt x="286" y="26"/>
                    <a:pt x="285" y="30"/>
                  </a:cubicBezTo>
                  <a:cubicBezTo>
                    <a:pt x="282" y="28"/>
                    <a:pt x="282" y="26"/>
                    <a:pt x="278" y="28"/>
                  </a:cubicBezTo>
                  <a:cubicBezTo>
                    <a:pt x="277" y="29"/>
                    <a:pt x="277" y="31"/>
                    <a:pt x="277" y="31"/>
                  </a:cubicBezTo>
                  <a:cubicBezTo>
                    <a:pt x="276" y="32"/>
                    <a:pt x="274" y="32"/>
                    <a:pt x="273" y="33"/>
                  </a:cubicBezTo>
                  <a:cubicBezTo>
                    <a:pt x="273" y="30"/>
                    <a:pt x="271" y="31"/>
                    <a:pt x="269" y="33"/>
                  </a:cubicBezTo>
                  <a:cubicBezTo>
                    <a:pt x="271" y="30"/>
                    <a:pt x="271" y="28"/>
                    <a:pt x="267" y="29"/>
                  </a:cubicBezTo>
                  <a:cubicBezTo>
                    <a:pt x="265" y="29"/>
                    <a:pt x="258" y="28"/>
                    <a:pt x="258" y="32"/>
                  </a:cubicBezTo>
                  <a:cubicBezTo>
                    <a:pt x="259" y="31"/>
                    <a:pt x="260" y="32"/>
                    <a:pt x="261" y="31"/>
                  </a:cubicBezTo>
                  <a:cubicBezTo>
                    <a:pt x="260" y="35"/>
                    <a:pt x="248" y="37"/>
                    <a:pt x="245" y="38"/>
                  </a:cubicBezTo>
                  <a:cubicBezTo>
                    <a:pt x="243" y="39"/>
                    <a:pt x="242" y="41"/>
                    <a:pt x="241" y="43"/>
                  </a:cubicBezTo>
                  <a:cubicBezTo>
                    <a:pt x="239" y="45"/>
                    <a:pt x="238" y="45"/>
                    <a:pt x="235" y="45"/>
                  </a:cubicBezTo>
                  <a:cubicBezTo>
                    <a:pt x="236" y="45"/>
                    <a:pt x="237" y="46"/>
                    <a:pt x="238" y="46"/>
                  </a:cubicBezTo>
                  <a:cubicBezTo>
                    <a:pt x="235" y="47"/>
                    <a:pt x="235" y="49"/>
                    <a:pt x="234" y="51"/>
                  </a:cubicBezTo>
                  <a:cubicBezTo>
                    <a:pt x="233" y="51"/>
                    <a:pt x="232" y="50"/>
                    <a:pt x="231" y="49"/>
                  </a:cubicBezTo>
                  <a:cubicBezTo>
                    <a:pt x="229" y="52"/>
                    <a:pt x="232" y="52"/>
                    <a:pt x="234" y="53"/>
                  </a:cubicBezTo>
                  <a:cubicBezTo>
                    <a:pt x="233" y="54"/>
                    <a:pt x="232" y="55"/>
                    <a:pt x="231" y="56"/>
                  </a:cubicBezTo>
                  <a:cubicBezTo>
                    <a:pt x="233" y="56"/>
                    <a:pt x="235" y="58"/>
                    <a:pt x="235" y="60"/>
                  </a:cubicBezTo>
                  <a:cubicBezTo>
                    <a:pt x="233" y="61"/>
                    <a:pt x="235" y="62"/>
                    <a:pt x="233" y="63"/>
                  </a:cubicBezTo>
                  <a:cubicBezTo>
                    <a:pt x="230" y="63"/>
                    <a:pt x="227" y="64"/>
                    <a:pt x="224" y="64"/>
                  </a:cubicBezTo>
                  <a:cubicBezTo>
                    <a:pt x="220" y="65"/>
                    <a:pt x="214" y="65"/>
                    <a:pt x="210" y="67"/>
                  </a:cubicBezTo>
                  <a:cubicBezTo>
                    <a:pt x="211" y="69"/>
                    <a:pt x="211" y="70"/>
                    <a:pt x="209" y="71"/>
                  </a:cubicBezTo>
                  <a:cubicBezTo>
                    <a:pt x="209" y="71"/>
                    <a:pt x="210" y="71"/>
                    <a:pt x="210" y="71"/>
                  </a:cubicBezTo>
                  <a:cubicBezTo>
                    <a:pt x="208" y="73"/>
                    <a:pt x="211" y="74"/>
                    <a:pt x="212" y="76"/>
                  </a:cubicBezTo>
                  <a:cubicBezTo>
                    <a:pt x="212" y="78"/>
                    <a:pt x="210" y="80"/>
                    <a:pt x="212" y="82"/>
                  </a:cubicBezTo>
                  <a:cubicBezTo>
                    <a:pt x="213" y="84"/>
                    <a:pt x="217" y="83"/>
                    <a:pt x="217" y="85"/>
                  </a:cubicBezTo>
                  <a:cubicBezTo>
                    <a:pt x="218" y="88"/>
                    <a:pt x="218" y="87"/>
                    <a:pt x="220" y="89"/>
                  </a:cubicBezTo>
                  <a:cubicBezTo>
                    <a:pt x="224" y="91"/>
                    <a:pt x="221" y="97"/>
                    <a:pt x="222" y="101"/>
                  </a:cubicBezTo>
                  <a:cubicBezTo>
                    <a:pt x="222" y="103"/>
                    <a:pt x="222" y="105"/>
                    <a:pt x="222" y="107"/>
                  </a:cubicBezTo>
                  <a:cubicBezTo>
                    <a:pt x="222" y="109"/>
                    <a:pt x="219" y="108"/>
                    <a:pt x="220" y="111"/>
                  </a:cubicBezTo>
                  <a:cubicBezTo>
                    <a:pt x="216" y="108"/>
                    <a:pt x="217" y="107"/>
                    <a:pt x="217" y="102"/>
                  </a:cubicBezTo>
                  <a:cubicBezTo>
                    <a:pt x="217" y="100"/>
                    <a:pt x="216" y="98"/>
                    <a:pt x="218" y="97"/>
                  </a:cubicBezTo>
                  <a:cubicBezTo>
                    <a:pt x="220" y="96"/>
                    <a:pt x="220" y="94"/>
                    <a:pt x="221" y="92"/>
                  </a:cubicBezTo>
                  <a:cubicBezTo>
                    <a:pt x="219" y="92"/>
                    <a:pt x="214" y="92"/>
                    <a:pt x="214" y="91"/>
                  </a:cubicBezTo>
                  <a:cubicBezTo>
                    <a:pt x="212" y="88"/>
                    <a:pt x="210" y="87"/>
                    <a:pt x="207" y="85"/>
                  </a:cubicBezTo>
                  <a:cubicBezTo>
                    <a:pt x="204" y="83"/>
                    <a:pt x="204" y="84"/>
                    <a:pt x="200" y="85"/>
                  </a:cubicBezTo>
                  <a:cubicBezTo>
                    <a:pt x="198" y="86"/>
                    <a:pt x="196" y="88"/>
                    <a:pt x="200" y="88"/>
                  </a:cubicBezTo>
                  <a:cubicBezTo>
                    <a:pt x="199" y="89"/>
                    <a:pt x="198" y="91"/>
                    <a:pt x="196" y="91"/>
                  </a:cubicBezTo>
                  <a:cubicBezTo>
                    <a:pt x="194" y="92"/>
                    <a:pt x="195" y="88"/>
                    <a:pt x="193" y="89"/>
                  </a:cubicBezTo>
                  <a:cubicBezTo>
                    <a:pt x="190" y="90"/>
                    <a:pt x="196" y="99"/>
                    <a:pt x="200" y="96"/>
                  </a:cubicBezTo>
                  <a:cubicBezTo>
                    <a:pt x="200" y="97"/>
                    <a:pt x="201" y="99"/>
                    <a:pt x="202" y="101"/>
                  </a:cubicBezTo>
                  <a:cubicBezTo>
                    <a:pt x="198" y="99"/>
                    <a:pt x="191" y="98"/>
                    <a:pt x="189" y="95"/>
                  </a:cubicBezTo>
                  <a:cubicBezTo>
                    <a:pt x="191" y="94"/>
                    <a:pt x="190" y="91"/>
                    <a:pt x="189" y="90"/>
                  </a:cubicBezTo>
                  <a:cubicBezTo>
                    <a:pt x="189" y="87"/>
                    <a:pt x="191" y="86"/>
                    <a:pt x="190" y="84"/>
                  </a:cubicBezTo>
                  <a:cubicBezTo>
                    <a:pt x="190" y="82"/>
                    <a:pt x="191" y="81"/>
                    <a:pt x="190" y="79"/>
                  </a:cubicBezTo>
                  <a:cubicBezTo>
                    <a:pt x="189" y="78"/>
                    <a:pt x="187" y="75"/>
                    <a:pt x="187" y="78"/>
                  </a:cubicBezTo>
                  <a:cubicBezTo>
                    <a:pt x="187" y="79"/>
                    <a:pt x="189" y="84"/>
                    <a:pt x="188" y="85"/>
                  </a:cubicBezTo>
                  <a:cubicBezTo>
                    <a:pt x="186" y="86"/>
                    <a:pt x="183" y="88"/>
                    <a:pt x="182" y="90"/>
                  </a:cubicBezTo>
                  <a:cubicBezTo>
                    <a:pt x="179" y="94"/>
                    <a:pt x="183" y="100"/>
                    <a:pt x="185" y="104"/>
                  </a:cubicBezTo>
                  <a:cubicBezTo>
                    <a:pt x="187" y="107"/>
                    <a:pt x="182" y="112"/>
                    <a:pt x="183" y="116"/>
                  </a:cubicBezTo>
                  <a:cubicBezTo>
                    <a:pt x="184" y="119"/>
                    <a:pt x="182" y="121"/>
                    <a:pt x="185" y="121"/>
                  </a:cubicBezTo>
                  <a:cubicBezTo>
                    <a:pt x="188" y="122"/>
                    <a:pt x="189" y="122"/>
                    <a:pt x="192" y="121"/>
                  </a:cubicBezTo>
                  <a:cubicBezTo>
                    <a:pt x="196" y="119"/>
                    <a:pt x="199" y="127"/>
                    <a:pt x="200" y="130"/>
                  </a:cubicBezTo>
                  <a:cubicBezTo>
                    <a:pt x="201" y="132"/>
                    <a:pt x="198" y="132"/>
                    <a:pt x="198" y="134"/>
                  </a:cubicBezTo>
                  <a:cubicBezTo>
                    <a:pt x="198" y="137"/>
                    <a:pt x="201" y="137"/>
                    <a:pt x="203" y="138"/>
                  </a:cubicBezTo>
                  <a:cubicBezTo>
                    <a:pt x="198" y="139"/>
                    <a:pt x="197" y="138"/>
                    <a:pt x="198" y="132"/>
                  </a:cubicBezTo>
                  <a:cubicBezTo>
                    <a:pt x="198" y="129"/>
                    <a:pt x="195" y="127"/>
                    <a:pt x="194" y="124"/>
                  </a:cubicBezTo>
                  <a:cubicBezTo>
                    <a:pt x="190" y="125"/>
                    <a:pt x="183" y="125"/>
                    <a:pt x="186" y="131"/>
                  </a:cubicBezTo>
                  <a:cubicBezTo>
                    <a:pt x="188" y="137"/>
                    <a:pt x="185" y="137"/>
                    <a:pt x="183" y="142"/>
                  </a:cubicBezTo>
                  <a:cubicBezTo>
                    <a:pt x="182" y="146"/>
                    <a:pt x="181" y="146"/>
                    <a:pt x="178" y="148"/>
                  </a:cubicBezTo>
                  <a:cubicBezTo>
                    <a:pt x="177" y="149"/>
                    <a:pt x="178" y="151"/>
                    <a:pt x="177" y="152"/>
                  </a:cubicBezTo>
                  <a:cubicBezTo>
                    <a:pt x="175" y="152"/>
                    <a:pt x="171" y="151"/>
                    <a:pt x="169" y="150"/>
                  </a:cubicBezTo>
                  <a:cubicBezTo>
                    <a:pt x="169" y="150"/>
                    <a:pt x="169" y="147"/>
                    <a:pt x="168" y="146"/>
                  </a:cubicBezTo>
                  <a:cubicBezTo>
                    <a:pt x="171" y="148"/>
                    <a:pt x="174" y="146"/>
                    <a:pt x="176" y="144"/>
                  </a:cubicBezTo>
                  <a:cubicBezTo>
                    <a:pt x="175" y="144"/>
                    <a:pt x="175" y="143"/>
                    <a:pt x="174" y="142"/>
                  </a:cubicBezTo>
                  <a:cubicBezTo>
                    <a:pt x="178" y="144"/>
                    <a:pt x="181" y="137"/>
                    <a:pt x="181" y="134"/>
                  </a:cubicBezTo>
                  <a:cubicBezTo>
                    <a:pt x="181" y="132"/>
                    <a:pt x="182" y="130"/>
                    <a:pt x="182" y="128"/>
                  </a:cubicBezTo>
                  <a:cubicBezTo>
                    <a:pt x="182" y="126"/>
                    <a:pt x="178" y="125"/>
                    <a:pt x="178" y="123"/>
                  </a:cubicBezTo>
                  <a:cubicBezTo>
                    <a:pt x="178" y="120"/>
                    <a:pt x="179" y="117"/>
                    <a:pt x="179" y="114"/>
                  </a:cubicBezTo>
                  <a:cubicBezTo>
                    <a:pt x="179" y="112"/>
                    <a:pt x="177" y="110"/>
                    <a:pt x="179" y="108"/>
                  </a:cubicBezTo>
                  <a:cubicBezTo>
                    <a:pt x="182" y="104"/>
                    <a:pt x="178" y="98"/>
                    <a:pt x="176" y="94"/>
                  </a:cubicBezTo>
                  <a:cubicBezTo>
                    <a:pt x="175" y="93"/>
                    <a:pt x="179" y="85"/>
                    <a:pt x="179" y="82"/>
                  </a:cubicBezTo>
                  <a:cubicBezTo>
                    <a:pt x="179" y="80"/>
                    <a:pt x="179" y="79"/>
                    <a:pt x="177" y="78"/>
                  </a:cubicBezTo>
                  <a:cubicBezTo>
                    <a:pt x="174" y="77"/>
                    <a:pt x="170" y="77"/>
                    <a:pt x="167" y="76"/>
                  </a:cubicBezTo>
                  <a:cubicBezTo>
                    <a:pt x="164" y="75"/>
                    <a:pt x="163" y="87"/>
                    <a:pt x="163" y="89"/>
                  </a:cubicBezTo>
                  <a:cubicBezTo>
                    <a:pt x="162" y="93"/>
                    <a:pt x="155" y="95"/>
                    <a:pt x="155" y="100"/>
                  </a:cubicBezTo>
                  <a:cubicBezTo>
                    <a:pt x="156" y="100"/>
                    <a:pt x="157" y="100"/>
                    <a:pt x="157" y="100"/>
                  </a:cubicBezTo>
                  <a:cubicBezTo>
                    <a:pt x="156" y="100"/>
                    <a:pt x="156" y="102"/>
                    <a:pt x="155" y="103"/>
                  </a:cubicBezTo>
                  <a:cubicBezTo>
                    <a:pt x="161" y="103"/>
                    <a:pt x="157" y="106"/>
                    <a:pt x="158" y="109"/>
                  </a:cubicBezTo>
                  <a:cubicBezTo>
                    <a:pt x="158" y="111"/>
                    <a:pt x="154" y="116"/>
                    <a:pt x="158" y="117"/>
                  </a:cubicBezTo>
                  <a:cubicBezTo>
                    <a:pt x="162" y="118"/>
                    <a:pt x="161" y="119"/>
                    <a:pt x="163" y="123"/>
                  </a:cubicBezTo>
                  <a:cubicBezTo>
                    <a:pt x="163" y="125"/>
                    <a:pt x="165" y="124"/>
                    <a:pt x="165" y="126"/>
                  </a:cubicBezTo>
                  <a:cubicBezTo>
                    <a:pt x="164" y="128"/>
                    <a:pt x="163" y="130"/>
                    <a:pt x="162" y="132"/>
                  </a:cubicBezTo>
                  <a:cubicBezTo>
                    <a:pt x="158" y="126"/>
                    <a:pt x="155" y="123"/>
                    <a:pt x="149" y="119"/>
                  </a:cubicBezTo>
                  <a:cubicBezTo>
                    <a:pt x="146" y="117"/>
                    <a:pt x="138" y="113"/>
                    <a:pt x="134" y="114"/>
                  </a:cubicBezTo>
                  <a:cubicBezTo>
                    <a:pt x="127" y="115"/>
                    <a:pt x="136" y="122"/>
                    <a:pt x="130" y="126"/>
                  </a:cubicBezTo>
                  <a:cubicBezTo>
                    <a:pt x="129" y="126"/>
                    <a:pt x="129" y="131"/>
                    <a:pt x="127" y="130"/>
                  </a:cubicBezTo>
                  <a:cubicBezTo>
                    <a:pt x="126" y="129"/>
                    <a:pt x="126" y="129"/>
                    <a:pt x="127" y="127"/>
                  </a:cubicBezTo>
                  <a:cubicBezTo>
                    <a:pt x="127" y="126"/>
                    <a:pt x="126" y="124"/>
                    <a:pt x="125" y="123"/>
                  </a:cubicBezTo>
                  <a:cubicBezTo>
                    <a:pt x="123" y="124"/>
                    <a:pt x="121" y="127"/>
                    <a:pt x="119" y="128"/>
                  </a:cubicBezTo>
                  <a:cubicBezTo>
                    <a:pt x="117" y="129"/>
                    <a:pt x="112" y="127"/>
                    <a:pt x="111" y="128"/>
                  </a:cubicBezTo>
                  <a:cubicBezTo>
                    <a:pt x="109" y="131"/>
                    <a:pt x="109" y="133"/>
                    <a:pt x="106" y="131"/>
                  </a:cubicBezTo>
                  <a:cubicBezTo>
                    <a:pt x="104" y="129"/>
                    <a:pt x="108" y="126"/>
                    <a:pt x="105" y="125"/>
                  </a:cubicBezTo>
                  <a:cubicBezTo>
                    <a:pt x="106" y="124"/>
                    <a:pt x="107" y="124"/>
                    <a:pt x="108" y="124"/>
                  </a:cubicBezTo>
                  <a:cubicBezTo>
                    <a:pt x="104" y="124"/>
                    <a:pt x="103" y="125"/>
                    <a:pt x="102" y="127"/>
                  </a:cubicBezTo>
                  <a:cubicBezTo>
                    <a:pt x="102" y="127"/>
                    <a:pt x="101" y="126"/>
                    <a:pt x="101" y="126"/>
                  </a:cubicBezTo>
                  <a:cubicBezTo>
                    <a:pt x="100" y="126"/>
                    <a:pt x="100" y="127"/>
                    <a:pt x="100" y="128"/>
                  </a:cubicBezTo>
                  <a:cubicBezTo>
                    <a:pt x="100" y="129"/>
                    <a:pt x="100" y="128"/>
                    <a:pt x="100" y="130"/>
                  </a:cubicBezTo>
                  <a:cubicBezTo>
                    <a:pt x="98" y="126"/>
                    <a:pt x="88" y="135"/>
                    <a:pt x="85" y="136"/>
                  </a:cubicBezTo>
                  <a:cubicBezTo>
                    <a:pt x="83" y="138"/>
                    <a:pt x="82" y="139"/>
                    <a:pt x="81" y="142"/>
                  </a:cubicBezTo>
                  <a:cubicBezTo>
                    <a:pt x="80" y="145"/>
                    <a:pt x="80" y="145"/>
                    <a:pt x="77" y="148"/>
                  </a:cubicBezTo>
                  <a:cubicBezTo>
                    <a:pt x="77" y="146"/>
                    <a:pt x="76" y="145"/>
                    <a:pt x="75" y="146"/>
                  </a:cubicBezTo>
                  <a:cubicBezTo>
                    <a:pt x="74" y="146"/>
                    <a:pt x="73" y="143"/>
                    <a:pt x="72" y="142"/>
                  </a:cubicBezTo>
                  <a:cubicBezTo>
                    <a:pt x="69" y="137"/>
                    <a:pt x="73" y="137"/>
                    <a:pt x="77" y="136"/>
                  </a:cubicBezTo>
                  <a:cubicBezTo>
                    <a:pt x="75" y="128"/>
                    <a:pt x="71" y="128"/>
                    <a:pt x="64" y="127"/>
                  </a:cubicBezTo>
                  <a:cubicBezTo>
                    <a:pt x="66" y="129"/>
                    <a:pt x="67" y="130"/>
                    <a:pt x="67" y="133"/>
                  </a:cubicBezTo>
                  <a:cubicBezTo>
                    <a:pt x="67" y="135"/>
                    <a:pt x="65" y="139"/>
                    <a:pt x="66" y="141"/>
                  </a:cubicBezTo>
                  <a:cubicBezTo>
                    <a:pt x="67" y="144"/>
                    <a:pt x="69" y="143"/>
                    <a:pt x="68" y="147"/>
                  </a:cubicBezTo>
                  <a:cubicBezTo>
                    <a:pt x="67" y="150"/>
                    <a:pt x="67" y="152"/>
                    <a:pt x="67" y="155"/>
                  </a:cubicBezTo>
                  <a:cubicBezTo>
                    <a:pt x="67" y="153"/>
                    <a:pt x="66" y="152"/>
                    <a:pt x="64" y="153"/>
                  </a:cubicBezTo>
                  <a:cubicBezTo>
                    <a:pt x="65" y="151"/>
                    <a:pt x="62" y="148"/>
                    <a:pt x="60" y="149"/>
                  </a:cubicBezTo>
                  <a:cubicBezTo>
                    <a:pt x="59" y="149"/>
                    <a:pt x="56" y="154"/>
                    <a:pt x="55" y="155"/>
                  </a:cubicBezTo>
                  <a:cubicBezTo>
                    <a:pt x="52" y="157"/>
                    <a:pt x="50" y="157"/>
                    <a:pt x="51" y="160"/>
                  </a:cubicBezTo>
                  <a:cubicBezTo>
                    <a:pt x="51" y="163"/>
                    <a:pt x="53" y="166"/>
                    <a:pt x="54" y="168"/>
                  </a:cubicBezTo>
                  <a:cubicBezTo>
                    <a:pt x="52" y="167"/>
                    <a:pt x="45" y="164"/>
                    <a:pt x="44" y="167"/>
                  </a:cubicBezTo>
                  <a:cubicBezTo>
                    <a:pt x="44" y="165"/>
                    <a:pt x="43" y="166"/>
                    <a:pt x="44" y="165"/>
                  </a:cubicBezTo>
                  <a:cubicBezTo>
                    <a:pt x="42" y="163"/>
                    <a:pt x="40" y="161"/>
                    <a:pt x="38" y="164"/>
                  </a:cubicBezTo>
                  <a:cubicBezTo>
                    <a:pt x="36" y="166"/>
                    <a:pt x="40" y="170"/>
                    <a:pt x="43" y="169"/>
                  </a:cubicBezTo>
                  <a:cubicBezTo>
                    <a:pt x="44" y="173"/>
                    <a:pt x="44" y="176"/>
                    <a:pt x="39" y="173"/>
                  </a:cubicBezTo>
                  <a:cubicBezTo>
                    <a:pt x="35" y="172"/>
                    <a:pt x="34" y="169"/>
                    <a:pt x="30" y="169"/>
                  </a:cubicBezTo>
                  <a:cubicBezTo>
                    <a:pt x="32" y="166"/>
                    <a:pt x="30" y="164"/>
                    <a:pt x="29" y="162"/>
                  </a:cubicBezTo>
                  <a:cubicBezTo>
                    <a:pt x="29" y="160"/>
                    <a:pt x="30" y="158"/>
                    <a:pt x="30" y="155"/>
                  </a:cubicBezTo>
                  <a:cubicBezTo>
                    <a:pt x="31" y="153"/>
                    <a:pt x="21" y="146"/>
                    <a:pt x="19" y="143"/>
                  </a:cubicBezTo>
                  <a:cubicBezTo>
                    <a:pt x="22" y="142"/>
                    <a:pt x="25" y="147"/>
                    <a:pt x="28" y="147"/>
                  </a:cubicBezTo>
                  <a:cubicBezTo>
                    <a:pt x="29" y="147"/>
                    <a:pt x="29" y="149"/>
                    <a:pt x="30" y="149"/>
                  </a:cubicBezTo>
                  <a:cubicBezTo>
                    <a:pt x="33" y="150"/>
                    <a:pt x="35" y="150"/>
                    <a:pt x="38" y="151"/>
                  </a:cubicBezTo>
                  <a:cubicBezTo>
                    <a:pt x="42" y="152"/>
                    <a:pt x="45" y="154"/>
                    <a:pt x="49" y="152"/>
                  </a:cubicBezTo>
                  <a:cubicBezTo>
                    <a:pt x="53" y="150"/>
                    <a:pt x="55" y="147"/>
                    <a:pt x="56" y="143"/>
                  </a:cubicBezTo>
                  <a:cubicBezTo>
                    <a:pt x="56" y="143"/>
                    <a:pt x="55" y="140"/>
                    <a:pt x="55" y="139"/>
                  </a:cubicBezTo>
                  <a:cubicBezTo>
                    <a:pt x="55" y="137"/>
                    <a:pt x="54" y="136"/>
                    <a:pt x="52" y="135"/>
                  </a:cubicBezTo>
                  <a:cubicBezTo>
                    <a:pt x="50" y="132"/>
                    <a:pt x="46" y="132"/>
                    <a:pt x="44" y="130"/>
                  </a:cubicBezTo>
                  <a:cubicBezTo>
                    <a:pt x="42" y="128"/>
                    <a:pt x="37" y="121"/>
                    <a:pt x="34" y="121"/>
                  </a:cubicBezTo>
                  <a:cubicBezTo>
                    <a:pt x="32" y="121"/>
                    <a:pt x="24" y="122"/>
                    <a:pt x="24" y="119"/>
                  </a:cubicBezTo>
                  <a:cubicBezTo>
                    <a:pt x="24" y="119"/>
                    <a:pt x="23" y="119"/>
                    <a:pt x="23" y="120"/>
                  </a:cubicBezTo>
                  <a:cubicBezTo>
                    <a:pt x="23" y="117"/>
                    <a:pt x="18" y="118"/>
                    <a:pt x="20" y="115"/>
                  </a:cubicBezTo>
                  <a:cubicBezTo>
                    <a:pt x="21" y="116"/>
                    <a:pt x="22" y="116"/>
                    <a:pt x="23" y="117"/>
                  </a:cubicBezTo>
                  <a:cubicBezTo>
                    <a:pt x="25" y="114"/>
                    <a:pt x="21" y="114"/>
                    <a:pt x="19" y="113"/>
                  </a:cubicBezTo>
                  <a:cubicBezTo>
                    <a:pt x="19" y="113"/>
                    <a:pt x="19" y="114"/>
                    <a:pt x="19" y="115"/>
                  </a:cubicBezTo>
                  <a:cubicBezTo>
                    <a:pt x="19" y="114"/>
                    <a:pt x="18" y="116"/>
                    <a:pt x="18" y="116"/>
                  </a:cubicBezTo>
                  <a:cubicBezTo>
                    <a:pt x="17" y="115"/>
                    <a:pt x="16" y="115"/>
                    <a:pt x="15" y="115"/>
                  </a:cubicBezTo>
                  <a:cubicBezTo>
                    <a:pt x="15" y="115"/>
                    <a:pt x="15" y="116"/>
                    <a:pt x="15" y="117"/>
                  </a:cubicBezTo>
                  <a:cubicBezTo>
                    <a:pt x="14" y="116"/>
                    <a:pt x="13" y="116"/>
                    <a:pt x="12" y="116"/>
                  </a:cubicBezTo>
                  <a:cubicBezTo>
                    <a:pt x="12" y="119"/>
                    <a:pt x="8" y="122"/>
                    <a:pt x="6" y="124"/>
                  </a:cubicBezTo>
                  <a:cubicBezTo>
                    <a:pt x="7" y="125"/>
                    <a:pt x="6" y="126"/>
                    <a:pt x="6" y="128"/>
                  </a:cubicBezTo>
                  <a:cubicBezTo>
                    <a:pt x="6" y="130"/>
                    <a:pt x="7" y="131"/>
                    <a:pt x="9" y="132"/>
                  </a:cubicBezTo>
                  <a:cubicBezTo>
                    <a:pt x="12" y="136"/>
                    <a:pt x="11" y="139"/>
                    <a:pt x="10" y="142"/>
                  </a:cubicBezTo>
                  <a:cubicBezTo>
                    <a:pt x="8" y="146"/>
                    <a:pt x="10" y="150"/>
                    <a:pt x="12" y="154"/>
                  </a:cubicBezTo>
                  <a:cubicBezTo>
                    <a:pt x="13" y="157"/>
                    <a:pt x="11" y="161"/>
                    <a:pt x="11" y="164"/>
                  </a:cubicBezTo>
                  <a:cubicBezTo>
                    <a:pt x="11" y="164"/>
                    <a:pt x="12" y="167"/>
                    <a:pt x="12" y="168"/>
                  </a:cubicBezTo>
                  <a:cubicBezTo>
                    <a:pt x="13" y="170"/>
                    <a:pt x="14" y="169"/>
                    <a:pt x="13" y="173"/>
                  </a:cubicBezTo>
                  <a:cubicBezTo>
                    <a:pt x="12" y="177"/>
                    <a:pt x="17" y="179"/>
                    <a:pt x="17" y="183"/>
                  </a:cubicBezTo>
                  <a:cubicBezTo>
                    <a:pt x="17" y="189"/>
                    <a:pt x="6" y="197"/>
                    <a:pt x="2" y="201"/>
                  </a:cubicBezTo>
                  <a:cubicBezTo>
                    <a:pt x="3" y="200"/>
                    <a:pt x="5" y="200"/>
                    <a:pt x="6" y="200"/>
                  </a:cubicBezTo>
                  <a:cubicBezTo>
                    <a:pt x="6" y="201"/>
                    <a:pt x="6" y="201"/>
                    <a:pt x="6" y="202"/>
                  </a:cubicBezTo>
                  <a:cubicBezTo>
                    <a:pt x="6" y="202"/>
                    <a:pt x="5" y="202"/>
                    <a:pt x="5" y="201"/>
                  </a:cubicBezTo>
                  <a:cubicBezTo>
                    <a:pt x="6" y="205"/>
                    <a:pt x="11" y="203"/>
                    <a:pt x="12" y="206"/>
                  </a:cubicBezTo>
                  <a:cubicBezTo>
                    <a:pt x="10" y="206"/>
                    <a:pt x="8" y="206"/>
                    <a:pt x="6" y="207"/>
                  </a:cubicBezTo>
                  <a:cubicBezTo>
                    <a:pt x="4" y="209"/>
                    <a:pt x="5" y="210"/>
                    <a:pt x="4" y="212"/>
                  </a:cubicBezTo>
                  <a:cubicBezTo>
                    <a:pt x="2" y="215"/>
                    <a:pt x="0" y="212"/>
                    <a:pt x="1" y="216"/>
                  </a:cubicBezTo>
                  <a:cubicBezTo>
                    <a:pt x="1" y="218"/>
                    <a:pt x="3" y="219"/>
                    <a:pt x="3" y="221"/>
                  </a:cubicBezTo>
                  <a:cubicBezTo>
                    <a:pt x="3" y="222"/>
                    <a:pt x="2" y="223"/>
                    <a:pt x="2" y="224"/>
                  </a:cubicBezTo>
                  <a:cubicBezTo>
                    <a:pt x="2" y="225"/>
                    <a:pt x="4" y="228"/>
                    <a:pt x="4" y="229"/>
                  </a:cubicBezTo>
                  <a:cubicBezTo>
                    <a:pt x="4" y="230"/>
                    <a:pt x="5" y="234"/>
                    <a:pt x="5" y="235"/>
                  </a:cubicBezTo>
                  <a:cubicBezTo>
                    <a:pt x="7" y="236"/>
                    <a:pt x="10" y="234"/>
                    <a:pt x="10" y="237"/>
                  </a:cubicBezTo>
                  <a:cubicBezTo>
                    <a:pt x="13" y="235"/>
                    <a:pt x="17" y="238"/>
                    <a:pt x="16" y="242"/>
                  </a:cubicBezTo>
                  <a:cubicBezTo>
                    <a:pt x="15" y="244"/>
                    <a:pt x="16" y="245"/>
                    <a:pt x="18" y="247"/>
                  </a:cubicBezTo>
                  <a:cubicBezTo>
                    <a:pt x="19" y="250"/>
                    <a:pt x="19" y="249"/>
                    <a:pt x="22" y="250"/>
                  </a:cubicBezTo>
                  <a:cubicBezTo>
                    <a:pt x="22" y="250"/>
                    <a:pt x="23" y="252"/>
                    <a:pt x="23" y="252"/>
                  </a:cubicBezTo>
                  <a:cubicBezTo>
                    <a:pt x="23" y="256"/>
                    <a:pt x="19" y="253"/>
                    <a:pt x="18" y="254"/>
                  </a:cubicBezTo>
                  <a:cubicBezTo>
                    <a:pt x="17" y="255"/>
                    <a:pt x="18" y="264"/>
                    <a:pt x="21" y="260"/>
                  </a:cubicBezTo>
                  <a:cubicBezTo>
                    <a:pt x="24" y="257"/>
                    <a:pt x="30" y="263"/>
                    <a:pt x="29" y="263"/>
                  </a:cubicBezTo>
                  <a:cubicBezTo>
                    <a:pt x="26" y="264"/>
                    <a:pt x="31" y="266"/>
                    <a:pt x="31" y="267"/>
                  </a:cubicBezTo>
                  <a:cubicBezTo>
                    <a:pt x="31" y="267"/>
                    <a:pt x="32" y="266"/>
                    <a:pt x="32" y="267"/>
                  </a:cubicBezTo>
                  <a:cubicBezTo>
                    <a:pt x="33" y="268"/>
                    <a:pt x="33" y="270"/>
                    <a:pt x="33" y="270"/>
                  </a:cubicBezTo>
                  <a:cubicBezTo>
                    <a:pt x="36" y="273"/>
                    <a:pt x="40" y="270"/>
                    <a:pt x="42" y="273"/>
                  </a:cubicBezTo>
                  <a:cubicBezTo>
                    <a:pt x="44" y="275"/>
                    <a:pt x="49" y="275"/>
                    <a:pt x="52" y="277"/>
                  </a:cubicBezTo>
                  <a:cubicBezTo>
                    <a:pt x="52" y="278"/>
                    <a:pt x="52" y="280"/>
                    <a:pt x="50" y="280"/>
                  </a:cubicBezTo>
                  <a:cubicBezTo>
                    <a:pt x="51" y="280"/>
                    <a:pt x="51" y="281"/>
                    <a:pt x="52" y="281"/>
                  </a:cubicBezTo>
                  <a:cubicBezTo>
                    <a:pt x="48" y="282"/>
                    <a:pt x="53" y="287"/>
                    <a:pt x="49" y="287"/>
                  </a:cubicBezTo>
                  <a:cubicBezTo>
                    <a:pt x="46" y="287"/>
                    <a:pt x="43" y="288"/>
                    <a:pt x="44" y="292"/>
                  </a:cubicBezTo>
                  <a:cubicBezTo>
                    <a:pt x="46" y="291"/>
                    <a:pt x="47" y="290"/>
                    <a:pt x="48" y="292"/>
                  </a:cubicBezTo>
                  <a:cubicBezTo>
                    <a:pt x="47" y="292"/>
                    <a:pt x="45" y="294"/>
                    <a:pt x="44" y="294"/>
                  </a:cubicBezTo>
                  <a:cubicBezTo>
                    <a:pt x="40" y="294"/>
                    <a:pt x="43" y="296"/>
                    <a:pt x="45" y="297"/>
                  </a:cubicBezTo>
                  <a:cubicBezTo>
                    <a:pt x="43" y="297"/>
                    <a:pt x="43" y="298"/>
                    <a:pt x="42" y="299"/>
                  </a:cubicBezTo>
                  <a:cubicBezTo>
                    <a:pt x="40" y="302"/>
                    <a:pt x="39" y="300"/>
                    <a:pt x="38" y="302"/>
                  </a:cubicBezTo>
                  <a:cubicBezTo>
                    <a:pt x="37" y="303"/>
                    <a:pt x="44" y="307"/>
                    <a:pt x="45" y="307"/>
                  </a:cubicBezTo>
                  <a:cubicBezTo>
                    <a:pt x="47" y="308"/>
                    <a:pt x="48" y="309"/>
                    <a:pt x="49" y="311"/>
                  </a:cubicBezTo>
                  <a:cubicBezTo>
                    <a:pt x="51" y="312"/>
                    <a:pt x="51" y="311"/>
                    <a:pt x="54" y="311"/>
                  </a:cubicBezTo>
                  <a:cubicBezTo>
                    <a:pt x="56" y="311"/>
                    <a:pt x="62" y="312"/>
                    <a:pt x="64" y="314"/>
                  </a:cubicBezTo>
                  <a:cubicBezTo>
                    <a:pt x="67" y="317"/>
                    <a:pt x="69" y="314"/>
                    <a:pt x="73" y="316"/>
                  </a:cubicBezTo>
                  <a:cubicBezTo>
                    <a:pt x="74" y="317"/>
                    <a:pt x="73" y="318"/>
                    <a:pt x="75" y="319"/>
                  </a:cubicBezTo>
                  <a:cubicBezTo>
                    <a:pt x="76" y="320"/>
                    <a:pt x="78" y="321"/>
                    <a:pt x="79" y="321"/>
                  </a:cubicBezTo>
                  <a:cubicBezTo>
                    <a:pt x="80" y="322"/>
                    <a:pt x="80" y="324"/>
                    <a:pt x="82" y="323"/>
                  </a:cubicBezTo>
                  <a:cubicBezTo>
                    <a:pt x="84" y="323"/>
                    <a:pt x="83" y="321"/>
                    <a:pt x="83" y="320"/>
                  </a:cubicBezTo>
                  <a:cubicBezTo>
                    <a:pt x="83" y="316"/>
                    <a:pt x="80" y="314"/>
                    <a:pt x="81" y="309"/>
                  </a:cubicBezTo>
                  <a:cubicBezTo>
                    <a:pt x="80" y="310"/>
                    <a:pt x="80" y="310"/>
                    <a:pt x="80" y="311"/>
                  </a:cubicBezTo>
                  <a:cubicBezTo>
                    <a:pt x="80" y="310"/>
                    <a:pt x="77" y="306"/>
                    <a:pt x="77" y="306"/>
                  </a:cubicBezTo>
                  <a:cubicBezTo>
                    <a:pt x="77" y="304"/>
                    <a:pt x="80" y="302"/>
                    <a:pt x="80" y="299"/>
                  </a:cubicBezTo>
                  <a:cubicBezTo>
                    <a:pt x="80" y="299"/>
                    <a:pt x="80" y="299"/>
                    <a:pt x="80" y="300"/>
                  </a:cubicBezTo>
                  <a:cubicBezTo>
                    <a:pt x="81" y="298"/>
                    <a:pt x="81" y="297"/>
                    <a:pt x="80" y="296"/>
                  </a:cubicBezTo>
                  <a:cubicBezTo>
                    <a:pt x="82" y="296"/>
                    <a:pt x="83" y="297"/>
                    <a:pt x="83" y="299"/>
                  </a:cubicBezTo>
                  <a:cubicBezTo>
                    <a:pt x="83" y="297"/>
                    <a:pt x="85" y="296"/>
                    <a:pt x="86" y="296"/>
                  </a:cubicBezTo>
                  <a:cubicBezTo>
                    <a:pt x="84" y="295"/>
                    <a:pt x="83" y="293"/>
                    <a:pt x="86" y="293"/>
                  </a:cubicBezTo>
                  <a:cubicBezTo>
                    <a:pt x="86" y="292"/>
                    <a:pt x="83" y="284"/>
                    <a:pt x="80" y="288"/>
                  </a:cubicBezTo>
                  <a:cubicBezTo>
                    <a:pt x="79" y="287"/>
                    <a:pt x="79" y="285"/>
                    <a:pt x="78" y="284"/>
                  </a:cubicBezTo>
                  <a:cubicBezTo>
                    <a:pt x="76" y="283"/>
                    <a:pt x="77" y="281"/>
                    <a:pt x="78" y="280"/>
                  </a:cubicBezTo>
                  <a:cubicBezTo>
                    <a:pt x="79" y="280"/>
                    <a:pt x="78" y="277"/>
                    <a:pt x="79" y="275"/>
                  </a:cubicBezTo>
                  <a:cubicBezTo>
                    <a:pt x="79" y="274"/>
                    <a:pt x="81" y="273"/>
                    <a:pt x="81" y="271"/>
                  </a:cubicBezTo>
                  <a:cubicBezTo>
                    <a:pt x="81" y="272"/>
                    <a:pt x="83" y="276"/>
                    <a:pt x="84" y="276"/>
                  </a:cubicBezTo>
                  <a:cubicBezTo>
                    <a:pt x="87" y="276"/>
                    <a:pt x="85" y="272"/>
                    <a:pt x="85" y="270"/>
                  </a:cubicBezTo>
                  <a:cubicBezTo>
                    <a:pt x="86" y="270"/>
                    <a:pt x="87" y="270"/>
                    <a:pt x="88" y="269"/>
                  </a:cubicBezTo>
                  <a:cubicBezTo>
                    <a:pt x="88" y="269"/>
                    <a:pt x="88" y="268"/>
                    <a:pt x="89" y="267"/>
                  </a:cubicBezTo>
                  <a:cubicBezTo>
                    <a:pt x="89" y="267"/>
                    <a:pt x="91" y="267"/>
                    <a:pt x="91" y="266"/>
                  </a:cubicBezTo>
                  <a:cubicBezTo>
                    <a:pt x="94" y="264"/>
                    <a:pt x="94" y="263"/>
                    <a:pt x="97" y="265"/>
                  </a:cubicBezTo>
                  <a:cubicBezTo>
                    <a:pt x="99" y="261"/>
                    <a:pt x="100" y="265"/>
                    <a:pt x="102" y="265"/>
                  </a:cubicBezTo>
                  <a:cubicBezTo>
                    <a:pt x="105" y="265"/>
                    <a:pt x="108" y="268"/>
                    <a:pt x="108" y="271"/>
                  </a:cubicBezTo>
                  <a:cubicBezTo>
                    <a:pt x="108" y="271"/>
                    <a:pt x="109" y="271"/>
                    <a:pt x="109" y="271"/>
                  </a:cubicBezTo>
                  <a:cubicBezTo>
                    <a:pt x="108" y="266"/>
                    <a:pt x="110" y="270"/>
                    <a:pt x="111" y="270"/>
                  </a:cubicBezTo>
                  <a:cubicBezTo>
                    <a:pt x="112" y="270"/>
                    <a:pt x="112" y="271"/>
                    <a:pt x="113" y="270"/>
                  </a:cubicBezTo>
                  <a:cubicBezTo>
                    <a:pt x="115" y="269"/>
                    <a:pt x="115" y="269"/>
                    <a:pt x="117" y="268"/>
                  </a:cubicBezTo>
                  <a:cubicBezTo>
                    <a:pt x="117" y="269"/>
                    <a:pt x="118" y="268"/>
                    <a:pt x="118" y="268"/>
                  </a:cubicBezTo>
                  <a:cubicBezTo>
                    <a:pt x="119" y="268"/>
                    <a:pt x="119" y="268"/>
                    <a:pt x="120" y="269"/>
                  </a:cubicBezTo>
                  <a:cubicBezTo>
                    <a:pt x="121" y="269"/>
                    <a:pt x="121" y="268"/>
                    <a:pt x="122" y="268"/>
                  </a:cubicBezTo>
                  <a:cubicBezTo>
                    <a:pt x="125" y="267"/>
                    <a:pt x="124" y="271"/>
                    <a:pt x="127" y="270"/>
                  </a:cubicBezTo>
                  <a:cubicBezTo>
                    <a:pt x="128" y="273"/>
                    <a:pt x="129" y="269"/>
                    <a:pt x="130" y="269"/>
                  </a:cubicBezTo>
                  <a:cubicBezTo>
                    <a:pt x="133" y="271"/>
                    <a:pt x="136" y="269"/>
                    <a:pt x="136" y="266"/>
                  </a:cubicBezTo>
                  <a:cubicBezTo>
                    <a:pt x="134" y="266"/>
                    <a:pt x="131" y="264"/>
                    <a:pt x="130" y="262"/>
                  </a:cubicBezTo>
                  <a:cubicBezTo>
                    <a:pt x="131" y="260"/>
                    <a:pt x="135" y="261"/>
                    <a:pt x="133" y="258"/>
                  </a:cubicBezTo>
                  <a:cubicBezTo>
                    <a:pt x="131" y="256"/>
                    <a:pt x="138" y="255"/>
                    <a:pt x="138" y="255"/>
                  </a:cubicBezTo>
                  <a:cubicBezTo>
                    <a:pt x="137" y="253"/>
                    <a:pt x="132" y="254"/>
                    <a:pt x="136" y="252"/>
                  </a:cubicBezTo>
                  <a:cubicBezTo>
                    <a:pt x="135" y="252"/>
                    <a:pt x="135" y="251"/>
                    <a:pt x="134" y="252"/>
                  </a:cubicBezTo>
                  <a:cubicBezTo>
                    <a:pt x="134" y="250"/>
                    <a:pt x="134" y="250"/>
                    <a:pt x="134" y="249"/>
                  </a:cubicBezTo>
                  <a:cubicBezTo>
                    <a:pt x="135" y="249"/>
                    <a:pt x="138" y="249"/>
                    <a:pt x="140" y="250"/>
                  </a:cubicBezTo>
                  <a:cubicBezTo>
                    <a:pt x="143" y="247"/>
                    <a:pt x="146" y="248"/>
                    <a:pt x="150" y="247"/>
                  </a:cubicBezTo>
                  <a:cubicBezTo>
                    <a:pt x="151" y="246"/>
                    <a:pt x="150" y="245"/>
                    <a:pt x="152" y="245"/>
                  </a:cubicBezTo>
                  <a:cubicBezTo>
                    <a:pt x="153" y="244"/>
                    <a:pt x="154" y="244"/>
                    <a:pt x="155" y="244"/>
                  </a:cubicBezTo>
                  <a:cubicBezTo>
                    <a:pt x="157" y="243"/>
                    <a:pt x="159" y="243"/>
                    <a:pt x="161" y="243"/>
                  </a:cubicBezTo>
                  <a:cubicBezTo>
                    <a:pt x="162" y="242"/>
                    <a:pt x="161" y="241"/>
                    <a:pt x="162" y="241"/>
                  </a:cubicBezTo>
                  <a:cubicBezTo>
                    <a:pt x="164" y="240"/>
                    <a:pt x="165" y="240"/>
                    <a:pt x="168" y="240"/>
                  </a:cubicBezTo>
                  <a:cubicBezTo>
                    <a:pt x="168" y="240"/>
                    <a:pt x="172" y="240"/>
                    <a:pt x="173" y="241"/>
                  </a:cubicBezTo>
                  <a:cubicBezTo>
                    <a:pt x="173" y="241"/>
                    <a:pt x="174" y="246"/>
                    <a:pt x="173" y="246"/>
                  </a:cubicBezTo>
                  <a:cubicBezTo>
                    <a:pt x="172" y="248"/>
                    <a:pt x="177" y="249"/>
                    <a:pt x="177" y="246"/>
                  </a:cubicBezTo>
                  <a:cubicBezTo>
                    <a:pt x="178" y="247"/>
                    <a:pt x="178" y="248"/>
                    <a:pt x="178" y="249"/>
                  </a:cubicBezTo>
                  <a:cubicBezTo>
                    <a:pt x="179" y="249"/>
                    <a:pt x="179" y="249"/>
                    <a:pt x="179" y="249"/>
                  </a:cubicBezTo>
                  <a:cubicBezTo>
                    <a:pt x="179" y="249"/>
                    <a:pt x="179" y="249"/>
                    <a:pt x="179" y="248"/>
                  </a:cubicBezTo>
                  <a:cubicBezTo>
                    <a:pt x="180" y="249"/>
                    <a:pt x="182" y="250"/>
                    <a:pt x="183" y="249"/>
                  </a:cubicBezTo>
                  <a:cubicBezTo>
                    <a:pt x="183" y="250"/>
                    <a:pt x="182" y="251"/>
                    <a:pt x="182" y="252"/>
                  </a:cubicBezTo>
                  <a:cubicBezTo>
                    <a:pt x="184" y="251"/>
                    <a:pt x="185" y="251"/>
                    <a:pt x="187" y="252"/>
                  </a:cubicBezTo>
                  <a:cubicBezTo>
                    <a:pt x="187" y="249"/>
                    <a:pt x="193" y="248"/>
                    <a:pt x="195" y="246"/>
                  </a:cubicBezTo>
                  <a:cubicBezTo>
                    <a:pt x="195" y="247"/>
                    <a:pt x="194" y="248"/>
                    <a:pt x="195" y="250"/>
                  </a:cubicBezTo>
                  <a:cubicBezTo>
                    <a:pt x="197" y="251"/>
                    <a:pt x="199" y="252"/>
                    <a:pt x="200" y="254"/>
                  </a:cubicBezTo>
                  <a:cubicBezTo>
                    <a:pt x="203" y="259"/>
                    <a:pt x="206" y="264"/>
                    <a:pt x="209" y="269"/>
                  </a:cubicBezTo>
                  <a:cubicBezTo>
                    <a:pt x="209" y="269"/>
                    <a:pt x="210" y="267"/>
                    <a:pt x="211" y="266"/>
                  </a:cubicBezTo>
                  <a:cubicBezTo>
                    <a:pt x="213" y="266"/>
                    <a:pt x="213" y="269"/>
                    <a:pt x="214" y="270"/>
                  </a:cubicBezTo>
                  <a:cubicBezTo>
                    <a:pt x="217" y="272"/>
                    <a:pt x="220" y="267"/>
                    <a:pt x="222" y="269"/>
                  </a:cubicBezTo>
                  <a:cubicBezTo>
                    <a:pt x="225" y="271"/>
                    <a:pt x="226" y="274"/>
                    <a:pt x="229" y="276"/>
                  </a:cubicBezTo>
                  <a:cubicBezTo>
                    <a:pt x="231" y="278"/>
                    <a:pt x="232" y="277"/>
                    <a:pt x="234" y="276"/>
                  </a:cubicBezTo>
                  <a:cubicBezTo>
                    <a:pt x="235" y="276"/>
                    <a:pt x="237" y="280"/>
                    <a:pt x="235" y="281"/>
                  </a:cubicBezTo>
                  <a:cubicBezTo>
                    <a:pt x="238" y="283"/>
                    <a:pt x="240" y="278"/>
                    <a:pt x="242" y="277"/>
                  </a:cubicBezTo>
                  <a:cubicBezTo>
                    <a:pt x="246" y="275"/>
                    <a:pt x="249" y="273"/>
                    <a:pt x="253" y="271"/>
                  </a:cubicBezTo>
                  <a:cubicBezTo>
                    <a:pt x="256" y="270"/>
                    <a:pt x="260" y="271"/>
                    <a:pt x="264" y="272"/>
                  </a:cubicBezTo>
                  <a:cubicBezTo>
                    <a:pt x="265" y="272"/>
                    <a:pt x="265" y="274"/>
                    <a:pt x="266" y="274"/>
                  </a:cubicBezTo>
                  <a:cubicBezTo>
                    <a:pt x="269" y="274"/>
                    <a:pt x="271" y="274"/>
                    <a:pt x="273" y="274"/>
                  </a:cubicBezTo>
                  <a:cubicBezTo>
                    <a:pt x="274" y="274"/>
                    <a:pt x="277" y="275"/>
                    <a:pt x="278" y="274"/>
                  </a:cubicBezTo>
                  <a:cubicBezTo>
                    <a:pt x="279" y="273"/>
                    <a:pt x="278" y="272"/>
                    <a:pt x="279" y="271"/>
                  </a:cubicBezTo>
                  <a:cubicBezTo>
                    <a:pt x="279" y="269"/>
                    <a:pt x="277" y="267"/>
                    <a:pt x="278" y="266"/>
                  </a:cubicBezTo>
                  <a:cubicBezTo>
                    <a:pt x="278" y="264"/>
                    <a:pt x="282" y="262"/>
                    <a:pt x="283" y="261"/>
                  </a:cubicBezTo>
                  <a:cubicBezTo>
                    <a:pt x="284" y="260"/>
                    <a:pt x="292" y="265"/>
                    <a:pt x="294" y="265"/>
                  </a:cubicBezTo>
                  <a:cubicBezTo>
                    <a:pt x="295" y="266"/>
                    <a:pt x="294" y="269"/>
                    <a:pt x="295" y="270"/>
                  </a:cubicBezTo>
                  <a:cubicBezTo>
                    <a:pt x="296" y="272"/>
                    <a:pt x="298" y="272"/>
                    <a:pt x="300" y="273"/>
                  </a:cubicBezTo>
                  <a:cubicBezTo>
                    <a:pt x="303" y="274"/>
                    <a:pt x="305" y="269"/>
                    <a:pt x="309" y="271"/>
                  </a:cubicBezTo>
                  <a:cubicBezTo>
                    <a:pt x="313" y="273"/>
                    <a:pt x="317" y="275"/>
                    <a:pt x="320" y="278"/>
                  </a:cubicBezTo>
                  <a:cubicBezTo>
                    <a:pt x="325" y="282"/>
                    <a:pt x="335" y="279"/>
                    <a:pt x="339" y="276"/>
                  </a:cubicBezTo>
                  <a:cubicBezTo>
                    <a:pt x="340" y="275"/>
                    <a:pt x="342" y="273"/>
                    <a:pt x="343" y="273"/>
                  </a:cubicBezTo>
                  <a:cubicBezTo>
                    <a:pt x="345" y="273"/>
                    <a:pt x="347" y="275"/>
                    <a:pt x="349" y="275"/>
                  </a:cubicBezTo>
                  <a:cubicBezTo>
                    <a:pt x="351" y="275"/>
                    <a:pt x="352" y="276"/>
                    <a:pt x="355" y="277"/>
                  </a:cubicBezTo>
                  <a:cubicBezTo>
                    <a:pt x="357" y="278"/>
                    <a:pt x="358" y="276"/>
                    <a:pt x="360" y="275"/>
                  </a:cubicBezTo>
                  <a:cubicBezTo>
                    <a:pt x="363" y="273"/>
                    <a:pt x="363" y="268"/>
                    <a:pt x="364" y="265"/>
                  </a:cubicBezTo>
                  <a:cubicBezTo>
                    <a:pt x="365" y="264"/>
                    <a:pt x="372" y="257"/>
                    <a:pt x="365" y="259"/>
                  </a:cubicBezTo>
                  <a:cubicBezTo>
                    <a:pt x="366" y="256"/>
                    <a:pt x="368" y="255"/>
                    <a:pt x="372" y="254"/>
                  </a:cubicBezTo>
                  <a:cubicBezTo>
                    <a:pt x="374" y="254"/>
                    <a:pt x="376" y="253"/>
                    <a:pt x="378" y="253"/>
                  </a:cubicBezTo>
                  <a:cubicBezTo>
                    <a:pt x="380" y="253"/>
                    <a:pt x="381" y="254"/>
                    <a:pt x="382" y="255"/>
                  </a:cubicBezTo>
                  <a:cubicBezTo>
                    <a:pt x="386" y="257"/>
                    <a:pt x="389" y="256"/>
                    <a:pt x="390" y="261"/>
                  </a:cubicBezTo>
                  <a:cubicBezTo>
                    <a:pt x="391" y="264"/>
                    <a:pt x="393" y="267"/>
                    <a:pt x="393" y="270"/>
                  </a:cubicBezTo>
                  <a:cubicBezTo>
                    <a:pt x="394" y="276"/>
                    <a:pt x="394" y="277"/>
                    <a:pt x="400" y="278"/>
                  </a:cubicBezTo>
                  <a:cubicBezTo>
                    <a:pt x="403" y="278"/>
                    <a:pt x="406" y="280"/>
                    <a:pt x="407" y="284"/>
                  </a:cubicBezTo>
                  <a:cubicBezTo>
                    <a:pt x="408" y="286"/>
                    <a:pt x="408" y="290"/>
                    <a:pt x="413" y="288"/>
                  </a:cubicBezTo>
                  <a:cubicBezTo>
                    <a:pt x="416" y="287"/>
                    <a:pt x="420" y="285"/>
                    <a:pt x="423" y="284"/>
                  </a:cubicBezTo>
                  <a:cubicBezTo>
                    <a:pt x="422" y="286"/>
                    <a:pt x="423" y="287"/>
                    <a:pt x="423" y="289"/>
                  </a:cubicBezTo>
                  <a:cubicBezTo>
                    <a:pt x="423" y="290"/>
                    <a:pt x="421" y="292"/>
                    <a:pt x="420" y="293"/>
                  </a:cubicBezTo>
                  <a:cubicBezTo>
                    <a:pt x="420" y="295"/>
                    <a:pt x="417" y="304"/>
                    <a:pt x="415" y="304"/>
                  </a:cubicBezTo>
                  <a:cubicBezTo>
                    <a:pt x="413" y="303"/>
                    <a:pt x="412" y="302"/>
                    <a:pt x="410" y="303"/>
                  </a:cubicBezTo>
                  <a:cubicBezTo>
                    <a:pt x="408" y="306"/>
                    <a:pt x="409" y="305"/>
                    <a:pt x="409" y="308"/>
                  </a:cubicBezTo>
                  <a:cubicBezTo>
                    <a:pt x="409" y="310"/>
                    <a:pt x="410" y="312"/>
                    <a:pt x="409" y="313"/>
                  </a:cubicBezTo>
                  <a:cubicBezTo>
                    <a:pt x="407" y="315"/>
                    <a:pt x="406" y="316"/>
                    <a:pt x="407" y="318"/>
                  </a:cubicBezTo>
                  <a:cubicBezTo>
                    <a:pt x="407" y="318"/>
                    <a:pt x="407" y="317"/>
                    <a:pt x="407" y="317"/>
                  </a:cubicBezTo>
                  <a:cubicBezTo>
                    <a:pt x="410" y="317"/>
                    <a:pt x="410" y="314"/>
                    <a:pt x="412" y="312"/>
                  </a:cubicBezTo>
                  <a:cubicBezTo>
                    <a:pt x="412" y="313"/>
                    <a:pt x="412" y="313"/>
                    <a:pt x="412" y="314"/>
                  </a:cubicBezTo>
                  <a:cubicBezTo>
                    <a:pt x="413" y="314"/>
                    <a:pt x="413" y="313"/>
                    <a:pt x="414" y="313"/>
                  </a:cubicBezTo>
                  <a:cubicBezTo>
                    <a:pt x="412" y="318"/>
                    <a:pt x="419" y="316"/>
                    <a:pt x="421" y="314"/>
                  </a:cubicBezTo>
                  <a:cubicBezTo>
                    <a:pt x="425" y="311"/>
                    <a:pt x="428" y="308"/>
                    <a:pt x="431" y="304"/>
                  </a:cubicBezTo>
                  <a:cubicBezTo>
                    <a:pt x="436" y="298"/>
                    <a:pt x="439" y="290"/>
                    <a:pt x="445" y="284"/>
                  </a:cubicBezTo>
                  <a:cubicBezTo>
                    <a:pt x="446" y="283"/>
                    <a:pt x="446" y="276"/>
                    <a:pt x="446" y="274"/>
                  </a:cubicBezTo>
                  <a:cubicBezTo>
                    <a:pt x="445" y="269"/>
                    <a:pt x="446" y="266"/>
                    <a:pt x="449" y="262"/>
                  </a:cubicBezTo>
                  <a:cubicBezTo>
                    <a:pt x="449" y="261"/>
                    <a:pt x="449" y="254"/>
                    <a:pt x="448" y="253"/>
                  </a:cubicBezTo>
                  <a:cubicBezTo>
                    <a:pt x="443" y="250"/>
                    <a:pt x="444" y="247"/>
                    <a:pt x="438" y="247"/>
                  </a:cubicBezTo>
                  <a:cubicBezTo>
                    <a:pt x="439" y="249"/>
                    <a:pt x="439" y="251"/>
                    <a:pt x="437" y="252"/>
                  </a:cubicBezTo>
                  <a:cubicBezTo>
                    <a:pt x="437" y="252"/>
                    <a:pt x="437" y="251"/>
                    <a:pt x="437" y="251"/>
                  </a:cubicBezTo>
                  <a:cubicBezTo>
                    <a:pt x="436" y="252"/>
                    <a:pt x="434" y="252"/>
                    <a:pt x="433" y="252"/>
                  </a:cubicBezTo>
                  <a:cubicBezTo>
                    <a:pt x="435" y="250"/>
                    <a:pt x="432" y="249"/>
                    <a:pt x="434" y="247"/>
                  </a:cubicBezTo>
                  <a:cubicBezTo>
                    <a:pt x="432" y="248"/>
                    <a:pt x="433" y="250"/>
                    <a:pt x="431" y="251"/>
                  </a:cubicBezTo>
                  <a:cubicBezTo>
                    <a:pt x="431" y="249"/>
                    <a:pt x="431" y="247"/>
                    <a:pt x="431" y="245"/>
                  </a:cubicBezTo>
                  <a:cubicBezTo>
                    <a:pt x="422" y="246"/>
                    <a:pt x="426" y="242"/>
                    <a:pt x="430" y="238"/>
                  </a:cubicBezTo>
                  <a:cubicBezTo>
                    <a:pt x="434" y="235"/>
                    <a:pt x="437" y="229"/>
                    <a:pt x="441" y="226"/>
                  </a:cubicBezTo>
                  <a:cubicBezTo>
                    <a:pt x="445" y="222"/>
                    <a:pt x="448" y="218"/>
                    <a:pt x="452" y="213"/>
                  </a:cubicBezTo>
                  <a:cubicBezTo>
                    <a:pt x="455" y="210"/>
                    <a:pt x="465" y="209"/>
                    <a:pt x="467" y="213"/>
                  </a:cubicBezTo>
                  <a:cubicBezTo>
                    <a:pt x="469" y="209"/>
                    <a:pt x="471" y="212"/>
                    <a:pt x="473" y="212"/>
                  </a:cubicBezTo>
                  <a:cubicBezTo>
                    <a:pt x="476" y="212"/>
                    <a:pt x="476" y="211"/>
                    <a:pt x="478" y="212"/>
                  </a:cubicBezTo>
                  <a:cubicBezTo>
                    <a:pt x="478" y="211"/>
                    <a:pt x="478" y="211"/>
                    <a:pt x="478" y="211"/>
                  </a:cubicBezTo>
                  <a:cubicBezTo>
                    <a:pt x="481" y="209"/>
                    <a:pt x="478" y="208"/>
                    <a:pt x="484" y="209"/>
                  </a:cubicBezTo>
                  <a:cubicBezTo>
                    <a:pt x="487" y="211"/>
                    <a:pt x="489" y="209"/>
                    <a:pt x="491" y="212"/>
                  </a:cubicBezTo>
                  <a:cubicBezTo>
                    <a:pt x="490" y="212"/>
                    <a:pt x="489" y="213"/>
                    <a:pt x="487" y="213"/>
                  </a:cubicBezTo>
                  <a:cubicBezTo>
                    <a:pt x="489" y="217"/>
                    <a:pt x="495" y="212"/>
                    <a:pt x="497" y="212"/>
                  </a:cubicBezTo>
                  <a:cubicBezTo>
                    <a:pt x="499" y="212"/>
                    <a:pt x="501" y="213"/>
                    <a:pt x="502" y="213"/>
                  </a:cubicBezTo>
                  <a:cubicBezTo>
                    <a:pt x="505" y="212"/>
                    <a:pt x="500" y="210"/>
                    <a:pt x="499" y="210"/>
                  </a:cubicBezTo>
                  <a:cubicBezTo>
                    <a:pt x="499" y="209"/>
                    <a:pt x="499" y="208"/>
                    <a:pt x="499" y="207"/>
                  </a:cubicBezTo>
                  <a:cubicBezTo>
                    <a:pt x="501" y="207"/>
                    <a:pt x="501" y="204"/>
                    <a:pt x="503" y="203"/>
                  </a:cubicBezTo>
                  <a:cubicBezTo>
                    <a:pt x="506" y="200"/>
                    <a:pt x="507" y="199"/>
                    <a:pt x="509" y="196"/>
                  </a:cubicBezTo>
                  <a:cubicBezTo>
                    <a:pt x="511" y="192"/>
                    <a:pt x="512" y="192"/>
                    <a:pt x="517" y="191"/>
                  </a:cubicBezTo>
                  <a:cubicBezTo>
                    <a:pt x="520" y="190"/>
                    <a:pt x="521" y="194"/>
                    <a:pt x="524" y="190"/>
                  </a:cubicBezTo>
                  <a:cubicBezTo>
                    <a:pt x="523" y="193"/>
                    <a:pt x="522" y="195"/>
                    <a:pt x="521" y="198"/>
                  </a:cubicBezTo>
                  <a:cubicBezTo>
                    <a:pt x="522" y="198"/>
                    <a:pt x="523" y="198"/>
                    <a:pt x="524" y="198"/>
                  </a:cubicBezTo>
                  <a:cubicBezTo>
                    <a:pt x="523" y="199"/>
                    <a:pt x="523" y="200"/>
                    <a:pt x="523" y="201"/>
                  </a:cubicBezTo>
                  <a:cubicBezTo>
                    <a:pt x="525" y="200"/>
                    <a:pt x="532" y="190"/>
                    <a:pt x="534" y="194"/>
                  </a:cubicBezTo>
                  <a:cubicBezTo>
                    <a:pt x="535" y="191"/>
                    <a:pt x="533" y="190"/>
                    <a:pt x="535" y="187"/>
                  </a:cubicBezTo>
                  <a:cubicBezTo>
                    <a:pt x="536" y="185"/>
                    <a:pt x="542" y="183"/>
                    <a:pt x="541" y="186"/>
                  </a:cubicBezTo>
                  <a:cubicBezTo>
                    <a:pt x="541" y="187"/>
                    <a:pt x="539" y="187"/>
                    <a:pt x="538" y="188"/>
                  </a:cubicBezTo>
                  <a:cubicBezTo>
                    <a:pt x="538" y="189"/>
                    <a:pt x="538" y="191"/>
                    <a:pt x="538" y="192"/>
                  </a:cubicBezTo>
                  <a:cubicBezTo>
                    <a:pt x="538" y="193"/>
                    <a:pt x="536" y="199"/>
                    <a:pt x="536" y="199"/>
                  </a:cubicBezTo>
                  <a:cubicBezTo>
                    <a:pt x="531" y="202"/>
                    <a:pt x="527" y="205"/>
                    <a:pt x="523" y="210"/>
                  </a:cubicBezTo>
                  <a:cubicBezTo>
                    <a:pt x="521" y="214"/>
                    <a:pt x="516" y="224"/>
                    <a:pt x="510" y="222"/>
                  </a:cubicBezTo>
                  <a:cubicBezTo>
                    <a:pt x="512" y="227"/>
                    <a:pt x="508" y="228"/>
                    <a:pt x="506" y="231"/>
                  </a:cubicBezTo>
                  <a:cubicBezTo>
                    <a:pt x="504" y="234"/>
                    <a:pt x="505" y="240"/>
                    <a:pt x="505" y="244"/>
                  </a:cubicBezTo>
                  <a:cubicBezTo>
                    <a:pt x="505" y="252"/>
                    <a:pt x="508" y="261"/>
                    <a:pt x="509" y="269"/>
                  </a:cubicBezTo>
                  <a:cubicBezTo>
                    <a:pt x="512" y="266"/>
                    <a:pt x="515" y="264"/>
                    <a:pt x="516" y="260"/>
                  </a:cubicBezTo>
                  <a:cubicBezTo>
                    <a:pt x="516" y="258"/>
                    <a:pt x="518" y="253"/>
                    <a:pt x="522" y="255"/>
                  </a:cubicBezTo>
                  <a:cubicBezTo>
                    <a:pt x="522" y="253"/>
                    <a:pt x="521" y="250"/>
                    <a:pt x="523" y="248"/>
                  </a:cubicBezTo>
                  <a:cubicBezTo>
                    <a:pt x="524" y="247"/>
                    <a:pt x="525" y="246"/>
                    <a:pt x="526" y="245"/>
                  </a:cubicBezTo>
                  <a:cubicBezTo>
                    <a:pt x="527" y="245"/>
                    <a:pt x="527" y="246"/>
                    <a:pt x="529" y="246"/>
                  </a:cubicBezTo>
                  <a:cubicBezTo>
                    <a:pt x="531" y="243"/>
                    <a:pt x="528" y="242"/>
                    <a:pt x="528" y="239"/>
                  </a:cubicBezTo>
                  <a:cubicBezTo>
                    <a:pt x="529" y="237"/>
                    <a:pt x="532" y="235"/>
                    <a:pt x="531" y="233"/>
                  </a:cubicBezTo>
                  <a:cubicBezTo>
                    <a:pt x="531" y="233"/>
                    <a:pt x="533" y="232"/>
                    <a:pt x="533" y="232"/>
                  </a:cubicBezTo>
                  <a:cubicBezTo>
                    <a:pt x="532" y="233"/>
                    <a:pt x="532" y="235"/>
                    <a:pt x="534" y="236"/>
                  </a:cubicBezTo>
                  <a:cubicBezTo>
                    <a:pt x="537" y="233"/>
                    <a:pt x="533" y="231"/>
                    <a:pt x="533" y="228"/>
                  </a:cubicBezTo>
                  <a:cubicBezTo>
                    <a:pt x="533" y="226"/>
                    <a:pt x="535" y="224"/>
                    <a:pt x="535" y="223"/>
                  </a:cubicBezTo>
                  <a:cubicBezTo>
                    <a:pt x="534" y="221"/>
                    <a:pt x="531" y="222"/>
                    <a:pt x="531" y="223"/>
                  </a:cubicBezTo>
                  <a:cubicBezTo>
                    <a:pt x="528" y="220"/>
                    <a:pt x="532" y="216"/>
                    <a:pt x="533" y="213"/>
                  </a:cubicBezTo>
                  <a:cubicBezTo>
                    <a:pt x="534" y="212"/>
                    <a:pt x="536" y="204"/>
                    <a:pt x="538" y="207"/>
                  </a:cubicBezTo>
                  <a:cubicBezTo>
                    <a:pt x="539" y="207"/>
                    <a:pt x="539" y="206"/>
                    <a:pt x="540" y="206"/>
                  </a:cubicBezTo>
                  <a:cubicBezTo>
                    <a:pt x="540" y="206"/>
                    <a:pt x="541" y="207"/>
                    <a:pt x="542" y="207"/>
                  </a:cubicBezTo>
                  <a:cubicBezTo>
                    <a:pt x="542" y="205"/>
                    <a:pt x="543" y="204"/>
                    <a:pt x="545" y="202"/>
                  </a:cubicBezTo>
                  <a:cubicBezTo>
                    <a:pt x="547" y="201"/>
                    <a:pt x="546" y="206"/>
                    <a:pt x="546" y="207"/>
                  </a:cubicBezTo>
                  <a:cubicBezTo>
                    <a:pt x="551" y="200"/>
                    <a:pt x="557" y="199"/>
                    <a:pt x="562" y="206"/>
                  </a:cubicBezTo>
                  <a:cubicBezTo>
                    <a:pt x="563" y="204"/>
                    <a:pt x="563" y="203"/>
                    <a:pt x="564" y="202"/>
                  </a:cubicBezTo>
                  <a:cubicBezTo>
                    <a:pt x="566" y="200"/>
                    <a:pt x="570" y="200"/>
                    <a:pt x="569" y="197"/>
                  </a:cubicBezTo>
                  <a:cubicBezTo>
                    <a:pt x="570" y="197"/>
                    <a:pt x="570" y="197"/>
                    <a:pt x="571" y="198"/>
                  </a:cubicBezTo>
                  <a:cubicBezTo>
                    <a:pt x="570" y="194"/>
                    <a:pt x="578" y="192"/>
                    <a:pt x="580" y="190"/>
                  </a:cubicBezTo>
                  <a:cubicBezTo>
                    <a:pt x="582" y="189"/>
                    <a:pt x="582" y="188"/>
                    <a:pt x="585" y="187"/>
                  </a:cubicBezTo>
                  <a:cubicBezTo>
                    <a:pt x="587" y="186"/>
                    <a:pt x="591" y="186"/>
                    <a:pt x="589" y="182"/>
                  </a:cubicBezTo>
                  <a:cubicBezTo>
                    <a:pt x="589" y="183"/>
                    <a:pt x="590" y="184"/>
                    <a:pt x="590" y="185"/>
                  </a:cubicBezTo>
                  <a:cubicBezTo>
                    <a:pt x="593" y="183"/>
                    <a:pt x="594" y="188"/>
                    <a:pt x="597" y="187"/>
                  </a:cubicBezTo>
                  <a:cubicBezTo>
                    <a:pt x="599" y="186"/>
                    <a:pt x="598" y="182"/>
                    <a:pt x="597" y="181"/>
                  </a:cubicBezTo>
                  <a:cubicBezTo>
                    <a:pt x="597" y="181"/>
                    <a:pt x="598" y="181"/>
                    <a:pt x="598" y="181"/>
                  </a:cubicBezTo>
                  <a:cubicBezTo>
                    <a:pt x="597" y="179"/>
                    <a:pt x="597" y="178"/>
                    <a:pt x="596" y="17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2" name="Freeform 723"/>
            <p:cNvSpPr>
              <a:spLocks noEditPoints="1"/>
            </p:cNvSpPr>
            <p:nvPr/>
          </p:nvSpPr>
          <p:spPr bwMode="auto">
            <a:xfrm>
              <a:off x="4811713" y="1396827"/>
              <a:ext cx="1766888" cy="882650"/>
            </a:xfrm>
            <a:custGeom>
              <a:avLst/>
              <a:gdLst>
                <a:gd name="T0" fmla="*/ 49 w 646"/>
                <a:gd name="T1" fmla="*/ 275 h 323"/>
                <a:gd name="T2" fmla="*/ 3 w 646"/>
                <a:gd name="T3" fmla="*/ 227 h 323"/>
                <a:gd name="T4" fmla="*/ 6 w 646"/>
                <a:gd name="T5" fmla="*/ 127 h 323"/>
                <a:gd name="T6" fmla="*/ 55 w 646"/>
                <a:gd name="T7" fmla="*/ 134 h 323"/>
                <a:gd name="T8" fmla="*/ 66 w 646"/>
                <a:gd name="T9" fmla="*/ 150 h 323"/>
                <a:gd name="T10" fmla="*/ 108 w 646"/>
                <a:gd name="T11" fmla="*/ 122 h 323"/>
                <a:gd name="T12" fmla="*/ 158 w 646"/>
                <a:gd name="T13" fmla="*/ 108 h 323"/>
                <a:gd name="T14" fmla="*/ 171 w 646"/>
                <a:gd name="T15" fmla="*/ 149 h 323"/>
                <a:gd name="T16" fmla="*/ 192 w 646"/>
                <a:gd name="T17" fmla="*/ 94 h 323"/>
                <a:gd name="T18" fmla="*/ 225 w 646"/>
                <a:gd name="T19" fmla="*/ 62 h 323"/>
                <a:gd name="T20" fmla="*/ 275 w 646"/>
                <a:gd name="T21" fmla="*/ 30 h 323"/>
                <a:gd name="T22" fmla="*/ 338 w 646"/>
                <a:gd name="T23" fmla="*/ 26 h 323"/>
                <a:gd name="T24" fmla="*/ 324 w 646"/>
                <a:gd name="T25" fmla="*/ 66 h 323"/>
                <a:gd name="T26" fmla="*/ 392 w 646"/>
                <a:gd name="T27" fmla="*/ 67 h 323"/>
                <a:gd name="T28" fmla="*/ 478 w 646"/>
                <a:gd name="T29" fmla="*/ 82 h 323"/>
                <a:gd name="T30" fmla="*/ 563 w 646"/>
                <a:gd name="T31" fmla="*/ 112 h 323"/>
                <a:gd name="T32" fmla="*/ 640 w 646"/>
                <a:gd name="T33" fmla="*/ 150 h 323"/>
                <a:gd name="T34" fmla="*/ 624 w 646"/>
                <a:gd name="T35" fmla="*/ 169 h 323"/>
                <a:gd name="T36" fmla="*/ 592 w 646"/>
                <a:gd name="T37" fmla="*/ 185 h 323"/>
                <a:gd name="T38" fmla="*/ 532 w 646"/>
                <a:gd name="T39" fmla="*/ 220 h 323"/>
                <a:gd name="T40" fmla="*/ 510 w 646"/>
                <a:gd name="T41" fmla="*/ 222 h 323"/>
                <a:gd name="T42" fmla="*/ 504 w 646"/>
                <a:gd name="T43" fmla="*/ 202 h 323"/>
                <a:gd name="T44" fmla="*/ 442 w 646"/>
                <a:gd name="T45" fmla="*/ 226 h 323"/>
                <a:gd name="T46" fmla="*/ 409 w 646"/>
                <a:gd name="T47" fmla="*/ 305 h 323"/>
                <a:gd name="T48" fmla="*/ 346 w 646"/>
                <a:gd name="T49" fmla="*/ 274 h 323"/>
                <a:gd name="T50" fmla="*/ 236 w 646"/>
                <a:gd name="T51" fmla="*/ 279 h 323"/>
                <a:gd name="T52" fmla="*/ 174 w 646"/>
                <a:gd name="T53" fmla="*/ 245 h 323"/>
                <a:gd name="T54" fmla="*/ 131 w 646"/>
                <a:gd name="T55" fmla="*/ 269 h 323"/>
                <a:gd name="T56" fmla="*/ 87 w 646"/>
                <a:gd name="T57" fmla="*/ 275 h 323"/>
                <a:gd name="T58" fmla="*/ 82 w 646"/>
                <a:gd name="T59" fmla="*/ 323 h 323"/>
                <a:gd name="T60" fmla="*/ 81 w 646"/>
                <a:gd name="T61" fmla="*/ 287 h 323"/>
                <a:gd name="T62" fmla="*/ 119 w 646"/>
                <a:gd name="T63" fmla="*/ 266 h 323"/>
                <a:gd name="T64" fmla="*/ 151 w 646"/>
                <a:gd name="T65" fmla="*/ 244 h 323"/>
                <a:gd name="T66" fmla="*/ 215 w 646"/>
                <a:gd name="T67" fmla="*/ 267 h 323"/>
                <a:gd name="T68" fmla="*/ 308 w 646"/>
                <a:gd name="T69" fmla="*/ 269 h 323"/>
                <a:gd name="T70" fmla="*/ 411 w 646"/>
                <a:gd name="T71" fmla="*/ 287 h 323"/>
                <a:gd name="T72" fmla="*/ 431 w 646"/>
                <a:gd name="T73" fmla="*/ 302 h 323"/>
                <a:gd name="T74" fmla="*/ 485 w 646"/>
                <a:gd name="T75" fmla="*/ 208 h 323"/>
                <a:gd name="T76" fmla="*/ 541 w 646"/>
                <a:gd name="T77" fmla="*/ 182 h 323"/>
                <a:gd name="T78" fmla="*/ 531 w 646"/>
                <a:gd name="T79" fmla="*/ 231 h 323"/>
                <a:gd name="T80" fmla="*/ 589 w 646"/>
                <a:gd name="T81" fmla="*/ 182 h 323"/>
                <a:gd name="T82" fmla="*/ 601 w 646"/>
                <a:gd name="T83" fmla="*/ 150 h 323"/>
                <a:gd name="T84" fmla="*/ 626 w 646"/>
                <a:gd name="T85" fmla="*/ 165 h 323"/>
                <a:gd name="T86" fmla="*/ 613 w 646"/>
                <a:gd name="T87" fmla="*/ 134 h 323"/>
                <a:gd name="T88" fmla="*/ 502 w 646"/>
                <a:gd name="T89" fmla="*/ 100 h 323"/>
                <a:gd name="T90" fmla="*/ 422 w 646"/>
                <a:gd name="T91" fmla="*/ 96 h 323"/>
                <a:gd name="T92" fmla="*/ 359 w 646"/>
                <a:gd name="T93" fmla="*/ 68 h 323"/>
                <a:gd name="T94" fmla="*/ 310 w 646"/>
                <a:gd name="T95" fmla="*/ 76 h 323"/>
                <a:gd name="T96" fmla="*/ 309 w 646"/>
                <a:gd name="T97" fmla="*/ 23 h 323"/>
                <a:gd name="T98" fmla="*/ 270 w 646"/>
                <a:gd name="T99" fmla="*/ 28 h 323"/>
                <a:gd name="T100" fmla="*/ 215 w 646"/>
                <a:gd name="T101" fmla="*/ 82 h 323"/>
                <a:gd name="T102" fmla="*/ 204 w 646"/>
                <a:gd name="T103" fmla="*/ 102 h 323"/>
                <a:gd name="T104" fmla="*/ 198 w 646"/>
                <a:gd name="T105" fmla="*/ 131 h 323"/>
                <a:gd name="T106" fmla="*/ 178 w 646"/>
                <a:gd name="T107" fmla="*/ 78 h 323"/>
                <a:gd name="T108" fmla="*/ 126 w 646"/>
                <a:gd name="T109" fmla="*/ 123 h 323"/>
                <a:gd name="T110" fmla="*/ 77 w 646"/>
                <a:gd name="T111" fmla="*/ 134 h 323"/>
                <a:gd name="T112" fmla="*/ 45 w 646"/>
                <a:gd name="T113" fmla="*/ 167 h 323"/>
                <a:gd name="T114" fmla="*/ 30 w 646"/>
                <a:gd name="T115" fmla="*/ 121 h 323"/>
                <a:gd name="T116" fmla="*/ 8 w 646"/>
                <a:gd name="T117" fmla="*/ 198 h 323"/>
                <a:gd name="T118" fmla="*/ 20 w 646"/>
                <a:gd name="T119" fmla="*/ 253 h 323"/>
                <a:gd name="T120" fmla="*/ 45 w 646"/>
                <a:gd name="T121" fmla="*/ 294 h 323"/>
                <a:gd name="T122" fmla="*/ 222 w 646"/>
                <a:gd name="T123" fmla="*/ 9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6" h="323">
                  <a:moveTo>
                    <a:pt x="82" y="323"/>
                  </a:moveTo>
                  <a:cubicBezTo>
                    <a:pt x="81" y="323"/>
                    <a:pt x="80" y="322"/>
                    <a:pt x="80" y="322"/>
                  </a:cubicBezTo>
                  <a:cubicBezTo>
                    <a:pt x="80" y="322"/>
                    <a:pt x="80" y="321"/>
                    <a:pt x="79" y="321"/>
                  </a:cubicBezTo>
                  <a:cubicBezTo>
                    <a:pt x="78" y="320"/>
                    <a:pt x="78" y="320"/>
                    <a:pt x="78" y="320"/>
                  </a:cubicBezTo>
                  <a:cubicBezTo>
                    <a:pt x="77" y="320"/>
                    <a:pt x="76" y="319"/>
                    <a:pt x="75" y="319"/>
                  </a:cubicBezTo>
                  <a:cubicBezTo>
                    <a:pt x="74" y="318"/>
                    <a:pt x="74" y="317"/>
                    <a:pt x="74" y="317"/>
                  </a:cubicBezTo>
                  <a:cubicBezTo>
                    <a:pt x="74" y="316"/>
                    <a:pt x="74" y="316"/>
                    <a:pt x="73" y="316"/>
                  </a:cubicBezTo>
                  <a:cubicBezTo>
                    <a:pt x="72" y="315"/>
                    <a:pt x="71" y="315"/>
                    <a:pt x="70" y="315"/>
                  </a:cubicBezTo>
                  <a:cubicBezTo>
                    <a:pt x="68" y="315"/>
                    <a:pt x="66" y="315"/>
                    <a:pt x="64" y="313"/>
                  </a:cubicBezTo>
                  <a:cubicBezTo>
                    <a:pt x="62" y="312"/>
                    <a:pt x="56" y="311"/>
                    <a:pt x="54" y="311"/>
                  </a:cubicBezTo>
                  <a:cubicBezTo>
                    <a:pt x="54" y="311"/>
                    <a:pt x="54" y="311"/>
                    <a:pt x="54" y="311"/>
                  </a:cubicBezTo>
                  <a:cubicBezTo>
                    <a:pt x="53" y="311"/>
                    <a:pt x="53" y="311"/>
                    <a:pt x="53" y="311"/>
                  </a:cubicBezTo>
                  <a:cubicBezTo>
                    <a:pt x="52" y="311"/>
                    <a:pt x="50" y="311"/>
                    <a:pt x="49" y="310"/>
                  </a:cubicBezTo>
                  <a:cubicBezTo>
                    <a:pt x="49" y="310"/>
                    <a:pt x="49" y="310"/>
                    <a:pt x="48" y="309"/>
                  </a:cubicBezTo>
                  <a:cubicBezTo>
                    <a:pt x="48" y="309"/>
                    <a:pt x="47" y="308"/>
                    <a:pt x="46" y="307"/>
                  </a:cubicBezTo>
                  <a:cubicBezTo>
                    <a:pt x="46" y="307"/>
                    <a:pt x="45" y="307"/>
                    <a:pt x="45" y="307"/>
                  </a:cubicBezTo>
                  <a:cubicBezTo>
                    <a:pt x="41" y="305"/>
                    <a:pt x="38" y="303"/>
                    <a:pt x="38" y="301"/>
                  </a:cubicBezTo>
                  <a:cubicBezTo>
                    <a:pt x="38" y="301"/>
                    <a:pt x="38" y="300"/>
                    <a:pt x="38" y="300"/>
                  </a:cubicBezTo>
                  <a:cubicBezTo>
                    <a:pt x="39" y="299"/>
                    <a:pt x="40" y="299"/>
                    <a:pt x="41" y="299"/>
                  </a:cubicBezTo>
                  <a:cubicBezTo>
                    <a:pt x="41" y="299"/>
                    <a:pt x="41" y="299"/>
                    <a:pt x="42" y="298"/>
                  </a:cubicBezTo>
                  <a:cubicBezTo>
                    <a:pt x="42" y="297"/>
                    <a:pt x="43" y="296"/>
                    <a:pt x="44" y="296"/>
                  </a:cubicBezTo>
                  <a:cubicBezTo>
                    <a:pt x="43" y="295"/>
                    <a:pt x="42" y="294"/>
                    <a:pt x="42" y="293"/>
                  </a:cubicBezTo>
                  <a:cubicBezTo>
                    <a:pt x="43" y="292"/>
                    <a:pt x="44" y="292"/>
                    <a:pt x="45" y="292"/>
                  </a:cubicBezTo>
                  <a:cubicBezTo>
                    <a:pt x="44" y="291"/>
                    <a:pt x="44" y="291"/>
                    <a:pt x="44" y="291"/>
                  </a:cubicBezTo>
                  <a:cubicBezTo>
                    <a:pt x="44" y="289"/>
                    <a:pt x="44" y="288"/>
                    <a:pt x="45" y="287"/>
                  </a:cubicBezTo>
                  <a:cubicBezTo>
                    <a:pt x="46" y="286"/>
                    <a:pt x="48" y="285"/>
                    <a:pt x="50" y="285"/>
                  </a:cubicBezTo>
                  <a:cubicBezTo>
                    <a:pt x="50" y="285"/>
                    <a:pt x="51" y="285"/>
                    <a:pt x="51" y="285"/>
                  </a:cubicBezTo>
                  <a:cubicBezTo>
                    <a:pt x="51" y="285"/>
                    <a:pt x="51" y="284"/>
                    <a:pt x="51" y="283"/>
                  </a:cubicBezTo>
                  <a:cubicBezTo>
                    <a:pt x="50" y="282"/>
                    <a:pt x="50" y="281"/>
                    <a:pt x="51" y="280"/>
                  </a:cubicBezTo>
                  <a:cubicBezTo>
                    <a:pt x="51" y="280"/>
                    <a:pt x="51" y="280"/>
                    <a:pt x="51" y="280"/>
                  </a:cubicBezTo>
                  <a:cubicBezTo>
                    <a:pt x="49" y="279"/>
                    <a:pt x="49" y="279"/>
                    <a:pt x="49" y="279"/>
                  </a:cubicBezTo>
                  <a:cubicBezTo>
                    <a:pt x="51" y="278"/>
                    <a:pt x="51" y="278"/>
                    <a:pt x="51" y="278"/>
                  </a:cubicBezTo>
                  <a:cubicBezTo>
                    <a:pt x="51" y="278"/>
                    <a:pt x="52" y="278"/>
                    <a:pt x="52" y="278"/>
                  </a:cubicBezTo>
                  <a:cubicBezTo>
                    <a:pt x="52" y="277"/>
                    <a:pt x="52" y="277"/>
                    <a:pt x="52" y="276"/>
                  </a:cubicBezTo>
                  <a:cubicBezTo>
                    <a:pt x="51" y="276"/>
                    <a:pt x="50" y="276"/>
                    <a:pt x="49" y="275"/>
                  </a:cubicBezTo>
                  <a:cubicBezTo>
                    <a:pt x="46" y="275"/>
                    <a:pt x="44" y="274"/>
                    <a:pt x="42" y="272"/>
                  </a:cubicBezTo>
                  <a:cubicBezTo>
                    <a:pt x="42" y="272"/>
                    <a:pt x="41" y="272"/>
                    <a:pt x="40" y="272"/>
                  </a:cubicBezTo>
                  <a:cubicBezTo>
                    <a:pt x="40" y="272"/>
                    <a:pt x="39" y="272"/>
                    <a:pt x="39" y="272"/>
                  </a:cubicBezTo>
                  <a:cubicBezTo>
                    <a:pt x="39" y="272"/>
                    <a:pt x="38" y="272"/>
                    <a:pt x="38" y="272"/>
                  </a:cubicBezTo>
                  <a:cubicBezTo>
                    <a:pt x="36" y="272"/>
                    <a:pt x="35" y="272"/>
                    <a:pt x="33" y="270"/>
                  </a:cubicBezTo>
                  <a:cubicBezTo>
                    <a:pt x="33" y="270"/>
                    <a:pt x="33" y="269"/>
                    <a:pt x="33" y="268"/>
                  </a:cubicBezTo>
                  <a:cubicBezTo>
                    <a:pt x="33" y="268"/>
                    <a:pt x="33" y="267"/>
                    <a:pt x="33" y="267"/>
                  </a:cubicBezTo>
                  <a:cubicBezTo>
                    <a:pt x="33" y="267"/>
                    <a:pt x="32" y="267"/>
                    <a:pt x="32" y="267"/>
                  </a:cubicBezTo>
                  <a:cubicBezTo>
                    <a:pt x="32" y="267"/>
                    <a:pt x="31" y="267"/>
                    <a:pt x="31" y="266"/>
                  </a:cubicBezTo>
                  <a:cubicBezTo>
                    <a:pt x="31" y="266"/>
                    <a:pt x="31" y="266"/>
                    <a:pt x="31" y="266"/>
                  </a:cubicBezTo>
                  <a:cubicBezTo>
                    <a:pt x="29" y="265"/>
                    <a:pt x="28" y="264"/>
                    <a:pt x="28" y="263"/>
                  </a:cubicBezTo>
                  <a:cubicBezTo>
                    <a:pt x="28" y="263"/>
                    <a:pt x="28" y="262"/>
                    <a:pt x="29" y="262"/>
                  </a:cubicBezTo>
                  <a:cubicBezTo>
                    <a:pt x="28" y="261"/>
                    <a:pt x="26" y="259"/>
                    <a:pt x="25" y="259"/>
                  </a:cubicBezTo>
                  <a:cubicBezTo>
                    <a:pt x="24" y="259"/>
                    <a:pt x="23" y="259"/>
                    <a:pt x="23" y="260"/>
                  </a:cubicBezTo>
                  <a:cubicBezTo>
                    <a:pt x="22" y="261"/>
                    <a:pt x="22" y="261"/>
                    <a:pt x="21" y="261"/>
                  </a:cubicBezTo>
                  <a:cubicBezTo>
                    <a:pt x="20" y="261"/>
                    <a:pt x="19" y="261"/>
                    <a:pt x="19" y="259"/>
                  </a:cubicBezTo>
                  <a:cubicBezTo>
                    <a:pt x="18" y="257"/>
                    <a:pt x="17" y="253"/>
                    <a:pt x="18" y="252"/>
                  </a:cubicBezTo>
                  <a:cubicBezTo>
                    <a:pt x="19" y="252"/>
                    <a:pt x="19" y="251"/>
                    <a:pt x="21" y="252"/>
                  </a:cubicBezTo>
                  <a:cubicBezTo>
                    <a:pt x="21" y="252"/>
                    <a:pt x="22" y="252"/>
                    <a:pt x="22" y="252"/>
                  </a:cubicBezTo>
                  <a:cubicBezTo>
                    <a:pt x="23" y="252"/>
                    <a:pt x="23" y="252"/>
                    <a:pt x="23" y="251"/>
                  </a:cubicBezTo>
                  <a:cubicBezTo>
                    <a:pt x="23" y="251"/>
                    <a:pt x="22" y="250"/>
                    <a:pt x="22" y="250"/>
                  </a:cubicBezTo>
                  <a:cubicBezTo>
                    <a:pt x="22" y="250"/>
                    <a:pt x="21" y="250"/>
                    <a:pt x="21" y="250"/>
                  </a:cubicBezTo>
                  <a:cubicBezTo>
                    <a:pt x="20" y="249"/>
                    <a:pt x="19" y="249"/>
                    <a:pt x="18" y="247"/>
                  </a:cubicBezTo>
                  <a:cubicBezTo>
                    <a:pt x="16" y="245"/>
                    <a:pt x="15" y="243"/>
                    <a:pt x="16" y="240"/>
                  </a:cubicBezTo>
                  <a:cubicBezTo>
                    <a:pt x="16" y="239"/>
                    <a:pt x="16" y="238"/>
                    <a:pt x="16" y="238"/>
                  </a:cubicBezTo>
                  <a:cubicBezTo>
                    <a:pt x="15" y="236"/>
                    <a:pt x="13" y="236"/>
                    <a:pt x="11" y="237"/>
                  </a:cubicBezTo>
                  <a:cubicBezTo>
                    <a:pt x="9" y="238"/>
                    <a:pt x="9" y="238"/>
                    <a:pt x="9" y="238"/>
                  </a:cubicBezTo>
                  <a:cubicBezTo>
                    <a:pt x="10" y="236"/>
                    <a:pt x="10" y="236"/>
                    <a:pt x="10" y="236"/>
                  </a:cubicBezTo>
                  <a:cubicBezTo>
                    <a:pt x="10" y="235"/>
                    <a:pt x="10" y="235"/>
                    <a:pt x="10" y="235"/>
                  </a:cubicBezTo>
                  <a:cubicBezTo>
                    <a:pt x="10" y="235"/>
                    <a:pt x="10" y="235"/>
                    <a:pt x="9" y="235"/>
                  </a:cubicBezTo>
                  <a:cubicBezTo>
                    <a:pt x="8" y="235"/>
                    <a:pt x="8" y="235"/>
                    <a:pt x="8" y="235"/>
                  </a:cubicBezTo>
                  <a:cubicBezTo>
                    <a:pt x="7" y="235"/>
                    <a:pt x="6" y="235"/>
                    <a:pt x="6" y="234"/>
                  </a:cubicBezTo>
                  <a:cubicBezTo>
                    <a:pt x="5" y="234"/>
                    <a:pt x="5" y="233"/>
                    <a:pt x="4" y="229"/>
                  </a:cubicBezTo>
                  <a:cubicBezTo>
                    <a:pt x="4" y="228"/>
                    <a:pt x="4" y="228"/>
                    <a:pt x="4" y="228"/>
                  </a:cubicBezTo>
                  <a:cubicBezTo>
                    <a:pt x="4" y="228"/>
                    <a:pt x="4" y="227"/>
                    <a:pt x="3" y="227"/>
                  </a:cubicBezTo>
                  <a:cubicBezTo>
                    <a:pt x="2" y="225"/>
                    <a:pt x="2" y="224"/>
                    <a:pt x="2" y="223"/>
                  </a:cubicBezTo>
                  <a:cubicBezTo>
                    <a:pt x="2" y="222"/>
                    <a:pt x="2" y="222"/>
                    <a:pt x="3" y="221"/>
                  </a:cubicBezTo>
                  <a:cubicBezTo>
                    <a:pt x="3" y="221"/>
                    <a:pt x="3" y="220"/>
                    <a:pt x="3" y="220"/>
                  </a:cubicBezTo>
                  <a:cubicBezTo>
                    <a:pt x="3" y="219"/>
                    <a:pt x="2" y="219"/>
                    <a:pt x="2" y="218"/>
                  </a:cubicBezTo>
                  <a:cubicBezTo>
                    <a:pt x="1" y="217"/>
                    <a:pt x="1" y="216"/>
                    <a:pt x="1" y="215"/>
                  </a:cubicBezTo>
                  <a:cubicBezTo>
                    <a:pt x="0" y="214"/>
                    <a:pt x="0" y="213"/>
                    <a:pt x="1" y="213"/>
                  </a:cubicBezTo>
                  <a:cubicBezTo>
                    <a:pt x="1" y="212"/>
                    <a:pt x="2" y="212"/>
                    <a:pt x="2" y="212"/>
                  </a:cubicBezTo>
                  <a:cubicBezTo>
                    <a:pt x="3" y="212"/>
                    <a:pt x="3" y="212"/>
                    <a:pt x="4" y="211"/>
                  </a:cubicBezTo>
                  <a:cubicBezTo>
                    <a:pt x="4" y="210"/>
                    <a:pt x="5" y="209"/>
                    <a:pt x="5" y="209"/>
                  </a:cubicBezTo>
                  <a:cubicBezTo>
                    <a:pt x="5" y="208"/>
                    <a:pt x="5" y="206"/>
                    <a:pt x="7" y="205"/>
                  </a:cubicBezTo>
                  <a:cubicBezTo>
                    <a:pt x="8" y="205"/>
                    <a:pt x="9" y="204"/>
                    <a:pt x="10" y="204"/>
                  </a:cubicBezTo>
                  <a:cubicBezTo>
                    <a:pt x="10" y="204"/>
                    <a:pt x="10" y="204"/>
                    <a:pt x="9" y="204"/>
                  </a:cubicBezTo>
                  <a:cubicBezTo>
                    <a:pt x="8" y="204"/>
                    <a:pt x="6" y="203"/>
                    <a:pt x="5" y="201"/>
                  </a:cubicBezTo>
                  <a:cubicBezTo>
                    <a:pt x="5" y="200"/>
                    <a:pt x="5" y="200"/>
                    <a:pt x="5" y="200"/>
                  </a:cubicBezTo>
                  <a:cubicBezTo>
                    <a:pt x="5" y="200"/>
                    <a:pt x="4" y="201"/>
                    <a:pt x="3" y="201"/>
                  </a:cubicBezTo>
                  <a:cubicBezTo>
                    <a:pt x="0" y="202"/>
                    <a:pt x="0" y="202"/>
                    <a:pt x="0" y="202"/>
                  </a:cubicBezTo>
                  <a:cubicBezTo>
                    <a:pt x="2" y="199"/>
                    <a:pt x="2" y="199"/>
                    <a:pt x="2" y="199"/>
                  </a:cubicBezTo>
                  <a:cubicBezTo>
                    <a:pt x="3" y="198"/>
                    <a:pt x="4" y="198"/>
                    <a:pt x="5" y="197"/>
                  </a:cubicBezTo>
                  <a:cubicBezTo>
                    <a:pt x="10" y="193"/>
                    <a:pt x="17" y="186"/>
                    <a:pt x="17" y="182"/>
                  </a:cubicBezTo>
                  <a:cubicBezTo>
                    <a:pt x="17" y="180"/>
                    <a:pt x="16" y="179"/>
                    <a:pt x="15" y="178"/>
                  </a:cubicBezTo>
                  <a:cubicBezTo>
                    <a:pt x="14" y="176"/>
                    <a:pt x="13" y="174"/>
                    <a:pt x="13" y="172"/>
                  </a:cubicBezTo>
                  <a:cubicBezTo>
                    <a:pt x="14" y="170"/>
                    <a:pt x="14" y="170"/>
                    <a:pt x="13" y="169"/>
                  </a:cubicBezTo>
                  <a:cubicBezTo>
                    <a:pt x="13" y="168"/>
                    <a:pt x="13" y="168"/>
                    <a:pt x="12" y="167"/>
                  </a:cubicBezTo>
                  <a:cubicBezTo>
                    <a:pt x="12" y="166"/>
                    <a:pt x="12" y="166"/>
                    <a:pt x="12" y="166"/>
                  </a:cubicBezTo>
                  <a:cubicBezTo>
                    <a:pt x="12" y="165"/>
                    <a:pt x="11" y="164"/>
                    <a:pt x="11" y="164"/>
                  </a:cubicBezTo>
                  <a:cubicBezTo>
                    <a:pt x="12" y="163"/>
                    <a:pt x="12" y="163"/>
                    <a:pt x="12" y="163"/>
                  </a:cubicBezTo>
                  <a:cubicBezTo>
                    <a:pt x="11" y="163"/>
                    <a:pt x="11" y="163"/>
                    <a:pt x="11" y="163"/>
                  </a:cubicBezTo>
                  <a:cubicBezTo>
                    <a:pt x="11" y="162"/>
                    <a:pt x="11" y="162"/>
                    <a:pt x="11" y="162"/>
                  </a:cubicBezTo>
                  <a:cubicBezTo>
                    <a:pt x="11" y="161"/>
                    <a:pt x="11" y="160"/>
                    <a:pt x="11" y="159"/>
                  </a:cubicBezTo>
                  <a:cubicBezTo>
                    <a:pt x="12" y="157"/>
                    <a:pt x="12" y="155"/>
                    <a:pt x="12" y="153"/>
                  </a:cubicBezTo>
                  <a:cubicBezTo>
                    <a:pt x="11" y="152"/>
                    <a:pt x="11" y="151"/>
                    <a:pt x="11" y="151"/>
                  </a:cubicBezTo>
                  <a:cubicBezTo>
                    <a:pt x="9" y="148"/>
                    <a:pt x="8" y="144"/>
                    <a:pt x="10" y="141"/>
                  </a:cubicBezTo>
                  <a:cubicBezTo>
                    <a:pt x="12" y="137"/>
                    <a:pt x="12" y="135"/>
                    <a:pt x="9" y="132"/>
                  </a:cubicBezTo>
                  <a:cubicBezTo>
                    <a:pt x="9" y="132"/>
                    <a:pt x="8" y="131"/>
                    <a:pt x="8" y="131"/>
                  </a:cubicBezTo>
                  <a:cubicBezTo>
                    <a:pt x="7" y="130"/>
                    <a:pt x="6" y="129"/>
                    <a:pt x="6" y="127"/>
                  </a:cubicBezTo>
                  <a:cubicBezTo>
                    <a:pt x="6" y="126"/>
                    <a:pt x="6" y="126"/>
                    <a:pt x="6" y="126"/>
                  </a:cubicBezTo>
                  <a:cubicBezTo>
                    <a:pt x="7" y="125"/>
                    <a:pt x="7" y="124"/>
                    <a:pt x="6" y="124"/>
                  </a:cubicBezTo>
                  <a:cubicBezTo>
                    <a:pt x="6" y="123"/>
                    <a:pt x="6" y="123"/>
                    <a:pt x="6" y="123"/>
                  </a:cubicBezTo>
                  <a:cubicBezTo>
                    <a:pt x="6" y="123"/>
                    <a:pt x="6" y="123"/>
                    <a:pt x="6" y="123"/>
                  </a:cubicBezTo>
                  <a:cubicBezTo>
                    <a:pt x="7" y="122"/>
                    <a:pt x="7" y="122"/>
                    <a:pt x="8" y="121"/>
                  </a:cubicBezTo>
                  <a:cubicBezTo>
                    <a:pt x="10" y="119"/>
                    <a:pt x="12" y="117"/>
                    <a:pt x="12" y="115"/>
                  </a:cubicBezTo>
                  <a:cubicBezTo>
                    <a:pt x="13" y="113"/>
                    <a:pt x="13" y="113"/>
                    <a:pt x="13" y="113"/>
                  </a:cubicBezTo>
                  <a:cubicBezTo>
                    <a:pt x="14" y="114"/>
                    <a:pt x="14" y="114"/>
                    <a:pt x="14" y="114"/>
                  </a:cubicBezTo>
                  <a:cubicBezTo>
                    <a:pt x="14" y="114"/>
                    <a:pt x="15" y="114"/>
                    <a:pt x="15" y="114"/>
                  </a:cubicBezTo>
                  <a:cubicBezTo>
                    <a:pt x="15" y="114"/>
                    <a:pt x="15" y="114"/>
                    <a:pt x="15" y="114"/>
                  </a:cubicBezTo>
                  <a:cubicBezTo>
                    <a:pt x="15" y="114"/>
                    <a:pt x="15" y="114"/>
                    <a:pt x="15" y="114"/>
                  </a:cubicBezTo>
                  <a:cubicBezTo>
                    <a:pt x="14" y="111"/>
                    <a:pt x="14" y="111"/>
                    <a:pt x="14" y="111"/>
                  </a:cubicBezTo>
                  <a:cubicBezTo>
                    <a:pt x="17" y="113"/>
                    <a:pt x="17" y="113"/>
                    <a:pt x="17" y="113"/>
                  </a:cubicBezTo>
                  <a:cubicBezTo>
                    <a:pt x="17" y="113"/>
                    <a:pt x="17" y="113"/>
                    <a:pt x="18" y="113"/>
                  </a:cubicBezTo>
                  <a:cubicBezTo>
                    <a:pt x="18" y="113"/>
                    <a:pt x="18" y="114"/>
                    <a:pt x="19" y="114"/>
                  </a:cubicBezTo>
                  <a:cubicBezTo>
                    <a:pt x="19" y="114"/>
                    <a:pt x="19" y="114"/>
                    <a:pt x="19" y="114"/>
                  </a:cubicBezTo>
                  <a:cubicBezTo>
                    <a:pt x="19" y="114"/>
                    <a:pt x="19" y="113"/>
                    <a:pt x="19" y="113"/>
                  </a:cubicBezTo>
                  <a:cubicBezTo>
                    <a:pt x="19" y="110"/>
                    <a:pt x="19" y="110"/>
                    <a:pt x="19" y="110"/>
                  </a:cubicBezTo>
                  <a:cubicBezTo>
                    <a:pt x="20" y="111"/>
                    <a:pt x="20" y="111"/>
                    <a:pt x="20" y="111"/>
                  </a:cubicBezTo>
                  <a:cubicBezTo>
                    <a:pt x="21" y="111"/>
                    <a:pt x="21" y="111"/>
                    <a:pt x="22" y="111"/>
                  </a:cubicBezTo>
                  <a:cubicBezTo>
                    <a:pt x="23" y="112"/>
                    <a:pt x="25" y="112"/>
                    <a:pt x="25" y="114"/>
                  </a:cubicBezTo>
                  <a:cubicBezTo>
                    <a:pt x="25" y="115"/>
                    <a:pt x="25" y="115"/>
                    <a:pt x="25" y="116"/>
                  </a:cubicBezTo>
                  <a:cubicBezTo>
                    <a:pt x="24" y="117"/>
                    <a:pt x="24" y="117"/>
                    <a:pt x="24" y="117"/>
                  </a:cubicBezTo>
                  <a:cubicBezTo>
                    <a:pt x="24" y="117"/>
                    <a:pt x="24" y="117"/>
                    <a:pt x="24" y="117"/>
                  </a:cubicBezTo>
                  <a:cubicBezTo>
                    <a:pt x="26" y="116"/>
                    <a:pt x="26" y="116"/>
                    <a:pt x="26" y="116"/>
                  </a:cubicBezTo>
                  <a:cubicBezTo>
                    <a:pt x="26" y="118"/>
                    <a:pt x="26" y="118"/>
                    <a:pt x="26" y="118"/>
                  </a:cubicBezTo>
                  <a:cubicBezTo>
                    <a:pt x="26" y="118"/>
                    <a:pt x="27" y="119"/>
                    <a:pt x="30" y="119"/>
                  </a:cubicBezTo>
                  <a:cubicBezTo>
                    <a:pt x="31" y="119"/>
                    <a:pt x="32" y="119"/>
                    <a:pt x="33" y="119"/>
                  </a:cubicBezTo>
                  <a:cubicBezTo>
                    <a:pt x="34" y="119"/>
                    <a:pt x="34" y="119"/>
                    <a:pt x="35" y="119"/>
                  </a:cubicBezTo>
                  <a:cubicBezTo>
                    <a:pt x="35" y="119"/>
                    <a:pt x="35" y="119"/>
                    <a:pt x="35" y="119"/>
                  </a:cubicBezTo>
                  <a:cubicBezTo>
                    <a:pt x="37" y="119"/>
                    <a:pt x="40" y="122"/>
                    <a:pt x="43" y="126"/>
                  </a:cubicBezTo>
                  <a:cubicBezTo>
                    <a:pt x="44" y="127"/>
                    <a:pt x="45" y="128"/>
                    <a:pt x="45" y="128"/>
                  </a:cubicBezTo>
                  <a:cubicBezTo>
                    <a:pt x="46" y="129"/>
                    <a:pt x="48" y="130"/>
                    <a:pt x="49" y="130"/>
                  </a:cubicBezTo>
                  <a:cubicBezTo>
                    <a:pt x="51" y="131"/>
                    <a:pt x="52" y="131"/>
                    <a:pt x="54" y="133"/>
                  </a:cubicBezTo>
                  <a:cubicBezTo>
                    <a:pt x="54" y="133"/>
                    <a:pt x="54" y="134"/>
                    <a:pt x="55" y="134"/>
                  </a:cubicBezTo>
                  <a:cubicBezTo>
                    <a:pt x="56" y="135"/>
                    <a:pt x="57" y="136"/>
                    <a:pt x="57" y="138"/>
                  </a:cubicBezTo>
                  <a:cubicBezTo>
                    <a:pt x="57" y="138"/>
                    <a:pt x="57" y="139"/>
                    <a:pt x="58" y="140"/>
                  </a:cubicBezTo>
                  <a:cubicBezTo>
                    <a:pt x="58" y="141"/>
                    <a:pt x="58" y="142"/>
                    <a:pt x="58" y="142"/>
                  </a:cubicBezTo>
                  <a:cubicBezTo>
                    <a:pt x="57" y="147"/>
                    <a:pt x="54" y="150"/>
                    <a:pt x="51" y="152"/>
                  </a:cubicBezTo>
                  <a:cubicBezTo>
                    <a:pt x="47" y="153"/>
                    <a:pt x="44" y="152"/>
                    <a:pt x="41" y="151"/>
                  </a:cubicBezTo>
                  <a:cubicBezTo>
                    <a:pt x="40" y="151"/>
                    <a:pt x="39" y="151"/>
                    <a:pt x="38" y="151"/>
                  </a:cubicBezTo>
                  <a:cubicBezTo>
                    <a:pt x="37" y="151"/>
                    <a:pt x="37" y="151"/>
                    <a:pt x="37" y="151"/>
                  </a:cubicBezTo>
                  <a:cubicBezTo>
                    <a:pt x="35" y="150"/>
                    <a:pt x="33" y="149"/>
                    <a:pt x="31" y="149"/>
                  </a:cubicBezTo>
                  <a:cubicBezTo>
                    <a:pt x="30" y="149"/>
                    <a:pt x="29" y="147"/>
                    <a:pt x="29" y="147"/>
                  </a:cubicBezTo>
                  <a:cubicBezTo>
                    <a:pt x="29" y="147"/>
                    <a:pt x="29" y="147"/>
                    <a:pt x="29" y="147"/>
                  </a:cubicBezTo>
                  <a:cubicBezTo>
                    <a:pt x="27" y="147"/>
                    <a:pt x="26" y="146"/>
                    <a:pt x="24" y="145"/>
                  </a:cubicBezTo>
                  <a:cubicBezTo>
                    <a:pt x="24" y="144"/>
                    <a:pt x="24" y="144"/>
                    <a:pt x="23" y="144"/>
                  </a:cubicBezTo>
                  <a:cubicBezTo>
                    <a:pt x="23" y="144"/>
                    <a:pt x="23" y="144"/>
                    <a:pt x="24" y="144"/>
                  </a:cubicBezTo>
                  <a:cubicBezTo>
                    <a:pt x="29" y="149"/>
                    <a:pt x="33" y="152"/>
                    <a:pt x="32" y="155"/>
                  </a:cubicBezTo>
                  <a:cubicBezTo>
                    <a:pt x="32" y="156"/>
                    <a:pt x="32" y="157"/>
                    <a:pt x="32" y="158"/>
                  </a:cubicBezTo>
                  <a:cubicBezTo>
                    <a:pt x="31" y="159"/>
                    <a:pt x="31" y="160"/>
                    <a:pt x="31" y="160"/>
                  </a:cubicBezTo>
                  <a:cubicBezTo>
                    <a:pt x="31" y="161"/>
                    <a:pt x="31" y="161"/>
                    <a:pt x="31" y="161"/>
                  </a:cubicBezTo>
                  <a:cubicBezTo>
                    <a:pt x="32" y="163"/>
                    <a:pt x="33" y="165"/>
                    <a:pt x="32" y="167"/>
                  </a:cubicBezTo>
                  <a:cubicBezTo>
                    <a:pt x="34" y="168"/>
                    <a:pt x="35" y="168"/>
                    <a:pt x="37" y="169"/>
                  </a:cubicBezTo>
                  <a:cubicBezTo>
                    <a:pt x="38" y="170"/>
                    <a:pt x="39" y="171"/>
                    <a:pt x="40" y="171"/>
                  </a:cubicBezTo>
                  <a:cubicBezTo>
                    <a:pt x="42" y="172"/>
                    <a:pt x="43" y="172"/>
                    <a:pt x="43" y="172"/>
                  </a:cubicBezTo>
                  <a:cubicBezTo>
                    <a:pt x="43" y="172"/>
                    <a:pt x="43" y="171"/>
                    <a:pt x="43" y="169"/>
                  </a:cubicBezTo>
                  <a:cubicBezTo>
                    <a:pt x="41" y="169"/>
                    <a:pt x="39" y="168"/>
                    <a:pt x="38" y="166"/>
                  </a:cubicBezTo>
                  <a:cubicBezTo>
                    <a:pt x="37" y="165"/>
                    <a:pt x="37" y="163"/>
                    <a:pt x="38" y="162"/>
                  </a:cubicBezTo>
                  <a:cubicBezTo>
                    <a:pt x="39" y="161"/>
                    <a:pt x="39" y="160"/>
                    <a:pt x="41" y="160"/>
                  </a:cubicBezTo>
                  <a:cubicBezTo>
                    <a:pt x="42" y="160"/>
                    <a:pt x="43" y="161"/>
                    <a:pt x="44" y="162"/>
                  </a:cubicBezTo>
                  <a:cubicBezTo>
                    <a:pt x="45" y="162"/>
                    <a:pt x="45" y="163"/>
                    <a:pt x="46" y="163"/>
                  </a:cubicBezTo>
                  <a:cubicBezTo>
                    <a:pt x="47" y="164"/>
                    <a:pt x="47" y="164"/>
                    <a:pt x="47" y="164"/>
                  </a:cubicBezTo>
                  <a:cubicBezTo>
                    <a:pt x="49" y="164"/>
                    <a:pt x="51" y="164"/>
                    <a:pt x="53" y="165"/>
                  </a:cubicBezTo>
                  <a:cubicBezTo>
                    <a:pt x="52" y="163"/>
                    <a:pt x="51" y="161"/>
                    <a:pt x="51" y="159"/>
                  </a:cubicBezTo>
                  <a:cubicBezTo>
                    <a:pt x="50" y="156"/>
                    <a:pt x="52" y="155"/>
                    <a:pt x="54" y="154"/>
                  </a:cubicBezTo>
                  <a:cubicBezTo>
                    <a:pt x="54" y="154"/>
                    <a:pt x="54" y="153"/>
                    <a:pt x="55" y="153"/>
                  </a:cubicBezTo>
                  <a:cubicBezTo>
                    <a:pt x="56" y="152"/>
                    <a:pt x="57" y="151"/>
                    <a:pt x="57" y="150"/>
                  </a:cubicBezTo>
                  <a:cubicBezTo>
                    <a:pt x="59" y="148"/>
                    <a:pt x="60" y="147"/>
                    <a:pt x="61" y="147"/>
                  </a:cubicBezTo>
                  <a:cubicBezTo>
                    <a:pt x="63" y="146"/>
                    <a:pt x="65" y="148"/>
                    <a:pt x="66" y="150"/>
                  </a:cubicBezTo>
                  <a:cubicBezTo>
                    <a:pt x="66" y="150"/>
                    <a:pt x="66" y="150"/>
                    <a:pt x="66" y="151"/>
                  </a:cubicBezTo>
                  <a:cubicBezTo>
                    <a:pt x="67" y="151"/>
                    <a:pt x="67" y="151"/>
                    <a:pt x="67" y="151"/>
                  </a:cubicBezTo>
                  <a:cubicBezTo>
                    <a:pt x="67" y="149"/>
                    <a:pt x="67" y="148"/>
                    <a:pt x="68" y="146"/>
                  </a:cubicBezTo>
                  <a:cubicBezTo>
                    <a:pt x="68" y="144"/>
                    <a:pt x="68" y="144"/>
                    <a:pt x="68" y="143"/>
                  </a:cubicBezTo>
                  <a:cubicBezTo>
                    <a:pt x="67" y="143"/>
                    <a:pt x="66" y="142"/>
                    <a:pt x="66" y="140"/>
                  </a:cubicBezTo>
                  <a:cubicBezTo>
                    <a:pt x="66" y="139"/>
                    <a:pt x="66" y="137"/>
                    <a:pt x="66" y="135"/>
                  </a:cubicBezTo>
                  <a:cubicBezTo>
                    <a:pt x="67" y="134"/>
                    <a:pt x="67" y="133"/>
                    <a:pt x="67" y="132"/>
                  </a:cubicBezTo>
                  <a:cubicBezTo>
                    <a:pt x="67" y="130"/>
                    <a:pt x="67" y="129"/>
                    <a:pt x="65" y="127"/>
                  </a:cubicBezTo>
                  <a:cubicBezTo>
                    <a:pt x="62" y="124"/>
                    <a:pt x="62" y="124"/>
                    <a:pt x="62" y="124"/>
                  </a:cubicBezTo>
                  <a:cubicBezTo>
                    <a:pt x="65" y="125"/>
                    <a:pt x="65" y="125"/>
                    <a:pt x="65" y="125"/>
                  </a:cubicBezTo>
                  <a:cubicBezTo>
                    <a:pt x="66" y="125"/>
                    <a:pt x="67" y="125"/>
                    <a:pt x="67" y="125"/>
                  </a:cubicBezTo>
                  <a:cubicBezTo>
                    <a:pt x="73" y="126"/>
                    <a:pt x="77" y="127"/>
                    <a:pt x="79" y="134"/>
                  </a:cubicBezTo>
                  <a:cubicBezTo>
                    <a:pt x="79" y="135"/>
                    <a:pt x="79" y="135"/>
                    <a:pt x="79" y="135"/>
                  </a:cubicBezTo>
                  <a:cubicBezTo>
                    <a:pt x="78" y="136"/>
                    <a:pt x="78" y="136"/>
                    <a:pt x="78" y="136"/>
                  </a:cubicBezTo>
                  <a:cubicBezTo>
                    <a:pt x="76" y="136"/>
                    <a:pt x="73" y="137"/>
                    <a:pt x="73" y="138"/>
                  </a:cubicBezTo>
                  <a:cubicBezTo>
                    <a:pt x="73" y="138"/>
                    <a:pt x="73" y="140"/>
                    <a:pt x="74" y="140"/>
                  </a:cubicBezTo>
                  <a:cubicBezTo>
                    <a:pt x="74" y="141"/>
                    <a:pt x="74" y="141"/>
                    <a:pt x="74" y="141"/>
                  </a:cubicBezTo>
                  <a:cubicBezTo>
                    <a:pt x="75" y="142"/>
                    <a:pt x="75" y="143"/>
                    <a:pt x="76" y="144"/>
                  </a:cubicBezTo>
                  <a:cubicBezTo>
                    <a:pt x="77" y="143"/>
                    <a:pt x="78" y="143"/>
                    <a:pt x="78" y="144"/>
                  </a:cubicBezTo>
                  <a:cubicBezTo>
                    <a:pt x="78" y="144"/>
                    <a:pt x="79" y="145"/>
                    <a:pt x="79" y="145"/>
                  </a:cubicBezTo>
                  <a:cubicBezTo>
                    <a:pt x="80" y="143"/>
                    <a:pt x="80" y="143"/>
                    <a:pt x="81" y="140"/>
                  </a:cubicBezTo>
                  <a:cubicBezTo>
                    <a:pt x="82" y="137"/>
                    <a:pt x="83" y="136"/>
                    <a:pt x="86" y="134"/>
                  </a:cubicBezTo>
                  <a:cubicBezTo>
                    <a:pt x="86" y="134"/>
                    <a:pt x="87" y="134"/>
                    <a:pt x="87" y="133"/>
                  </a:cubicBezTo>
                  <a:cubicBezTo>
                    <a:pt x="92" y="130"/>
                    <a:pt x="97" y="126"/>
                    <a:pt x="100" y="127"/>
                  </a:cubicBezTo>
                  <a:cubicBezTo>
                    <a:pt x="100" y="127"/>
                    <a:pt x="100" y="127"/>
                    <a:pt x="100" y="127"/>
                  </a:cubicBezTo>
                  <a:cubicBezTo>
                    <a:pt x="99" y="127"/>
                    <a:pt x="99" y="127"/>
                    <a:pt x="99" y="127"/>
                  </a:cubicBezTo>
                  <a:cubicBezTo>
                    <a:pt x="100" y="126"/>
                    <a:pt x="100" y="126"/>
                    <a:pt x="100" y="126"/>
                  </a:cubicBezTo>
                  <a:cubicBezTo>
                    <a:pt x="100" y="126"/>
                    <a:pt x="101" y="125"/>
                    <a:pt x="101" y="124"/>
                  </a:cubicBezTo>
                  <a:cubicBezTo>
                    <a:pt x="102" y="123"/>
                    <a:pt x="102" y="123"/>
                    <a:pt x="102" y="123"/>
                  </a:cubicBezTo>
                  <a:cubicBezTo>
                    <a:pt x="103" y="124"/>
                    <a:pt x="103" y="124"/>
                    <a:pt x="103" y="124"/>
                  </a:cubicBezTo>
                  <a:cubicBezTo>
                    <a:pt x="103" y="124"/>
                    <a:pt x="103" y="125"/>
                    <a:pt x="103" y="125"/>
                  </a:cubicBezTo>
                  <a:cubicBezTo>
                    <a:pt x="103" y="125"/>
                    <a:pt x="103" y="124"/>
                    <a:pt x="103" y="124"/>
                  </a:cubicBezTo>
                  <a:cubicBezTo>
                    <a:pt x="103" y="124"/>
                    <a:pt x="103" y="124"/>
                    <a:pt x="103" y="124"/>
                  </a:cubicBezTo>
                  <a:cubicBezTo>
                    <a:pt x="103" y="124"/>
                    <a:pt x="103" y="124"/>
                    <a:pt x="103" y="124"/>
                  </a:cubicBezTo>
                  <a:cubicBezTo>
                    <a:pt x="104" y="123"/>
                    <a:pt x="106" y="122"/>
                    <a:pt x="108" y="122"/>
                  </a:cubicBezTo>
                  <a:cubicBezTo>
                    <a:pt x="109" y="123"/>
                    <a:pt x="109" y="123"/>
                    <a:pt x="109" y="123"/>
                  </a:cubicBezTo>
                  <a:cubicBezTo>
                    <a:pt x="108" y="124"/>
                    <a:pt x="108" y="124"/>
                    <a:pt x="108" y="124"/>
                  </a:cubicBezTo>
                  <a:cubicBezTo>
                    <a:pt x="108" y="125"/>
                    <a:pt x="108" y="126"/>
                    <a:pt x="107" y="127"/>
                  </a:cubicBezTo>
                  <a:cubicBezTo>
                    <a:pt x="107" y="128"/>
                    <a:pt x="107" y="129"/>
                    <a:pt x="108" y="129"/>
                  </a:cubicBezTo>
                  <a:cubicBezTo>
                    <a:pt x="109" y="130"/>
                    <a:pt x="109" y="130"/>
                    <a:pt x="109" y="130"/>
                  </a:cubicBezTo>
                  <a:cubicBezTo>
                    <a:pt x="110" y="130"/>
                    <a:pt x="110" y="129"/>
                    <a:pt x="110" y="128"/>
                  </a:cubicBezTo>
                  <a:cubicBezTo>
                    <a:pt x="111" y="128"/>
                    <a:pt x="111" y="127"/>
                    <a:pt x="111" y="127"/>
                  </a:cubicBezTo>
                  <a:cubicBezTo>
                    <a:pt x="112" y="126"/>
                    <a:pt x="113" y="126"/>
                    <a:pt x="114" y="126"/>
                  </a:cubicBezTo>
                  <a:cubicBezTo>
                    <a:pt x="115" y="126"/>
                    <a:pt x="116" y="126"/>
                    <a:pt x="117" y="126"/>
                  </a:cubicBezTo>
                  <a:cubicBezTo>
                    <a:pt x="118" y="126"/>
                    <a:pt x="119" y="126"/>
                    <a:pt x="119" y="126"/>
                  </a:cubicBezTo>
                  <a:cubicBezTo>
                    <a:pt x="121" y="126"/>
                    <a:pt x="122" y="124"/>
                    <a:pt x="123" y="123"/>
                  </a:cubicBezTo>
                  <a:cubicBezTo>
                    <a:pt x="124" y="122"/>
                    <a:pt x="125" y="122"/>
                    <a:pt x="125" y="121"/>
                  </a:cubicBezTo>
                  <a:cubicBezTo>
                    <a:pt x="126" y="120"/>
                    <a:pt x="126" y="120"/>
                    <a:pt x="126" y="120"/>
                  </a:cubicBezTo>
                  <a:cubicBezTo>
                    <a:pt x="127" y="121"/>
                    <a:pt x="127" y="121"/>
                    <a:pt x="127" y="121"/>
                  </a:cubicBezTo>
                  <a:cubicBezTo>
                    <a:pt x="127" y="122"/>
                    <a:pt x="127" y="122"/>
                    <a:pt x="127" y="122"/>
                  </a:cubicBezTo>
                  <a:cubicBezTo>
                    <a:pt x="128" y="123"/>
                    <a:pt x="129" y="125"/>
                    <a:pt x="129" y="126"/>
                  </a:cubicBezTo>
                  <a:cubicBezTo>
                    <a:pt x="129" y="127"/>
                    <a:pt x="129" y="127"/>
                    <a:pt x="128" y="127"/>
                  </a:cubicBezTo>
                  <a:cubicBezTo>
                    <a:pt x="128" y="127"/>
                    <a:pt x="128" y="128"/>
                    <a:pt x="128" y="128"/>
                  </a:cubicBezTo>
                  <a:cubicBezTo>
                    <a:pt x="128" y="128"/>
                    <a:pt x="128" y="128"/>
                    <a:pt x="129" y="128"/>
                  </a:cubicBezTo>
                  <a:cubicBezTo>
                    <a:pt x="129" y="128"/>
                    <a:pt x="129" y="127"/>
                    <a:pt x="129" y="126"/>
                  </a:cubicBezTo>
                  <a:cubicBezTo>
                    <a:pt x="130" y="125"/>
                    <a:pt x="130" y="124"/>
                    <a:pt x="131" y="124"/>
                  </a:cubicBezTo>
                  <a:cubicBezTo>
                    <a:pt x="133" y="123"/>
                    <a:pt x="133" y="121"/>
                    <a:pt x="132" y="118"/>
                  </a:cubicBezTo>
                  <a:cubicBezTo>
                    <a:pt x="131" y="117"/>
                    <a:pt x="131" y="115"/>
                    <a:pt x="132" y="114"/>
                  </a:cubicBezTo>
                  <a:cubicBezTo>
                    <a:pt x="132" y="113"/>
                    <a:pt x="133" y="112"/>
                    <a:pt x="135" y="112"/>
                  </a:cubicBezTo>
                  <a:cubicBezTo>
                    <a:pt x="139" y="111"/>
                    <a:pt x="147" y="115"/>
                    <a:pt x="150" y="118"/>
                  </a:cubicBezTo>
                  <a:cubicBezTo>
                    <a:pt x="156" y="121"/>
                    <a:pt x="159" y="124"/>
                    <a:pt x="163" y="129"/>
                  </a:cubicBezTo>
                  <a:cubicBezTo>
                    <a:pt x="165" y="124"/>
                    <a:pt x="165" y="124"/>
                    <a:pt x="165" y="124"/>
                  </a:cubicBezTo>
                  <a:cubicBezTo>
                    <a:pt x="165" y="124"/>
                    <a:pt x="165" y="124"/>
                    <a:pt x="165" y="124"/>
                  </a:cubicBezTo>
                  <a:cubicBezTo>
                    <a:pt x="165" y="124"/>
                    <a:pt x="165" y="124"/>
                    <a:pt x="165" y="124"/>
                  </a:cubicBezTo>
                  <a:cubicBezTo>
                    <a:pt x="164" y="124"/>
                    <a:pt x="163" y="124"/>
                    <a:pt x="163" y="123"/>
                  </a:cubicBezTo>
                  <a:cubicBezTo>
                    <a:pt x="162" y="121"/>
                    <a:pt x="162" y="120"/>
                    <a:pt x="162" y="119"/>
                  </a:cubicBezTo>
                  <a:cubicBezTo>
                    <a:pt x="161" y="118"/>
                    <a:pt x="161" y="117"/>
                    <a:pt x="159" y="117"/>
                  </a:cubicBezTo>
                  <a:cubicBezTo>
                    <a:pt x="158" y="116"/>
                    <a:pt x="157" y="116"/>
                    <a:pt x="156" y="115"/>
                  </a:cubicBezTo>
                  <a:cubicBezTo>
                    <a:pt x="156" y="114"/>
                    <a:pt x="156" y="112"/>
                    <a:pt x="157" y="111"/>
                  </a:cubicBezTo>
                  <a:cubicBezTo>
                    <a:pt x="157" y="110"/>
                    <a:pt x="158" y="109"/>
                    <a:pt x="158" y="108"/>
                  </a:cubicBezTo>
                  <a:cubicBezTo>
                    <a:pt x="157" y="107"/>
                    <a:pt x="158" y="106"/>
                    <a:pt x="158" y="105"/>
                  </a:cubicBezTo>
                  <a:cubicBezTo>
                    <a:pt x="158" y="104"/>
                    <a:pt x="158" y="103"/>
                    <a:pt x="158" y="103"/>
                  </a:cubicBezTo>
                  <a:cubicBezTo>
                    <a:pt x="158" y="103"/>
                    <a:pt x="158" y="103"/>
                    <a:pt x="156" y="103"/>
                  </a:cubicBezTo>
                  <a:cubicBezTo>
                    <a:pt x="154" y="102"/>
                    <a:pt x="154" y="102"/>
                    <a:pt x="154" y="102"/>
                  </a:cubicBezTo>
                  <a:cubicBezTo>
                    <a:pt x="155" y="101"/>
                    <a:pt x="155" y="101"/>
                    <a:pt x="155" y="101"/>
                  </a:cubicBezTo>
                  <a:cubicBezTo>
                    <a:pt x="156" y="101"/>
                    <a:pt x="156" y="100"/>
                    <a:pt x="156" y="100"/>
                  </a:cubicBezTo>
                  <a:cubicBezTo>
                    <a:pt x="156" y="100"/>
                    <a:pt x="156" y="100"/>
                    <a:pt x="156" y="100"/>
                  </a:cubicBezTo>
                  <a:cubicBezTo>
                    <a:pt x="155" y="100"/>
                    <a:pt x="155" y="100"/>
                    <a:pt x="155" y="100"/>
                  </a:cubicBezTo>
                  <a:cubicBezTo>
                    <a:pt x="155" y="99"/>
                    <a:pt x="155" y="99"/>
                    <a:pt x="155" y="99"/>
                  </a:cubicBezTo>
                  <a:cubicBezTo>
                    <a:pt x="155" y="96"/>
                    <a:pt x="158" y="94"/>
                    <a:pt x="159" y="92"/>
                  </a:cubicBezTo>
                  <a:cubicBezTo>
                    <a:pt x="161" y="91"/>
                    <a:pt x="162" y="89"/>
                    <a:pt x="163" y="87"/>
                  </a:cubicBezTo>
                  <a:cubicBezTo>
                    <a:pt x="163" y="87"/>
                    <a:pt x="163" y="87"/>
                    <a:pt x="163" y="86"/>
                  </a:cubicBezTo>
                  <a:cubicBezTo>
                    <a:pt x="164" y="79"/>
                    <a:pt x="165" y="74"/>
                    <a:pt x="168" y="74"/>
                  </a:cubicBezTo>
                  <a:cubicBezTo>
                    <a:pt x="168" y="74"/>
                    <a:pt x="168" y="74"/>
                    <a:pt x="168" y="74"/>
                  </a:cubicBezTo>
                  <a:cubicBezTo>
                    <a:pt x="171" y="75"/>
                    <a:pt x="175" y="75"/>
                    <a:pt x="178" y="76"/>
                  </a:cubicBezTo>
                  <a:cubicBezTo>
                    <a:pt x="181" y="77"/>
                    <a:pt x="181" y="78"/>
                    <a:pt x="181" y="80"/>
                  </a:cubicBezTo>
                  <a:cubicBezTo>
                    <a:pt x="181" y="80"/>
                    <a:pt x="181" y="81"/>
                    <a:pt x="181" y="81"/>
                  </a:cubicBezTo>
                  <a:cubicBezTo>
                    <a:pt x="181" y="83"/>
                    <a:pt x="180" y="85"/>
                    <a:pt x="179" y="88"/>
                  </a:cubicBezTo>
                  <a:cubicBezTo>
                    <a:pt x="178" y="90"/>
                    <a:pt x="177" y="92"/>
                    <a:pt x="178" y="93"/>
                  </a:cubicBezTo>
                  <a:cubicBezTo>
                    <a:pt x="180" y="96"/>
                    <a:pt x="184" y="103"/>
                    <a:pt x="180" y="108"/>
                  </a:cubicBezTo>
                  <a:cubicBezTo>
                    <a:pt x="180" y="108"/>
                    <a:pt x="180" y="109"/>
                    <a:pt x="180" y="110"/>
                  </a:cubicBezTo>
                  <a:cubicBezTo>
                    <a:pt x="181" y="111"/>
                    <a:pt x="181" y="112"/>
                    <a:pt x="181" y="113"/>
                  </a:cubicBezTo>
                  <a:cubicBezTo>
                    <a:pt x="180" y="122"/>
                    <a:pt x="180" y="122"/>
                    <a:pt x="180" y="122"/>
                  </a:cubicBezTo>
                  <a:cubicBezTo>
                    <a:pt x="180" y="122"/>
                    <a:pt x="181" y="123"/>
                    <a:pt x="182" y="124"/>
                  </a:cubicBezTo>
                  <a:cubicBezTo>
                    <a:pt x="183" y="125"/>
                    <a:pt x="184" y="126"/>
                    <a:pt x="184" y="127"/>
                  </a:cubicBezTo>
                  <a:cubicBezTo>
                    <a:pt x="184" y="129"/>
                    <a:pt x="184" y="130"/>
                    <a:pt x="183" y="131"/>
                  </a:cubicBezTo>
                  <a:cubicBezTo>
                    <a:pt x="183" y="131"/>
                    <a:pt x="183" y="132"/>
                    <a:pt x="183" y="133"/>
                  </a:cubicBezTo>
                  <a:cubicBezTo>
                    <a:pt x="183" y="135"/>
                    <a:pt x="181" y="141"/>
                    <a:pt x="177" y="142"/>
                  </a:cubicBezTo>
                  <a:cubicBezTo>
                    <a:pt x="178" y="142"/>
                    <a:pt x="178" y="143"/>
                    <a:pt x="178" y="143"/>
                  </a:cubicBezTo>
                  <a:cubicBezTo>
                    <a:pt x="179" y="144"/>
                    <a:pt x="179" y="144"/>
                    <a:pt x="179" y="144"/>
                  </a:cubicBezTo>
                  <a:cubicBezTo>
                    <a:pt x="178" y="144"/>
                    <a:pt x="178" y="144"/>
                    <a:pt x="178" y="144"/>
                  </a:cubicBezTo>
                  <a:cubicBezTo>
                    <a:pt x="177" y="145"/>
                    <a:pt x="176" y="145"/>
                    <a:pt x="176" y="145"/>
                  </a:cubicBezTo>
                  <a:cubicBezTo>
                    <a:pt x="174" y="146"/>
                    <a:pt x="172" y="147"/>
                    <a:pt x="170" y="147"/>
                  </a:cubicBezTo>
                  <a:cubicBezTo>
                    <a:pt x="171" y="147"/>
                    <a:pt x="171" y="147"/>
                    <a:pt x="171" y="147"/>
                  </a:cubicBezTo>
                  <a:cubicBezTo>
                    <a:pt x="171" y="148"/>
                    <a:pt x="171" y="148"/>
                    <a:pt x="171" y="149"/>
                  </a:cubicBezTo>
                  <a:cubicBezTo>
                    <a:pt x="171" y="149"/>
                    <a:pt x="172" y="149"/>
                    <a:pt x="172" y="149"/>
                  </a:cubicBezTo>
                  <a:cubicBezTo>
                    <a:pt x="174" y="149"/>
                    <a:pt x="176" y="150"/>
                    <a:pt x="177" y="150"/>
                  </a:cubicBezTo>
                  <a:cubicBezTo>
                    <a:pt x="177" y="150"/>
                    <a:pt x="177" y="150"/>
                    <a:pt x="177" y="150"/>
                  </a:cubicBezTo>
                  <a:cubicBezTo>
                    <a:pt x="177" y="150"/>
                    <a:pt x="177" y="149"/>
                    <a:pt x="177" y="149"/>
                  </a:cubicBezTo>
                  <a:cubicBezTo>
                    <a:pt x="178" y="148"/>
                    <a:pt x="178" y="147"/>
                    <a:pt x="179" y="146"/>
                  </a:cubicBezTo>
                  <a:cubicBezTo>
                    <a:pt x="179" y="146"/>
                    <a:pt x="179" y="146"/>
                    <a:pt x="179" y="146"/>
                  </a:cubicBezTo>
                  <a:cubicBezTo>
                    <a:pt x="182" y="144"/>
                    <a:pt x="182" y="144"/>
                    <a:pt x="183" y="141"/>
                  </a:cubicBezTo>
                  <a:cubicBezTo>
                    <a:pt x="184" y="139"/>
                    <a:pt x="185" y="138"/>
                    <a:pt x="185" y="137"/>
                  </a:cubicBezTo>
                  <a:cubicBezTo>
                    <a:pt x="187" y="135"/>
                    <a:pt x="187" y="134"/>
                    <a:pt x="186" y="131"/>
                  </a:cubicBezTo>
                  <a:cubicBezTo>
                    <a:pt x="185" y="129"/>
                    <a:pt x="185" y="127"/>
                    <a:pt x="186" y="126"/>
                  </a:cubicBezTo>
                  <a:cubicBezTo>
                    <a:pt x="187" y="124"/>
                    <a:pt x="190" y="123"/>
                    <a:pt x="193" y="122"/>
                  </a:cubicBezTo>
                  <a:cubicBezTo>
                    <a:pt x="194" y="122"/>
                    <a:pt x="194" y="122"/>
                    <a:pt x="195" y="122"/>
                  </a:cubicBezTo>
                  <a:cubicBezTo>
                    <a:pt x="196" y="121"/>
                    <a:pt x="196" y="121"/>
                    <a:pt x="196" y="121"/>
                  </a:cubicBezTo>
                  <a:cubicBezTo>
                    <a:pt x="195" y="121"/>
                    <a:pt x="194" y="120"/>
                    <a:pt x="193" y="121"/>
                  </a:cubicBezTo>
                  <a:cubicBezTo>
                    <a:pt x="190" y="122"/>
                    <a:pt x="189" y="122"/>
                    <a:pt x="185" y="121"/>
                  </a:cubicBezTo>
                  <a:cubicBezTo>
                    <a:pt x="183" y="121"/>
                    <a:pt x="183" y="119"/>
                    <a:pt x="184" y="118"/>
                  </a:cubicBezTo>
                  <a:cubicBezTo>
                    <a:pt x="184" y="117"/>
                    <a:pt x="184" y="116"/>
                    <a:pt x="183" y="116"/>
                  </a:cubicBezTo>
                  <a:cubicBezTo>
                    <a:pt x="183" y="113"/>
                    <a:pt x="184" y="111"/>
                    <a:pt x="185" y="108"/>
                  </a:cubicBezTo>
                  <a:cubicBezTo>
                    <a:pt x="185" y="106"/>
                    <a:pt x="186" y="104"/>
                    <a:pt x="185" y="103"/>
                  </a:cubicBezTo>
                  <a:cubicBezTo>
                    <a:pt x="185" y="102"/>
                    <a:pt x="184" y="101"/>
                    <a:pt x="184" y="101"/>
                  </a:cubicBezTo>
                  <a:cubicBezTo>
                    <a:pt x="182" y="97"/>
                    <a:pt x="179" y="92"/>
                    <a:pt x="182" y="88"/>
                  </a:cubicBezTo>
                  <a:cubicBezTo>
                    <a:pt x="183" y="87"/>
                    <a:pt x="185" y="86"/>
                    <a:pt x="186" y="84"/>
                  </a:cubicBezTo>
                  <a:cubicBezTo>
                    <a:pt x="187" y="84"/>
                    <a:pt x="188" y="83"/>
                    <a:pt x="188" y="83"/>
                  </a:cubicBezTo>
                  <a:cubicBezTo>
                    <a:pt x="188" y="82"/>
                    <a:pt x="188" y="80"/>
                    <a:pt x="188" y="79"/>
                  </a:cubicBezTo>
                  <a:cubicBezTo>
                    <a:pt x="187" y="78"/>
                    <a:pt x="187" y="78"/>
                    <a:pt x="187" y="77"/>
                  </a:cubicBezTo>
                  <a:cubicBezTo>
                    <a:pt x="187" y="76"/>
                    <a:pt x="187" y="76"/>
                    <a:pt x="188" y="75"/>
                  </a:cubicBezTo>
                  <a:cubicBezTo>
                    <a:pt x="188" y="75"/>
                    <a:pt x="188" y="75"/>
                    <a:pt x="188" y="75"/>
                  </a:cubicBezTo>
                  <a:cubicBezTo>
                    <a:pt x="189" y="75"/>
                    <a:pt x="189" y="75"/>
                    <a:pt x="189" y="75"/>
                  </a:cubicBezTo>
                  <a:cubicBezTo>
                    <a:pt x="190" y="75"/>
                    <a:pt x="192" y="78"/>
                    <a:pt x="192" y="78"/>
                  </a:cubicBezTo>
                  <a:cubicBezTo>
                    <a:pt x="192" y="79"/>
                    <a:pt x="192" y="80"/>
                    <a:pt x="192" y="81"/>
                  </a:cubicBezTo>
                  <a:cubicBezTo>
                    <a:pt x="192" y="81"/>
                    <a:pt x="192" y="82"/>
                    <a:pt x="192" y="83"/>
                  </a:cubicBezTo>
                  <a:cubicBezTo>
                    <a:pt x="193" y="84"/>
                    <a:pt x="192" y="85"/>
                    <a:pt x="192" y="86"/>
                  </a:cubicBezTo>
                  <a:cubicBezTo>
                    <a:pt x="191" y="87"/>
                    <a:pt x="191" y="87"/>
                    <a:pt x="191" y="88"/>
                  </a:cubicBezTo>
                  <a:cubicBezTo>
                    <a:pt x="191" y="89"/>
                    <a:pt x="191" y="89"/>
                    <a:pt x="192" y="89"/>
                  </a:cubicBezTo>
                  <a:cubicBezTo>
                    <a:pt x="192" y="91"/>
                    <a:pt x="193" y="92"/>
                    <a:pt x="192" y="94"/>
                  </a:cubicBezTo>
                  <a:cubicBezTo>
                    <a:pt x="192" y="94"/>
                    <a:pt x="192" y="94"/>
                    <a:pt x="191" y="94"/>
                  </a:cubicBezTo>
                  <a:cubicBezTo>
                    <a:pt x="193" y="96"/>
                    <a:pt x="197" y="97"/>
                    <a:pt x="199" y="98"/>
                  </a:cubicBezTo>
                  <a:cubicBezTo>
                    <a:pt x="200" y="98"/>
                    <a:pt x="200" y="98"/>
                    <a:pt x="201" y="98"/>
                  </a:cubicBezTo>
                  <a:cubicBezTo>
                    <a:pt x="200" y="96"/>
                    <a:pt x="200" y="96"/>
                    <a:pt x="200" y="96"/>
                  </a:cubicBezTo>
                  <a:cubicBezTo>
                    <a:pt x="200" y="96"/>
                    <a:pt x="199" y="96"/>
                    <a:pt x="199" y="96"/>
                  </a:cubicBezTo>
                  <a:cubicBezTo>
                    <a:pt x="196" y="96"/>
                    <a:pt x="193" y="93"/>
                    <a:pt x="192" y="90"/>
                  </a:cubicBezTo>
                  <a:cubicBezTo>
                    <a:pt x="192" y="88"/>
                    <a:pt x="193" y="87"/>
                    <a:pt x="193" y="87"/>
                  </a:cubicBezTo>
                  <a:cubicBezTo>
                    <a:pt x="194" y="87"/>
                    <a:pt x="194" y="87"/>
                    <a:pt x="194" y="87"/>
                  </a:cubicBezTo>
                  <a:cubicBezTo>
                    <a:pt x="196" y="87"/>
                    <a:pt x="196" y="88"/>
                    <a:pt x="196" y="89"/>
                  </a:cubicBezTo>
                  <a:cubicBezTo>
                    <a:pt x="197" y="89"/>
                    <a:pt x="197" y="89"/>
                    <a:pt x="197" y="90"/>
                  </a:cubicBezTo>
                  <a:cubicBezTo>
                    <a:pt x="198" y="89"/>
                    <a:pt x="199" y="88"/>
                    <a:pt x="199" y="88"/>
                  </a:cubicBezTo>
                  <a:cubicBezTo>
                    <a:pt x="198" y="87"/>
                    <a:pt x="198" y="87"/>
                    <a:pt x="198" y="86"/>
                  </a:cubicBezTo>
                  <a:cubicBezTo>
                    <a:pt x="198" y="85"/>
                    <a:pt x="199" y="84"/>
                    <a:pt x="201" y="83"/>
                  </a:cubicBezTo>
                  <a:cubicBezTo>
                    <a:pt x="201" y="83"/>
                    <a:pt x="202" y="83"/>
                    <a:pt x="202" y="82"/>
                  </a:cubicBezTo>
                  <a:cubicBezTo>
                    <a:pt x="205" y="82"/>
                    <a:pt x="206" y="81"/>
                    <a:pt x="209" y="83"/>
                  </a:cubicBezTo>
                  <a:cubicBezTo>
                    <a:pt x="212" y="85"/>
                    <a:pt x="213" y="86"/>
                    <a:pt x="215" y="89"/>
                  </a:cubicBezTo>
                  <a:cubicBezTo>
                    <a:pt x="216" y="90"/>
                    <a:pt x="219" y="90"/>
                    <a:pt x="220" y="90"/>
                  </a:cubicBezTo>
                  <a:cubicBezTo>
                    <a:pt x="221" y="90"/>
                    <a:pt x="221" y="90"/>
                    <a:pt x="222" y="90"/>
                  </a:cubicBezTo>
                  <a:cubicBezTo>
                    <a:pt x="222" y="90"/>
                    <a:pt x="221" y="89"/>
                    <a:pt x="221" y="89"/>
                  </a:cubicBezTo>
                  <a:cubicBezTo>
                    <a:pt x="220" y="88"/>
                    <a:pt x="220" y="88"/>
                    <a:pt x="220" y="88"/>
                  </a:cubicBezTo>
                  <a:cubicBezTo>
                    <a:pt x="218" y="87"/>
                    <a:pt x="218" y="87"/>
                    <a:pt x="217" y="85"/>
                  </a:cubicBezTo>
                  <a:cubicBezTo>
                    <a:pt x="217" y="84"/>
                    <a:pt x="216" y="84"/>
                    <a:pt x="215" y="83"/>
                  </a:cubicBezTo>
                  <a:cubicBezTo>
                    <a:pt x="214" y="83"/>
                    <a:pt x="212" y="83"/>
                    <a:pt x="212" y="82"/>
                  </a:cubicBezTo>
                  <a:cubicBezTo>
                    <a:pt x="211" y="80"/>
                    <a:pt x="211" y="78"/>
                    <a:pt x="212" y="77"/>
                  </a:cubicBezTo>
                  <a:cubicBezTo>
                    <a:pt x="212" y="76"/>
                    <a:pt x="212" y="76"/>
                    <a:pt x="212" y="75"/>
                  </a:cubicBezTo>
                  <a:cubicBezTo>
                    <a:pt x="212" y="75"/>
                    <a:pt x="211" y="74"/>
                    <a:pt x="211" y="74"/>
                  </a:cubicBezTo>
                  <a:cubicBezTo>
                    <a:pt x="210" y="73"/>
                    <a:pt x="209" y="72"/>
                    <a:pt x="210" y="70"/>
                  </a:cubicBezTo>
                  <a:cubicBezTo>
                    <a:pt x="208" y="70"/>
                    <a:pt x="208" y="70"/>
                    <a:pt x="208" y="70"/>
                  </a:cubicBezTo>
                  <a:cubicBezTo>
                    <a:pt x="210" y="69"/>
                    <a:pt x="210" y="69"/>
                    <a:pt x="210" y="69"/>
                  </a:cubicBezTo>
                  <a:cubicBezTo>
                    <a:pt x="211" y="68"/>
                    <a:pt x="211" y="68"/>
                    <a:pt x="211" y="68"/>
                  </a:cubicBezTo>
                  <a:cubicBezTo>
                    <a:pt x="211" y="68"/>
                    <a:pt x="211" y="67"/>
                    <a:pt x="210" y="67"/>
                  </a:cubicBezTo>
                  <a:cubicBezTo>
                    <a:pt x="209" y="66"/>
                    <a:pt x="209" y="66"/>
                    <a:pt x="209" y="66"/>
                  </a:cubicBezTo>
                  <a:cubicBezTo>
                    <a:pt x="211" y="65"/>
                    <a:pt x="211" y="65"/>
                    <a:pt x="211" y="65"/>
                  </a:cubicBezTo>
                  <a:cubicBezTo>
                    <a:pt x="214" y="64"/>
                    <a:pt x="218" y="63"/>
                    <a:pt x="221" y="63"/>
                  </a:cubicBezTo>
                  <a:cubicBezTo>
                    <a:pt x="223" y="63"/>
                    <a:pt x="224" y="63"/>
                    <a:pt x="225" y="62"/>
                  </a:cubicBezTo>
                  <a:cubicBezTo>
                    <a:pt x="228" y="62"/>
                    <a:pt x="228" y="62"/>
                    <a:pt x="228" y="62"/>
                  </a:cubicBezTo>
                  <a:cubicBezTo>
                    <a:pt x="230" y="62"/>
                    <a:pt x="232" y="61"/>
                    <a:pt x="234" y="61"/>
                  </a:cubicBezTo>
                  <a:cubicBezTo>
                    <a:pt x="234" y="61"/>
                    <a:pt x="234" y="61"/>
                    <a:pt x="234" y="61"/>
                  </a:cubicBezTo>
                  <a:cubicBezTo>
                    <a:pt x="234" y="61"/>
                    <a:pt x="234" y="61"/>
                    <a:pt x="234" y="60"/>
                  </a:cubicBezTo>
                  <a:cubicBezTo>
                    <a:pt x="234" y="60"/>
                    <a:pt x="234" y="59"/>
                    <a:pt x="235" y="59"/>
                  </a:cubicBezTo>
                  <a:cubicBezTo>
                    <a:pt x="235" y="57"/>
                    <a:pt x="233" y="56"/>
                    <a:pt x="231" y="56"/>
                  </a:cubicBezTo>
                  <a:cubicBezTo>
                    <a:pt x="230" y="55"/>
                    <a:pt x="230" y="55"/>
                    <a:pt x="230" y="55"/>
                  </a:cubicBezTo>
                  <a:cubicBezTo>
                    <a:pt x="231" y="54"/>
                    <a:pt x="231" y="54"/>
                    <a:pt x="231" y="54"/>
                  </a:cubicBezTo>
                  <a:cubicBezTo>
                    <a:pt x="232" y="53"/>
                    <a:pt x="232" y="53"/>
                    <a:pt x="233" y="52"/>
                  </a:cubicBezTo>
                  <a:cubicBezTo>
                    <a:pt x="232" y="52"/>
                    <a:pt x="231" y="51"/>
                    <a:pt x="230" y="50"/>
                  </a:cubicBezTo>
                  <a:cubicBezTo>
                    <a:pt x="230" y="49"/>
                    <a:pt x="230" y="48"/>
                    <a:pt x="231" y="47"/>
                  </a:cubicBezTo>
                  <a:cubicBezTo>
                    <a:pt x="232" y="46"/>
                    <a:pt x="232" y="46"/>
                    <a:pt x="232" y="46"/>
                  </a:cubicBezTo>
                  <a:cubicBezTo>
                    <a:pt x="235" y="49"/>
                    <a:pt x="235" y="49"/>
                    <a:pt x="235" y="49"/>
                  </a:cubicBezTo>
                  <a:cubicBezTo>
                    <a:pt x="235" y="47"/>
                    <a:pt x="235" y="46"/>
                    <a:pt x="237" y="45"/>
                  </a:cubicBezTo>
                  <a:cubicBezTo>
                    <a:pt x="236" y="45"/>
                    <a:pt x="236" y="45"/>
                    <a:pt x="236" y="45"/>
                  </a:cubicBezTo>
                  <a:cubicBezTo>
                    <a:pt x="229" y="43"/>
                    <a:pt x="229" y="43"/>
                    <a:pt x="229" y="43"/>
                  </a:cubicBezTo>
                  <a:cubicBezTo>
                    <a:pt x="236" y="43"/>
                    <a:pt x="236" y="43"/>
                    <a:pt x="236" y="43"/>
                  </a:cubicBezTo>
                  <a:cubicBezTo>
                    <a:pt x="236" y="43"/>
                    <a:pt x="237" y="43"/>
                    <a:pt x="237" y="43"/>
                  </a:cubicBezTo>
                  <a:cubicBezTo>
                    <a:pt x="238" y="43"/>
                    <a:pt x="238" y="43"/>
                    <a:pt x="238" y="43"/>
                  </a:cubicBezTo>
                  <a:cubicBezTo>
                    <a:pt x="239" y="43"/>
                    <a:pt x="240" y="43"/>
                    <a:pt x="241" y="41"/>
                  </a:cubicBezTo>
                  <a:cubicBezTo>
                    <a:pt x="241" y="41"/>
                    <a:pt x="241" y="40"/>
                    <a:pt x="242" y="40"/>
                  </a:cubicBezTo>
                  <a:cubicBezTo>
                    <a:pt x="243" y="39"/>
                    <a:pt x="244" y="37"/>
                    <a:pt x="246" y="36"/>
                  </a:cubicBezTo>
                  <a:cubicBezTo>
                    <a:pt x="247" y="36"/>
                    <a:pt x="248" y="36"/>
                    <a:pt x="249" y="36"/>
                  </a:cubicBezTo>
                  <a:cubicBezTo>
                    <a:pt x="252" y="35"/>
                    <a:pt x="258" y="33"/>
                    <a:pt x="260" y="31"/>
                  </a:cubicBezTo>
                  <a:cubicBezTo>
                    <a:pt x="260" y="31"/>
                    <a:pt x="260" y="31"/>
                    <a:pt x="260" y="31"/>
                  </a:cubicBezTo>
                  <a:cubicBezTo>
                    <a:pt x="258" y="32"/>
                    <a:pt x="258" y="32"/>
                    <a:pt x="258" y="32"/>
                  </a:cubicBezTo>
                  <a:cubicBezTo>
                    <a:pt x="258" y="31"/>
                    <a:pt x="258" y="31"/>
                    <a:pt x="258" y="31"/>
                  </a:cubicBezTo>
                  <a:cubicBezTo>
                    <a:pt x="258" y="30"/>
                    <a:pt x="258" y="29"/>
                    <a:pt x="259" y="29"/>
                  </a:cubicBezTo>
                  <a:cubicBezTo>
                    <a:pt x="260" y="27"/>
                    <a:pt x="264" y="27"/>
                    <a:pt x="266" y="27"/>
                  </a:cubicBezTo>
                  <a:cubicBezTo>
                    <a:pt x="267" y="27"/>
                    <a:pt x="268" y="27"/>
                    <a:pt x="268" y="27"/>
                  </a:cubicBezTo>
                  <a:cubicBezTo>
                    <a:pt x="269" y="27"/>
                    <a:pt x="269" y="27"/>
                    <a:pt x="270" y="27"/>
                  </a:cubicBezTo>
                  <a:cubicBezTo>
                    <a:pt x="270" y="27"/>
                    <a:pt x="271" y="27"/>
                    <a:pt x="272" y="27"/>
                  </a:cubicBezTo>
                  <a:cubicBezTo>
                    <a:pt x="272" y="28"/>
                    <a:pt x="272" y="28"/>
                    <a:pt x="272" y="29"/>
                  </a:cubicBezTo>
                  <a:cubicBezTo>
                    <a:pt x="273" y="29"/>
                    <a:pt x="274" y="29"/>
                    <a:pt x="274" y="29"/>
                  </a:cubicBezTo>
                  <a:cubicBezTo>
                    <a:pt x="274" y="30"/>
                    <a:pt x="275" y="30"/>
                    <a:pt x="275" y="30"/>
                  </a:cubicBezTo>
                  <a:cubicBezTo>
                    <a:pt x="275" y="30"/>
                    <a:pt x="276" y="30"/>
                    <a:pt x="276" y="30"/>
                  </a:cubicBezTo>
                  <a:cubicBezTo>
                    <a:pt x="277" y="30"/>
                    <a:pt x="277" y="30"/>
                    <a:pt x="277" y="30"/>
                  </a:cubicBezTo>
                  <a:cubicBezTo>
                    <a:pt x="277" y="29"/>
                    <a:pt x="278" y="27"/>
                    <a:pt x="279" y="26"/>
                  </a:cubicBezTo>
                  <a:cubicBezTo>
                    <a:pt x="282" y="24"/>
                    <a:pt x="283" y="25"/>
                    <a:pt x="285" y="27"/>
                  </a:cubicBezTo>
                  <a:cubicBezTo>
                    <a:pt x="285" y="27"/>
                    <a:pt x="285" y="27"/>
                    <a:pt x="285" y="27"/>
                  </a:cubicBezTo>
                  <a:cubicBezTo>
                    <a:pt x="285" y="26"/>
                    <a:pt x="285" y="25"/>
                    <a:pt x="283" y="24"/>
                  </a:cubicBezTo>
                  <a:cubicBezTo>
                    <a:pt x="283" y="23"/>
                    <a:pt x="282" y="23"/>
                    <a:pt x="282" y="23"/>
                  </a:cubicBezTo>
                  <a:cubicBezTo>
                    <a:pt x="281" y="21"/>
                    <a:pt x="281" y="21"/>
                    <a:pt x="281" y="21"/>
                  </a:cubicBezTo>
                  <a:cubicBezTo>
                    <a:pt x="283" y="21"/>
                    <a:pt x="283" y="21"/>
                    <a:pt x="283" y="21"/>
                  </a:cubicBezTo>
                  <a:cubicBezTo>
                    <a:pt x="283" y="21"/>
                    <a:pt x="284" y="21"/>
                    <a:pt x="285" y="21"/>
                  </a:cubicBezTo>
                  <a:cubicBezTo>
                    <a:pt x="287" y="21"/>
                    <a:pt x="290" y="21"/>
                    <a:pt x="291" y="20"/>
                  </a:cubicBezTo>
                  <a:cubicBezTo>
                    <a:pt x="291" y="19"/>
                    <a:pt x="291" y="19"/>
                    <a:pt x="291" y="19"/>
                  </a:cubicBezTo>
                  <a:cubicBezTo>
                    <a:pt x="290" y="17"/>
                    <a:pt x="290" y="17"/>
                    <a:pt x="290" y="17"/>
                  </a:cubicBezTo>
                  <a:cubicBezTo>
                    <a:pt x="291" y="17"/>
                    <a:pt x="291" y="17"/>
                    <a:pt x="291" y="17"/>
                  </a:cubicBezTo>
                  <a:cubicBezTo>
                    <a:pt x="290" y="16"/>
                    <a:pt x="290" y="15"/>
                    <a:pt x="291" y="13"/>
                  </a:cubicBezTo>
                  <a:cubicBezTo>
                    <a:pt x="292" y="8"/>
                    <a:pt x="298" y="1"/>
                    <a:pt x="302" y="0"/>
                  </a:cubicBezTo>
                  <a:cubicBezTo>
                    <a:pt x="302" y="0"/>
                    <a:pt x="303" y="0"/>
                    <a:pt x="304" y="0"/>
                  </a:cubicBezTo>
                  <a:cubicBezTo>
                    <a:pt x="307" y="0"/>
                    <a:pt x="311" y="3"/>
                    <a:pt x="312" y="6"/>
                  </a:cubicBezTo>
                  <a:cubicBezTo>
                    <a:pt x="312" y="7"/>
                    <a:pt x="312" y="8"/>
                    <a:pt x="311" y="8"/>
                  </a:cubicBezTo>
                  <a:cubicBezTo>
                    <a:pt x="311" y="8"/>
                    <a:pt x="311" y="8"/>
                    <a:pt x="311" y="8"/>
                  </a:cubicBezTo>
                  <a:cubicBezTo>
                    <a:pt x="311" y="11"/>
                    <a:pt x="311" y="11"/>
                    <a:pt x="311" y="11"/>
                  </a:cubicBezTo>
                  <a:cubicBezTo>
                    <a:pt x="311" y="11"/>
                    <a:pt x="311" y="12"/>
                    <a:pt x="311" y="12"/>
                  </a:cubicBezTo>
                  <a:cubicBezTo>
                    <a:pt x="311" y="12"/>
                    <a:pt x="312" y="12"/>
                    <a:pt x="313" y="12"/>
                  </a:cubicBezTo>
                  <a:cubicBezTo>
                    <a:pt x="314" y="12"/>
                    <a:pt x="317" y="12"/>
                    <a:pt x="317" y="14"/>
                  </a:cubicBezTo>
                  <a:cubicBezTo>
                    <a:pt x="318" y="17"/>
                    <a:pt x="315" y="19"/>
                    <a:pt x="314" y="21"/>
                  </a:cubicBezTo>
                  <a:cubicBezTo>
                    <a:pt x="316" y="21"/>
                    <a:pt x="316" y="20"/>
                    <a:pt x="318" y="18"/>
                  </a:cubicBezTo>
                  <a:cubicBezTo>
                    <a:pt x="318" y="17"/>
                    <a:pt x="318" y="17"/>
                    <a:pt x="318" y="17"/>
                  </a:cubicBezTo>
                  <a:cubicBezTo>
                    <a:pt x="319" y="16"/>
                    <a:pt x="320" y="16"/>
                    <a:pt x="321" y="16"/>
                  </a:cubicBezTo>
                  <a:cubicBezTo>
                    <a:pt x="323" y="16"/>
                    <a:pt x="325" y="16"/>
                    <a:pt x="327" y="16"/>
                  </a:cubicBezTo>
                  <a:cubicBezTo>
                    <a:pt x="328" y="17"/>
                    <a:pt x="328" y="17"/>
                    <a:pt x="329" y="17"/>
                  </a:cubicBezTo>
                  <a:cubicBezTo>
                    <a:pt x="332" y="17"/>
                    <a:pt x="333" y="18"/>
                    <a:pt x="334" y="20"/>
                  </a:cubicBezTo>
                  <a:cubicBezTo>
                    <a:pt x="335" y="21"/>
                    <a:pt x="335" y="21"/>
                    <a:pt x="336" y="21"/>
                  </a:cubicBezTo>
                  <a:cubicBezTo>
                    <a:pt x="337" y="23"/>
                    <a:pt x="337" y="24"/>
                    <a:pt x="337" y="25"/>
                  </a:cubicBezTo>
                  <a:cubicBezTo>
                    <a:pt x="337" y="26"/>
                    <a:pt x="337" y="26"/>
                    <a:pt x="338" y="26"/>
                  </a:cubicBezTo>
                  <a:cubicBezTo>
                    <a:pt x="338" y="26"/>
                    <a:pt x="338" y="26"/>
                    <a:pt x="338" y="26"/>
                  </a:cubicBezTo>
                  <a:cubicBezTo>
                    <a:pt x="339" y="22"/>
                    <a:pt x="339" y="22"/>
                    <a:pt x="339" y="22"/>
                  </a:cubicBezTo>
                  <a:cubicBezTo>
                    <a:pt x="340" y="26"/>
                    <a:pt x="340" y="26"/>
                    <a:pt x="340" y="26"/>
                  </a:cubicBezTo>
                  <a:cubicBezTo>
                    <a:pt x="340" y="27"/>
                    <a:pt x="341" y="28"/>
                    <a:pt x="341" y="29"/>
                  </a:cubicBezTo>
                  <a:cubicBezTo>
                    <a:pt x="342" y="31"/>
                    <a:pt x="343" y="33"/>
                    <a:pt x="341" y="36"/>
                  </a:cubicBezTo>
                  <a:cubicBezTo>
                    <a:pt x="341" y="36"/>
                    <a:pt x="341" y="36"/>
                    <a:pt x="341" y="36"/>
                  </a:cubicBezTo>
                  <a:cubicBezTo>
                    <a:pt x="343" y="37"/>
                    <a:pt x="343" y="37"/>
                    <a:pt x="343" y="37"/>
                  </a:cubicBezTo>
                  <a:cubicBezTo>
                    <a:pt x="342" y="38"/>
                    <a:pt x="342" y="38"/>
                    <a:pt x="342" y="38"/>
                  </a:cubicBezTo>
                  <a:cubicBezTo>
                    <a:pt x="342" y="38"/>
                    <a:pt x="342" y="39"/>
                    <a:pt x="342" y="40"/>
                  </a:cubicBezTo>
                  <a:cubicBezTo>
                    <a:pt x="341" y="41"/>
                    <a:pt x="341" y="43"/>
                    <a:pt x="341" y="44"/>
                  </a:cubicBezTo>
                  <a:cubicBezTo>
                    <a:pt x="340" y="46"/>
                    <a:pt x="338" y="46"/>
                    <a:pt x="337" y="47"/>
                  </a:cubicBezTo>
                  <a:cubicBezTo>
                    <a:pt x="339" y="49"/>
                    <a:pt x="339" y="49"/>
                    <a:pt x="339" y="49"/>
                  </a:cubicBezTo>
                  <a:cubicBezTo>
                    <a:pt x="336" y="49"/>
                    <a:pt x="336" y="49"/>
                    <a:pt x="336" y="49"/>
                  </a:cubicBezTo>
                  <a:cubicBezTo>
                    <a:pt x="336" y="49"/>
                    <a:pt x="336" y="49"/>
                    <a:pt x="336" y="49"/>
                  </a:cubicBezTo>
                  <a:cubicBezTo>
                    <a:pt x="335" y="49"/>
                    <a:pt x="335" y="49"/>
                    <a:pt x="335" y="49"/>
                  </a:cubicBezTo>
                  <a:cubicBezTo>
                    <a:pt x="335" y="49"/>
                    <a:pt x="335" y="49"/>
                    <a:pt x="335" y="49"/>
                  </a:cubicBezTo>
                  <a:cubicBezTo>
                    <a:pt x="335" y="50"/>
                    <a:pt x="335" y="51"/>
                    <a:pt x="334" y="52"/>
                  </a:cubicBezTo>
                  <a:cubicBezTo>
                    <a:pt x="333" y="52"/>
                    <a:pt x="333" y="52"/>
                    <a:pt x="332" y="52"/>
                  </a:cubicBezTo>
                  <a:cubicBezTo>
                    <a:pt x="331" y="53"/>
                    <a:pt x="330" y="53"/>
                    <a:pt x="329" y="54"/>
                  </a:cubicBezTo>
                  <a:cubicBezTo>
                    <a:pt x="327" y="55"/>
                    <a:pt x="326" y="58"/>
                    <a:pt x="324" y="60"/>
                  </a:cubicBezTo>
                  <a:cubicBezTo>
                    <a:pt x="324" y="61"/>
                    <a:pt x="323" y="62"/>
                    <a:pt x="322" y="63"/>
                  </a:cubicBezTo>
                  <a:cubicBezTo>
                    <a:pt x="322" y="64"/>
                    <a:pt x="322" y="64"/>
                    <a:pt x="322" y="64"/>
                  </a:cubicBezTo>
                  <a:cubicBezTo>
                    <a:pt x="321" y="65"/>
                    <a:pt x="320" y="67"/>
                    <a:pt x="319" y="67"/>
                  </a:cubicBezTo>
                  <a:cubicBezTo>
                    <a:pt x="318" y="67"/>
                    <a:pt x="318" y="67"/>
                    <a:pt x="318" y="67"/>
                  </a:cubicBezTo>
                  <a:cubicBezTo>
                    <a:pt x="317" y="67"/>
                    <a:pt x="317" y="67"/>
                    <a:pt x="317" y="67"/>
                  </a:cubicBezTo>
                  <a:cubicBezTo>
                    <a:pt x="316" y="67"/>
                    <a:pt x="316" y="67"/>
                    <a:pt x="316" y="67"/>
                  </a:cubicBezTo>
                  <a:cubicBezTo>
                    <a:pt x="315" y="68"/>
                    <a:pt x="314" y="69"/>
                    <a:pt x="313" y="71"/>
                  </a:cubicBezTo>
                  <a:cubicBezTo>
                    <a:pt x="314" y="71"/>
                    <a:pt x="315" y="71"/>
                    <a:pt x="315" y="71"/>
                  </a:cubicBezTo>
                  <a:cubicBezTo>
                    <a:pt x="316" y="71"/>
                    <a:pt x="316" y="71"/>
                    <a:pt x="317" y="71"/>
                  </a:cubicBezTo>
                  <a:cubicBezTo>
                    <a:pt x="319" y="71"/>
                    <a:pt x="322" y="69"/>
                    <a:pt x="323" y="68"/>
                  </a:cubicBezTo>
                  <a:cubicBezTo>
                    <a:pt x="323" y="68"/>
                    <a:pt x="323" y="68"/>
                    <a:pt x="322" y="67"/>
                  </a:cubicBezTo>
                  <a:cubicBezTo>
                    <a:pt x="322" y="67"/>
                    <a:pt x="322" y="67"/>
                    <a:pt x="322" y="67"/>
                  </a:cubicBezTo>
                  <a:cubicBezTo>
                    <a:pt x="324" y="66"/>
                    <a:pt x="324" y="66"/>
                    <a:pt x="324" y="66"/>
                  </a:cubicBezTo>
                  <a:cubicBezTo>
                    <a:pt x="324" y="66"/>
                    <a:pt x="324" y="66"/>
                    <a:pt x="324" y="66"/>
                  </a:cubicBezTo>
                  <a:cubicBezTo>
                    <a:pt x="324" y="66"/>
                    <a:pt x="325" y="67"/>
                    <a:pt x="325" y="67"/>
                  </a:cubicBezTo>
                  <a:cubicBezTo>
                    <a:pt x="324" y="66"/>
                    <a:pt x="324" y="66"/>
                    <a:pt x="324" y="66"/>
                  </a:cubicBezTo>
                  <a:cubicBezTo>
                    <a:pt x="324" y="65"/>
                    <a:pt x="324" y="63"/>
                    <a:pt x="324" y="61"/>
                  </a:cubicBezTo>
                  <a:cubicBezTo>
                    <a:pt x="324" y="60"/>
                    <a:pt x="325" y="59"/>
                    <a:pt x="326" y="59"/>
                  </a:cubicBezTo>
                  <a:cubicBezTo>
                    <a:pt x="328" y="58"/>
                    <a:pt x="329" y="59"/>
                    <a:pt x="329" y="60"/>
                  </a:cubicBezTo>
                  <a:cubicBezTo>
                    <a:pt x="330" y="60"/>
                    <a:pt x="330" y="60"/>
                    <a:pt x="330" y="60"/>
                  </a:cubicBezTo>
                  <a:cubicBezTo>
                    <a:pt x="330" y="60"/>
                    <a:pt x="330" y="60"/>
                    <a:pt x="331" y="60"/>
                  </a:cubicBezTo>
                  <a:cubicBezTo>
                    <a:pt x="331" y="59"/>
                    <a:pt x="331" y="59"/>
                    <a:pt x="331" y="59"/>
                  </a:cubicBezTo>
                  <a:cubicBezTo>
                    <a:pt x="333" y="60"/>
                    <a:pt x="333" y="60"/>
                    <a:pt x="333" y="60"/>
                  </a:cubicBezTo>
                  <a:cubicBezTo>
                    <a:pt x="333" y="61"/>
                    <a:pt x="333" y="61"/>
                    <a:pt x="333" y="61"/>
                  </a:cubicBezTo>
                  <a:cubicBezTo>
                    <a:pt x="332" y="61"/>
                    <a:pt x="332" y="61"/>
                    <a:pt x="333" y="62"/>
                  </a:cubicBezTo>
                  <a:cubicBezTo>
                    <a:pt x="333" y="62"/>
                    <a:pt x="334" y="63"/>
                    <a:pt x="335" y="63"/>
                  </a:cubicBezTo>
                  <a:cubicBezTo>
                    <a:pt x="336" y="63"/>
                    <a:pt x="336" y="63"/>
                    <a:pt x="337" y="63"/>
                  </a:cubicBezTo>
                  <a:cubicBezTo>
                    <a:pt x="337" y="62"/>
                    <a:pt x="337" y="61"/>
                    <a:pt x="337" y="60"/>
                  </a:cubicBezTo>
                  <a:cubicBezTo>
                    <a:pt x="338" y="59"/>
                    <a:pt x="338" y="59"/>
                    <a:pt x="338" y="59"/>
                  </a:cubicBezTo>
                  <a:cubicBezTo>
                    <a:pt x="339" y="60"/>
                    <a:pt x="339" y="62"/>
                    <a:pt x="339" y="64"/>
                  </a:cubicBezTo>
                  <a:cubicBezTo>
                    <a:pt x="340" y="64"/>
                    <a:pt x="340" y="65"/>
                    <a:pt x="340" y="66"/>
                  </a:cubicBezTo>
                  <a:cubicBezTo>
                    <a:pt x="340" y="66"/>
                    <a:pt x="340" y="66"/>
                    <a:pt x="340" y="66"/>
                  </a:cubicBezTo>
                  <a:cubicBezTo>
                    <a:pt x="341" y="66"/>
                    <a:pt x="342" y="65"/>
                    <a:pt x="342" y="65"/>
                  </a:cubicBezTo>
                  <a:cubicBezTo>
                    <a:pt x="345" y="64"/>
                    <a:pt x="348" y="63"/>
                    <a:pt x="350" y="63"/>
                  </a:cubicBezTo>
                  <a:cubicBezTo>
                    <a:pt x="354" y="64"/>
                    <a:pt x="358" y="65"/>
                    <a:pt x="362" y="66"/>
                  </a:cubicBezTo>
                  <a:cubicBezTo>
                    <a:pt x="367" y="67"/>
                    <a:pt x="367" y="67"/>
                    <a:pt x="367" y="67"/>
                  </a:cubicBezTo>
                  <a:cubicBezTo>
                    <a:pt x="362" y="68"/>
                    <a:pt x="362" y="68"/>
                    <a:pt x="362" y="68"/>
                  </a:cubicBezTo>
                  <a:cubicBezTo>
                    <a:pt x="361" y="68"/>
                    <a:pt x="360" y="68"/>
                    <a:pt x="360" y="69"/>
                  </a:cubicBezTo>
                  <a:cubicBezTo>
                    <a:pt x="360" y="69"/>
                    <a:pt x="362" y="71"/>
                    <a:pt x="363" y="72"/>
                  </a:cubicBezTo>
                  <a:cubicBezTo>
                    <a:pt x="364" y="72"/>
                    <a:pt x="365" y="72"/>
                    <a:pt x="365" y="72"/>
                  </a:cubicBezTo>
                  <a:cubicBezTo>
                    <a:pt x="367" y="73"/>
                    <a:pt x="369" y="74"/>
                    <a:pt x="371" y="74"/>
                  </a:cubicBezTo>
                  <a:cubicBezTo>
                    <a:pt x="371" y="74"/>
                    <a:pt x="372" y="73"/>
                    <a:pt x="372" y="73"/>
                  </a:cubicBezTo>
                  <a:cubicBezTo>
                    <a:pt x="378" y="73"/>
                    <a:pt x="378" y="72"/>
                    <a:pt x="378" y="72"/>
                  </a:cubicBezTo>
                  <a:cubicBezTo>
                    <a:pt x="377" y="68"/>
                    <a:pt x="377" y="67"/>
                    <a:pt x="378" y="63"/>
                  </a:cubicBezTo>
                  <a:cubicBezTo>
                    <a:pt x="378" y="62"/>
                    <a:pt x="378" y="62"/>
                    <a:pt x="378" y="62"/>
                  </a:cubicBezTo>
                  <a:cubicBezTo>
                    <a:pt x="379" y="63"/>
                    <a:pt x="379" y="63"/>
                    <a:pt x="379" y="63"/>
                  </a:cubicBezTo>
                  <a:cubicBezTo>
                    <a:pt x="380" y="63"/>
                    <a:pt x="380" y="63"/>
                    <a:pt x="380" y="63"/>
                  </a:cubicBezTo>
                  <a:cubicBezTo>
                    <a:pt x="380" y="61"/>
                    <a:pt x="380" y="61"/>
                    <a:pt x="380" y="61"/>
                  </a:cubicBezTo>
                  <a:cubicBezTo>
                    <a:pt x="382" y="61"/>
                    <a:pt x="382" y="61"/>
                    <a:pt x="382" y="61"/>
                  </a:cubicBezTo>
                  <a:cubicBezTo>
                    <a:pt x="382" y="61"/>
                    <a:pt x="383" y="62"/>
                    <a:pt x="383" y="62"/>
                  </a:cubicBezTo>
                  <a:cubicBezTo>
                    <a:pt x="385" y="64"/>
                    <a:pt x="390" y="67"/>
                    <a:pt x="392" y="67"/>
                  </a:cubicBezTo>
                  <a:cubicBezTo>
                    <a:pt x="393" y="66"/>
                    <a:pt x="394" y="65"/>
                    <a:pt x="395" y="65"/>
                  </a:cubicBezTo>
                  <a:cubicBezTo>
                    <a:pt x="398" y="65"/>
                    <a:pt x="401" y="69"/>
                    <a:pt x="402" y="71"/>
                  </a:cubicBezTo>
                  <a:cubicBezTo>
                    <a:pt x="403" y="72"/>
                    <a:pt x="403" y="72"/>
                    <a:pt x="403" y="72"/>
                  </a:cubicBezTo>
                  <a:cubicBezTo>
                    <a:pt x="404" y="74"/>
                    <a:pt x="404" y="76"/>
                    <a:pt x="404" y="78"/>
                  </a:cubicBezTo>
                  <a:cubicBezTo>
                    <a:pt x="403" y="78"/>
                    <a:pt x="403" y="78"/>
                    <a:pt x="403" y="79"/>
                  </a:cubicBezTo>
                  <a:cubicBezTo>
                    <a:pt x="403" y="79"/>
                    <a:pt x="403" y="80"/>
                    <a:pt x="404" y="80"/>
                  </a:cubicBezTo>
                  <a:cubicBezTo>
                    <a:pt x="404" y="81"/>
                    <a:pt x="404" y="82"/>
                    <a:pt x="404" y="84"/>
                  </a:cubicBezTo>
                  <a:cubicBezTo>
                    <a:pt x="404" y="85"/>
                    <a:pt x="403" y="86"/>
                    <a:pt x="403" y="87"/>
                  </a:cubicBezTo>
                  <a:cubicBezTo>
                    <a:pt x="402" y="88"/>
                    <a:pt x="401" y="89"/>
                    <a:pt x="401" y="91"/>
                  </a:cubicBezTo>
                  <a:cubicBezTo>
                    <a:pt x="403" y="91"/>
                    <a:pt x="404" y="94"/>
                    <a:pt x="405" y="96"/>
                  </a:cubicBezTo>
                  <a:cubicBezTo>
                    <a:pt x="405" y="97"/>
                    <a:pt x="405" y="97"/>
                    <a:pt x="406" y="98"/>
                  </a:cubicBezTo>
                  <a:cubicBezTo>
                    <a:pt x="406" y="98"/>
                    <a:pt x="407" y="99"/>
                    <a:pt x="407" y="99"/>
                  </a:cubicBezTo>
                  <a:cubicBezTo>
                    <a:pt x="408" y="99"/>
                    <a:pt x="409" y="99"/>
                    <a:pt x="410" y="100"/>
                  </a:cubicBezTo>
                  <a:cubicBezTo>
                    <a:pt x="411" y="98"/>
                    <a:pt x="412" y="96"/>
                    <a:pt x="412" y="94"/>
                  </a:cubicBezTo>
                  <a:cubicBezTo>
                    <a:pt x="413" y="92"/>
                    <a:pt x="414" y="89"/>
                    <a:pt x="415" y="87"/>
                  </a:cubicBezTo>
                  <a:cubicBezTo>
                    <a:pt x="416" y="85"/>
                    <a:pt x="416" y="85"/>
                    <a:pt x="416" y="85"/>
                  </a:cubicBezTo>
                  <a:cubicBezTo>
                    <a:pt x="417" y="87"/>
                    <a:pt x="417" y="87"/>
                    <a:pt x="417" y="87"/>
                  </a:cubicBezTo>
                  <a:cubicBezTo>
                    <a:pt x="417" y="87"/>
                    <a:pt x="418" y="88"/>
                    <a:pt x="418" y="89"/>
                  </a:cubicBezTo>
                  <a:cubicBezTo>
                    <a:pt x="419" y="91"/>
                    <a:pt x="420" y="93"/>
                    <a:pt x="423" y="94"/>
                  </a:cubicBezTo>
                  <a:cubicBezTo>
                    <a:pt x="423" y="94"/>
                    <a:pt x="423" y="93"/>
                    <a:pt x="424" y="92"/>
                  </a:cubicBezTo>
                  <a:cubicBezTo>
                    <a:pt x="424" y="92"/>
                    <a:pt x="425" y="90"/>
                    <a:pt x="426" y="90"/>
                  </a:cubicBezTo>
                  <a:cubicBezTo>
                    <a:pt x="427" y="90"/>
                    <a:pt x="427" y="90"/>
                    <a:pt x="428" y="91"/>
                  </a:cubicBezTo>
                  <a:cubicBezTo>
                    <a:pt x="428" y="91"/>
                    <a:pt x="429" y="91"/>
                    <a:pt x="429" y="92"/>
                  </a:cubicBezTo>
                  <a:cubicBezTo>
                    <a:pt x="431" y="93"/>
                    <a:pt x="435" y="96"/>
                    <a:pt x="436" y="96"/>
                  </a:cubicBezTo>
                  <a:cubicBezTo>
                    <a:pt x="437" y="96"/>
                    <a:pt x="437" y="96"/>
                    <a:pt x="437" y="95"/>
                  </a:cubicBezTo>
                  <a:cubicBezTo>
                    <a:pt x="439" y="94"/>
                    <a:pt x="441" y="92"/>
                    <a:pt x="443" y="92"/>
                  </a:cubicBezTo>
                  <a:cubicBezTo>
                    <a:pt x="442" y="87"/>
                    <a:pt x="444" y="84"/>
                    <a:pt x="448" y="80"/>
                  </a:cubicBezTo>
                  <a:cubicBezTo>
                    <a:pt x="447" y="80"/>
                    <a:pt x="447" y="79"/>
                    <a:pt x="447" y="78"/>
                  </a:cubicBezTo>
                  <a:cubicBezTo>
                    <a:pt x="447" y="77"/>
                    <a:pt x="447" y="76"/>
                    <a:pt x="448" y="75"/>
                  </a:cubicBezTo>
                  <a:cubicBezTo>
                    <a:pt x="448" y="75"/>
                    <a:pt x="448" y="75"/>
                    <a:pt x="449" y="75"/>
                  </a:cubicBezTo>
                  <a:cubicBezTo>
                    <a:pt x="449" y="75"/>
                    <a:pt x="449" y="75"/>
                    <a:pt x="449" y="75"/>
                  </a:cubicBezTo>
                  <a:cubicBezTo>
                    <a:pt x="454" y="76"/>
                    <a:pt x="454" y="76"/>
                    <a:pt x="454" y="76"/>
                  </a:cubicBezTo>
                  <a:cubicBezTo>
                    <a:pt x="461" y="78"/>
                    <a:pt x="468" y="79"/>
                    <a:pt x="475" y="81"/>
                  </a:cubicBezTo>
                  <a:cubicBezTo>
                    <a:pt x="476" y="81"/>
                    <a:pt x="476" y="81"/>
                    <a:pt x="476" y="81"/>
                  </a:cubicBezTo>
                  <a:cubicBezTo>
                    <a:pt x="476" y="82"/>
                    <a:pt x="477" y="82"/>
                    <a:pt x="478" y="82"/>
                  </a:cubicBezTo>
                  <a:cubicBezTo>
                    <a:pt x="481" y="83"/>
                    <a:pt x="483" y="83"/>
                    <a:pt x="485" y="88"/>
                  </a:cubicBezTo>
                  <a:cubicBezTo>
                    <a:pt x="485" y="91"/>
                    <a:pt x="485" y="91"/>
                    <a:pt x="485" y="91"/>
                  </a:cubicBezTo>
                  <a:cubicBezTo>
                    <a:pt x="483" y="90"/>
                    <a:pt x="483" y="90"/>
                    <a:pt x="483" y="90"/>
                  </a:cubicBezTo>
                  <a:cubicBezTo>
                    <a:pt x="482" y="89"/>
                    <a:pt x="482" y="89"/>
                    <a:pt x="481" y="90"/>
                  </a:cubicBezTo>
                  <a:cubicBezTo>
                    <a:pt x="483" y="90"/>
                    <a:pt x="485" y="90"/>
                    <a:pt x="486" y="91"/>
                  </a:cubicBezTo>
                  <a:cubicBezTo>
                    <a:pt x="486" y="92"/>
                    <a:pt x="486" y="92"/>
                    <a:pt x="486" y="92"/>
                  </a:cubicBezTo>
                  <a:cubicBezTo>
                    <a:pt x="487" y="93"/>
                    <a:pt x="487" y="93"/>
                    <a:pt x="487" y="93"/>
                  </a:cubicBezTo>
                  <a:cubicBezTo>
                    <a:pt x="488" y="93"/>
                    <a:pt x="488" y="93"/>
                    <a:pt x="488" y="93"/>
                  </a:cubicBezTo>
                  <a:cubicBezTo>
                    <a:pt x="490" y="93"/>
                    <a:pt x="492" y="94"/>
                    <a:pt x="493" y="96"/>
                  </a:cubicBezTo>
                  <a:cubicBezTo>
                    <a:pt x="494" y="97"/>
                    <a:pt x="493" y="98"/>
                    <a:pt x="492" y="99"/>
                  </a:cubicBezTo>
                  <a:cubicBezTo>
                    <a:pt x="493" y="100"/>
                    <a:pt x="494" y="100"/>
                    <a:pt x="494" y="100"/>
                  </a:cubicBezTo>
                  <a:cubicBezTo>
                    <a:pt x="495" y="100"/>
                    <a:pt x="496" y="100"/>
                    <a:pt x="497" y="99"/>
                  </a:cubicBezTo>
                  <a:cubicBezTo>
                    <a:pt x="499" y="99"/>
                    <a:pt x="500" y="98"/>
                    <a:pt x="502" y="98"/>
                  </a:cubicBezTo>
                  <a:cubicBezTo>
                    <a:pt x="518" y="99"/>
                    <a:pt x="518" y="99"/>
                    <a:pt x="518" y="99"/>
                  </a:cubicBezTo>
                  <a:cubicBezTo>
                    <a:pt x="519" y="99"/>
                    <a:pt x="520" y="100"/>
                    <a:pt x="521" y="101"/>
                  </a:cubicBezTo>
                  <a:cubicBezTo>
                    <a:pt x="523" y="104"/>
                    <a:pt x="524" y="107"/>
                    <a:pt x="524" y="109"/>
                  </a:cubicBezTo>
                  <a:cubicBezTo>
                    <a:pt x="524" y="110"/>
                    <a:pt x="523" y="110"/>
                    <a:pt x="523" y="111"/>
                  </a:cubicBezTo>
                  <a:cubicBezTo>
                    <a:pt x="523" y="112"/>
                    <a:pt x="523" y="112"/>
                    <a:pt x="525" y="113"/>
                  </a:cubicBezTo>
                  <a:cubicBezTo>
                    <a:pt x="525" y="113"/>
                    <a:pt x="525" y="114"/>
                    <a:pt x="526" y="114"/>
                  </a:cubicBezTo>
                  <a:cubicBezTo>
                    <a:pt x="527" y="114"/>
                    <a:pt x="528" y="115"/>
                    <a:pt x="529" y="116"/>
                  </a:cubicBezTo>
                  <a:cubicBezTo>
                    <a:pt x="531" y="114"/>
                    <a:pt x="534" y="112"/>
                    <a:pt x="537" y="112"/>
                  </a:cubicBezTo>
                  <a:cubicBezTo>
                    <a:pt x="538" y="112"/>
                    <a:pt x="539" y="113"/>
                    <a:pt x="541" y="113"/>
                  </a:cubicBezTo>
                  <a:cubicBezTo>
                    <a:pt x="545" y="116"/>
                    <a:pt x="549" y="116"/>
                    <a:pt x="553" y="113"/>
                  </a:cubicBezTo>
                  <a:cubicBezTo>
                    <a:pt x="554" y="112"/>
                    <a:pt x="554" y="112"/>
                    <a:pt x="554" y="112"/>
                  </a:cubicBezTo>
                  <a:cubicBezTo>
                    <a:pt x="554" y="113"/>
                    <a:pt x="554" y="113"/>
                    <a:pt x="554" y="113"/>
                  </a:cubicBezTo>
                  <a:cubicBezTo>
                    <a:pt x="555" y="114"/>
                    <a:pt x="555" y="115"/>
                    <a:pt x="556" y="117"/>
                  </a:cubicBezTo>
                  <a:cubicBezTo>
                    <a:pt x="556" y="118"/>
                    <a:pt x="556" y="119"/>
                    <a:pt x="556" y="119"/>
                  </a:cubicBezTo>
                  <a:cubicBezTo>
                    <a:pt x="557" y="119"/>
                    <a:pt x="557" y="120"/>
                    <a:pt x="558" y="121"/>
                  </a:cubicBezTo>
                  <a:cubicBezTo>
                    <a:pt x="559" y="121"/>
                    <a:pt x="561" y="124"/>
                    <a:pt x="562" y="124"/>
                  </a:cubicBezTo>
                  <a:cubicBezTo>
                    <a:pt x="562" y="124"/>
                    <a:pt x="562" y="124"/>
                    <a:pt x="562" y="124"/>
                  </a:cubicBezTo>
                  <a:cubicBezTo>
                    <a:pt x="564" y="124"/>
                    <a:pt x="565" y="121"/>
                    <a:pt x="565" y="120"/>
                  </a:cubicBezTo>
                  <a:cubicBezTo>
                    <a:pt x="565" y="119"/>
                    <a:pt x="565" y="116"/>
                    <a:pt x="562" y="116"/>
                  </a:cubicBezTo>
                  <a:cubicBezTo>
                    <a:pt x="560" y="116"/>
                    <a:pt x="560" y="116"/>
                    <a:pt x="560" y="116"/>
                  </a:cubicBezTo>
                  <a:cubicBezTo>
                    <a:pt x="562" y="115"/>
                    <a:pt x="562" y="115"/>
                    <a:pt x="562" y="115"/>
                  </a:cubicBezTo>
                  <a:cubicBezTo>
                    <a:pt x="562" y="114"/>
                    <a:pt x="563" y="113"/>
                    <a:pt x="563" y="112"/>
                  </a:cubicBezTo>
                  <a:cubicBezTo>
                    <a:pt x="563" y="111"/>
                    <a:pt x="563" y="109"/>
                    <a:pt x="565" y="109"/>
                  </a:cubicBezTo>
                  <a:cubicBezTo>
                    <a:pt x="565" y="109"/>
                    <a:pt x="566" y="109"/>
                    <a:pt x="566" y="109"/>
                  </a:cubicBezTo>
                  <a:cubicBezTo>
                    <a:pt x="567" y="110"/>
                    <a:pt x="568" y="110"/>
                    <a:pt x="569" y="110"/>
                  </a:cubicBezTo>
                  <a:cubicBezTo>
                    <a:pt x="571" y="111"/>
                    <a:pt x="573" y="112"/>
                    <a:pt x="575" y="112"/>
                  </a:cubicBezTo>
                  <a:cubicBezTo>
                    <a:pt x="577" y="112"/>
                    <a:pt x="579" y="112"/>
                    <a:pt x="582" y="112"/>
                  </a:cubicBezTo>
                  <a:cubicBezTo>
                    <a:pt x="583" y="112"/>
                    <a:pt x="584" y="112"/>
                    <a:pt x="585" y="112"/>
                  </a:cubicBezTo>
                  <a:cubicBezTo>
                    <a:pt x="587" y="112"/>
                    <a:pt x="590" y="113"/>
                    <a:pt x="592" y="114"/>
                  </a:cubicBezTo>
                  <a:cubicBezTo>
                    <a:pt x="592" y="115"/>
                    <a:pt x="593" y="115"/>
                    <a:pt x="594" y="116"/>
                  </a:cubicBezTo>
                  <a:cubicBezTo>
                    <a:pt x="596" y="117"/>
                    <a:pt x="598" y="119"/>
                    <a:pt x="600" y="120"/>
                  </a:cubicBezTo>
                  <a:cubicBezTo>
                    <a:pt x="601" y="121"/>
                    <a:pt x="601" y="121"/>
                    <a:pt x="601" y="121"/>
                  </a:cubicBezTo>
                  <a:cubicBezTo>
                    <a:pt x="601" y="122"/>
                    <a:pt x="602" y="122"/>
                    <a:pt x="603" y="122"/>
                  </a:cubicBezTo>
                  <a:cubicBezTo>
                    <a:pt x="605" y="123"/>
                    <a:pt x="606" y="124"/>
                    <a:pt x="607" y="125"/>
                  </a:cubicBezTo>
                  <a:cubicBezTo>
                    <a:pt x="607" y="127"/>
                    <a:pt x="610" y="129"/>
                    <a:pt x="611" y="129"/>
                  </a:cubicBezTo>
                  <a:cubicBezTo>
                    <a:pt x="613" y="130"/>
                    <a:pt x="614" y="130"/>
                    <a:pt x="614" y="131"/>
                  </a:cubicBezTo>
                  <a:cubicBezTo>
                    <a:pt x="614" y="132"/>
                    <a:pt x="614" y="132"/>
                    <a:pt x="614" y="133"/>
                  </a:cubicBezTo>
                  <a:cubicBezTo>
                    <a:pt x="615" y="133"/>
                    <a:pt x="615" y="133"/>
                    <a:pt x="615" y="133"/>
                  </a:cubicBezTo>
                  <a:cubicBezTo>
                    <a:pt x="616" y="133"/>
                    <a:pt x="616" y="133"/>
                    <a:pt x="617" y="133"/>
                  </a:cubicBezTo>
                  <a:cubicBezTo>
                    <a:pt x="619" y="134"/>
                    <a:pt x="619" y="134"/>
                    <a:pt x="619" y="134"/>
                  </a:cubicBezTo>
                  <a:cubicBezTo>
                    <a:pt x="618" y="134"/>
                    <a:pt x="618" y="134"/>
                    <a:pt x="618" y="134"/>
                  </a:cubicBezTo>
                  <a:cubicBezTo>
                    <a:pt x="622" y="135"/>
                    <a:pt x="622" y="138"/>
                    <a:pt x="622" y="140"/>
                  </a:cubicBezTo>
                  <a:cubicBezTo>
                    <a:pt x="622" y="141"/>
                    <a:pt x="622" y="141"/>
                    <a:pt x="622" y="141"/>
                  </a:cubicBezTo>
                  <a:cubicBezTo>
                    <a:pt x="622" y="142"/>
                    <a:pt x="622" y="142"/>
                    <a:pt x="623" y="142"/>
                  </a:cubicBezTo>
                  <a:cubicBezTo>
                    <a:pt x="623" y="142"/>
                    <a:pt x="623" y="142"/>
                    <a:pt x="623" y="142"/>
                  </a:cubicBezTo>
                  <a:cubicBezTo>
                    <a:pt x="623" y="142"/>
                    <a:pt x="623" y="142"/>
                    <a:pt x="623" y="142"/>
                  </a:cubicBezTo>
                  <a:cubicBezTo>
                    <a:pt x="623" y="142"/>
                    <a:pt x="623" y="142"/>
                    <a:pt x="623" y="143"/>
                  </a:cubicBezTo>
                  <a:cubicBezTo>
                    <a:pt x="623" y="141"/>
                    <a:pt x="623" y="141"/>
                    <a:pt x="623" y="141"/>
                  </a:cubicBezTo>
                  <a:cubicBezTo>
                    <a:pt x="623" y="142"/>
                    <a:pt x="624" y="142"/>
                    <a:pt x="624" y="142"/>
                  </a:cubicBezTo>
                  <a:cubicBezTo>
                    <a:pt x="624" y="142"/>
                    <a:pt x="624" y="142"/>
                    <a:pt x="625" y="142"/>
                  </a:cubicBezTo>
                  <a:cubicBezTo>
                    <a:pt x="625" y="142"/>
                    <a:pt x="625" y="142"/>
                    <a:pt x="625" y="141"/>
                  </a:cubicBezTo>
                  <a:cubicBezTo>
                    <a:pt x="625" y="140"/>
                    <a:pt x="625" y="140"/>
                    <a:pt x="625" y="140"/>
                  </a:cubicBezTo>
                  <a:cubicBezTo>
                    <a:pt x="626" y="141"/>
                    <a:pt x="626" y="141"/>
                    <a:pt x="626" y="141"/>
                  </a:cubicBezTo>
                  <a:cubicBezTo>
                    <a:pt x="627" y="141"/>
                    <a:pt x="628" y="141"/>
                    <a:pt x="629" y="142"/>
                  </a:cubicBezTo>
                  <a:cubicBezTo>
                    <a:pt x="629" y="142"/>
                    <a:pt x="629" y="142"/>
                    <a:pt x="629" y="142"/>
                  </a:cubicBezTo>
                  <a:cubicBezTo>
                    <a:pt x="631" y="141"/>
                    <a:pt x="636" y="144"/>
                    <a:pt x="638" y="146"/>
                  </a:cubicBezTo>
                  <a:cubicBezTo>
                    <a:pt x="639" y="148"/>
                    <a:pt x="639" y="149"/>
                    <a:pt x="640" y="150"/>
                  </a:cubicBezTo>
                  <a:cubicBezTo>
                    <a:pt x="640" y="150"/>
                    <a:pt x="640" y="150"/>
                    <a:pt x="641" y="150"/>
                  </a:cubicBezTo>
                  <a:cubicBezTo>
                    <a:pt x="641" y="151"/>
                    <a:pt x="642" y="151"/>
                    <a:pt x="642" y="151"/>
                  </a:cubicBezTo>
                  <a:cubicBezTo>
                    <a:pt x="646" y="151"/>
                    <a:pt x="646" y="151"/>
                    <a:pt x="646" y="151"/>
                  </a:cubicBezTo>
                  <a:cubicBezTo>
                    <a:pt x="643" y="153"/>
                    <a:pt x="643" y="153"/>
                    <a:pt x="643" y="153"/>
                  </a:cubicBezTo>
                  <a:cubicBezTo>
                    <a:pt x="642" y="153"/>
                    <a:pt x="642" y="153"/>
                    <a:pt x="642" y="153"/>
                  </a:cubicBezTo>
                  <a:cubicBezTo>
                    <a:pt x="640" y="154"/>
                    <a:pt x="639" y="154"/>
                    <a:pt x="639" y="156"/>
                  </a:cubicBezTo>
                  <a:cubicBezTo>
                    <a:pt x="640" y="160"/>
                    <a:pt x="640" y="160"/>
                    <a:pt x="640" y="160"/>
                  </a:cubicBezTo>
                  <a:cubicBezTo>
                    <a:pt x="638" y="157"/>
                    <a:pt x="638" y="157"/>
                    <a:pt x="638" y="157"/>
                  </a:cubicBezTo>
                  <a:cubicBezTo>
                    <a:pt x="637" y="157"/>
                    <a:pt x="637" y="157"/>
                    <a:pt x="637" y="157"/>
                  </a:cubicBezTo>
                  <a:cubicBezTo>
                    <a:pt x="637" y="157"/>
                    <a:pt x="637" y="157"/>
                    <a:pt x="637" y="157"/>
                  </a:cubicBezTo>
                  <a:cubicBezTo>
                    <a:pt x="639" y="160"/>
                    <a:pt x="639" y="160"/>
                    <a:pt x="639" y="160"/>
                  </a:cubicBezTo>
                  <a:cubicBezTo>
                    <a:pt x="636" y="159"/>
                    <a:pt x="636" y="159"/>
                    <a:pt x="636" y="159"/>
                  </a:cubicBezTo>
                  <a:cubicBezTo>
                    <a:pt x="635" y="158"/>
                    <a:pt x="634" y="158"/>
                    <a:pt x="634" y="159"/>
                  </a:cubicBezTo>
                  <a:cubicBezTo>
                    <a:pt x="633" y="160"/>
                    <a:pt x="633" y="160"/>
                    <a:pt x="633" y="161"/>
                  </a:cubicBezTo>
                  <a:cubicBezTo>
                    <a:pt x="633" y="161"/>
                    <a:pt x="633" y="161"/>
                    <a:pt x="633" y="161"/>
                  </a:cubicBezTo>
                  <a:cubicBezTo>
                    <a:pt x="634" y="162"/>
                    <a:pt x="634" y="162"/>
                    <a:pt x="634" y="162"/>
                  </a:cubicBezTo>
                  <a:cubicBezTo>
                    <a:pt x="633" y="163"/>
                    <a:pt x="633" y="163"/>
                    <a:pt x="633" y="163"/>
                  </a:cubicBezTo>
                  <a:cubicBezTo>
                    <a:pt x="632" y="163"/>
                    <a:pt x="632" y="163"/>
                    <a:pt x="631" y="164"/>
                  </a:cubicBezTo>
                  <a:cubicBezTo>
                    <a:pt x="633" y="164"/>
                    <a:pt x="633" y="164"/>
                    <a:pt x="633" y="164"/>
                  </a:cubicBezTo>
                  <a:cubicBezTo>
                    <a:pt x="631" y="165"/>
                    <a:pt x="631" y="165"/>
                    <a:pt x="631" y="165"/>
                  </a:cubicBezTo>
                  <a:cubicBezTo>
                    <a:pt x="631" y="165"/>
                    <a:pt x="631" y="166"/>
                    <a:pt x="631" y="166"/>
                  </a:cubicBezTo>
                  <a:cubicBezTo>
                    <a:pt x="631" y="166"/>
                    <a:pt x="632" y="166"/>
                    <a:pt x="632" y="167"/>
                  </a:cubicBezTo>
                  <a:cubicBezTo>
                    <a:pt x="637" y="170"/>
                    <a:pt x="637" y="170"/>
                    <a:pt x="637" y="170"/>
                  </a:cubicBezTo>
                  <a:cubicBezTo>
                    <a:pt x="631" y="168"/>
                    <a:pt x="631" y="168"/>
                    <a:pt x="631" y="168"/>
                  </a:cubicBezTo>
                  <a:cubicBezTo>
                    <a:pt x="631" y="168"/>
                    <a:pt x="631" y="168"/>
                    <a:pt x="630" y="168"/>
                  </a:cubicBezTo>
                  <a:cubicBezTo>
                    <a:pt x="630" y="168"/>
                    <a:pt x="630" y="168"/>
                    <a:pt x="630" y="168"/>
                  </a:cubicBezTo>
                  <a:cubicBezTo>
                    <a:pt x="630" y="168"/>
                    <a:pt x="630" y="168"/>
                    <a:pt x="630" y="168"/>
                  </a:cubicBezTo>
                  <a:cubicBezTo>
                    <a:pt x="630" y="168"/>
                    <a:pt x="630" y="169"/>
                    <a:pt x="630" y="169"/>
                  </a:cubicBezTo>
                  <a:cubicBezTo>
                    <a:pt x="630" y="170"/>
                    <a:pt x="630" y="170"/>
                    <a:pt x="630" y="170"/>
                  </a:cubicBezTo>
                  <a:cubicBezTo>
                    <a:pt x="629" y="170"/>
                    <a:pt x="629" y="170"/>
                    <a:pt x="629" y="170"/>
                  </a:cubicBezTo>
                  <a:cubicBezTo>
                    <a:pt x="628" y="170"/>
                    <a:pt x="628" y="170"/>
                    <a:pt x="627" y="169"/>
                  </a:cubicBezTo>
                  <a:cubicBezTo>
                    <a:pt x="627" y="172"/>
                    <a:pt x="627" y="172"/>
                    <a:pt x="627" y="172"/>
                  </a:cubicBezTo>
                  <a:cubicBezTo>
                    <a:pt x="626" y="169"/>
                    <a:pt x="626" y="169"/>
                    <a:pt x="626" y="169"/>
                  </a:cubicBezTo>
                  <a:cubicBezTo>
                    <a:pt x="626" y="169"/>
                    <a:pt x="626" y="169"/>
                    <a:pt x="626" y="169"/>
                  </a:cubicBezTo>
                  <a:cubicBezTo>
                    <a:pt x="624" y="169"/>
                    <a:pt x="624" y="169"/>
                    <a:pt x="624" y="169"/>
                  </a:cubicBezTo>
                  <a:cubicBezTo>
                    <a:pt x="624" y="168"/>
                    <a:pt x="624" y="168"/>
                    <a:pt x="624" y="168"/>
                  </a:cubicBezTo>
                  <a:cubicBezTo>
                    <a:pt x="624" y="167"/>
                    <a:pt x="623" y="166"/>
                    <a:pt x="623" y="166"/>
                  </a:cubicBezTo>
                  <a:cubicBezTo>
                    <a:pt x="623" y="166"/>
                    <a:pt x="622" y="165"/>
                    <a:pt x="622" y="165"/>
                  </a:cubicBezTo>
                  <a:cubicBezTo>
                    <a:pt x="622" y="166"/>
                    <a:pt x="622" y="166"/>
                    <a:pt x="622" y="166"/>
                  </a:cubicBezTo>
                  <a:cubicBezTo>
                    <a:pt x="621" y="166"/>
                    <a:pt x="621" y="166"/>
                    <a:pt x="621" y="166"/>
                  </a:cubicBezTo>
                  <a:cubicBezTo>
                    <a:pt x="618" y="165"/>
                    <a:pt x="617" y="162"/>
                    <a:pt x="617" y="160"/>
                  </a:cubicBezTo>
                  <a:cubicBezTo>
                    <a:pt x="616" y="158"/>
                    <a:pt x="616" y="158"/>
                    <a:pt x="615" y="158"/>
                  </a:cubicBezTo>
                  <a:cubicBezTo>
                    <a:pt x="615" y="158"/>
                    <a:pt x="614" y="158"/>
                    <a:pt x="613" y="158"/>
                  </a:cubicBezTo>
                  <a:cubicBezTo>
                    <a:pt x="611" y="158"/>
                    <a:pt x="608" y="159"/>
                    <a:pt x="607" y="158"/>
                  </a:cubicBezTo>
                  <a:cubicBezTo>
                    <a:pt x="606" y="157"/>
                    <a:pt x="606" y="156"/>
                    <a:pt x="605" y="154"/>
                  </a:cubicBezTo>
                  <a:cubicBezTo>
                    <a:pt x="605" y="153"/>
                    <a:pt x="605" y="153"/>
                    <a:pt x="605" y="152"/>
                  </a:cubicBezTo>
                  <a:cubicBezTo>
                    <a:pt x="604" y="152"/>
                    <a:pt x="604" y="152"/>
                    <a:pt x="604" y="152"/>
                  </a:cubicBezTo>
                  <a:cubicBezTo>
                    <a:pt x="604" y="152"/>
                    <a:pt x="604" y="153"/>
                    <a:pt x="603" y="153"/>
                  </a:cubicBezTo>
                  <a:cubicBezTo>
                    <a:pt x="603" y="154"/>
                    <a:pt x="604" y="155"/>
                    <a:pt x="604" y="156"/>
                  </a:cubicBezTo>
                  <a:cubicBezTo>
                    <a:pt x="605" y="156"/>
                    <a:pt x="605" y="156"/>
                    <a:pt x="605" y="156"/>
                  </a:cubicBezTo>
                  <a:cubicBezTo>
                    <a:pt x="606" y="158"/>
                    <a:pt x="604" y="160"/>
                    <a:pt x="603" y="161"/>
                  </a:cubicBezTo>
                  <a:cubicBezTo>
                    <a:pt x="603" y="161"/>
                    <a:pt x="603" y="161"/>
                    <a:pt x="603" y="162"/>
                  </a:cubicBezTo>
                  <a:cubicBezTo>
                    <a:pt x="601" y="163"/>
                    <a:pt x="600" y="165"/>
                    <a:pt x="598" y="166"/>
                  </a:cubicBezTo>
                  <a:cubicBezTo>
                    <a:pt x="597" y="166"/>
                    <a:pt x="597" y="167"/>
                    <a:pt x="596" y="167"/>
                  </a:cubicBezTo>
                  <a:cubicBezTo>
                    <a:pt x="596" y="168"/>
                    <a:pt x="596" y="168"/>
                    <a:pt x="596" y="168"/>
                  </a:cubicBezTo>
                  <a:cubicBezTo>
                    <a:pt x="596" y="168"/>
                    <a:pt x="596" y="168"/>
                    <a:pt x="596" y="168"/>
                  </a:cubicBezTo>
                  <a:cubicBezTo>
                    <a:pt x="596" y="169"/>
                    <a:pt x="596" y="169"/>
                    <a:pt x="596" y="169"/>
                  </a:cubicBezTo>
                  <a:cubicBezTo>
                    <a:pt x="596" y="170"/>
                    <a:pt x="596" y="170"/>
                    <a:pt x="596" y="171"/>
                  </a:cubicBezTo>
                  <a:cubicBezTo>
                    <a:pt x="598" y="172"/>
                    <a:pt x="598" y="173"/>
                    <a:pt x="598" y="175"/>
                  </a:cubicBezTo>
                  <a:cubicBezTo>
                    <a:pt x="598" y="175"/>
                    <a:pt x="598" y="175"/>
                    <a:pt x="598" y="176"/>
                  </a:cubicBezTo>
                  <a:cubicBezTo>
                    <a:pt x="599" y="177"/>
                    <a:pt x="599" y="178"/>
                    <a:pt x="600" y="179"/>
                  </a:cubicBezTo>
                  <a:cubicBezTo>
                    <a:pt x="601" y="180"/>
                    <a:pt x="601" y="180"/>
                    <a:pt x="601" y="180"/>
                  </a:cubicBezTo>
                  <a:cubicBezTo>
                    <a:pt x="599" y="181"/>
                    <a:pt x="599" y="181"/>
                    <a:pt x="599" y="181"/>
                  </a:cubicBezTo>
                  <a:cubicBezTo>
                    <a:pt x="600" y="182"/>
                    <a:pt x="600" y="183"/>
                    <a:pt x="600" y="184"/>
                  </a:cubicBezTo>
                  <a:cubicBezTo>
                    <a:pt x="600" y="185"/>
                    <a:pt x="599" y="186"/>
                    <a:pt x="598" y="187"/>
                  </a:cubicBezTo>
                  <a:cubicBezTo>
                    <a:pt x="598" y="187"/>
                    <a:pt x="597" y="187"/>
                    <a:pt x="597" y="187"/>
                  </a:cubicBezTo>
                  <a:cubicBezTo>
                    <a:pt x="597" y="187"/>
                    <a:pt x="597" y="187"/>
                    <a:pt x="597" y="187"/>
                  </a:cubicBezTo>
                  <a:cubicBezTo>
                    <a:pt x="596" y="187"/>
                    <a:pt x="595" y="186"/>
                    <a:pt x="594" y="185"/>
                  </a:cubicBezTo>
                  <a:cubicBezTo>
                    <a:pt x="594" y="185"/>
                    <a:pt x="593" y="184"/>
                    <a:pt x="592" y="184"/>
                  </a:cubicBezTo>
                  <a:cubicBezTo>
                    <a:pt x="592" y="184"/>
                    <a:pt x="592" y="184"/>
                    <a:pt x="592" y="185"/>
                  </a:cubicBezTo>
                  <a:cubicBezTo>
                    <a:pt x="591" y="185"/>
                    <a:pt x="591" y="185"/>
                    <a:pt x="591" y="185"/>
                  </a:cubicBezTo>
                  <a:cubicBezTo>
                    <a:pt x="591" y="185"/>
                    <a:pt x="591" y="185"/>
                    <a:pt x="591" y="185"/>
                  </a:cubicBezTo>
                  <a:cubicBezTo>
                    <a:pt x="590" y="186"/>
                    <a:pt x="589" y="186"/>
                    <a:pt x="587" y="187"/>
                  </a:cubicBezTo>
                  <a:cubicBezTo>
                    <a:pt x="587" y="187"/>
                    <a:pt x="586" y="187"/>
                    <a:pt x="586" y="187"/>
                  </a:cubicBezTo>
                  <a:cubicBezTo>
                    <a:pt x="585" y="188"/>
                    <a:pt x="584" y="188"/>
                    <a:pt x="584" y="189"/>
                  </a:cubicBezTo>
                  <a:cubicBezTo>
                    <a:pt x="583" y="189"/>
                    <a:pt x="583" y="190"/>
                    <a:pt x="582" y="190"/>
                  </a:cubicBezTo>
                  <a:cubicBezTo>
                    <a:pt x="581" y="190"/>
                    <a:pt x="580" y="191"/>
                    <a:pt x="579" y="191"/>
                  </a:cubicBezTo>
                  <a:cubicBezTo>
                    <a:pt x="577" y="193"/>
                    <a:pt x="572" y="195"/>
                    <a:pt x="573" y="196"/>
                  </a:cubicBezTo>
                  <a:cubicBezTo>
                    <a:pt x="573" y="198"/>
                    <a:pt x="573" y="198"/>
                    <a:pt x="573" y="198"/>
                  </a:cubicBezTo>
                  <a:cubicBezTo>
                    <a:pt x="571" y="198"/>
                    <a:pt x="571" y="198"/>
                    <a:pt x="571" y="198"/>
                  </a:cubicBezTo>
                  <a:cubicBezTo>
                    <a:pt x="571" y="198"/>
                    <a:pt x="571" y="198"/>
                    <a:pt x="571" y="197"/>
                  </a:cubicBezTo>
                  <a:cubicBezTo>
                    <a:pt x="571" y="199"/>
                    <a:pt x="569" y="200"/>
                    <a:pt x="567" y="201"/>
                  </a:cubicBezTo>
                  <a:cubicBezTo>
                    <a:pt x="567" y="201"/>
                    <a:pt x="566" y="201"/>
                    <a:pt x="566" y="201"/>
                  </a:cubicBezTo>
                  <a:cubicBezTo>
                    <a:pt x="565" y="202"/>
                    <a:pt x="565" y="203"/>
                    <a:pt x="565" y="204"/>
                  </a:cubicBezTo>
                  <a:cubicBezTo>
                    <a:pt x="565" y="205"/>
                    <a:pt x="565" y="205"/>
                    <a:pt x="564" y="206"/>
                  </a:cubicBezTo>
                  <a:cubicBezTo>
                    <a:pt x="564" y="207"/>
                    <a:pt x="564" y="207"/>
                    <a:pt x="564" y="207"/>
                  </a:cubicBezTo>
                  <a:cubicBezTo>
                    <a:pt x="563" y="206"/>
                    <a:pt x="563" y="206"/>
                    <a:pt x="563" y="206"/>
                  </a:cubicBezTo>
                  <a:cubicBezTo>
                    <a:pt x="557" y="200"/>
                    <a:pt x="553" y="200"/>
                    <a:pt x="548" y="207"/>
                  </a:cubicBezTo>
                  <a:cubicBezTo>
                    <a:pt x="546" y="210"/>
                    <a:pt x="546" y="210"/>
                    <a:pt x="546" y="210"/>
                  </a:cubicBezTo>
                  <a:cubicBezTo>
                    <a:pt x="546" y="206"/>
                    <a:pt x="546" y="206"/>
                    <a:pt x="546" y="206"/>
                  </a:cubicBezTo>
                  <a:cubicBezTo>
                    <a:pt x="546" y="206"/>
                    <a:pt x="546" y="206"/>
                    <a:pt x="546" y="206"/>
                  </a:cubicBezTo>
                  <a:cubicBezTo>
                    <a:pt x="547" y="204"/>
                    <a:pt x="547" y="203"/>
                    <a:pt x="547" y="202"/>
                  </a:cubicBezTo>
                  <a:cubicBezTo>
                    <a:pt x="545" y="204"/>
                    <a:pt x="544" y="204"/>
                    <a:pt x="544" y="206"/>
                  </a:cubicBezTo>
                  <a:cubicBezTo>
                    <a:pt x="543" y="209"/>
                    <a:pt x="543" y="209"/>
                    <a:pt x="543" y="209"/>
                  </a:cubicBezTo>
                  <a:cubicBezTo>
                    <a:pt x="542" y="207"/>
                    <a:pt x="542" y="207"/>
                    <a:pt x="542" y="207"/>
                  </a:cubicBezTo>
                  <a:cubicBezTo>
                    <a:pt x="542" y="207"/>
                    <a:pt x="541" y="206"/>
                    <a:pt x="541" y="206"/>
                  </a:cubicBezTo>
                  <a:cubicBezTo>
                    <a:pt x="541" y="206"/>
                    <a:pt x="541" y="206"/>
                    <a:pt x="541" y="206"/>
                  </a:cubicBezTo>
                  <a:cubicBezTo>
                    <a:pt x="541" y="206"/>
                    <a:pt x="540" y="206"/>
                    <a:pt x="540" y="207"/>
                  </a:cubicBezTo>
                  <a:cubicBezTo>
                    <a:pt x="540" y="208"/>
                    <a:pt x="540" y="208"/>
                    <a:pt x="540" y="208"/>
                  </a:cubicBezTo>
                  <a:cubicBezTo>
                    <a:pt x="539" y="207"/>
                    <a:pt x="539" y="207"/>
                    <a:pt x="539" y="207"/>
                  </a:cubicBezTo>
                  <a:cubicBezTo>
                    <a:pt x="538" y="207"/>
                    <a:pt x="538" y="206"/>
                    <a:pt x="538" y="206"/>
                  </a:cubicBezTo>
                  <a:cubicBezTo>
                    <a:pt x="538" y="207"/>
                    <a:pt x="537" y="207"/>
                    <a:pt x="536" y="212"/>
                  </a:cubicBezTo>
                  <a:cubicBezTo>
                    <a:pt x="535" y="212"/>
                    <a:pt x="535" y="212"/>
                    <a:pt x="535" y="213"/>
                  </a:cubicBezTo>
                  <a:cubicBezTo>
                    <a:pt x="535" y="213"/>
                    <a:pt x="535" y="214"/>
                    <a:pt x="534" y="214"/>
                  </a:cubicBezTo>
                  <a:cubicBezTo>
                    <a:pt x="533" y="216"/>
                    <a:pt x="532" y="219"/>
                    <a:pt x="532" y="220"/>
                  </a:cubicBezTo>
                  <a:cubicBezTo>
                    <a:pt x="533" y="219"/>
                    <a:pt x="536" y="220"/>
                    <a:pt x="536" y="221"/>
                  </a:cubicBezTo>
                  <a:cubicBezTo>
                    <a:pt x="537" y="222"/>
                    <a:pt x="536" y="223"/>
                    <a:pt x="536" y="225"/>
                  </a:cubicBezTo>
                  <a:cubicBezTo>
                    <a:pt x="535" y="225"/>
                    <a:pt x="535" y="226"/>
                    <a:pt x="535" y="227"/>
                  </a:cubicBezTo>
                  <a:cubicBezTo>
                    <a:pt x="535" y="228"/>
                    <a:pt x="535" y="228"/>
                    <a:pt x="536" y="229"/>
                  </a:cubicBezTo>
                  <a:cubicBezTo>
                    <a:pt x="536" y="229"/>
                    <a:pt x="536" y="230"/>
                    <a:pt x="536" y="230"/>
                  </a:cubicBezTo>
                  <a:cubicBezTo>
                    <a:pt x="537" y="230"/>
                    <a:pt x="537" y="230"/>
                    <a:pt x="537" y="230"/>
                  </a:cubicBezTo>
                  <a:cubicBezTo>
                    <a:pt x="536" y="230"/>
                    <a:pt x="536" y="230"/>
                    <a:pt x="536" y="230"/>
                  </a:cubicBezTo>
                  <a:cubicBezTo>
                    <a:pt x="537" y="232"/>
                    <a:pt x="537" y="233"/>
                    <a:pt x="535" y="235"/>
                  </a:cubicBezTo>
                  <a:cubicBezTo>
                    <a:pt x="535" y="236"/>
                    <a:pt x="535" y="236"/>
                    <a:pt x="535" y="236"/>
                  </a:cubicBezTo>
                  <a:cubicBezTo>
                    <a:pt x="534" y="236"/>
                    <a:pt x="534" y="236"/>
                    <a:pt x="534" y="236"/>
                  </a:cubicBezTo>
                  <a:cubicBezTo>
                    <a:pt x="533" y="235"/>
                    <a:pt x="533" y="235"/>
                    <a:pt x="533" y="234"/>
                  </a:cubicBezTo>
                  <a:cubicBezTo>
                    <a:pt x="532" y="235"/>
                    <a:pt x="532" y="235"/>
                    <a:pt x="532" y="236"/>
                  </a:cubicBezTo>
                  <a:cubicBezTo>
                    <a:pt x="531" y="236"/>
                    <a:pt x="530" y="237"/>
                    <a:pt x="530" y="238"/>
                  </a:cubicBezTo>
                  <a:cubicBezTo>
                    <a:pt x="530" y="239"/>
                    <a:pt x="531" y="240"/>
                    <a:pt x="531" y="241"/>
                  </a:cubicBezTo>
                  <a:cubicBezTo>
                    <a:pt x="532" y="242"/>
                    <a:pt x="532" y="243"/>
                    <a:pt x="530" y="245"/>
                  </a:cubicBezTo>
                  <a:cubicBezTo>
                    <a:pt x="529" y="246"/>
                    <a:pt x="528" y="246"/>
                    <a:pt x="527" y="245"/>
                  </a:cubicBezTo>
                  <a:cubicBezTo>
                    <a:pt x="527" y="245"/>
                    <a:pt x="527" y="245"/>
                    <a:pt x="527" y="245"/>
                  </a:cubicBezTo>
                  <a:cubicBezTo>
                    <a:pt x="527" y="246"/>
                    <a:pt x="526" y="246"/>
                    <a:pt x="525" y="247"/>
                  </a:cubicBezTo>
                  <a:cubicBezTo>
                    <a:pt x="525" y="247"/>
                    <a:pt x="525" y="248"/>
                    <a:pt x="524" y="248"/>
                  </a:cubicBezTo>
                  <a:cubicBezTo>
                    <a:pt x="523" y="249"/>
                    <a:pt x="523" y="250"/>
                    <a:pt x="524" y="252"/>
                  </a:cubicBezTo>
                  <a:cubicBezTo>
                    <a:pt x="524" y="253"/>
                    <a:pt x="524" y="253"/>
                    <a:pt x="524" y="254"/>
                  </a:cubicBezTo>
                  <a:cubicBezTo>
                    <a:pt x="524" y="256"/>
                    <a:pt x="524" y="256"/>
                    <a:pt x="524" y="256"/>
                  </a:cubicBezTo>
                  <a:cubicBezTo>
                    <a:pt x="522" y="255"/>
                    <a:pt x="522" y="255"/>
                    <a:pt x="522" y="255"/>
                  </a:cubicBezTo>
                  <a:cubicBezTo>
                    <a:pt x="522" y="254"/>
                    <a:pt x="521" y="254"/>
                    <a:pt x="521" y="254"/>
                  </a:cubicBezTo>
                  <a:cubicBezTo>
                    <a:pt x="519" y="254"/>
                    <a:pt x="518" y="258"/>
                    <a:pt x="518" y="260"/>
                  </a:cubicBezTo>
                  <a:cubicBezTo>
                    <a:pt x="517" y="263"/>
                    <a:pt x="515" y="265"/>
                    <a:pt x="513" y="267"/>
                  </a:cubicBezTo>
                  <a:cubicBezTo>
                    <a:pt x="512" y="268"/>
                    <a:pt x="512" y="268"/>
                    <a:pt x="511" y="269"/>
                  </a:cubicBezTo>
                  <a:cubicBezTo>
                    <a:pt x="510" y="270"/>
                    <a:pt x="510" y="270"/>
                    <a:pt x="510" y="270"/>
                  </a:cubicBezTo>
                  <a:cubicBezTo>
                    <a:pt x="510" y="268"/>
                    <a:pt x="510" y="268"/>
                    <a:pt x="510" y="268"/>
                  </a:cubicBezTo>
                  <a:cubicBezTo>
                    <a:pt x="509" y="266"/>
                    <a:pt x="508" y="263"/>
                    <a:pt x="508" y="260"/>
                  </a:cubicBezTo>
                  <a:cubicBezTo>
                    <a:pt x="506" y="255"/>
                    <a:pt x="505" y="249"/>
                    <a:pt x="505" y="243"/>
                  </a:cubicBezTo>
                  <a:cubicBezTo>
                    <a:pt x="505" y="241"/>
                    <a:pt x="505" y="241"/>
                    <a:pt x="505" y="241"/>
                  </a:cubicBezTo>
                  <a:cubicBezTo>
                    <a:pt x="505" y="237"/>
                    <a:pt x="504" y="232"/>
                    <a:pt x="506" y="229"/>
                  </a:cubicBezTo>
                  <a:cubicBezTo>
                    <a:pt x="507" y="228"/>
                    <a:pt x="508" y="227"/>
                    <a:pt x="508" y="227"/>
                  </a:cubicBezTo>
                  <a:cubicBezTo>
                    <a:pt x="510" y="225"/>
                    <a:pt x="511" y="224"/>
                    <a:pt x="510" y="222"/>
                  </a:cubicBezTo>
                  <a:cubicBezTo>
                    <a:pt x="509" y="220"/>
                    <a:pt x="509" y="220"/>
                    <a:pt x="509" y="220"/>
                  </a:cubicBezTo>
                  <a:cubicBezTo>
                    <a:pt x="511" y="221"/>
                    <a:pt x="511" y="221"/>
                    <a:pt x="511" y="221"/>
                  </a:cubicBezTo>
                  <a:cubicBezTo>
                    <a:pt x="515" y="222"/>
                    <a:pt x="519" y="216"/>
                    <a:pt x="522" y="211"/>
                  </a:cubicBezTo>
                  <a:cubicBezTo>
                    <a:pt x="522" y="210"/>
                    <a:pt x="523" y="209"/>
                    <a:pt x="524" y="209"/>
                  </a:cubicBezTo>
                  <a:cubicBezTo>
                    <a:pt x="527" y="203"/>
                    <a:pt x="531" y="200"/>
                    <a:pt x="536" y="197"/>
                  </a:cubicBezTo>
                  <a:cubicBezTo>
                    <a:pt x="536" y="197"/>
                    <a:pt x="537" y="195"/>
                    <a:pt x="537" y="193"/>
                  </a:cubicBezTo>
                  <a:cubicBezTo>
                    <a:pt x="538" y="192"/>
                    <a:pt x="538" y="191"/>
                    <a:pt x="538" y="191"/>
                  </a:cubicBezTo>
                  <a:cubicBezTo>
                    <a:pt x="538" y="191"/>
                    <a:pt x="538" y="190"/>
                    <a:pt x="538" y="190"/>
                  </a:cubicBezTo>
                  <a:cubicBezTo>
                    <a:pt x="538" y="189"/>
                    <a:pt x="538" y="187"/>
                    <a:pt x="539" y="187"/>
                  </a:cubicBezTo>
                  <a:cubicBezTo>
                    <a:pt x="539" y="186"/>
                    <a:pt x="540" y="185"/>
                    <a:pt x="540" y="185"/>
                  </a:cubicBezTo>
                  <a:cubicBezTo>
                    <a:pt x="541" y="185"/>
                    <a:pt x="541" y="185"/>
                    <a:pt x="542" y="185"/>
                  </a:cubicBezTo>
                  <a:cubicBezTo>
                    <a:pt x="542" y="184"/>
                    <a:pt x="542" y="184"/>
                    <a:pt x="542" y="184"/>
                  </a:cubicBezTo>
                  <a:cubicBezTo>
                    <a:pt x="542" y="184"/>
                    <a:pt x="541" y="184"/>
                    <a:pt x="541" y="184"/>
                  </a:cubicBezTo>
                  <a:cubicBezTo>
                    <a:pt x="540" y="184"/>
                    <a:pt x="537" y="186"/>
                    <a:pt x="537" y="186"/>
                  </a:cubicBezTo>
                  <a:cubicBezTo>
                    <a:pt x="536" y="188"/>
                    <a:pt x="536" y="189"/>
                    <a:pt x="536" y="190"/>
                  </a:cubicBezTo>
                  <a:cubicBezTo>
                    <a:pt x="536" y="191"/>
                    <a:pt x="536" y="192"/>
                    <a:pt x="536" y="193"/>
                  </a:cubicBezTo>
                  <a:cubicBezTo>
                    <a:pt x="535" y="195"/>
                    <a:pt x="535" y="195"/>
                    <a:pt x="535" y="195"/>
                  </a:cubicBezTo>
                  <a:cubicBezTo>
                    <a:pt x="534" y="193"/>
                    <a:pt x="534" y="193"/>
                    <a:pt x="534" y="193"/>
                  </a:cubicBezTo>
                  <a:cubicBezTo>
                    <a:pt x="534" y="193"/>
                    <a:pt x="534" y="193"/>
                    <a:pt x="534" y="193"/>
                  </a:cubicBezTo>
                  <a:cubicBezTo>
                    <a:pt x="532" y="193"/>
                    <a:pt x="528" y="197"/>
                    <a:pt x="526" y="199"/>
                  </a:cubicBezTo>
                  <a:cubicBezTo>
                    <a:pt x="525" y="200"/>
                    <a:pt x="525" y="201"/>
                    <a:pt x="524" y="201"/>
                  </a:cubicBezTo>
                  <a:cubicBezTo>
                    <a:pt x="520" y="205"/>
                    <a:pt x="520" y="205"/>
                    <a:pt x="520" y="205"/>
                  </a:cubicBezTo>
                  <a:cubicBezTo>
                    <a:pt x="523" y="200"/>
                    <a:pt x="523" y="200"/>
                    <a:pt x="523" y="200"/>
                  </a:cubicBezTo>
                  <a:cubicBezTo>
                    <a:pt x="523" y="199"/>
                    <a:pt x="523" y="199"/>
                    <a:pt x="523" y="198"/>
                  </a:cubicBezTo>
                  <a:cubicBezTo>
                    <a:pt x="523" y="198"/>
                    <a:pt x="523" y="198"/>
                    <a:pt x="523" y="198"/>
                  </a:cubicBezTo>
                  <a:cubicBezTo>
                    <a:pt x="523" y="198"/>
                    <a:pt x="523" y="198"/>
                    <a:pt x="523" y="198"/>
                  </a:cubicBezTo>
                  <a:cubicBezTo>
                    <a:pt x="521" y="199"/>
                    <a:pt x="521" y="199"/>
                    <a:pt x="521" y="199"/>
                  </a:cubicBezTo>
                  <a:cubicBezTo>
                    <a:pt x="521" y="197"/>
                    <a:pt x="521" y="197"/>
                    <a:pt x="521" y="197"/>
                  </a:cubicBezTo>
                  <a:cubicBezTo>
                    <a:pt x="522" y="195"/>
                    <a:pt x="522" y="194"/>
                    <a:pt x="523" y="193"/>
                  </a:cubicBezTo>
                  <a:cubicBezTo>
                    <a:pt x="523" y="192"/>
                    <a:pt x="523" y="192"/>
                    <a:pt x="523" y="192"/>
                  </a:cubicBezTo>
                  <a:cubicBezTo>
                    <a:pt x="522" y="192"/>
                    <a:pt x="521" y="192"/>
                    <a:pt x="520" y="191"/>
                  </a:cubicBezTo>
                  <a:cubicBezTo>
                    <a:pt x="520" y="191"/>
                    <a:pt x="519" y="191"/>
                    <a:pt x="518" y="191"/>
                  </a:cubicBezTo>
                  <a:cubicBezTo>
                    <a:pt x="517" y="191"/>
                    <a:pt x="517" y="191"/>
                    <a:pt x="517" y="191"/>
                  </a:cubicBezTo>
                  <a:cubicBezTo>
                    <a:pt x="514" y="192"/>
                    <a:pt x="513" y="192"/>
                    <a:pt x="511" y="195"/>
                  </a:cubicBezTo>
                  <a:cubicBezTo>
                    <a:pt x="509" y="198"/>
                    <a:pt x="507" y="200"/>
                    <a:pt x="504" y="202"/>
                  </a:cubicBezTo>
                  <a:cubicBezTo>
                    <a:pt x="504" y="203"/>
                    <a:pt x="503" y="204"/>
                    <a:pt x="503" y="204"/>
                  </a:cubicBezTo>
                  <a:cubicBezTo>
                    <a:pt x="503" y="205"/>
                    <a:pt x="502" y="206"/>
                    <a:pt x="501" y="207"/>
                  </a:cubicBezTo>
                  <a:cubicBezTo>
                    <a:pt x="501" y="207"/>
                    <a:pt x="501" y="208"/>
                    <a:pt x="501" y="208"/>
                  </a:cubicBezTo>
                  <a:cubicBezTo>
                    <a:pt x="501" y="208"/>
                    <a:pt x="501" y="208"/>
                    <a:pt x="501" y="208"/>
                  </a:cubicBezTo>
                  <a:cubicBezTo>
                    <a:pt x="502" y="209"/>
                    <a:pt x="505" y="209"/>
                    <a:pt x="505" y="211"/>
                  </a:cubicBezTo>
                  <a:cubicBezTo>
                    <a:pt x="505" y="211"/>
                    <a:pt x="505" y="212"/>
                    <a:pt x="504" y="212"/>
                  </a:cubicBezTo>
                  <a:cubicBezTo>
                    <a:pt x="503" y="213"/>
                    <a:pt x="501" y="213"/>
                    <a:pt x="500" y="212"/>
                  </a:cubicBezTo>
                  <a:cubicBezTo>
                    <a:pt x="499" y="212"/>
                    <a:pt x="499" y="212"/>
                    <a:pt x="498" y="212"/>
                  </a:cubicBezTo>
                  <a:cubicBezTo>
                    <a:pt x="498" y="212"/>
                    <a:pt x="497" y="213"/>
                    <a:pt x="496" y="213"/>
                  </a:cubicBezTo>
                  <a:cubicBezTo>
                    <a:pt x="494" y="214"/>
                    <a:pt x="492" y="215"/>
                    <a:pt x="491" y="215"/>
                  </a:cubicBezTo>
                  <a:cubicBezTo>
                    <a:pt x="489" y="215"/>
                    <a:pt x="488" y="214"/>
                    <a:pt x="487" y="213"/>
                  </a:cubicBezTo>
                  <a:cubicBezTo>
                    <a:pt x="487" y="212"/>
                    <a:pt x="487" y="212"/>
                    <a:pt x="487" y="212"/>
                  </a:cubicBezTo>
                  <a:cubicBezTo>
                    <a:pt x="488" y="211"/>
                    <a:pt x="488" y="211"/>
                    <a:pt x="488" y="211"/>
                  </a:cubicBezTo>
                  <a:cubicBezTo>
                    <a:pt x="489" y="211"/>
                    <a:pt x="489" y="211"/>
                    <a:pt x="490" y="210"/>
                  </a:cubicBezTo>
                  <a:cubicBezTo>
                    <a:pt x="490" y="210"/>
                    <a:pt x="489" y="210"/>
                    <a:pt x="488" y="210"/>
                  </a:cubicBezTo>
                  <a:cubicBezTo>
                    <a:pt x="487" y="210"/>
                    <a:pt x="487" y="210"/>
                    <a:pt x="487" y="210"/>
                  </a:cubicBezTo>
                  <a:cubicBezTo>
                    <a:pt x="486" y="210"/>
                    <a:pt x="486" y="210"/>
                    <a:pt x="484" y="209"/>
                  </a:cubicBezTo>
                  <a:cubicBezTo>
                    <a:pt x="483" y="209"/>
                    <a:pt x="482" y="209"/>
                    <a:pt x="481" y="209"/>
                  </a:cubicBezTo>
                  <a:cubicBezTo>
                    <a:pt x="481" y="209"/>
                    <a:pt x="481" y="209"/>
                    <a:pt x="481" y="209"/>
                  </a:cubicBezTo>
                  <a:cubicBezTo>
                    <a:pt x="481" y="209"/>
                    <a:pt x="481" y="210"/>
                    <a:pt x="480" y="210"/>
                  </a:cubicBezTo>
                  <a:cubicBezTo>
                    <a:pt x="480" y="210"/>
                    <a:pt x="480" y="210"/>
                    <a:pt x="480" y="211"/>
                  </a:cubicBezTo>
                  <a:cubicBezTo>
                    <a:pt x="481" y="213"/>
                    <a:pt x="481" y="213"/>
                    <a:pt x="481" y="213"/>
                  </a:cubicBezTo>
                  <a:cubicBezTo>
                    <a:pt x="479" y="212"/>
                    <a:pt x="479" y="212"/>
                    <a:pt x="479" y="212"/>
                  </a:cubicBezTo>
                  <a:cubicBezTo>
                    <a:pt x="478" y="211"/>
                    <a:pt x="478" y="211"/>
                    <a:pt x="478" y="211"/>
                  </a:cubicBezTo>
                  <a:cubicBezTo>
                    <a:pt x="477" y="211"/>
                    <a:pt x="477" y="211"/>
                    <a:pt x="477" y="212"/>
                  </a:cubicBezTo>
                  <a:cubicBezTo>
                    <a:pt x="476" y="212"/>
                    <a:pt x="475" y="212"/>
                    <a:pt x="474" y="212"/>
                  </a:cubicBezTo>
                  <a:cubicBezTo>
                    <a:pt x="473" y="212"/>
                    <a:pt x="472" y="211"/>
                    <a:pt x="472" y="211"/>
                  </a:cubicBezTo>
                  <a:cubicBezTo>
                    <a:pt x="471" y="211"/>
                    <a:pt x="470" y="211"/>
                    <a:pt x="470" y="211"/>
                  </a:cubicBezTo>
                  <a:cubicBezTo>
                    <a:pt x="470" y="211"/>
                    <a:pt x="469" y="211"/>
                    <a:pt x="469" y="212"/>
                  </a:cubicBezTo>
                  <a:cubicBezTo>
                    <a:pt x="469" y="214"/>
                    <a:pt x="469" y="214"/>
                    <a:pt x="469" y="214"/>
                  </a:cubicBezTo>
                  <a:cubicBezTo>
                    <a:pt x="467" y="212"/>
                    <a:pt x="467" y="212"/>
                    <a:pt x="467" y="212"/>
                  </a:cubicBezTo>
                  <a:cubicBezTo>
                    <a:pt x="467" y="211"/>
                    <a:pt x="465" y="210"/>
                    <a:pt x="462" y="210"/>
                  </a:cubicBezTo>
                  <a:cubicBezTo>
                    <a:pt x="459" y="210"/>
                    <a:pt x="455" y="211"/>
                    <a:pt x="454" y="213"/>
                  </a:cubicBezTo>
                  <a:cubicBezTo>
                    <a:pt x="452" y="215"/>
                    <a:pt x="451" y="216"/>
                    <a:pt x="450" y="218"/>
                  </a:cubicBezTo>
                  <a:cubicBezTo>
                    <a:pt x="447" y="221"/>
                    <a:pt x="445" y="224"/>
                    <a:pt x="442" y="226"/>
                  </a:cubicBezTo>
                  <a:cubicBezTo>
                    <a:pt x="440" y="228"/>
                    <a:pt x="439" y="230"/>
                    <a:pt x="437" y="232"/>
                  </a:cubicBezTo>
                  <a:cubicBezTo>
                    <a:pt x="435" y="234"/>
                    <a:pt x="434" y="236"/>
                    <a:pt x="432" y="238"/>
                  </a:cubicBezTo>
                  <a:cubicBezTo>
                    <a:pt x="430" y="239"/>
                    <a:pt x="427" y="242"/>
                    <a:pt x="428" y="243"/>
                  </a:cubicBezTo>
                  <a:cubicBezTo>
                    <a:pt x="428" y="243"/>
                    <a:pt x="428" y="243"/>
                    <a:pt x="428" y="243"/>
                  </a:cubicBezTo>
                  <a:cubicBezTo>
                    <a:pt x="428" y="243"/>
                    <a:pt x="428" y="243"/>
                    <a:pt x="430" y="243"/>
                  </a:cubicBezTo>
                  <a:cubicBezTo>
                    <a:pt x="431" y="243"/>
                    <a:pt x="431" y="243"/>
                    <a:pt x="432" y="243"/>
                  </a:cubicBezTo>
                  <a:cubicBezTo>
                    <a:pt x="433" y="243"/>
                    <a:pt x="433" y="243"/>
                    <a:pt x="433" y="243"/>
                  </a:cubicBezTo>
                  <a:cubicBezTo>
                    <a:pt x="433" y="247"/>
                    <a:pt x="433" y="247"/>
                    <a:pt x="433" y="247"/>
                  </a:cubicBezTo>
                  <a:cubicBezTo>
                    <a:pt x="433" y="246"/>
                    <a:pt x="434" y="245"/>
                    <a:pt x="435" y="245"/>
                  </a:cubicBezTo>
                  <a:cubicBezTo>
                    <a:pt x="439" y="245"/>
                    <a:pt x="439" y="245"/>
                    <a:pt x="439" y="245"/>
                  </a:cubicBezTo>
                  <a:cubicBezTo>
                    <a:pt x="438" y="245"/>
                    <a:pt x="438" y="245"/>
                    <a:pt x="438" y="245"/>
                  </a:cubicBezTo>
                  <a:cubicBezTo>
                    <a:pt x="439" y="245"/>
                    <a:pt x="439" y="245"/>
                    <a:pt x="439" y="245"/>
                  </a:cubicBezTo>
                  <a:cubicBezTo>
                    <a:pt x="443" y="245"/>
                    <a:pt x="445" y="247"/>
                    <a:pt x="446" y="248"/>
                  </a:cubicBezTo>
                  <a:cubicBezTo>
                    <a:pt x="447" y="249"/>
                    <a:pt x="448" y="250"/>
                    <a:pt x="449" y="251"/>
                  </a:cubicBezTo>
                  <a:cubicBezTo>
                    <a:pt x="451" y="252"/>
                    <a:pt x="451" y="260"/>
                    <a:pt x="450" y="262"/>
                  </a:cubicBezTo>
                  <a:cubicBezTo>
                    <a:pt x="448" y="266"/>
                    <a:pt x="447" y="268"/>
                    <a:pt x="448" y="273"/>
                  </a:cubicBezTo>
                  <a:cubicBezTo>
                    <a:pt x="448" y="275"/>
                    <a:pt x="448" y="282"/>
                    <a:pt x="446" y="284"/>
                  </a:cubicBezTo>
                  <a:cubicBezTo>
                    <a:pt x="443" y="287"/>
                    <a:pt x="441" y="291"/>
                    <a:pt x="438" y="295"/>
                  </a:cubicBezTo>
                  <a:cubicBezTo>
                    <a:pt x="437" y="298"/>
                    <a:pt x="435" y="301"/>
                    <a:pt x="432" y="304"/>
                  </a:cubicBezTo>
                  <a:cubicBezTo>
                    <a:pt x="432" y="304"/>
                    <a:pt x="431" y="305"/>
                    <a:pt x="431" y="306"/>
                  </a:cubicBezTo>
                  <a:cubicBezTo>
                    <a:pt x="428" y="309"/>
                    <a:pt x="426" y="312"/>
                    <a:pt x="423" y="314"/>
                  </a:cubicBezTo>
                  <a:cubicBezTo>
                    <a:pt x="422" y="315"/>
                    <a:pt x="419" y="316"/>
                    <a:pt x="417" y="316"/>
                  </a:cubicBezTo>
                  <a:cubicBezTo>
                    <a:pt x="415" y="316"/>
                    <a:pt x="414" y="315"/>
                    <a:pt x="414" y="315"/>
                  </a:cubicBezTo>
                  <a:cubicBezTo>
                    <a:pt x="414" y="315"/>
                    <a:pt x="414" y="314"/>
                    <a:pt x="414" y="314"/>
                  </a:cubicBezTo>
                  <a:cubicBezTo>
                    <a:pt x="413" y="315"/>
                    <a:pt x="413" y="315"/>
                    <a:pt x="413" y="315"/>
                  </a:cubicBezTo>
                  <a:cubicBezTo>
                    <a:pt x="413" y="314"/>
                    <a:pt x="413" y="314"/>
                    <a:pt x="413" y="314"/>
                  </a:cubicBezTo>
                  <a:cubicBezTo>
                    <a:pt x="412" y="315"/>
                    <a:pt x="411" y="317"/>
                    <a:pt x="409" y="317"/>
                  </a:cubicBezTo>
                  <a:cubicBezTo>
                    <a:pt x="409" y="317"/>
                    <a:pt x="409" y="317"/>
                    <a:pt x="409" y="317"/>
                  </a:cubicBezTo>
                  <a:cubicBezTo>
                    <a:pt x="408" y="319"/>
                    <a:pt x="408" y="319"/>
                    <a:pt x="408" y="319"/>
                  </a:cubicBezTo>
                  <a:cubicBezTo>
                    <a:pt x="407" y="317"/>
                    <a:pt x="407" y="317"/>
                    <a:pt x="407" y="317"/>
                  </a:cubicBezTo>
                  <a:cubicBezTo>
                    <a:pt x="406" y="315"/>
                    <a:pt x="407" y="313"/>
                    <a:pt x="408" y="312"/>
                  </a:cubicBezTo>
                  <a:cubicBezTo>
                    <a:pt x="409" y="312"/>
                    <a:pt x="409" y="312"/>
                    <a:pt x="409" y="311"/>
                  </a:cubicBezTo>
                  <a:cubicBezTo>
                    <a:pt x="409" y="311"/>
                    <a:pt x="409" y="310"/>
                    <a:pt x="409" y="309"/>
                  </a:cubicBezTo>
                  <a:cubicBezTo>
                    <a:pt x="409" y="308"/>
                    <a:pt x="409" y="308"/>
                    <a:pt x="409" y="307"/>
                  </a:cubicBezTo>
                  <a:cubicBezTo>
                    <a:pt x="409" y="306"/>
                    <a:pt x="409" y="306"/>
                    <a:pt x="409" y="305"/>
                  </a:cubicBezTo>
                  <a:cubicBezTo>
                    <a:pt x="408" y="304"/>
                    <a:pt x="409" y="303"/>
                    <a:pt x="411" y="302"/>
                  </a:cubicBezTo>
                  <a:cubicBezTo>
                    <a:pt x="412" y="300"/>
                    <a:pt x="414" y="301"/>
                    <a:pt x="415" y="301"/>
                  </a:cubicBezTo>
                  <a:cubicBezTo>
                    <a:pt x="416" y="301"/>
                    <a:pt x="416" y="301"/>
                    <a:pt x="416" y="302"/>
                  </a:cubicBezTo>
                  <a:cubicBezTo>
                    <a:pt x="417" y="302"/>
                    <a:pt x="418" y="301"/>
                    <a:pt x="420" y="293"/>
                  </a:cubicBezTo>
                  <a:cubicBezTo>
                    <a:pt x="420" y="292"/>
                    <a:pt x="420" y="292"/>
                    <a:pt x="420" y="292"/>
                  </a:cubicBezTo>
                  <a:cubicBezTo>
                    <a:pt x="421" y="291"/>
                    <a:pt x="421" y="290"/>
                    <a:pt x="422" y="289"/>
                  </a:cubicBezTo>
                  <a:cubicBezTo>
                    <a:pt x="422" y="289"/>
                    <a:pt x="423" y="288"/>
                    <a:pt x="423" y="288"/>
                  </a:cubicBezTo>
                  <a:cubicBezTo>
                    <a:pt x="423" y="287"/>
                    <a:pt x="423" y="287"/>
                    <a:pt x="423" y="286"/>
                  </a:cubicBezTo>
                  <a:cubicBezTo>
                    <a:pt x="423" y="285"/>
                    <a:pt x="423" y="285"/>
                    <a:pt x="423" y="284"/>
                  </a:cubicBezTo>
                  <a:cubicBezTo>
                    <a:pt x="420" y="285"/>
                    <a:pt x="418" y="286"/>
                    <a:pt x="416" y="287"/>
                  </a:cubicBezTo>
                  <a:cubicBezTo>
                    <a:pt x="414" y="288"/>
                    <a:pt x="414" y="288"/>
                    <a:pt x="414" y="288"/>
                  </a:cubicBezTo>
                  <a:cubicBezTo>
                    <a:pt x="413" y="289"/>
                    <a:pt x="412" y="289"/>
                    <a:pt x="411" y="289"/>
                  </a:cubicBezTo>
                  <a:cubicBezTo>
                    <a:pt x="409" y="289"/>
                    <a:pt x="408" y="287"/>
                    <a:pt x="408" y="285"/>
                  </a:cubicBezTo>
                  <a:cubicBezTo>
                    <a:pt x="408" y="284"/>
                    <a:pt x="408" y="284"/>
                    <a:pt x="407" y="283"/>
                  </a:cubicBezTo>
                  <a:cubicBezTo>
                    <a:pt x="406" y="280"/>
                    <a:pt x="404" y="278"/>
                    <a:pt x="400" y="278"/>
                  </a:cubicBezTo>
                  <a:cubicBezTo>
                    <a:pt x="395" y="277"/>
                    <a:pt x="394" y="276"/>
                    <a:pt x="394" y="271"/>
                  </a:cubicBezTo>
                  <a:cubicBezTo>
                    <a:pt x="393" y="270"/>
                    <a:pt x="393" y="270"/>
                    <a:pt x="393" y="270"/>
                  </a:cubicBezTo>
                  <a:cubicBezTo>
                    <a:pt x="393" y="268"/>
                    <a:pt x="392" y="267"/>
                    <a:pt x="392" y="265"/>
                  </a:cubicBezTo>
                  <a:cubicBezTo>
                    <a:pt x="391" y="264"/>
                    <a:pt x="390" y="262"/>
                    <a:pt x="390" y="260"/>
                  </a:cubicBezTo>
                  <a:cubicBezTo>
                    <a:pt x="390" y="257"/>
                    <a:pt x="388" y="257"/>
                    <a:pt x="386" y="256"/>
                  </a:cubicBezTo>
                  <a:cubicBezTo>
                    <a:pt x="385" y="256"/>
                    <a:pt x="384" y="255"/>
                    <a:pt x="383" y="255"/>
                  </a:cubicBezTo>
                  <a:cubicBezTo>
                    <a:pt x="382" y="255"/>
                    <a:pt x="382" y="254"/>
                    <a:pt x="381" y="254"/>
                  </a:cubicBezTo>
                  <a:cubicBezTo>
                    <a:pt x="380" y="253"/>
                    <a:pt x="380" y="253"/>
                    <a:pt x="380" y="253"/>
                  </a:cubicBezTo>
                  <a:cubicBezTo>
                    <a:pt x="373" y="254"/>
                    <a:pt x="373" y="254"/>
                    <a:pt x="373" y="254"/>
                  </a:cubicBezTo>
                  <a:cubicBezTo>
                    <a:pt x="370" y="254"/>
                    <a:pt x="368" y="255"/>
                    <a:pt x="367" y="257"/>
                  </a:cubicBezTo>
                  <a:cubicBezTo>
                    <a:pt x="369" y="257"/>
                    <a:pt x="369" y="257"/>
                    <a:pt x="370" y="258"/>
                  </a:cubicBezTo>
                  <a:cubicBezTo>
                    <a:pt x="370" y="259"/>
                    <a:pt x="369" y="261"/>
                    <a:pt x="367" y="264"/>
                  </a:cubicBezTo>
                  <a:cubicBezTo>
                    <a:pt x="367" y="264"/>
                    <a:pt x="366" y="265"/>
                    <a:pt x="366" y="265"/>
                  </a:cubicBezTo>
                  <a:cubicBezTo>
                    <a:pt x="366" y="265"/>
                    <a:pt x="366" y="266"/>
                    <a:pt x="366" y="267"/>
                  </a:cubicBezTo>
                  <a:cubicBezTo>
                    <a:pt x="365" y="270"/>
                    <a:pt x="364" y="273"/>
                    <a:pt x="362" y="275"/>
                  </a:cubicBezTo>
                  <a:cubicBezTo>
                    <a:pt x="361" y="275"/>
                    <a:pt x="361" y="275"/>
                    <a:pt x="361" y="275"/>
                  </a:cubicBezTo>
                  <a:cubicBezTo>
                    <a:pt x="359" y="277"/>
                    <a:pt x="358" y="277"/>
                    <a:pt x="355" y="277"/>
                  </a:cubicBezTo>
                  <a:cubicBezTo>
                    <a:pt x="354" y="276"/>
                    <a:pt x="354" y="276"/>
                    <a:pt x="354" y="276"/>
                  </a:cubicBezTo>
                  <a:cubicBezTo>
                    <a:pt x="353" y="275"/>
                    <a:pt x="352" y="275"/>
                    <a:pt x="350" y="275"/>
                  </a:cubicBezTo>
                  <a:cubicBezTo>
                    <a:pt x="348" y="275"/>
                    <a:pt x="347" y="275"/>
                    <a:pt x="346" y="274"/>
                  </a:cubicBezTo>
                  <a:cubicBezTo>
                    <a:pt x="346" y="274"/>
                    <a:pt x="345" y="273"/>
                    <a:pt x="345" y="273"/>
                  </a:cubicBezTo>
                  <a:cubicBezTo>
                    <a:pt x="344" y="273"/>
                    <a:pt x="343" y="274"/>
                    <a:pt x="342" y="275"/>
                  </a:cubicBezTo>
                  <a:cubicBezTo>
                    <a:pt x="341" y="275"/>
                    <a:pt x="341" y="276"/>
                    <a:pt x="341" y="276"/>
                  </a:cubicBezTo>
                  <a:cubicBezTo>
                    <a:pt x="338" y="278"/>
                    <a:pt x="333" y="280"/>
                    <a:pt x="328" y="280"/>
                  </a:cubicBezTo>
                  <a:cubicBezTo>
                    <a:pt x="325" y="280"/>
                    <a:pt x="322" y="279"/>
                    <a:pt x="320" y="277"/>
                  </a:cubicBezTo>
                  <a:cubicBezTo>
                    <a:pt x="318" y="275"/>
                    <a:pt x="315" y="274"/>
                    <a:pt x="311" y="272"/>
                  </a:cubicBezTo>
                  <a:cubicBezTo>
                    <a:pt x="309" y="271"/>
                    <a:pt x="309" y="271"/>
                    <a:pt x="309" y="271"/>
                  </a:cubicBezTo>
                  <a:cubicBezTo>
                    <a:pt x="308" y="270"/>
                    <a:pt x="306" y="271"/>
                    <a:pt x="305" y="272"/>
                  </a:cubicBezTo>
                  <a:cubicBezTo>
                    <a:pt x="304" y="273"/>
                    <a:pt x="302" y="273"/>
                    <a:pt x="300" y="273"/>
                  </a:cubicBezTo>
                  <a:cubicBezTo>
                    <a:pt x="298" y="272"/>
                    <a:pt x="296" y="271"/>
                    <a:pt x="295" y="270"/>
                  </a:cubicBezTo>
                  <a:cubicBezTo>
                    <a:pt x="295" y="269"/>
                    <a:pt x="295" y="268"/>
                    <a:pt x="294" y="267"/>
                  </a:cubicBezTo>
                  <a:cubicBezTo>
                    <a:pt x="294" y="266"/>
                    <a:pt x="294" y="265"/>
                    <a:pt x="294" y="265"/>
                  </a:cubicBezTo>
                  <a:cubicBezTo>
                    <a:pt x="294" y="265"/>
                    <a:pt x="293" y="265"/>
                    <a:pt x="292" y="264"/>
                  </a:cubicBezTo>
                  <a:cubicBezTo>
                    <a:pt x="290" y="263"/>
                    <a:pt x="286" y="261"/>
                    <a:pt x="285" y="261"/>
                  </a:cubicBezTo>
                  <a:cubicBezTo>
                    <a:pt x="284" y="261"/>
                    <a:pt x="284" y="262"/>
                    <a:pt x="283" y="262"/>
                  </a:cubicBezTo>
                  <a:cubicBezTo>
                    <a:pt x="282" y="263"/>
                    <a:pt x="280" y="264"/>
                    <a:pt x="280" y="265"/>
                  </a:cubicBezTo>
                  <a:cubicBezTo>
                    <a:pt x="280" y="265"/>
                    <a:pt x="280" y="266"/>
                    <a:pt x="280" y="267"/>
                  </a:cubicBezTo>
                  <a:cubicBezTo>
                    <a:pt x="281" y="268"/>
                    <a:pt x="281" y="269"/>
                    <a:pt x="280" y="270"/>
                  </a:cubicBezTo>
                  <a:cubicBezTo>
                    <a:pt x="280" y="271"/>
                    <a:pt x="280" y="271"/>
                    <a:pt x="280" y="272"/>
                  </a:cubicBezTo>
                  <a:cubicBezTo>
                    <a:pt x="280" y="272"/>
                    <a:pt x="281" y="273"/>
                    <a:pt x="279" y="274"/>
                  </a:cubicBezTo>
                  <a:cubicBezTo>
                    <a:pt x="279" y="275"/>
                    <a:pt x="278" y="275"/>
                    <a:pt x="277" y="275"/>
                  </a:cubicBezTo>
                  <a:cubicBezTo>
                    <a:pt x="277" y="275"/>
                    <a:pt x="276" y="275"/>
                    <a:pt x="275" y="274"/>
                  </a:cubicBezTo>
                  <a:cubicBezTo>
                    <a:pt x="275" y="274"/>
                    <a:pt x="275" y="274"/>
                    <a:pt x="274" y="274"/>
                  </a:cubicBezTo>
                  <a:cubicBezTo>
                    <a:pt x="267" y="274"/>
                    <a:pt x="267" y="274"/>
                    <a:pt x="267" y="274"/>
                  </a:cubicBezTo>
                  <a:cubicBezTo>
                    <a:pt x="266" y="274"/>
                    <a:pt x="266" y="273"/>
                    <a:pt x="265" y="273"/>
                  </a:cubicBezTo>
                  <a:cubicBezTo>
                    <a:pt x="265" y="272"/>
                    <a:pt x="265" y="272"/>
                    <a:pt x="264" y="272"/>
                  </a:cubicBezTo>
                  <a:cubicBezTo>
                    <a:pt x="264" y="272"/>
                    <a:pt x="263" y="272"/>
                    <a:pt x="262" y="271"/>
                  </a:cubicBezTo>
                  <a:cubicBezTo>
                    <a:pt x="259" y="271"/>
                    <a:pt x="256" y="271"/>
                    <a:pt x="254" y="271"/>
                  </a:cubicBezTo>
                  <a:cubicBezTo>
                    <a:pt x="251" y="272"/>
                    <a:pt x="248" y="274"/>
                    <a:pt x="245" y="276"/>
                  </a:cubicBezTo>
                  <a:cubicBezTo>
                    <a:pt x="243" y="277"/>
                    <a:pt x="243" y="277"/>
                    <a:pt x="243" y="277"/>
                  </a:cubicBezTo>
                  <a:cubicBezTo>
                    <a:pt x="243" y="277"/>
                    <a:pt x="242" y="278"/>
                    <a:pt x="242" y="279"/>
                  </a:cubicBezTo>
                  <a:cubicBezTo>
                    <a:pt x="240" y="280"/>
                    <a:pt x="239" y="282"/>
                    <a:pt x="237" y="282"/>
                  </a:cubicBezTo>
                  <a:cubicBezTo>
                    <a:pt x="237" y="282"/>
                    <a:pt x="236" y="281"/>
                    <a:pt x="236" y="281"/>
                  </a:cubicBezTo>
                  <a:cubicBezTo>
                    <a:pt x="234" y="280"/>
                    <a:pt x="234" y="280"/>
                    <a:pt x="234" y="280"/>
                  </a:cubicBezTo>
                  <a:cubicBezTo>
                    <a:pt x="236" y="279"/>
                    <a:pt x="236" y="279"/>
                    <a:pt x="236" y="279"/>
                  </a:cubicBezTo>
                  <a:cubicBezTo>
                    <a:pt x="236" y="279"/>
                    <a:pt x="236" y="278"/>
                    <a:pt x="236" y="278"/>
                  </a:cubicBezTo>
                  <a:cubicBezTo>
                    <a:pt x="236" y="277"/>
                    <a:pt x="235" y="276"/>
                    <a:pt x="235" y="276"/>
                  </a:cubicBezTo>
                  <a:cubicBezTo>
                    <a:pt x="235" y="276"/>
                    <a:pt x="235" y="276"/>
                    <a:pt x="234" y="277"/>
                  </a:cubicBezTo>
                  <a:cubicBezTo>
                    <a:pt x="233" y="277"/>
                    <a:pt x="231" y="278"/>
                    <a:pt x="229" y="276"/>
                  </a:cubicBezTo>
                  <a:cubicBezTo>
                    <a:pt x="227" y="275"/>
                    <a:pt x="227" y="274"/>
                    <a:pt x="226" y="272"/>
                  </a:cubicBezTo>
                  <a:cubicBezTo>
                    <a:pt x="225" y="271"/>
                    <a:pt x="224" y="270"/>
                    <a:pt x="223" y="269"/>
                  </a:cubicBezTo>
                  <a:cubicBezTo>
                    <a:pt x="222" y="268"/>
                    <a:pt x="221" y="269"/>
                    <a:pt x="220" y="269"/>
                  </a:cubicBezTo>
                  <a:cubicBezTo>
                    <a:pt x="219" y="270"/>
                    <a:pt x="218" y="270"/>
                    <a:pt x="216" y="270"/>
                  </a:cubicBezTo>
                  <a:cubicBezTo>
                    <a:pt x="216" y="270"/>
                    <a:pt x="215" y="270"/>
                    <a:pt x="214" y="270"/>
                  </a:cubicBezTo>
                  <a:cubicBezTo>
                    <a:pt x="213" y="269"/>
                    <a:pt x="213" y="268"/>
                    <a:pt x="213" y="268"/>
                  </a:cubicBezTo>
                  <a:cubicBezTo>
                    <a:pt x="213" y="266"/>
                    <a:pt x="213" y="266"/>
                    <a:pt x="212" y="266"/>
                  </a:cubicBezTo>
                  <a:cubicBezTo>
                    <a:pt x="212" y="267"/>
                    <a:pt x="212" y="267"/>
                    <a:pt x="211" y="268"/>
                  </a:cubicBezTo>
                  <a:cubicBezTo>
                    <a:pt x="211" y="268"/>
                    <a:pt x="211" y="269"/>
                    <a:pt x="210" y="269"/>
                  </a:cubicBezTo>
                  <a:cubicBezTo>
                    <a:pt x="209" y="270"/>
                    <a:pt x="209" y="270"/>
                    <a:pt x="209" y="270"/>
                  </a:cubicBezTo>
                  <a:cubicBezTo>
                    <a:pt x="209" y="269"/>
                    <a:pt x="209" y="269"/>
                    <a:pt x="209" y="269"/>
                  </a:cubicBezTo>
                  <a:cubicBezTo>
                    <a:pt x="206" y="264"/>
                    <a:pt x="203" y="259"/>
                    <a:pt x="200" y="254"/>
                  </a:cubicBezTo>
                  <a:cubicBezTo>
                    <a:pt x="200" y="253"/>
                    <a:pt x="199" y="252"/>
                    <a:pt x="197" y="251"/>
                  </a:cubicBezTo>
                  <a:cubicBezTo>
                    <a:pt x="197" y="250"/>
                    <a:pt x="196" y="250"/>
                    <a:pt x="196" y="249"/>
                  </a:cubicBezTo>
                  <a:cubicBezTo>
                    <a:pt x="195" y="249"/>
                    <a:pt x="195" y="248"/>
                    <a:pt x="195" y="247"/>
                  </a:cubicBezTo>
                  <a:cubicBezTo>
                    <a:pt x="195" y="247"/>
                    <a:pt x="194" y="247"/>
                    <a:pt x="194" y="247"/>
                  </a:cubicBezTo>
                  <a:cubicBezTo>
                    <a:pt x="192" y="248"/>
                    <a:pt x="189" y="250"/>
                    <a:pt x="189" y="251"/>
                  </a:cubicBezTo>
                  <a:cubicBezTo>
                    <a:pt x="188" y="253"/>
                    <a:pt x="188" y="253"/>
                    <a:pt x="188" y="253"/>
                  </a:cubicBezTo>
                  <a:cubicBezTo>
                    <a:pt x="187" y="252"/>
                    <a:pt x="187" y="252"/>
                    <a:pt x="187" y="252"/>
                  </a:cubicBezTo>
                  <a:cubicBezTo>
                    <a:pt x="186" y="251"/>
                    <a:pt x="185" y="251"/>
                    <a:pt x="184" y="252"/>
                  </a:cubicBezTo>
                  <a:cubicBezTo>
                    <a:pt x="183" y="253"/>
                    <a:pt x="183" y="253"/>
                    <a:pt x="183" y="253"/>
                  </a:cubicBezTo>
                  <a:cubicBezTo>
                    <a:pt x="182" y="252"/>
                    <a:pt x="182" y="252"/>
                    <a:pt x="182" y="252"/>
                  </a:cubicBezTo>
                  <a:cubicBezTo>
                    <a:pt x="182" y="250"/>
                    <a:pt x="182" y="250"/>
                    <a:pt x="183" y="249"/>
                  </a:cubicBezTo>
                  <a:cubicBezTo>
                    <a:pt x="182" y="249"/>
                    <a:pt x="182" y="249"/>
                    <a:pt x="182" y="249"/>
                  </a:cubicBezTo>
                  <a:cubicBezTo>
                    <a:pt x="182" y="249"/>
                    <a:pt x="182" y="249"/>
                    <a:pt x="182" y="249"/>
                  </a:cubicBezTo>
                  <a:cubicBezTo>
                    <a:pt x="178" y="249"/>
                    <a:pt x="178" y="249"/>
                    <a:pt x="178" y="249"/>
                  </a:cubicBezTo>
                  <a:cubicBezTo>
                    <a:pt x="178" y="248"/>
                    <a:pt x="178" y="248"/>
                    <a:pt x="178" y="248"/>
                  </a:cubicBezTo>
                  <a:cubicBezTo>
                    <a:pt x="178" y="248"/>
                    <a:pt x="178" y="247"/>
                    <a:pt x="178" y="247"/>
                  </a:cubicBezTo>
                  <a:cubicBezTo>
                    <a:pt x="178" y="248"/>
                    <a:pt x="177" y="248"/>
                    <a:pt x="176" y="248"/>
                  </a:cubicBezTo>
                  <a:cubicBezTo>
                    <a:pt x="175" y="248"/>
                    <a:pt x="174" y="248"/>
                    <a:pt x="173" y="247"/>
                  </a:cubicBezTo>
                  <a:cubicBezTo>
                    <a:pt x="173" y="246"/>
                    <a:pt x="173" y="245"/>
                    <a:pt x="174" y="245"/>
                  </a:cubicBezTo>
                  <a:cubicBezTo>
                    <a:pt x="174" y="244"/>
                    <a:pt x="173" y="241"/>
                    <a:pt x="173" y="241"/>
                  </a:cubicBezTo>
                  <a:cubicBezTo>
                    <a:pt x="173" y="240"/>
                    <a:pt x="169" y="240"/>
                    <a:pt x="169" y="240"/>
                  </a:cubicBezTo>
                  <a:cubicBezTo>
                    <a:pt x="167" y="240"/>
                    <a:pt x="167" y="240"/>
                    <a:pt x="167" y="240"/>
                  </a:cubicBezTo>
                  <a:cubicBezTo>
                    <a:pt x="166" y="240"/>
                    <a:pt x="165" y="240"/>
                    <a:pt x="164" y="241"/>
                  </a:cubicBezTo>
                  <a:cubicBezTo>
                    <a:pt x="164" y="241"/>
                    <a:pt x="163" y="242"/>
                    <a:pt x="162" y="243"/>
                  </a:cubicBezTo>
                  <a:cubicBezTo>
                    <a:pt x="161" y="243"/>
                    <a:pt x="161" y="243"/>
                    <a:pt x="161" y="243"/>
                  </a:cubicBezTo>
                  <a:cubicBezTo>
                    <a:pt x="160" y="243"/>
                    <a:pt x="158" y="243"/>
                    <a:pt x="157" y="244"/>
                  </a:cubicBezTo>
                  <a:cubicBezTo>
                    <a:pt x="156" y="244"/>
                    <a:pt x="155" y="244"/>
                    <a:pt x="154" y="244"/>
                  </a:cubicBezTo>
                  <a:cubicBezTo>
                    <a:pt x="153" y="245"/>
                    <a:pt x="153" y="245"/>
                    <a:pt x="152" y="245"/>
                  </a:cubicBezTo>
                  <a:cubicBezTo>
                    <a:pt x="152" y="246"/>
                    <a:pt x="152" y="246"/>
                    <a:pt x="151" y="246"/>
                  </a:cubicBezTo>
                  <a:cubicBezTo>
                    <a:pt x="149" y="247"/>
                    <a:pt x="148" y="247"/>
                    <a:pt x="147" y="248"/>
                  </a:cubicBezTo>
                  <a:cubicBezTo>
                    <a:pt x="145" y="248"/>
                    <a:pt x="143" y="248"/>
                    <a:pt x="141" y="249"/>
                  </a:cubicBezTo>
                  <a:cubicBezTo>
                    <a:pt x="141" y="250"/>
                    <a:pt x="141" y="250"/>
                    <a:pt x="141" y="250"/>
                  </a:cubicBezTo>
                  <a:cubicBezTo>
                    <a:pt x="140" y="249"/>
                    <a:pt x="140" y="249"/>
                    <a:pt x="140" y="249"/>
                  </a:cubicBezTo>
                  <a:cubicBezTo>
                    <a:pt x="140" y="249"/>
                    <a:pt x="139" y="249"/>
                    <a:pt x="138" y="249"/>
                  </a:cubicBezTo>
                  <a:cubicBezTo>
                    <a:pt x="137" y="249"/>
                    <a:pt x="136" y="249"/>
                    <a:pt x="136" y="249"/>
                  </a:cubicBezTo>
                  <a:cubicBezTo>
                    <a:pt x="136" y="249"/>
                    <a:pt x="136" y="249"/>
                    <a:pt x="136" y="250"/>
                  </a:cubicBezTo>
                  <a:cubicBezTo>
                    <a:pt x="136" y="250"/>
                    <a:pt x="136" y="250"/>
                    <a:pt x="136" y="250"/>
                  </a:cubicBezTo>
                  <a:cubicBezTo>
                    <a:pt x="136" y="250"/>
                    <a:pt x="137" y="250"/>
                    <a:pt x="137" y="250"/>
                  </a:cubicBezTo>
                  <a:cubicBezTo>
                    <a:pt x="140" y="250"/>
                    <a:pt x="140" y="250"/>
                    <a:pt x="140" y="250"/>
                  </a:cubicBezTo>
                  <a:cubicBezTo>
                    <a:pt x="137" y="252"/>
                    <a:pt x="137" y="252"/>
                    <a:pt x="137" y="252"/>
                  </a:cubicBezTo>
                  <a:cubicBezTo>
                    <a:pt x="137" y="252"/>
                    <a:pt x="137" y="252"/>
                    <a:pt x="137" y="252"/>
                  </a:cubicBezTo>
                  <a:cubicBezTo>
                    <a:pt x="137" y="252"/>
                    <a:pt x="137" y="252"/>
                    <a:pt x="137" y="252"/>
                  </a:cubicBezTo>
                  <a:cubicBezTo>
                    <a:pt x="138" y="252"/>
                    <a:pt x="139" y="252"/>
                    <a:pt x="140" y="253"/>
                  </a:cubicBezTo>
                  <a:cubicBezTo>
                    <a:pt x="141" y="254"/>
                    <a:pt x="141" y="254"/>
                    <a:pt x="141" y="254"/>
                  </a:cubicBezTo>
                  <a:cubicBezTo>
                    <a:pt x="140" y="255"/>
                    <a:pt x="140" y="255"/>
                    <a:pt x="140" y="255"/>
                  </a:cubicBezTo>
                  <a:cubicBezTo>
                    <a:pt x="139" y="255"/>
                    <a:pt x="139" y="255"/>
                    <a:pt x="138" y="255"/>
                  </a:cubicBezTo>
                  <a:cubicBezTo>
                    <a:pt x="137" y="255"/>
                    <a:pt x="135" y="256"/>
                    <a:pt x="135" y="256"/>
                  </a:cubicBezTo>
                  <a:cubicBezTo>
                    <a:pt x="135" y="257"/>
                    <a:pt x="136" y="258"/>
                    <a:pt x="135" y="259"/>
                  </a:cubicBezTo>
                  <a:cubicBezTo>
                    <a:pt x="135" y="260"/>
                    <a:pt x="134" y="260"/>
                    <a:pt x="133" y="261"/>
                  </a:cubicBezTo>
                  <a:cubicBezTo>
                    <a:pt x="133" y="261"/>
                    <a:pt x="133" y="261"/>
                    <a:pt x="132" y="261"/>
                  </a:cubicBezTo>
                  <a:cubicBezTo>
                    <a:pt x="134" y="263"/>
                    <a:pt x="136" y="264"/>
                    <a:pt x="137" y="264"/>
                  </a:cubicBezTo>
                  <a:cubicBezTo>
                    <a:pt x="139" y="264"/>
                    <a:pt x="139" y="264"/>
                    <a:pt x="139" y="264"/>
                  </a:cubicBezTo>
                  <a:cubicBezTo>
                    <a:pt x="138" y="265"/>
                    <a:pt x="138" y="265"/>
                    <a:pt x="138" y="265"/>
                  </a:cubicBezTo>
                  <a:cubicBezTo>
                    <a:pt x="138" y="269"/>
                    <a:pt x="135" y="271"/>
                    <a:pt x="131" y="269"/>
                  </a:cubicBezTo>
                  <a:cubicBezTo>
                    <a:pt x="131" y="270"/>
                    <a:pt x="131" y="270"/>
                    <a:pt x="131" y="270"/>
                  </a:cubicBezTo>
                  <a:cubicBezTo>
                    <a:pt x="130" y="270"/>
                    <a:pt x="130" y="271"/>
                    <a:pt x="129" y="271"/>
                  </a:cubicBezTo>
                  <a:cubicBezTo>
                    <a:pt x="129" y="271"/>
                    <a:pt x="128" y="271"/>
                    <a:pt x="128" y="270"/>
                  </a:cubicBezTo>
                  <a:cubicBezTo>
                    <a:pt x="126" y="271"/>
                    <a:pt x="125" y="269"/>
                    <a:pt x="125" y="269"/>
                  </a:cubicBezTo>
                  <a:cubicBezTo>
                    <a:pt x="124" y="268"/>
                    <a:pt x="124" y="267"/>
                    <a:pt x="123" y="268"/>
                  </a:cubicBezTo>
                  <a:cubicBezTo>
                    <a:pt x="123" y="268"/>
                    <a:pt x="123" y="268"/>
                    <a:pt x="122" y="268"/>
                  </a:cubicBezTo>
                  <a:cubicBezTo>
                    <a:pt x="122" y="268"/>
                    <a:pt x="122" y="269"/>
                    <a:pt x="121" y="269"/>
                  </a:cubicBezTo>
                  <a:cubicBezTo>
                    <a:pt x="121" y="269"/>
                    <a:pt x="121" y="269"/>
                    <a:pt x="121" y="269"/>
                  </a:cubicBezTo>
                  <a:cubicBezTo>
                    <a:pt x="119" y="268"/>
                    <a:pt x="119" y="268"/>
                    <a:pt x="119" y="268"/>
                  </a:cubicBezTo>
                  <a:cubicBezTo>
                    <a:pt x="119" y="268"/>
                    <a:pt x="119" y="268"/>
                    <a:pt x="118" y="268"/>
                  </a:cubicBezTo>
                  <a:cubicBezTo>
                    <a:pt x="118" y="267"/>
                    <a:pt x="118" y="267"/>
                    <a:pt x="118" y="267"/>
                  </a:cubicBezTo>
                  <a:cubicBezTo>
                    <a:pt x="118" y="268"/>
                    <a:pt x="118" y="268"/>
                    <a:pt x="118" y="268"/>
                  </a:cubicBezTo>
                  <a:cubicBezTo>
                    <a:pt x="117" y="269"/>
                    <a:pt x="116" y="269"/>
                    <a:pt x="115" y="270"/>
                  </a:cubicBezTo>
                  <a:cubicBezTo>
                    <a:pt x="114" y="271"/>
                    <a:pt x="113" y="270"/>
                    <a:pt x="112" y="270"/>
                  </a:cubicBezTo>
                  <a:cubicBezTo>
                    <a:pt x="112" y="270"/>
                    <a:pt x="112" y="270"/>
                    <a:pt x="112" y="270"/>
                  </a:cubicBezTo>
                  <a:cubicBezTo>
                    <a:pt x="111" y="270"/>
                    <a:pt x="111" y="270"/>
                    <a:pt x="111" y="269"/>
                  </a:cubicBezTo>
                  <a:cubicBezTo>
                    <a:pt x="111" y="269"/>
                    <a:pt x="111" y="269"/>
                    <a:pt x="111" y="269"/>
                  </a:cubicBezTo>
                  <a:cubicBezTo>
                    <a:pt x="111" y="270"/>
                    <a:pt x="111" y="270"/>
                    <a:pt x="111" y="270"/>
                  </a:cubicBezTo>
                  <a:cubicBezTo>
                    <a:pt x="110" y="271"/>
                    <a:pt x="110" y="271"/>
                    <a:pt x="110" y="271"/>
                  </a:cubicBezTo>
                  <a:cubicBezTo>
                    <a:pt x="110" y="271"/>
                    <a:pt x="110" y="271"/>
                    <a:pt x="110" y="271"/>
                  </a:cubicBezTo>
                  <a:cubicBezTo>
                    <a:pt x="108" y="271"/>
                    <a:pt x="108" y="271"/>
                    <a:pt x="108" y="271"/>
                  </a:cubicBezTo>
                  <a:cubicBezTo>
                    <a:pt x="108" y="270"/>
                    <a:pt x="108" y="270"/>
                    <a:pt x="108" y="270"/>
                  </a:cubicBezTo>
                  <a:cubicBezTo>
                    <a:pt x="108" y="268"/>
                    <a:pt x="106" y="265"/>
                    <a:pt x="103" y="265"/>
                  </a:cubicBezTo>
                  <a:cubicBezTo>
                    <a:pt x="102" y="265"/>
                    <a:pt x="101" y="264"/>
                    <a:pt x="101" y="264"/>
                  </a:cubicBezTo>
                  <a:cubicBezTo>
                    <a:pt x="100" y="264"/>
                    <a:pt x="100" y="263"/>
                    <a:pt x="100" y="263"/>
                  </a:cubicBezTo>
                  <a:cubicBezTo>
                    <a:pt x="100" y="263"/>
                    <a:pt x="99" y="263"/>
                    <a:pt x="99" y="264"/>
                  </a:cubicBezTo>
                  <a:cubicBezTo>
                    <a:pt x="99" y="266"/>
                    <a:pt x="99" y="266"/>
                    <a:pt x="99" y="266"/>
                  </a:cubicBezTo>
                  <a:cubicBezTo>
                    <a:pt x="97" y="265"/>
                    <a:pt x="97" y="265"/>
                    <a:pt x="97" y="265"/>
                  </a:cubicBezTo>
                  <a:cubicBezTo>
                    <a:pt x="96" y="264"/>
                    <a:pt x="96" y="264"/>
                    <a:pt x="94" y="265"/>
                  </a:cubicBezTo>
                  <a:cubicBezTo>
                    <a:pt x="94" y="265"/>
                    <a:pt x="94" y="266"/>
                    <a:pt x="93" y="266"/>
                  </a:cubicBezTo>
                  <a:cubicBezTo>
                    <a:pt x="92" y="267"/>
                    <a:pt x="91" y="267"/>
                    <a:pt x="91" y="267"/>
                  </a:cubicBezTo>
                  <a:cubicBezTo>
                    <a:pt x="90" y="267"/>
                    <a:pt x="90" y="267"/>
                    <a:pt x="90" y="267"/>
                  </a:cubicBezTo>
                  <a:cubicBezTo>
                    <a:pt x="90" y="268"/>
                    <a:pt x="90" y="268"/>
                    <a:pt x="89" y="269"/>
                  </a:cubicBezTo>
                  <a:cubicBezTo>
                    <a:pt x="89" y="269"/>
                    <a:pt x="88" y="270"/>
                    <a:pt x="87" y="270"/>
                  </a:cubicBezTo>
                  <a:cubicBezTo>
                    <a:pt x="88" y="272"/>
                    <a:pt x="88" y="273"/>
                    <a:pt x="87" y="275"/>
                  </a:cubicBezTo>
                  <a:cubicBezTo>
                    <a:pt x="87" y="275"/>
                    <a:pt x="86" y="276"/>
                    <a:pt x="85" y="276"/>
                  </a:cubicBezTo>
                  <a:cubicBezTo>
                    <a:pt x="84" y="276"/>
                    <a:pt x="84" y="275"/>
                    <a:pt x="82" y="272"/>
                  </a:cubicBezTo>
                  <a:cubicBezTo>
                    <a:pt x="82" y="273"/>
                    <a:pt x="81" y="273"/>
                    <a:pt x="81" y="273"/>
                  </a:cubicBezTo>
                  <a:cubicBezTo>
                    <a:pt x="81" y="274"/>
                    <a:pt x="81" y="274"/>
                    <a:pt x="80" y="275"/>
                  </a:cubicBezTo>
                  <a:cubicBezTo>
                    <a:pt x="80" y="275"/>
                    <a:pt x="80" y="276"/>
                    <a:pt x="80" y="277"/>
                  </a:cubicBezTo>
                  <a:cubicBezTo>
                    <a:pt x="81" y="278"/>
                    <a:pt x="81" y="279"/>
                    <a:pt x="80" y="280"/>
                  </a:cubicBezTo>
                  <a:cubicBezTo>
                    <a:pt x="79" y="280"/>
                    <a:pt x="79" y="281"/>
                    <a:pt x="79" y="282"/>
                  </a:cubicBezTo>
                  <a:cubicBezTo>
                    <a:pt x="79" y="282"/>
                    <a:pt x="79" y="282"/>
                    <a:pt x="80" y="282"/>
                  </a:cubicBezTo>
                  <a:cubicBezTo>
                    <a:pt x="81" y="283"/>
                    <a:pt x="81" y="284"/>
                    <a:pt x="81" y="285"/>
                  </a:cubicBezTo>
                  <a:cubicBezTo>
                    <a:pt x="81" y="285"/>
                    <a:pt x="81" y="285"/>
                    <a:pt x="81" y="285"/>
                  </a:cubicBezTo>
                  <a:cubicBezTo>
                    <a:pt x="82" y="285"/>
                    <a:pt x="82" y="285"/>
                    <a:pt x="83" y="285"/>
                  </a:cubicBezTo>
                  <a:cubicBezTo>
                    <a:pt x="83" y="285"/>
                    <a:pt x="85" y="285"/>
                    <a:pt x="88" y="292"/>
                  </a:cubicBezTo>
                  <a:cubicBezTo>
                    <a:pt x="89" y="294"/>
                    <a:pt x="89" y="294"/>
                    <a:pt x="89" y="294"/>
                  </a:cubicBezTo>
                  <a:cubicBezTo>
                    <a:pt x="87" y="293"/>
                    <a:pt x="87" y="293"/>
                    <a:pt x="87" y="293"/>
                  </a:cubicBezTo>
                  <a:cubicBezTo>
                    <a:pt x="87" y="293"/>
                    <a:pt x="87" y="293"/>
                    <a:pt x="87" y="293"/>
                  </a:cubicBezTo>
                  <a:cubicBezTo>
                    <a:pt x="87" y="293"/>
                    <a:pt x="87" y="294"/>
                    <a:pt x="88" y="294"/>
                  </a:cubicBezTo>
                  <a:cubicBezTo>
                    <a:pt x="92" y="295"/>
                    <a:pt x="92" y="295"/>
                    <a:pt x="92" y="295"/>
                  </a:cubicBezTo>
                  <a:cubicBezTo>
                    <a:pt x="88" y="296"/>
                    <a:pt x="88" y="296"/>
                    <a:pt x="88" y="296"/>
                  </a:cubicBezTo>
                  <a:cubicBezTo>
                    <a:pt x="86" y="296"/>
                    <a:pt x="85" y="297"/>
                    <a:pt x="85" y="298"/>
                  </a:cubicBezTo>
                  <a:cubicBezTo>
                    <a:pt x="83" y="301"/>
                    <a:pt x="83" y="301"/>
                    <a:pt x="83" y="301"/>
                  </a:cubicBezTo>
                  <a:cubicBezTo>
                    <a:pt x="83" y="298"/>
                    <a:pt x="83" y="298"/>
                    <a:pt x="83" y="298"/>
                  </a:cubicBezTo>
                  <a:cubicBezTo>
                    <a:pt x="83" y="298"/>
                    <a:pt x="83" y="298"/>
                    <a:pt x="83" y="297"/>
                  </a:cubicBezTo>
                  <a:cubicBezTo>
                    <a:pt x="83" y="298"/>
                    <a:pt x="83" y="298"/>
                    <a:pt x="82" y="299"/>
                  </a:cubicBezTo>
                  <a:cubicBezTo>
                    <a:pt x="82" y="300"/>
                    <a:pt x="82" y="300"/>
                    <a:pt x="82" y="300"/>
                  </a:cubicBezTo>
                  <a:cubicBezTo>
                    <a:pt x="81" y="300"/>
                    <a:pt x="81" y="300"/>
                    <a:pt x="81" y="300"/>
                  </a:cubicBezTo>
                  <a:cubicBezTo>
                    <a:pt x="81" y="301"/>
                    <a:pt x="81" y="302"/>
                    <a:pt x="80" y="302"/>
                  </a:cubicBezTo>
                  <a:cubicBezTo>
                    <a:pt x="79" y="303"/>
                    <a:pt x="79" y="304"/>
                    <a:pt x="79" y="305"/>
                  </a:cubicBezTo>
                  <a:cubicBezTo>
                    <a:pt x="79" y="305"/>
                    <a:pt x="80" y="306"/>
                    <a:pt x="80" y="307"/>
                  </a:cubicBezTo>
                  <a:cubicBezTo>
                    <a:pt x="81" y="307"/>
                    <a:pt x="81" y="307"/>
                    <a:pt x="81" y="308"/>
                  </a:cubicBezTo>
                  <a:cubicBezTo>
                    <a:pt x="83" y="301"/>
                    <a:pt x="83" y="301"/>
                    <a:pt x="83" y="301"/>
                  </a:cubicBezTo>
                  <a:cubicBezTo>
                    <a:pt x="83" y="309"/>
                    <a:pt x="83" y="309"/>
                    <a:pt x="83" y="309"/>
                  </a:cubicBezTo>
                  <a:cubicBezTo>
                    <a:pt x="82" y="311"/>
                    <a:pt x="83" y="312"/>
                    <a:pt x="84" y="314"/>
                  </a:cubicBezTo>
                  <a:cubicBezTo>
                    <a:pt x="85" y="315"/>
                    <a:pt x="85" y="317"/>
                    <a:pt x="85" y="319"/>
                  </a:cubicBezTo>
                  <a:cubicBezTo>
                    <a:pt x="86" y="322"/>
                    <a:pt x="84" y="323"/>
                    <a:pt x="83" y="323"/>
                  </a:cubicBezTo>
                  <a:cubicBezTo>
                    <a:pt x="83" y="323"/>
                    <a:pt x="82" y="323"/>
                    <a:pt x="82" y="323"/>
                  </a:cubicBezTo>
                  <a:close/>
                  <a:moveTo>
                    <a:pt x="54" y="309"/>
                  </a:moveTo>
                  <a:cubicBezTo>
                    <a:pt x="54" y="309"/>
                    <a:pt x="54" y="309"/>
                    <a:pt x="55" y="309"/>
                  </a:cubicBezTo>
                  <a:cubicBezTo>
                    <a:pt x="59" y="310"/>
                    <a:pt x="63" y="311"/>
                    <a:pt x="65" y="312"/>
                  </a:cubicBezTo>
                  <a:cubicBezTo>
                    <a:pt x="67" y="313"/>
                    <a:pt x="68" y="313"/>
                    <a:pt x="70" y="313"/>
                  </a:cubicBezTo>
                  <a:cubicBezTo>
                    <a:pt x="71" y="313"/>
                    <a:pt x="72" y="313"/>
                    <a:pt x="74" y="314"/>
                  </a:cubicBezTo>
                  <a:cubicBezTo>
                    <a:pt x="75" y="315"/>
                    <a:pt x="75" y="316"/>
                    <a:pt x="76" y="316"/>
                  </a:cubicBezTo>
                  <a:cubicBezTo>
                    <a:pt x="76" y="316"/>
                    <a:pt x="76" y="317"/>
                    <a:pt x="76" y="317"/>
                  </a:cubicBezTo>
                  <a:cubicBezTo>
                    <a:pt x="77" y="318"/>
                    <a:pt x="78" y="318"/>
                    <a:pt x="79" y="319"/>
                  </a:cubicBezTo>
                  <a:cubicBezTo>
                    <a:pt x="81" y="320"/>
                    <a:pt x="81" y="320"/>
                    <a:pt x="81" y="320"/>
                  </a:cubicBezTo>
                  <a:cubicBezTo>
                    <a:pt x="81" y="320"/>
                    <a:pt x="81" y="321"/>
                    <a:pt x="82" y="321"/>
                  </a:cubicBezTo>
                  <a:cubicBezTo>
                    <a:pt x="82" y="321"/>
                    <a:pt x="82" y="321"/>
                    <a:pt x="82" y="321"/>
                  </a:cubicBezTo>
                  <a:cubicBezTo>
                    <a:pt x="82" y="321"/>
                    <a:pt x="82" y="321"/>
                    <a:pt x="82" y="321"/>
                  </a:cubicBezTo>
                  <a:cubicBezTo>
                    <a:pt x="82" y="321"/>
                    <a:pt x="82" y="321"/>
                    <a:pt x="83" y="321"/>
                  </a:cubicBezTo>
                  <a:cubicBezTo>
                    <a:pt x="83" y="321"/>
                    <a:pt x="84" y="320"/>
                    <a:pt x="83" y="319"/>
                  </a:cubicBezTo>
                  <a:cubicBezTo>
                    <a:pt x="83" y="317"/>
                    <a:pt x="83" y="316"/>
                    <a:pt x="82" y="315"/>
                  </a:cubicBezTo>
                  <a:cubicBezTo>
                    <a:pt x="82" y="314"/>
                    <a:pt x="82" y="314"/>
                    <a:pt x="81" y="313"/>
                  </a:cubicBezTo>
                  <a:cubicBezTo>
                    <a:pt x="81" y="313"/>
                    <a:pt x="81" y="313"/>
                    <a:pt x="81" y="313"/>
                  </a:cubicBezTo>
                  <a:cubicBezTo>
                    <a:pt x="80" y="310"/>
                    <a:pt x="80" y="310"/>
                    <a:pt x="80" y="310"/>
                  </a:cubicBezTo>
                  <a:cubicBezTo>
                    <a:pt x="80" y="310"/>
                    <a:pt x="79" y="309"/>
                    <a:pt x="79" y="308"/>
                  </a:cubicBezTo>
                  <a:cubicBezTo>
                    <a:pt x="77" y="306"/>
                    <a:pt x="77" y="305"/>
                    <a:pt x="77" y="305"/>
                  </a:cubicBezTo>
                  <a:cubicBezTo>
                    <a:pt x="77" y="303"/>
                    <a:pt x="78" y="302"/>
                    <a:pt x="78" y="301"/>
                  </a:cubicBezTo>
                  <a:cubicBezTo>
                    <a:pt x="79" y="300"/>
                    <a:pt x="80" y="299"/>
                    <a:pt x="80" y="298"/>
                  </a:cubicBezTo>
                  <a:cubicBezTo>
                    <a:pt x="80" y="296"/>
                    <a:pt x="80" y="296"/>
                    <a:pt x="80" y="296"/>
                  </a:cubicBezTo>
                  <a:cubicBezTo>
                    <a:pt x="81" y="297"/>
                    <a:pt x="81" y="297"/>
                    <a:pt x="81" y="297"/>
                  </a:cubicBezTo>
                  <a:cubicBezTo>
                    <a:pt x="81" y="296"/>
                    <a:pt x="81" y="296"/>
                    <a:pt x="80" y="295"/>
                  </a:cubicBezTo>
                  <a:cubicBezTo>
                    <a:pt x="79" y="294"/>
                    <a:pt x="79" y="294"/>
                    <a:pt x="79" y="294"/>
                  </a:cubicBezTo>
                  <a:cubicBezTo>
                    <a:pt x="81" y="294"/>
                    <a:pt x="81" y="294"/>
                    <a:pt x="81" y="294"/>
                  </a:cubicBezTo>
                  <a:cubicBezTo>
                    <a:pt x="82" y="294"/>
                    <a:pt x="83" y="295"/>
                    <a:pt x="84" y="296"/>
                  </a:cubicBezTo>
                  <a:cubicBezTo>
                    <a:pt x="84" y="295"/>
                    <a:pt x="85" y="295"/>
                    <a:pt x="85" y="295"/>
                  </a:cubicBezTo>
                  <a:cubicBezTo>
                    <a:pt x="84" y="294"/>
                    <a:pt x="84" y="293"/>
                    <a:pt x="84" y="293"/>
                  </a:cubicBezTo>
                  <a:cubicBezTo>
                    <a:pt x="84" y="292"/>
                    <a:pt x="85" y="292"/>
                    <a:pt x="86" y="291"/>
                  </a:cubicBezTo>
                  <a:cubicBezTo>
                    <a:pt x="84" y="288"/>
                    <a:pt x="83" y="287"/>
                    <a:pt x="83" y="287"/>
                  </a:cubicBezTo>
                  <a:cubicBezTo>
                    <a:pt x="82" y="287"/>
                    <a:pt x="82" y="287"/>
                    <a:pt x="82" y="287"/>
                  </a:cubicBezTo>
                  <a:cubicBezTo>
                    <a:pt x="81" y="288"/>
                    <a:pt x="81" y="288"/>
                    <a:pt x="81" y="288"/>
                  </a:cubicBezTo>
                  <a:cubicBezTo>
                    <a:pt x="81" y="287"/>
                    <a:pt x="81" y="287"/>
                    <a:pt x="81" y="287"/>
                  </a:cubicBezTo>
                  <a:cubicBezTo>
                    <a:pt x="80" y="287"/>
                    <a:pt x="80" y="286"/>
                    <a:pt x="79" y="285"/>
                  </a:cubicBezTo>
                  <a:cubicBezTo>
                    <a:pt x="79" y="285"/>
                    <a:pt x="79" y="284"/>
                    <a:pt x="79" y="284"/>
                  </a:cubicBezTo>
                  <a:cubicBezTo>
                    <a:pt x="78" y="284"/>
                    <a:pt x="77" y="283"/>
                    <a:pt x="77" y="282"/>
                  </a:cubicBezTo>
                  <a:cubicBezTo>
                    <a:pt x="77" y="281"/>
                    <a:pt x="77" y="279"/>
                    <a:pt x="78" y="278"/>
                  </a:cubicBezTo>
                  <a:cubicBezTo>
                    <a:pt x="79" y="278"/>
                    <a:pt x="79" y="277"/>
                    <a:pt x="78" y="277"/>
                  </a:cubicBezTo>
                  <a:cubicBezTo>
                    <a:pt x="78" y="276"/>
                    <a:pt x="78" y="275"/>
                    <a:pt x="79" y="274"/>
                  </a:cubicBezTo>
                  <a:cubicBezTo>
                    <a:pt x="79" y="273"/>
                    <a:pt x="79" y="273"/>
                    <a:pt x="80" y="272"/>
                  </a:cubicBezTo>
                  <a:cubicBezTo>
                    <a:pt x="80" y="271"/>
                    <a:pt x="81" y="271"/>
                    <a:pt x="81" y="270"/>
                  </a:cubicBezTo>
                  <a:cubicBezTo>
                    <a:pt x="81" y="267"/>
                    <a:pt x="81" y="267"/>
                    <a:pt x="81" y="267"/>
                  </a:cubicBezTo>
                  <a:cubicBezTo>
                    <a:pt x="82" y="269"/>
                    <a:pt x="82" y="269"/>
                    <a:pt x="82" y="269"/>
                  </a:cubicBezTo>
                  <a:cubicBezTo>
                    <a:pt x="83" y="270"/>
                    <a:pt x="83" y="270"/>
                    <a:pt x="83" y="271"/>
                  </a:cubicBezTo>
                  <a:cubicBezTo>
                    <a:pt x="84" y="271"/>
                    <a:pt x="85" y="273"/>
                    <a:pt x="85" y="274"/>
                  </a:cubicBezTo>
                  <a:cubicBezTo>
                    <a:pt x="86" y="274"/>
                    <a:pt x="86" y="274"/>
                    <a:pt x="86" y="274"/>
                  </a:cubicBezTo>
                  <a:cubicBezTo>
                    <a:pt x="86" y="273"/>
                    <a:pt x="85" y="271"/>
                    <a:pt x="85" y="270"/>
                  </a:cubicBezTo>
                  <a:cubicBezTo>
                    <a:pt x="85" y="270"/>
                    <a:pt x="85" y="270"/>
                    <a:pt x="85" y="270"/>
                  </a:cubicBezTo>
                  <a:cubicBezTo>
                    <a:pt x="84" y="269"/>
                    <a:pt x="84" y="269"/>
                    <a:pt x="84" y="269"/>
                  </a:cubicBezTo>
                  <a:cubicBezTo>
                    <a:pt x="86" y="268"/>
                    <a:pt x="86" y="268"/>
                    <a:pt x="86" y="268"/>
                  </a:cubicBezTo>
                  <a:cubicBezTo>
                    <a:pt x="86" y="268"/>
                    <a:pt x="87" y="268"/>
                    <a:pt x="88" y="267"/>
                  </a:cubicBezTo>
                  <a:cubicBezTo>
                    <a:pt x="88" y="267"/>
                    <a:pt x="88" y="266"/>
                    <a:pt x="89" y="265"/>
                  </a:cubicBezTo>
                  <a:cubicBezTo>
                    <a:pt x="90" y="265"/>
                    <a:pt x="90" y="265"/>
                    <a:pt x="90" y="265"/>
                  </a:cubicBezTo>
                  <a:cubicBezTo>
                    <a:pt x="91" y="265"/>
                    <a:pt x="91" y="265"/>
                    <a:pt x="92" y="264"/>
                  </a:cubicBezTo>
                  <a:cubicBezTo>
                    <a:pt x="92" y="264"/>
                    <a:pt x="93" y="264"/>
                    <a:pt x="93" y="263"/>
                  </a:cubicBezTo>
                  <a:cubicBezTo>
                    <a:pt x="95" y="262"/>
                    <a:pt x="96" y="262"/>
                    <a:pt x="98" y="263"/>
                  </a:cubicBezTo>
                  <a:cubicBezTo>
                    <a:pt x="98" y="262"/>
                    <a:pt x="99" y="261"/>
                    <a:pt x="100" y="261"/>
                  </a:cubicBezTo>
                  <a:cubicBezTo>
                    <a:pt x="100" y="261"/>
                    <a:pt x="101" y="262"/>
                    <a:pt x="102" y="262"/>
                  </a:cubicBezTo>
                  <a:cubicBezTo>
                    <a:pt x="102" y="263"/>
                    <a:pt x="103" y="263"/>
                    <a:pt x="103" y="263"/>
                  </a:cubicBezTo>
                  <a:cubicBezTo>
                    <a:pt x="106" y="263"/>
                    <a:pt x="108" y="264"/>
                    <a:pt x="109" y="266"/>
                  </a:cubicBezTo>
                  <a:cubicBezTo>
                    <a:pt x="109" y="266"/>
                    <a:pt x="109" y="266"/>
                    <a:pt x="109" y="266"/>
                  </a:cubicBezTo>
                  <a:cubicBezTo>
                    <a:pt x="110" y="266"/>
                    <a:pt x="110" y="266"/>
                    <a:pt x="110" y="266"/>
                  </a:cubicBezTo>
                  <a:cubicBezTo>
                    <a:pt x="110" y="266"/>
                    <a:pt x="111" y="267"/>
                    <a:pt x="111" y="267"/>
                  </a:cubicBezTo>
                  <a:cubicBezTo>
                    <a:pt x="112" y="267"/>
                    <a:pt x="112" y="268"/>
                    <a:pt x="112" y="268"/>
                  </a:cubicBezTo>
                  <a:cubicBezTo>
                    <a:pt x="113" y="268"/>
                    <a:pt x="113" y="268"/>
                    <a:pt x="113" y="268"/>
                  </a:cubicBezTo>
                  <a:cubicBezTo>
                    <a:pt x="114" y="268"/>
                    <a:pt x="114" y="269"/>
                    <a:pt x="114" y="269"/>
                  </a:cubicBezTo>
                  <a:cubicBezTo>
                    <a:pt x="115" y="267"/>
                    <a:pt x="116" y="267"/>
                    <a:pt x="117" y="267"/>
                  </a:cubicBezTo>
                  <a:cubicBezTo>
                    <a:pt x="118" y="266"/>
                    <a:pt x="119" y="266"/>
                    <a:pt x="119" y="266"/>
                  </a:cubicBezTo>
                  <a:cubicBezTo>
                    <a:pt x="120" y="266"/>
                    <a:pt x="120" y="266"/>
                    <a:pt x="120" y="266"/>
                  </a:cubicBezTo>
                  <a:cubicBezTo>
                    <a:pt x="121" y="267"/>
                    <a:pt x="121" y="267"/>
                    <a:pt x="121" y="267"/>
                  </a:cubicBezTo>
                  <a:cubicBezTo>
                    <a:pt x="121" y="267"/>
                    <a:pt x="121" y="267"/>
                    <a:pt x="121" y="267"/>
                  </a:cubicBezTo>
                  <a:cubicBezTo>
                    <a:pt x="122" y="266"/>
                    <a:pt x="122" y="266"/>
                    <a:pt x="123" y="266"/>
                  </a:cubicBezTo>
                  <a:cubicBezTo>
                    <a:pt x="123" y="266"/>
                    <a:pt x="123" y="266"/>
                    <a:pt x="123" y="266"/>
                  </a:cubicBezTo>
                  <a:cubicBezTo>
                    <a:pt x="125" y="266"/>
                    <a:pt x="126" y="267"/>
                    <a:pt x="126" y="267"/>
                  </a:cubicBezTo>
                  <a:cubicBezTo>
                    <a:pt x="127" y="269"/>
                    <a:pt x="127" y="269"/>
                    <a:pt x="128" y="268"/>
                  </a:cubicBezTo>
                  <a:cubicBezTo>
                    <a:pt x="129" y="268"/>
                    <a:pt x="129" y="268"/>
                    <a:pt x="129" y="268"/>
                  </a:cubicBezTo>
                  <a:cubicBezTo>
                    <a:pt x="129" y="269"/>
                    <a:pt x="129" y="269"/>
                    <a:pt x="129" y="269"/>
                  </a:cubicBezTo>
                  <a:cubicBezTo>
                    <a:pt x="129" y="269"/>
                    <a:pt x="129" y="269"/>
                    <a:pt x="129" y="269"/>
                  </a:cubicBezTo>
                  <a:cubicBezTo>
                    <a:pt x="130" y="268"/>
                    <a:pt x="130" y="267"/>
                    <a:pt x="131" y="267"/>
                  </a:cubicBezTo>
                  <a:cubicBezTo>
                    <a:pt x="131" y="267"/>
                    <a:pt x="132" y="267"/>
                    <a:pt x="132" y="268"/>
                  </a:cubicBezTo>
                  <a:cubicBezTo>
                    <a:pt x="133" y="268"/>
                    <a:pt x="133" y="268"/>
                    <a:pt x="134" y="268"/>
                  </a:cubicBezTo>
                  <a:cubicBezTo>
                    <a:pt x="135" y="268"/>
                    <a:pt x="136" y="267"/>
                    <a:pt x="136" y="266"/>
                  </a:cubicBezTo>
                  <a:cubicBezTo>
                    <a:pt x="134" y="265"/>
                    <a:pt x="132" y="264"/>
                    <a:pt x="130" y="262"/>
                  </a:cubicBezTo>
                  <a:cubicBezTo>
                    <a:pt x="130" y="262"/>
                    <a:pt x="130" y="262"/>
                    <a:pt x="130" y="262"/>
                  </a:cubicBezTo>
                  <a:cubicBezTo>
                    <a:pt x="130" y="261"/>
                    <a:pt x="130" y="261"/>
                    <a:pt x="130" y="261"/>
                  </a:cubicBezTo>
                  <a:cubicBezTo>
                    <a:pt x="131" y="260"/>
                    <a:pt x="132" y="260"/>
                    <a:pt x="132" y="259"/>
                  </a:cubicBezTo>
                  <a:cubicBezTo>
                    <a:pt x="133" y="259"/>
                    <a:pt x="133" y="258"/>
                    <a:pt x="133" y="258"/>
                  </a:cubicBezTo>
                  <a:cubicBezTo>
                    <a:pt x="133" y="258"/>
                    <a:pt x="134" y="258"/>
                    <a:pt x="133" y="257"/>
                  </a:cubicBezTo>
                  <a:cubicBezTo>
                    <a:pt x="132" y="256"/>
                    <a:pt x="132" y="256"/>
                    <a:pt x="133" y="255"/>
                  </a:cubicBezTo>
                  <a:cubicBezTo>
                    <a:pt x="133" y="254"/>
                    <a:pt x="134" y="254"/>
                    <a:pt x="136" y="254"/>
                  </a:cubicBezTo>
                  <a:cubicBezTo>
                    <a:pt x="135" y="253"/>
                    <a:pt x="135" y="253"/>
                    <a:pt x="135" y="252"/>
                  </a:cubicBezTo>
                  <a:cubicBezTo>
                    <a:pt x="135" y="252"/>
                    <a:pt x="135" y="252"/>
                    <a:pt x="135" y="252"/>
                  </a:cubicBezTo>
                  <a:cubicBezTo>
                    <a:pt x="134" y="252"/>
                    <a:pt x="134" y="252"/>
                    <a:pt x="134" y="252"/>
                  </a:cubicBezTo>
                  <a:cubicBezTo>
                    <a:pt x="134" y="251"/>
                    <a:pt x="134" y="251"/>
                    <a:pt x="134" y="251"/>
                  </a:cubicBezTo>
                  <a:cubicBezTo>
                    <a:pt x="134" y="250"/>
                    <a:pt x="134" y="249"/>
                    <a:pt x="134" y="249"/>
                  </a:cubicBezTo>
                  <a:cubicBezTo>
                    <a:pt x="134" y="249"/>
                    <a:pt x="134" y="249"/>
                    <a:pt x="134" y="248"/>
                  </a:cubicBezTo>
                  <a:cubicBezTo>
                    <a:pt x="134" y="247"/>
                    <a:pt x="134" y="247"/>
                    <a:pt x="134" y="247"/>
                  </a:cubicBezTo>
                  <a:cubicBezTo>
                    <a:pt x="134" y="247"/>
                    <a:pt x="134" y="247"/>
                    <a:pt x="134" y="247"/>
                  </a:cubicBezTo>
                  <a:cubicBezTo>
                    <a:pt x="135" y="247"/>
                    <a:pt x="136" y="247"/>
                    <a:pt x="138" y="247"/>
                  </a:cubicBezTo>
                  <a:cubicBezTo>
                    <a:pt x="139" y="247"/>
                    <a:pt x="140" y="247"/>
                    <a:pt x="141" y="247"/>
                  </a:cubicBezTo>
                  <a:cubicBezTo>
                    <a:pt x="143" y="246"/>
                    <a:pt x="144" y="246"/>
                    <a:pt x="146" y="246"/>
                  </a:cubicBezTo>
                  <a:cubicBezTo>
                    <a:pt x="148" y="245"/>
                    <a:pt x="149" y="245"/>
                    <a:pt x="150" y="245"/>
                  </a:cubicBezTo>
                  <a:cubicBezTo>
                    <a:pt x="151" y="245"/>
                    <a:pt x="151" y="244"/>
                    <a:pt x="151" y="244"/>
                  </a:cubicBezTo>
                  <a:cubicBezTo>
                    <a:pt x="151" y="244"/>
                    <a:pt x="152" y="243"/>
                    <a:pt x="153" y="243"/>
                  </a:cubicBezTo>
                  <a:cubicBezTo>
                    <a:pt x="154" y="242"/>
                    <a:pt x="155" y="242"/>
                    <a:pt x="156" y="242"/>
                  </a:cubicBezTo>
                  <a:cubicBezTo>
                    <a:pt x="158" y="242"/>
                    <a:pt x="159" y="241"/>
                    <a:pt x="161" y="241"/>
                  </a:cubicBezTo>
                  <a:cubicBezTo>
                    <a:pt x="162" y="241"/>
                    <a:pt x="162" y="241"/>
                    <a:pt x="162" y="241"/>
                  </a:cubicBezTo>
                  <a:cubicBezTo>
                    <a:pt x="162" y="241"/>
                    <a:pt x="162" y="241"/>
                    <a:pt x="162" y="241"/>
                  </a:cubicBezTo>
                  <a:cubicBezTo>
                    <a:pt x="162" y="240"/>
                    <a:pt x="162" y="239"/>
                    <a:pt x="163" y="239"/>
                  </a:cubicBezTo>
                  <a:cubicBezTo>
                    <a:pt x="164" y="238"/>
                    <a:pt x="166" y="238"/>
                    <a:pt x="167" y="238"/>
                  </a:cubicBezTo>
                  <a:cubicBezTo>
                    <a:pt x="169" y="238"/>
                    <a:pt x="169" y="238"/>
                    <a:pt x="169" y="238"/>
                  </a:cubicBezTo>
                  <a:cubicBezTo>
                    <a:pt x="169" y="238"/>
                    <a:pt x="173" y="238"/>
                    <a:pt x="174" y="239"/>
                  </a:cubicBezTo>
                  <a:cubicBezTo>
                    <a:pt x="175" y="240"/>
                    <a:pt x="175" y="241"/>
                    <a:pt x="175" y="242"/>
                  </a:cubicBezTo>
                  <a:cubicBezTo>
                    <a:pt x="176" y="244"/>
                    <a:pt x="176" y="245"/>
                    <a:pt x="175" y="246"/>
                  </a:cubicBezTo>
                  <a:cubicBezTo>
                    <a:pt x="175" y="246"/>
                    <a:pt x="176" y="246"/>
                    <a:pt x="176" y="246"/>
                  </a:cubicBezTo>
                  <a:cubicBezTo>
                    <a:pt x="176" y="246"/>
                    <a:pt x="177" y="246"/>
                    <a:pt x="177" y="245"/>
                  </a:cubicBezTo>
                  <a:cubicBezTo>
                    <a:pt x="177" y="243"/>
                    <a:pt x="177" y="243"/>
                    <a:pt x="177" y="243"/>
                  </a:cubicBezTo>
                  <a:cubicBezTo>
                    <a:pt x="179" y="245"/>
                    <a:pt x="179" y="245"/>
                    <a:pt x="179" y="245"/>
                  </a:cubicBezTo>
                  <a:cubicBezTo>
                    <a:pt x="180" y="245"/>
                    <a:pt x="180" y="246"/>
                    <a:pt x="180" y="246"/>
                  </a:cubicBezTo>
                  <a:cubicBezTo>
                    <a:pt x="180" y="246"/>
                    <a:pt x="180" y="246"/>
                    <a:pt x="180" y="246"/>
                  </a:cubicBezTo>
                  <a:cubicBezTo>
                    <a:pt x="182" y="247"/>
                    <a:pt x="183" y="247"/>
                    <a:pt x="184" y="247"/>
                  </a:cubicBezTo>
                  <a:cubicBezTo>
                    <a:pt x="186" y="245"/>
                    <a:pt x="186" y="245"/>
                    <a:pt x="186" y="245"/>
                  </a:cubicBezTo>
                  <a:cubicBezTo>
                    <a:pt x="185" y="248"/>
                    <a:pt x="185" y="248"/>
                    <a:pt x="185" y="248"/>
                  </a:cubicBezTo>
                  <a:cubicBezTo>
                    <a:pt x="185" y="248"/>
                    <a:pt x="185" y="249"/>
                    <a:pt x="185" y="249"/>
                  </a:cubicBezTo>
                  <a:cubicBezTo>
                    <a:pt x="185" y="249"/>
                    <a:pt x="185" y="249"/>
                    <a:pt x="185" y="250"/>
                  </a:cubicBezTo>
                  <a:cubicBezTo>
                    <a:pt x="185" y="249"/>
                    <a:pt x="186" y="249"/>
                    <a:pt x="187" y="250"/>
                  </a:cubicBezTo>
                  <a:cubicBezTo>
                    <a:pt x="188" y="248"/>
                    <a:pt x="191" y="247"/>
                    <a:pt x="193" y="246"/>
                  </a:cubicBezTo>
                  <a:cubicBezTo>
                    <a:pt x="194" y="245"/>
                    <a:pt x="195" y="245"/>
                    <a:pt x="196" y="244"/>
                  </a:cubicBezTo>
                  <a:cubicBezTo>
                    <a:pt x="198" y="243"/>
                    <a:pt x="198" y="243"/>
                    <a:pt x="198" y="243"/>
                  </a:cubicBezTo>
                  <a:cubicBezTo>
                    <a:pt x="197" y="245"/>
                    <a:pt x="197" y="245"/>
                    <a:pt x="197" y="245"/>
                  </a:cubicBezTo>
                  <a:cubicBezTo>
                    <a:pt x="197" y="246"/>
                    <a:pt x="197" y="246"/>
                    <a:pt x="197" y="246"/>
                  </a:cubicBezTo>
                  <a:cubicBezTo>
                    <a:pt x="197" y="247"/>
                    <a:pt x="196" y="248"/>
                    <a:pt x="197" y="248"/>
                  </a:cubicBezTo>
                  <a:cubicBezTo>
                    <a:pt x="197" y="248"/>
                    <a:pt x="198" y="249"/>
                    <a:pt x="198" y="249"/>
                  </a:cubicBezTo>
                  <a:cubicBezTo>
                    <a:pt x="200" y="250"/>
                    <a:pt x="201" y="251"/>
                    <a:pt x="202" y="253"/>
                  </a:cubicBezTo>
                  <a:cubicBezTo>
                    <a:pt x="205" y="257"/>
                    <a:pt x="207" y="262"/>
                    <a:pt x="210" y="267"/>
                  </a:cubicBezTo>
                  <a:cubicBezTo>
                    <a:pt x="210" y="266"/>
                    <a:pt x="211" y="265"/>
                    <a:pt x="212" y="264"/>
                  </a:cubicBezTo>
                  <a:cubicBezTo>
                    <a:pt x="212" y="264"/>
                    <a:pt x="212" y="264"/>
                    <a:pt x="212" y="264"/>
                  </a:cubicBezTo>
                  <a:cubicBezTo>
                    <a:pt x="214" y="264"/>
                    <a:pt x="215" y="266"/>
                    <a:pt x="215" y="267"/>
                  </a:cubicBezTo>
                  <a:cubicBezTo>
                    <a:pt x="215" y="267"/>
                    <a:pt x="215" y="268"/>
                    <a:pt x="215" y="268"/>
                  </a:cubicBezTo>
                  <a:cubicBezTo>
                    <a:pt x="217" y="269"/>
                    <a:pt x="218" y="268"/>
                    <a:pt x="219" y="267"/>
                  </a:cubicBezTo>
                  <a:cubicBezTo>
                    <a:pt x="221" y="267"/>
                    <a:pt x="223" y="266"/>
                    <a:pt x="224" y="267"/>
                  </a:cubicBezTo>
                  <a:cubicBezTo>
                    <a:pt x="226" y="268"/>
                    <a:pt x="227" y="270"/>
                    <a:pt x="227" y="271"/>
                  </a:cubicBezTo>
                  <a:cubicBezTo>
                    <a:pt x="228" y="272"/>
                    <a:pt x="229" y="274"/>
                    <a:pt x="230" y="275"/>
                  </a:cubicBezTo>
                  <a:cubicBezTo>
                    <a:pt x="232" y="276"/>
                    <a:pt x="232" y="275"/>
                    <a:pt x="234" y="275"/>
                  </a:cubicBezTo>
                  <a:cubicBezTo>
                    <a:pt x="234" y="275"/>
                    <a:pt x="234" y="274"/>
                    <a:pt x="234" y="274"/>
                  </a:cubicBezTo>
                  <a:cubicBezTo>
                    <a:pt x="236" y="274"/>
                    <a:pt x="237" y="275"/>
                    <a:pt x="238" y="277"/>
                  </a:cubicBezTo>
                  <a:cubicBezTo>
                    <a:pt x="238" y="277"/>
                    <a:pt x="238" y="279"/>
                    <a:pt x="238" y="280"/>
                  </a:cubicBezTo>
                  <a:cubicBezTo>
                    <a:pt x="239" y="279"/>
                    <a:pt x="239" y="278"/>
                    <a:pt x="240" y="277"/>
                  </a:cubicBezTo>
                  <a:cubicBezTo>
                    <a:pt x="241" y="277"/>
                    <a:pt x="242" y="276"/>
                    <a:pt x="242" y="275"/>
                  </a:cubicBezTo>
                  <a:cubicBezTo>
                    <a:pt x="244" y="274"/>
                    <a:pt x="244" y="274"/>
                    <a:pt x="244" y="274"/>
                  </a:cubicBezTo>
                  <a:cubicBezTo>
                    <a:pt x="247" y="272"/>
                    <a:pt x="250" y="271"/>
                    <a:pt x="253" y="269"/>
                  </a:cubicBezTo>
                  <a:cubicBezTo>
                    <a:pt x="256" y="269"/>
                    <a:pt x="259" y="269"/>
                    <a:pt x="262" y="269"/>
                  </a:cubicBezTo>
                  <a:cubicBezTo>
                    <a:pt x="263" y="270"/>
                    <a:pt x="264" y="270"/>
                    <a:pt x="265" y="270"/>
                  </a:cubicBezTo>
                  <a:cubicBezTo>
                    <a:pt x="266" y="270"/>
                    <a:pt x="266" y="271"/>
                    <a:pt x="267" y="272"/>
                  </a:cubicBezTo>
                  <a:cubicBezTo>
                    <a:pt x="267" y="272"/>
                    <a:pt x="267" y="272"/>
                    <a:pt x="267" y="272"/>
                  </a:cubicBezTo>
                  <a:cubicBezTo>
                    <a:pt x="274" y="272"/>
                    <a:pt x="274" y="272"/>
                    <a:pt x="274" y="272"/>
                  </a:cubicBezTo>
                  <a:cubicBezTo>
                    <a:pt x="275" y="272"/>
                    <a:pt x="275" y="272"/>
                    <a:pt x="275" y="273"/>
                  </a:cubicBezTo>
                  <a:cubicBezTo>
                    <a:pt x="276" y="273"/>
                    <a:pt x="277" y="273"/>
                    <a:pt x="277" y="273"/>
                  </a:cubicBezTo>
                  <a:cubicBezTo>
                    <a:pt x="278" y="273"/>
                    <a:pt x="278" y="273"/>
                    <a:pt x="278" y="273"/>
                  </a:cubicBezTo>
                  <a:cubicBezTo>
                    <a:pt x="278" y="272"/>
                    <a:pt x="278" y="272"/>
                    <a:pt x="278" y="272"/>
                  </a:cubicBezTo>
                  <a:cubicBezTo>
                    <a:pt x="278" y="271"/>
                    <a:pt x="278" y="270"/>
                    <a:pt x="279" y="269"/>
                  </a:cubicBezTo>
                  <a:cubicBezTo>
                    <a:pt x="279" y="269"/>
                    <a:pt x="279" y="268"/>
                    <a:pt x="278" y="267"/>
                  </a:cubicBezTo>
                  <a:cubicBezTo>
                    <a:pt x="278" y="267"/>
                    <a:pt x="278" y="265"/>
                    <a:pt x="278" y="264"/>
                  </a:cubicBezTo>
                  <a:cubicBezTo>
                    <a:pt x="278" y="263"/>
                    <a:pt x="280" y="262"/>
                    <a:pt x="282" y="261"/>
                  </a:cubicBezTo>
                  <a:cubicBezTo>
                    <a:pt x="283" y="260"/>
                    <a:pt x="283" y="260"/>
                    <a:pt x="283" y="260"/>
                  </a:cubicBezTo>
                  <a:cubicBezTo>
                    <a:pt x="284" y="259"/>
                    <a:pt x="284" y="259"/>
                    <a:pt x="285" y="259"/>
                  </a:cubicBezTo>
                  <a:cubicBezTo>
                    <a:pt x="286" y="259"/>
                    <a:pt x="290" y="261"/>
                    <a:pt x="293" y="262"/>
                  </a:cubicBezTo>
                  <a:cubicBezTo>
                    <a:pt x="294" y="263"/>
                    <a:pt x="295" y="263"/>
                    <a:pt x="295" y="263"/>
                  </a:cubicBezTo>
                  <a:cubicBezTo>
                    <a:pt x="296" y="264"/>
                    <a:pt x="296" y="265"/>
                    <a:pt x="296" y="267"/>
                  </a:cubicBezTo>
                  <a:cubicBezTo>
                    <a:pt x="296" y="267"/>
                    <a:pt x="297" y="268"/>
                    <a:pt x="297" y="269"/>
                  </a:cubicBezTo>
                  <a:cubicBezTo>
                    <a:pt x="297" y="269"/>
                    <a:pt x="299" y="270"/>
                    <a:pt x="301" y="271"/>
                  </a:cubicBezTo>
                  <a:cubicBezTo>
                    <a:pt x="302" y="271"/>
                    <a:pt x="303" y="271"/>
                    <a:pt x="304" y="270"/>
                  </a:cubicBezTo>
                  <a:cubicBezTo>
                    <a:pt x="305" y="269"/>
                    <a:pt x="306" y="269"/>
                    <a:pt x="308" y="269"/>
                  </a:cubicBezTo>
                  <a:cubicBezTo>
                    <a:pt x="309" y="269"/>
                    <a:pt x="309" y="269"/>
                    <a:pt x="310" y="269"/>
                  </a:cubicBezTo>
                  <a:cubicBezTo>
                    <a:pt x="312" y="270"/>
                    <a:pt x="312" y="270"/>
                    <a:pt x="312" y="270"/>
                  </a:cubicBezTo>
                  <a:cubicBezTo>
                    <a:pt x="316" y="272"/>
                    <a:pt x="319" y="274"/>
                    <a:pt x="322" y="276"/>
                  </a:cubicBezTo>
                  <a:cubicBezTo>
                    <a:pt x="323" y="277"/>
                    <a:pt x="325" y="278"/>
                    <a:pt x="328" y="278"/>
                  </a:cubicBezTo>
                  <a:cubicBezTo>
                    <a:pt x="332" y="278"/>
                    <a:pt x="337" y="276"/>
                    <a:pt x="340" y="274"/>
                  </a:cubicBezTo>
                  <a:cubicBezTo>
                    <a:pt x="340" y="274"/>
                    <a:pt x="340" y="274"/>
                    <a:pt x="341" y="273"/>
                  </a:cubicBezTo>
                  <a:cubicBezTo>
                    <a:pt x="342" y="272"/>
                    <a:pt x="343" y="271"/>
                    <a:pt x="344" y="271"/>
                  </a:cubicBezTo>
                  <a:cubicBezTo>
                    <a:pt x="344" y="271"/>
                    <a:pt x="344" y="271"/>
                    <a:pt x="344" y="271"/>
                  </a:cubicBezTo>
                  <a:cubicBezTo>
                    <a:pt x="346" y="271"/>
                    <a:pt x="347" y="272"/>
                    <a:pt x="347" y="272"/>
                  </a:cubicBezTo>
                  <a:cubicBezTo>
                    <a:pt x="348" y="273"/>
                    <a:pt x="349" y="273"/>
                    <a:pt x="349" y="273"/>
                  </a:cubicBezTo>
                  <a:cubicBezTo>
                    <a:pt x="350" y="273"/>
                    <a:pt x="350" y="273"/>
                    <a:pt x="351" y="273"/>
                  </a:cubicBezTo>
                  <a:cubicBezTo>
                    <a:pt x="352" y="273"/>
                    <a:pt x="354" y="274"/>
                    <a:pt x="355" y="274"/>
                  </a:cubicBezTo>
                  <a:cubicBezTo>
                    <a:pt x="356" y="275"/>
                    <a:pt x="356" y="275"/>
                    <a:pt x="356" y="275"/>
                  </a:cubicBezTo>
                  <a:cubicBezTo>
                    <a:pt x="358" y="275"/>
                    <a:pt x="358" y="275"/>
                    <a:pt x="360" y="274"/>
                  </a:cubicBezTo>
                  <a:cubicBezTo>
                    <a:pt x="360" y="274"/>
                    <a:pt x="360" y="273"/>
                    <a:pt x="361" y="273"/>
                  </a:cubicBezTo>
                  <a:cubicBezTo>
                    <a:pt x="362" y="272"/>
                    <a:pt x="363" y="269"/>
                    <a:pt x="364" y="267"/>
                  </a:cubicBezTo>
                  <a:cubicBezTo>
                    <a:pt x="364" y="266"/>
                    <a:pt x="364" y="265"/>
                    <a:pt x="364" y="264"/>
                  </a:cubicBezTo>
                  <a:cubicBezTo>
                    <a:pt x="365" y="264"/>
                    <a:pt x="365" y="263"/>
                    <a:pt x="366" y="262"/>
                  </a:cubicBezTo>
                  <a:cubicBezTo>
                    <a:pt x="366" y="262"/>
                    <a:pt x="368" y="260"/>
                    <a:pt x="368" y="259"/>
                  </a:cubicBezTo>
                  <a:cubicBezTo>
                    <a:pt x="368" y="259"/>
                    <a:pt x="367" y="259"/>
                    <a:pt x="366" y="259"/>
                  </a:cubicBezTo>
                  <a:cubicBezTo>
                    <a:pt x="364" y="260"/>
                    <a:pt x="364" y="260"/>
                    <a:pt x="364" y="260"/>
                  </a:cubicBezTo>
                  <a:cubicBezTo>
                    <a:pt x="365" y="258"/>
                    <a:pt x="365" y="258"/>
                    <a:pt x="365" y="258"/>
                  </a:cubicBezTo>
                  <a:cubicBezTo>
                    <a:pt x="366" y="254"/>
                    <a:pt x="370" y="252"/>
                    <a:pt x="372" y="252"/>
                  </a:cubicBezTo>
                  <a:cubicBezTo>
                    <a:pt x="379" y="251"/>
                    <a:pt x="379" y="251"/>
                    <a:pt x="379" y="251"/>
                  </a:cubicBezTo>
                  <a:cubicBezTo>
                    <a:pt x="381" y="251"/>
                    <a:pt x="382" y="252"/>
                    <a:pt x="382" y="252"/>
                  </a:cubicBezTo>
                  <a:cubicBezTo>
                    <a:pt x="383" y="253"/>
                    <a:pt x="383" y="253"/>
                    <a:pt x="384" y="253"/>
                  </a:cubicBezTo>
                  <a:cubicBezTo>
                    <a:pt x="384" y="254"/>
                    <a:pt x="385" y="254"/>
                    <a:pt x="386" y="254"/>
                  </a:cubicBezTo>
                  <a:cubicBezTo>
                    <a:pt x="389" y="255"/>
                    <a:pt x="391" y="255"/>
                    <a:pt x="392" y="260"/>
                  </a:cubicBezTo>
                  <a:cubicBezTo>
                    <a:pt x="392" y="261"/>
                    <a:pt x="393" y="263"/>
                    <a:pt x="394" y="264"/>
                  </a:cubicBezTo>
                  <a:cubicBezTo>
                    <a:pt x="394" y="266"/>
                    <a:pt x="395" y="268"/>
                    <a:pt x="395" y="269"/>
                  </a:cubicBezTo>
                  <a:cubicBezTo>
                    <a:pt x="395" y="271"/>
                    <a:pt x="395" y="271"/>
                    <a:pt x="395" y="271"/>
                  </a:cubicBezTo>
                  <a:cubicBezTo>
                    <a:pt x="396" y="275"/>
                    <a:pt x="396" y="275"/>
                    <a:pt x="401" y="276"/>
                  </a:cubicBezTo>
                  <a:cubicBezTo>
                    <a:pt x="405" y="277"/>
                    <a:pt x="408" y="279"/>
                    <a:pt x="409" y="282"/>
                  </a:cubicBezTo>
                  <a:cubicBezTo>
                    <a:pt x="410" y="283"/>
                    <a:pt x="410" y="284"/>
                    <a:pt x="410" y="284"/>
                  </a:cubicBezTo>
                  <a:cubicBezTo>
                    <a:pt x="410" y="286"/>
                    <a:pt x="411" y="287"/>
                    <a:pt x="411" y="287"/>
                  </a:cubicBezTo>
                  <a:cubicBezTo>
                    <a:pt x="412" y="287"/>
                    <a:pt x="412" y="287"/>
                    <a:pt x="413" y="286"/>
                  </a:cubicBezTo>
                  <a:cubicBezTo>
                    <a:pt x="415" y="286"/>
                    <a:pt x="415" y="286"/>
                    <a:pt x="415" y="286"/>
                  </a:cubicBezTo>
                  <a:cubicBezTo>
                    <a:pt x="418" y="284"/>
                    <a:pt x="421" y="283"/>
                    <a:pt x="424" y="282"/>
                  </a:cubicBezTo>
                  <a:cubicBezTo>
                    <a:pt x="426" y="281"/>
                    <a:pt x="426" y="281"/>
                    <a:pt x="426" y="281"/>
                  </a:cubicBezTo>
                  <a:cubicBezTo>
                    <a:pt x="425" y="283"/>
                    <a:pt x="425" y="283"/>
                    <a:pt x="425" y="283"/>
                  </a:cubicBezTo>
                  <a:cubicBezTo>
                    <a:pt x="425" y="284"/>
                    <a:pt x="425" y="285"/>
                    <a:pt x="425" y="286"/>
                  </a:cubicBezTo>
                  <a:cubicBezTo>
                    <a:pt x="425" y="286"/>
                    <a:pt x="425" y="287"/>
                    <a:pt x="425" y="288"/>
                  </a:cubicBezTo>
                  <a:cubicBezTo>
                    <a:pt x="425" y="289"/>
                    <a:pt x="424" y="290"/>
                    <a:pt x="424" y="291"/>
                  </a:cubicBezTo>
                  <a:cubicBezTo>
                    <a:pt x="423" y="291"/>
                    <a:pt x="422" y="292"/>
                    <a:pt x="422" y="293"/>
                  </a:cubicBezTo>
                  <a:cubicBezTo>
                    <a:pt x="422" y="293"/>
                    <a:pt x="422" y="293"/>
                    <a:pt x="422" y="293"/>
                  </a:cubicBezTo>
                  <a:cubicBezTo>
                    <a:pt x="420" y="300"/>
                    <a:pt x="419" y="304"/>
                    <a:pt x="416" y="304"/>
                  </a:cubicBezTo>
                  <a:cubicBezTo>
                    <a:pt x="416" y="304"/>
                    <a:pt x="416" y="304"/>
                    <a:pt x="416" y="303"/>
                  </a:cubicBezTo>
                  <a:cubicBezTo>
                    <a:pt x="415" y="303"/>
                    <a:pt x="415" y="303"/>
                    <a:pt x="414" y="303"/>
                  </a:cubicBezTo>
                  <a:cubicBezTo>
                    <a:pt x="414" y="303"/>
                    <a:pt x="413" y="303"/>
                    <a:pt x="413" y="303"/>
                  </a:cubicBezTo>
                  <a:cubicBezTo>
                    <a:pt x="413" y="303"/>
                    <a:pt x="413" y="303"/>
                    <a:pt x="412" y="303"/>
                  </a:cubicBezTo>
                  <a:cubicBezTo>
                    <a:pt x="412" y="303"/>
                    <a:pt x="411" y="304"/>
                    <a:pt x="411" y="305"/>
                  </a:cubicBezTo>
                  <a:cubicBezTo>
                    <a:pt x="411" y="305"/>
                    <a:pt x="411" y="305"/>
                    <a:pt x="411" y="305"/>
                  </a:cubicBezTo>
                  <a:cubicBezTo>
                    <a:pt x="411" y="305"/>
                    <a:pt x="411" y="305"/>
                    <a:pt x="411" y="305"/>
                  </a:cubicBezTo>
                  <a:cubicBezTo>
                    <a:pt x="411" y="305"/>
                    <a:pt x="411" y="306"/>
                    <a:pt x="411" y="307"/>
                  </a:cubicBezTo>
                  <a:cubicBezTo>
                    <a:pt x="411" y="308"/>
                    <a:pt x="411" y="308"/>
                    <a:pt x="411" y="308"/>
                  </a:cubicBezTo>
                  <a:cubicBezTo>
                    <a:pt x="411" y="310"/>
                    <a:pt x="411" y="312"/>
                    <a:pt x="410" y="313"/>
                  </a:cubicBezTo>
                  <a:cubicBezTo>
                    <a:pt x="410" y="313"/>
                    <a:pt x="410" y="313"/>
                    <a:pt x="410" y="314"/>
                  </a:cubicBezTo>
                  <a:cubicBezTo>
                    <a:pt x="409" y="314"/>
                    <a:pt x="409" y="314"/>
                    <a:pt x="409" y="315"/>
                  </a:cubicBezTo>
                  <a:cubicBezTo>
                    <a:pt x="410" y="315"/>
                    <a:pt x="410" y="314"/>
                    <a:pt x="411" y="312"/>
                  </a:cubicBezTo>
                  <a:cubicBezTo>
                    <a:pt x="411" y="312"/>
                    <a:pt x="411" y="311"/>
                    <a:pt x="412" y="311"/>
                  </a:cubicBezTo>
                  <a:cubicBezTo>
                    <a:pt x="413" y="309"/>
                    <a:pt x="413" y="309"/>
                    <a:pt x="413" y="309"/>
                  </a:cubicBezTo>
                  <a:cubicBezTo>
                    <a:pt x="413" y="311"/>
                    <a:pt x="413" y="311"/>
                    <a:pt x="413" y="311"/>
                  </a:cubicBezTo>
                  <a:cubicBezTo>
                    <a:pt x="414" y="311"/>
                    <a:pt x="414" y="311"/>
                    <a:pt x="414" y="311"/>
                  </a:cubicBezTo>
                  <a:cubicBezTo>
                    <a:pt x="416" y="309"/>
                    <a:pt x="416" y="309"/>
                    <a:pt x="416" y="309"/>
                  </a:cubicBezTo>
                  <a:cubicBezTo>
                    <a:pt x="415" y="312"/>
                    <a:pt x="415" y="312"/>
                    <a:pt x="415" y="312"/>
                  </a:cubicBezTo>
                  <a:cubicBezTo>
                    <a:pt x="415" y="313"/>
                    <a:pt x="415" y="313"/>
                    <a:pt x="415" y="314"/>
                  </a:cubicBezTo>
                  <a:cubicBezTo>
                    <a:pt x="416" y="314"/>
                    <a:pt x="416" y="314"/>
                    <a:pt x="417" y="314"/>
                  </a:cubicBezTo>
                  <a:cubicBezTo>
                    <a:pt x="419" y="314"/>
                    <a:pt x="421" y="313"/>
                    <a:pt x="422" y="313"/>
                  </a:cubicBezTo>
                  <a:cubicBezTo>
                    <a:pt x="425" y="310"/>
                    <a:pt x="427" y="307"/>
                    <a:pt x="429" y="304"/>
                  </a:cubicBezTo>
                  <a:cubicBezTo>
                    <a:pt x="430" y="304"/>
                    <a:pt x="430" y="303"/>
                    <a:pt x="431" y="302"/>
                  </a:cubicBezTo>
                  <a:cubicBezTo>
                    <a:pt x="433" y="300"/>
                    <a:pt x="435" y="297"/>
                    <a:pt x="437" y="294"/>
                  </a:cubicBezTo>
                  <a:cubicBezTo>
                    <a:pt x="439" y="290"/>
                    <a:pt x="442" y="286"/>
                    <a:pt x="445" y="282"/>
                  </a:cubicBezTo>
                  <a:cubicBezTo>
                    <a:pt x="446" y="281"/>
                    <a:pt x="446" y="275"/>
                    <a:pt x="446" y="273"/>
                  </a:cubicBezTo>
                  <a:cubicBezTo>
                    <a:pt x="445" y="268"/>
                    <a:pt x="447" y="265"/>
                    <a:pt x="449" y="261"/>
                  </a:cubicBezTo>
                  <a:cubicBezTo>
                    <a:pt x="449" y="260"/>
                    <a:pt x="449" y="254"/>
                    <a:pt x="448" y="253"/>
                  </a:cubicBezTo>
                  <a:cubicBezTo>
                    <a:pt x="447" y="252"/>
                    <a:pt x="446" y="251"/>
                    <a:pt x="445" y="250"/>
                  </a:cubicBezTo>
                  <a:cubicBezTo>
                    <a:pt x="444" y="248"/>
                    <a:pt x="443" y="248"/>
                    <a:pt x="440" y="247"/>
                  </a:cubicBezTo>
                  <a:cubicBezTo>
                    <a:pt x="441" y="249"/>
                    <a:pt x="440" y="251"/>
                    <a:pt x="439" y="252"/>
                  </a:cubicBezTo>
                  <a:cubicBezTo>
                    <a:pt x="437" y="254"/>
                    <a:pt x="437" y="254"/>
                    <a:pt x="437" y="254"/>
                  </a:cubicBezTo>
                  <a:cubicBezTo>
                    <a:pt x="437" y="251"/>
                    <a:pt x="437" y="251"/>
                    <a:pt x="437" y="251"/>
                  </a:cubicBezTo>
                  <a:cubicBezTo>
                    <a:pt x="436" y="252"/>
                    <a:pt x="435" y="252"/>
                    <a:pt x="434" y="252"/>
                  </a:cubicBezTo>
                  <a:cubicBezTo>
                    <a:pt x="431" y="252"/>
                    <a:pt x="431" y="252"/>
                    <a:pt x="431" y="252"/>
                  </a:cubicBezTo>
                  <a:cubicBezTo>
                    <a:pt x="433" y="250"/>
                    <a:pt x="433" y="250"/>
                    <a:pt x="433" y="250"/>
                  </a:cubicBezTo>
                  <a:cubicBezTo>
                    <a:pt x="434" y="250"/>
                    <a:pt x="434" y="250"/>
                    <a:pt x="434" y="249"/>
                  </a:cubicBezTo>
                  <a:cubicBezTo>
                    <a:pt x="434" y="250"/>
                    <a:pt x="433" y="250"/>
                    <a:pt x="432" y="251"/>
                  </a:cubicBezTo>
                  <a:cubicBezTo>
                    <a:pt x="431" y="251"/>
                    <a:pt x="431" y="251"/>
                    <a:pt x="431" y="251"/>
                  </a:cubicBezTo>
                  <a:cubicBezTo>
                    <a:pt x="431" y="245"/>
                    <a:pt x="431" y="245"/>
                    <a:pt x="431" y="245"/>
                  </a:cubicBezTo>
                  <a:cubicBezTo>
                    <a:pt x="429" y="245"/>
                    <a:pt x="426" y="245"/>
                    <a:pt x="426" y="243"/>
                  </a:cubicBezTo>
                  <a:cubicBezTo>
                    <a:pt x="425" y="242"/>
                    <a:pt x="427" y="239"/>
                    <a:pt x="431" y="236"/>
                  </a:cubicBezTo>
                  <a:cubicBezTo>
                    <a:pt x="432" y="235"/>
                    <a:pt x="434" y="233"/>
                    <a:pt x="435" y="231"/>
                  </a:cubicBezTo>
                  <a:cubicBezTo>
                    <a:pt x="437" y="229"/>
                    <a:pt x="439" y="226"/>
                    <a:pt x="441" y="224"/>
                  </a:cubicBezTo>
                  <a:cubicBezTo>
                    <a:pt x="444" y="222"/>
                    <a:pt x="446" y="220"/>
                    <a:pt x="448" y="217"/>
                  </a:cubicBezTo>
                  <a:cubicBezTo>
                    <a:pt x="449" y="215"/>
                    <a:pt x="451" y="213"/>
                    <a:pt x="452" y="212"/>
                  </a:cubicBezTo>
                  <a:cubicBezTo>
                    <a:pt x="454" y="210"/>
                    <a:pt x="459" y="208"/>
                    <a:pt x="462" y="208"/>
                  </a:cubicBezTo>
                  <a:cubicBezTo>
                    <a:pt x="465" y="208"/>
                    <a:pt x="467" y="209"/>
                    <a:pt x="468" y="210"/>
                  </a:cubicBezTo>
                  <a:cubicBezTo>
                    <a:pt x="468" y="209"/>
                    <a:pt x="469" y="209"/>
                    <a:pt x="470" y="209"/>
                  </a:cubicBezTo>
                  <a:cubicBezTo>
                    <a:pt x="471" y="209"/>
                    <a:pt x="472" y="209"/>
                    <a:pt x="472" y="209"/>
                  </a:cubicBezTo>
                  <a:cubicBezTo>
                    <a:pt x="473" y="210"/>
                    <a:pt x="474" y="210"/>
                    <a:pt x="474" y="210"/>
                  </a:cubicBezTo>
                  <a:cubicBezTo>
                    <a:pt x="475" y="210"/>
                    <a:pt x="476" y="210"/>
                    <a:pt x="476" y="210"/>
                  </a:cubicBezTo>
                  <a:cubicBezTo>
                    <a:pt x="477" y="210"/>
                    <a:pt x="477" y="209"/>
                    <a:pt x="478" y="209"/>
                  </a:cubicBezTo>
                  <a:cubicBezTo>
                    <a:pt x="478" y="209"/>
                    <a:pt x="478" y="209"/>
                    <a:pt x="478" y="209"/>
                  </a:cubicBezTo>
                  <a:cubicBezTo>
                    <a:pt x="478" y="209"/>
                    <a:pt x="478" y="209"/>
                    <a:pt x="478" y="209"/>
                  </a:cubicBezTo>
                  <a:cubicBezTo>
                    <a:pt x="479" y="208"/>
                    <a:pt x="480" y="208"/>
                    <a:pt x="480" y="208"/>
                  </a:cubicBezTo>
                  <a:cubicBezTo>
                    <a:pt x="480" y="207"/>
                    <a:pt x="481" y="207"/>
                    <a:pt x="481" y="207"/>
                  </a:cubicBezTo>
                  <a:cubicBezTo>
                    <a:pt x="482" y="207"/>
                    <a:pt x="483" y="207"/>
                    <a:pt x="485" y="208"/>
                  </a:cubicBezTo>
                  <a:cubicBezTo>
                    <a:pt x="486" y="208"/>
                    <a:pt x="487" y="208"/>
                    <a:pt x="487" y="208"/>
                  </a:cubicBezTo>
                  <a:cubicBezTo>
                    <a:pt x="488" y="208"/>
                    <a:pt x="488" y="208"/>
                    <a:pt x="488" y="208"/>
                  </a:cubicBezTo>
                  <a:cubicBezTo>
                    <a:pt x="490" y="208"/>
                    <a:pt x="491" y="208"/>
                    <a:pt x="493" y="210"/>
                  </a:cubicBezTo>
                  <a:cubicBezTo>
                    <a:pt x="494" y="211"/>
                    <a:pt x="494" y="211"/>
                    <a:pt x="494" y="211"/>
                  </a:cubicBezTo>
                  <a:cubicBezTo>
                    <a:pt x="491" y="212"/>
                    <a:pt x="491" y="212"/>
                    <a:pt x="491" y="212"/>
                  </a:cubicBezTo>
                  <a:cubicBezTo>
                    <a:pt x="491" y="212"/>
                    <a:pt x="490" y="212"/>
                    <a:pt x="490" y="213"/>
                  </a:cubicBezTo>
                  <a:cubicBezTo>
                    <a:pt x="491" y="213"/>
                    <a:pt x="493" y="212"/>
                    <a:pt x="495" y="211"/>
                  </a:cubicBezTo>
                  <a:cubicBezTo>
                    <a:pt x="496" y="211"/>
                    <a:pt x="497" y="210"/>
                    <a:pt x="498" y="210"/>
                  </a:cubicBezTo>
                  <a:cubicBezTo>
                    <a:pt x="499" y="210"/>
                    <a:pt x="500" y="210"/>
                    <a:pt x="501" y="210"/>
                  </a:cubicBezTo>
                  <a:cubicBezTo>
                    <a:pt x="501" y="211"/>
                    <a:pt x="502" y="211"/>
                    <a:pt x="502" y="211"/>
                  </a:cubicBezTo>
                  <a:cubicBezTo>
                    <a:pt x="501" y="210"/>
                    <a:pt x="500" y="210"/>
                    <a:pt x="500" y="210"/>
                  </a:cubicBezTo>
                  <a:cubicBezTo>
                    <a:pt x="499" y="210"/>
                    <a:pt x="499" y="210"/>
                    <a:pt x="499" y="210"/>
                  </a:cubicBezTo>
                  <a:cubicBezTo>
                    <a:pt x="499" y="209"/>
                    <a:pt x="499" y="209"/>
                    <a:pt x="499" y="209"/>
                  </a:cubicBezTo>
                  <a:cubicBezTo>
                    <a:pt x="499" y="209"/>
                    <a:pt x="499" y="208"/>
                    <a:pt x="499" y="208"/>
                  </a:cubicBezTo>
                  <a:cubicBezTo>
                    <a:pt x="499" y="207"/>
                    <a:pt x="499" y="207"/>
                    <a:pt x="499" y="206"/>
                  </a:cubicBezTo>
                  <a:cubicBezTo>
                    <a:pt x="499" y="206"/>
                    <a:pt x="499" y="206"/>
                    <a:pt x="499" y="206"/>
                  </a:cubicBezTo>
                  <a:cubicBezTo>
                    <a:pt x="500" y="205"/>
                    <a:pt x="500" y="205"/>
                    <a:pt x="500" y="205"/>
                  </a:cubicBezTo>
                  <a:cubicBezTo>
                    <a:pt x="500" y="205"/>
                    <a:pt x="501" y="204"/>
                    <a:pt x="501" y="204"/>
                  </a:cubicBezTo>
                  <a:cubicBezTo>
                    <a:pt x="502" y="203"/>
                    <a:pt x="502" y="202"/>
                    <a:pt x="503" y="201"/>
                  </a:cubicBezTo>
                  <a:cubicBezTo>
                    <a:pt x="506" y="199"/>
                    <a:pt x="507" y="197"/>
                    <a:pt x="509" y="194"/>
                  </a:cubicBezTo>
                  <a:cubicBezTo>
                    <a:pt x="511" y="191"/>
                    <a:pt x="513" y="190"/>
                    <a:pt x="516" y="189"/>
                  </a:cubicBezTo>
                  <a:cubicBezTo>
                    <a:pt x="517" y="189"/>
                    <a:pt x="517" y="189"/>
                    <a:pt x="517" y="189"/>
                  </a:cubicBezTo>
                  <a:cubicBezTo>
                    <a:pt x="519" y="188"/>
                    <a:pt x="520" y="189"/>
                    <a:pt x="521" y="190"/>
                  </a:cubicBezTo>
                  <a:cubicBezTo>
                    <a:pt x="522" y="190"/>
                    <a:pt x="523" y="190"/>
                    <a:pt x="524" y="189"/>
                  </a:cubicBezTo>
                  <a:cubicBezTo>
                    <a:pt x="527" y="183"/>
                    <a:pt x="527" y="183"/>
                    <a:pt x="527" y="183"/>
                  </a:cubicBezTo>
                  <a:cubicBezTo>
                    <a:pt x="526" y="189"/>
                    <a:pt x="526" y="189"/>
                    <a:pt x="526" y="189"/>
                  </a:cubicBezTo>
                  <a:cubicBezTo>
                    <a:pt x="525" y="191"/>
                    <a:pt x="525" y="192"/>
                    <a:pt x="524" y="193"/>
                  </a:cubicBezTo>
                  <a:cubicBezTo>
                    <a:pt x="524" y="194"/>
                    <a:pt x="524" y="195"/>
                    <a:pt x="524" y="196"/>
                  </a:cubicBezTo>
                  <a:cubicBezTo>
                    <a:pt x="524" y="196"/>
                    <a:pt x="524" y="196"/>
                    <a:pt x="524" y="196"/>
                  </a:cubicBezTo>
                  <a:cubicBezTo>
                    <a:pt x="526" y="195"/>
                    <a:pt x="526" y="195"/>
                    <a:pt x="526" y="195"/>
                  </a:cubicBezTo>
                  <a:cubicBezTo>
                    <a:pt x="526" y="196"/>
                    <a:pt x="526" y="196"/>
                    <a:pt x="526" y="196"/>
                  </a:cubicBezTo>
                  <a:cubicBezTo>
                    <a:pt x="529" y="193"/>
                    <a:pt x="532" y="190"/>
                    <a:pt x="534" y="191"/>
                  </a:cubicBezTo>
                  <a:cubicBezTo>
                    <a:pt x="534" y="191"/>
                    <a:pt x="534" y="190"/>
                    <a:pt x="534" y="190"/>
                  </a:cubicBezTo>
                  <a:cubicBezTo>
                    <a:pt x="534" y="189"/>
                    <a:pt x="534" y="187"/>
                    <a:pt x="535" y="185"/>
                  </a:cubicBezTo>
                  <a:cubicBezTo>
                    <a:pt x="536" y="184"/>
                    <a:pt x="539" y="182"/>
                    <a:pt x="541" y="182"/>
                  </a:cubicBezTo>
                  <a:cubicBezTo>
                    <a:pt x="542" y="182"/>
                    <a:pt x="543" y="183"/>
                    <a:pt x="543" y="183"/>
                  </a:cubicBezTo>
                  <a:cubicBezTo>
                    <a:pt x="543" y="183"/>
                    <a:pt x="544" y="184"/>
                    <a:pt x="543" y="185"/>
                  </a:cubicBezTo>
                  <a:cubicBezTo>
                    <a:pt x="543" y="186"/>
                    <a:pt x="542" y="187"/>
                    <a:pt x="541" y="187"/>
                  </a:cubicBezTo>
                  <a:cubicBezTo>
                    <a:pt x="541" y="187"/>
                    <a:pt x="540" y="187"/>
                    <a:pt x="540" y="188"/>
                  </a:cubicBezTo>
                  <a:cubicBezTo>
                    <a:pt x="540" y="188"/>
                    <a:pt x="540" y="189"/>
                    <a:pt x="540" y="190"/>
                  </a:cubicBezTo>
                  <a:cubicBezTo>
                    <a:pt x="540" y="191"/>
                    <a:pt x="540" y="191"/>
                    <a:pt x="540" y="192"/>
                  </a:cubicBezTo>
                  <a:cubicBezTo>
                    <a:pt x="540" y="192"/>
                    <a:pt x="539" y="193"/>
                    <a:pt x="539" y="194"/>
                  </a:cubicBezTo>
                  <a:cubicBezTo>
                    <a:pt x="539" y="195"/>
                    <a:pt x="538" y="197"/>
                    <a:pt x="538" y="198"/>
                  </a:cubicBezTo>
                  <a:cubicBezTo>
                    <a:pt x="539" y="198"/>
                    <a:pt x="539" y="198"/>
                    <a:pt x="539" y="198"/>
                  </a:cubicBezTo>
                  <a:cubicBezTo>
                    <a:pt x="538" y="199"/>
                    <a:pt x="538" y="199"/>
                    <a:pt x="538" y="199"/>
                  </a:cubicBezTo>
                  <a:cubicBezTo>
                    <a:pt x="533" y="201"/>
                    <a:pt x="529" y="205"/>
                    <a:pt x="525" y="210"/>
                  </a:cubicBezTo>
                  <a:cubicBezTo>
                    <a:pt x="525" y="210"/>
                    <a:pt x="524" y="211"/>
                    <a:pt x="523" y="212"/>
                  </a:cubicBezTo>
                  <a:cubicBezTo>
                    <a:pt x="521" y="217"/>
                    <a:pt x="517" y="222"/>
                    <a:pt x="512" y="223"/>
                  </a:cubicBezTo>
                  <a:cubicBezTo>
                    <a:pt x="513" y="225"/>
                    <a:pt x="511" y="227"/>
                    <a:pt x="510" y="228"/>
                  </a:cubicBezTo>
                  <a:cubicBezTo>
                    <a:pt x="509" y="229"/>
                    <a:pt x="508" y="229"/>
                    <a:pt x="508" y="230"/>
                  </a:cubicBezTo>
                  <a:cubicBezTo>
                    <a:pt x="506" y="232"/>
                    <a:pt x="507" y="238"/>
                    <a:pt x="507" y="241"/>
                  </a:cubicBezTo>
                  <a:cubicBezTo>
                    <a:pt x="507" y="242"/>
                    <a:pt x="507" y="242"/>
                    <a:pt x="507" y="242"/>
                  </a:cubicBezTo>
                  <a:cubicBezTo>
                    <a:pt x="507" y="248"/>
                    <a:pt x="508" y="254"/>
                    <a:pt x="510" y="260"/>
                  </a:cubicBezTo>
                  <a:cubicBezTo>
                    <a:pt x="510" y="262"/>
                    <a:pt x="511" y="264"/>
                    <a:pt x="511" y="266"/>
                  </a:cubicBezTo>
                  <a:cubicBezTo>
                    <a:pt x="511" y="266"/>
                    <a:pt x="511" y="266"/>
                    <a:pt x="511" y="266"/>
                  </a:cubicBezTo>
                  <a:cubicBezTo>
                    <a:pt x="513" y="264"/>
                    <a:pt x="515" y="262"/>
                    <a:pt x="516" y="259"/>
                  </a:cubicBezTo>
                  <a:cubicBezTo>
                    <a:pt x="516" y="257"/>
                    <a:pt x="518" y="252"/>
                    <a:pt x="521" y="252"/>
                  </a:cubicBezTo>
                  <a:cubicBezTo>
                    <a:pt x="521" y="252"/>
                    <a:pt x="521" y="252"/>
                    <a:pt x="522" y="252"/>
                  </a:cubicBezTo>
                  <a:cubicBezTo>
                    <a:pt x="522" y="252"/>
                    <a:pt x="522" y="252"/>
                    <a:pt x="522" y="252"/>
                  </a:cubicBezTo>
                  <a:cubicBezTo>
                    <a:pt x="522" y="250"/>
                    <a:pt x="521" y="248"/>
                    <a:pt x="523" y="246"/>
                  </a:cubicBezTo>
                  <a:cubicBezTo>
                    <a:pt x="523" y="246"/>
                    <a:pt x="524" y="246"/>
                    <a:pt x="524" y="246"/>
                  </a:cubicBezTo>
                  <a:cubicBezTo>
                    <a:pt x="525" y="245"/>
                    <a:pt x="525" y="244"/>
                    <a:pt x="526" y="243"/>
                  </a:cubicBezTo>
                  <a:cubicBezTo>
                    <a:pt x="527" y="243"/>
                    <a:pt x="528" y="243"/>
                    <a:pt x="528" y="244"/>
                  </a:cubicBezTo>
                  <a:cubicBezTo>
                    <a:pt x="528" y="244"/>
                    <a:pt x="529" y="244"/>
                    <a:pt x="529" y="244"/>
                  </a:cubicBezTo>
                  <a:cubicBezTo>
                    <a:pt x="530" y="243"/>
                    <a:pt x="530" y="243"/>
                    <a:pt x="529" y="241"/>
                  </a:cubicBezTo>
                  <a:cubicBezTo>
                    <a:pt x="529" y="240"/>
                    <a:pt x="528" y="239"/>
                    <a:pt x="528" y="238"/>
                  </a:cubicBezTo>
                  <a:cubicBezTo>
                    <a:pt x="529" y="237"/>
                    <a:pt x="529" y="235"/>
                    <a:pt x="530" y="234"/>
                  </a:cubicBezTo>
                  <a:cubicBezTo>
                    <a:pt x="531" y="233"/>
                    <a:pt x="531" y="233"/>
                    <a:pt x="531" y="233"/>
                  </a:cubicBezTo>
                  <a:cubicBezTo>
                    <a:pt x="530" y="232"/>
                    <a:pt x="530" y="232"/>
                    <a:pt x="530" y="232"/>
                  </a:cubicBezTo>
                  <a:cubicBezTo>
                    <a:pt x="531" y="231"/>
                    <a:pt x="531" y="231"/>
                    <a:pt x="531" y="231"/>
                  </a:cubicBezTo>
                  <a:cubicBezTo>
                    <a:pt x="532" y="231"/>
                    <a:pt x="533" y="230"/>
                    <a:pt x="534" y="230"/>
                  </a:cubicBezTo>
                  <a:cubicBezTo>
                    <a:pt x="533" y="229"/>
                    <a:pt x="533" y="228"/>
                    <a:pt x="533" y="227"/>
                  </a:cubicBezTo>
                  <a:cubicBezTo>
                    <a:pt x="533" y="226"/>
                    <a:pt x="533" y="225"/>
                    <a:pt x="534" y="224"/>
                  </a:cubicBezTo>
                  <a:cubicBezTo>
                    <a:pt x="534" y="223"/>
                    <a:pt x="535" y="222"/>
                    <a:pt x="535" y="222"/>
                  </a:cubicBezTo>
                  <a:cubicBezTo>
                    <a:pt x="534" y="222"/>
                    <a:pt x="534" y="222"/>
                    <a:pt x="534" y="222"/>
                  </a:cubicBezTo>
                  <a:cubicBezTo>
                    <a:pt x="533" y="222"/>
                    <a:pt x="533" y="222"/>
                    <a:pt x="532" y="223"/>
                  </a:cubicBezTo>
                  <a:cubicBezTo>
                    <a:pt x="532" y="224"/>
                    <a:pt x="532" y="224"/>
                    <a:pt x="532" y="224"/>
                  </a:cubicBezTo>
                  <a:cubicBezTo>
                    <a:pt x="531" y="223"/>
                    <a:pt x="531" y="223"/>
                    <a:pt x="531" y="223"/>
                  </a:cubicBezTo>
                  <a:cubicBezTo>
                    <a:pt x="528" y="220"/>
                    <a:pt x="531" y="216"/>
                    <a:pt x="533" y="213"/>
                  </a:cubicBezTo>
                  <a:cubicBezTo>
                    <a:pt x="533" y="213"/>
                    <a:pt x="533" y="212"/>
                    <a:pt x="534" y="212"/>
                  </a:cubicBezTo>
                  <a:cubicBezTo>
                    <a:pt x="534" y="212"/>
                    <a:pt x="534" y="211"/>
                    <a:pt x="534" y="211"/>
                  </a:cubicBezTo>
                  <a:cubicBezTo>
                    <a:pt x="535" y="208"/>
                    <a:pt x="536" y="205"/>
                    <a:pt x="538" y="205"/>
                  </a:cubicBezTo>
                  <a:cubicBezTo>
                    <a:pt x="539" y="205"/>
                    <a:pt x="539" y="205"/>
                    <a:pt x="539" y="205"/>
                  </a:cubicBezTo>
                  <a:cubicBezTo>
                    <a:pt x="539" y="205"/>
                    <a:pt x="539" y="205"/>
                    <a:pt x="539" y="204"/>
                  </a:cubicBezTo>
                  <a:cubicBezTo>
                    <a:pt x="540" y="204"/>
                    <a:pt x="540" y="204"/>
                    <a:pt x="540" y="204"/>
                  </a:cubicBezTo>
                  <a:cubicBezTo>
                    <a:pt x="541" y="203"/>
                    <a:pt x="541" y="203"/>
                    <a:pt x="541" y="203"/>
                  </a:cubicBezTo>
                  <a:cubicBezTo>
                    <a:pt x="542" y="204"/>
                    <a:pt x="542" y="204"/>
                    <a:pt x="542" y="204"/>
                  </a:cubicBezTo>
                  <a:cubicBezTo>
                    <a:pt x="542" y="204"/>
                    <a:pt x="542" y="204"/>
                    <a:pt x="542" y="204"/>
                  </a:cubicBezTo>
                  <a:cubicBezTo>
                    <a:pt x="543" y="203"/>
                    <a:pt x="544" y="202"/>
                    <a:pt x="545" y="201"/>
                  </a:cubicBezTo>
                  <a:cubicBezTo>
                    <a:pt x="546" y="201"/>
                    <a:pt x="546" y="201"/>
                    <a:pt x="546" y="201"/>
                  </a:cubicBezTo>
                  <a:cubicBezTo>
                    <a:pt x="547" y="200"/>
                    <a:pt x="547" y="200"/>
                    <a:pt x="548" y="201"/>
                  </a:cubicBezTo>
                  <a:cubicBezTo>
                    <a:pt x="548" y="201"/>
                    <a:pt x="549" y="202"/>
                    <a:pt x="549" y="203"/>
                  </a:cubicBezTo>
                  <a:cubicBezTo>
                    <a:pt x="553" y="198"/>
                    <a:pt x="558" y="198"/>
                    <a:pt x="563" y="203"/>
                  </a:cubicBezTo>
                  <a:cubicBezTo>
                    <a:pt x="563" y="202"/>
                    <a:pt x="563" y="201"/>
                    <a:pt x="565" y="200"/>
                  </a:cubicBezTo>
                  <a:cubicBezTo>
                    <a:pt x="565" y="199"/>
                    <a:pt x="566" y="199"/>
                    <a:pt x="566" y="199"/>
                  </a:cubicBezTo>
                  <a:cubicBezTo>
                    <a:pt x="568" y="198"/>
                    <a:pt x="570" y="197"/>
                    <a:pt x="569" y="196"/>
                  </a:cubicBezTo>
                  <a:cubicBezTo>
                    <a:pt x="569" y="195"/>
                    <a:pt x="569" y="195"/>
                    <a:pt x="569" y="195"/>
                  </a:cubicBezTo>
                  <a:cubicBezTo>
                    <a:pt x="571" y="195"/>
                    <a:pt x="571" y="195"/>
                    <a:pt x="571" y="195"/>
                  </a:cubicBezTo>
                  <a:cubicBezTo>
                    <a:pt x="572" y="193"/>
                    <a:pt x="576" y="191"/>
                    <a:pt x="579" y="190"/>
                  </a:cubicBezTo>
                  <a:cubicBezTo>
                    <a:pt x="579" y="189"/>
                    <a:pt x="580" y="189"/>
                    <a:pt x="581" y="188"/>
                  </a:cubicBezTo>
                  <a:cubicBezTo>
                    <a:pt x="581" y="188"/>
                    <a:pt x="582" y="188"/>
                    <a:pt x="582" y="187"/>
                  </a:cubicBezTo>
                  <a:cubicBezTo>
                    <a:pt x="583" y="187"/>
                    <a:pt x="583" y="186"/>
                    <a:pt x="585" y="185"/>
                  </a:cubicBezTo>
                  <a:cubicBezTo>
                    <a:pt x="586" y="185"/>
                    <a:pt x="586" y="185"/>
                    <a:pt x="587" y="185"/>
                  </a:cubicBezTo>
                  <a:cubicBezTo>
                    <a:pt x="588" y="184"/>
                    <a:pt x="589" y="184"/>
                    <a:pt x="589" y="183"/>
                  </a:cubicBezTo>
                  <a:cubicBezTo>
                    <a:pt x="589" y="183"/>
                    <a:pt x="589" y="183"/>
                    <a:pt x="589" y="182"/>
                  </a:cubicBezTo>
                  <a:cubicBezTo>
                    <a:pt x="589" y="182"/>
                    <a:pt x="589" y="182"/>
                    <a:pt x="589" y="182"/>
                  </a:cubicBezTo>
                  <a:cubicBezTo>
                    <a:pt x="586" y="173"/>
                    <a:pt x="586" y="173"/>
                    <a:pt x="586" y="173"/>
                  </a:cubicBezTo>
                  <a:cubicBezTo>
                    <a:pt x="590" y="181"/>
                    <a:pt x="590" y="181"/>
                    <a:pt x="590" y="181"/>
                  </a:cubicBezTo>
                  <a:cubicBezTo>
                    <a:pt x="591" y="181"/>
                    <a:pt x="591" y="181"/>
                    <a:pt x="591" y="182"/>
                  </a:cubicBezTo>
                  <a:cubicBezTo>
                    <a:pt x="591" y="182"/>
                    <a:pt x="591" y="182"/>
                    <a:pt x="591" y="182"/>
                  </a:cubicBezTo>
                  <a:cubicBezTo>
                    <a:pt x="591" y="182"/>
                    <a:pt x="592" y="182"/>
                    <a:pt x="592" y="183"/>
                  </a:cubicBezTo>
                  <a:cubicBezTo>
                    <a:pt x="593" y="182"/>
                    <a:pt x="594" y="183"/>
                    <a:pt x="595" y="184"/>
                  </a:cubicBezTo>
                  <a:cubicBezTo>
                    <a:pt x="596" y="184"/>
                    <a:pt x="597" y="185"/>
                    <a:pt x="597" y="185"/>
                  </a:cubicBezTo>
                  <a:cubicBezTo>
                    <a:pt x="598" y="185"/>
                    <a:pt x="598" y="184"/>
                    <a:pt x="598" y="184"/>
                  </a:cubicBezTo>
                  <a:cubicBezTo>
                    <a:pt x="598" y="183"/>
                    <a:pt x="598" y="181"/>
                    <a:pt x="597" y="181"/>
                  </a:cubicBezTo>
                  <a:cubicBezTo>
                    <a:pt x="595" y="179"/>
                    <a:pt x="595" y="179"/>
                    <a:pt x="595" y="179"/>
                  </a:cubicBezTo>
                  <a:cubicBezTo>
                    <a:pt x="597" y="179"/>
                    <a:pt x="597" y="179"/>
                    <a:pt x="597" y="179"/>
                  </a:cubicBezTo>
                  <a:cubicBezTo>
                    <a:pt x="597" y="179"/>
                    <a:pt x="597" y="179"/>
                    <a:pt x="597" y="179"/>
                  </a:cubicBezTo>
                  <a:cubicBezTo>
                    <a:pt x="597" y="178"/>
                    <a:pt x="597" y="177"/>
                    <a:pt x="596" y="176"/>
                  </a:cubicBezTo>
                  <a:cubicBezTo>
                    <a:pt x="596" y="176"/>
                    <a:pt x="596" y="176"/>
                    <a:pt x="596" y="176"/>
                  </a:cubicBezTo>
                  <a:cubicBezTo>
                    <a:pt x="596" y="176"/>
                    <a:pt x="596" y="175"/>
                    <a:pt x="596" y="175"/>
                  </a:cubicBezTo>
                  <a:cubicBezTo>
                    <a:pt x="596" y="173"/>
                    <a:pt x="596" y="172"/>
                    <a:pt x="595" y="172"/>
                  </a:cubicBezTo>
                  <a:cubicBezTo>
                    <a:pt x="593" y="172"/>
                    <a:pt x="593" y="172"/>
                    <a:pt x="593" y="172"/>
                  </a:cubicBezTo>
                  <a:cubicBezTo>
                    <a:pt x="594" y="171"/>
                    <a:pt x="594" y="171"/>
                    <a:pt x="594" y="171"/>
                  </a:cubicBezTo>
                  <a:cubicBezTo>
                    <a:pt x="594" y="170"/>
                    <a:pt x="594" y="170"/>
                    <a:pt x="594" y="170"/>
                  </a:cubicBezTo>
                  <a:cubicBezTo>
                    <a:pt x="594" y="170"/>
                    <a:pt x="594" y="170"/>
                    <a:pt x="594" y="170"/>
                  </a:cubicBezTo>
                  <a:cubicBezTo>
                    <a:pt x="594" y="170"/>
                    <a:pt x="594" y="170"/>
                    <a:pt x="594" y="170"/>
                  </a:cubicBezTo>
                  <a:cubicBezTo>
                    <a:pt x="594" y="170"/>
                    <a:pt x="594" y="170"/>
                    <a:pt x="594" y="170"/>
                  </a:cubicBezTo>
                  <a:cubicBezTo>
                    <a:pt x="593" y="170"/>
                    <a:pt x="593" y="170"/>
                    <a:pt x="592" y="169"/>
                  </a:cubicBezTo>
                  <a:cubicBezTo>
                    <a:pt x="591" y="168"/>
                    <a:pt x="590" y="166"/>
                    <a:pt x="590" y="165"/>
                  </a:cubicBezTo>
                  <a:cubicBezTo>
                    <a:pt x="590" y="164"/>
                    <a:pt x="590" y="164"/>
                    <a:pt x="590" y="164"/>
                  </a:cubicBezTo>
                  <a:cubicBezTo>
                    <a:pt x="591" y="164"/>
                    <a:pt x="591" y="164"/>
                    <a:pt x="591" y="164"/>
                  </a:cubicBezTo>
                  <a:cubicBezTo>
                    <a:pt x="593" y="163"/>
                    <a:pt x="595" y="164"/>
                    <a:pt x="596" y="165"/>
                  </a:cubicBezTo>
                  <a:cubicBezTo>
                    <a:pt x="596" y="165"/>
                    <a:pt x="597" y="164"/>
                    <a:pt x="597" y="164"/>
                  </a:cubicBezTo>
                  <a:cubicBezTo>
                    <a:pt x="598" y="163"/>
                    <a:pt x="600" y="162"/>
                    <a:pt x="601" y="161"/>
                  </a:cubicBezTo>
                  <a:cubicBezTo>
                    <a:pt x="601" y="160"/>
                    <a:pt x="601" y="160"/>
                    <a:pt x="602" y="160"/>
                  </a:cubicBezTo>
                  <a:cubicBezTo>
                    <a:pt x="602" y="159"/>
                    <a:pt x="603" y="158"/>
                    <a:pt x="603" y="157"/>
                  </a:cubicBezTo>
                  <a:cubicBezTo>
                    <a:pt x="603" y="157"/>
                    <a:pt x="603" y="157"/>
                    <a:pt x="603" y="157"/>
                  </a:cubicBezTo>
                  <a:cubicBezTo>
                    <a:pt x="602" y="155"/>
                    <a:pt x="601" y="154"/>
                    <a:pt x="601" y="152"/>
                  </a:cubicBezTo>
                  <a:cubicBezTo>
                    <a:pt x="601" y="150"/>
                    <a:pt x="601" y="150"/>
                    <a:pt x="601" y="150"/>
                  </a:cubicBezTo>
                  <a:cubicBezTo>
                    <a:pt x="602" y="151"/>
                    <a:pt x="602" y="151"/>
                    <a:pt x="602" y="151"/>
                  </a:cubicBezTo>
                  <a:cubicBezTo>
                    <a:pt x="603" y="151"/>
                    <a:pt x="603" y="151"/>
                    <a:pt x="603" y="151"/>
                  </a:cubicBezTo>
                  <a:cubicBezTo>
                    <a:pt x="603" y="151"/>
                    <a:pt x="603" y="150"/>
                    <a:pt x="603" y="150"/>
                  </a:cubicBezTo>
                  <a:cubicBezTo>
                    <a:pt x="602" y="144"/>
                    <a:pt x="602" y="144"/>
                    <a:pt x="602" y="144"/>
                  </a:cubicBezTo>
                  <a:cubicBezTo>
                    <a:pt x="605" y="149"/>
                    <a:pt x="605" y="149"/>
                    <a:pt x="605" y="149"/>
                  </a:cubicBezTo>
                  <a:cubicBezTo>
                    <a:pt x="605" y="149"/>
                    <a:pt x="605" y="149"/>
                    <a:pt x="605" y="149"/>
                  </a:cubicBezTo>
                  <a:cubicBezTo>
                    <a:pt x="605" y="149"/>
                    <a:pt x="606" y="150"/>
                    <a:pt x="606" y="150"/>
                  </a:cubicBezTo>
                  <a:cubicBezTo>
                    <a:pt x="606" y="150"/>
                    <a:pt x="606" y="150"/>
                    <a:pt x="606" y="150"/>
                  </a:cubicBezTo>
                  <a:cubicBezTo>
                    <a:pt x="606" y="149"/>
                    <a:pt x="606" y="149"/>
                    <a:pt x="606" y="149"/>
                  </a:cubicBezTo>
                  <a:cubicBezTo>
                    <a:pt x="608" y="147"/>
                    <a:pt x="608" y="147"/>
                    <a:pt x="608" y="147"/>
                  </a:cubicBezTo>
                  <a:cubicBezTo>
                    <a:pt x="608" y="149"/>
                    <a:pt x="608" y="149"/>
                    <a:pt x="608" y="149"/>
                  </a:cubicBezTo>
                  <a:cubicBezTo>
                    <a:pt x="609" y="150"/>
                    <a:pt x="609" y="151"/>
                    <a:pt x="608" y="152"/>
                  </a:cubicBezTo>
                  <a:cubicBezTo>
                    <a:pt x="608" y="152"/>
                    <a:pt x="607" y="153"/>
                    <a:pt x="607" y="153"/>
                  </a:cubicBezTo>
                  <a:cubicBezTo>
                    <a:pt x="607" y="153"/>
                    <a:pt x="607" y="153"/>
                    <a:pt x="607" y="153"/>
                  </a:cubicBezTo>
                  <a:cubicBezTo>
                    <a:pt x="607" y="154"/>
                    <a:pt x="608" y="156"/>
                    <a:pt x="608" y="156"/>
                  </a:cubicBezTo>
                  <a:cubicBezTo>
                    <a:pt x="608" y="156"/>
                    <a:pt x="608" y="156"/>
                    <a:pt x="609" y="156"/>
                  </a:cubicBezTo>
                  <a:cubicBezTo>
                    <a:pt x="610" y="156"/>
                    <a:pt x="612" y="156"/>
                    <a:pt x="613" y="156"/>
                  </a:cubicBezTo>
                  <a:cubicBezTo>
                    <a:pt x="614" y="156"/>
                    <a:pt x="614" y="156"/>
                    <a:pt x="615" y="156"/>
                  </a:cubicBezTo>
                  <a:cubicBezTo>
                    <a:pt x="615" y="156"/>
                    <a:pt x="615" y="156"/>
                    <a:pt x="615" y="156"/>
                  </a:cubicBezTo>
                  <a:cubicBezTo>
                    <a:pt x="618" y="156"/>
                    <a:pt x="618" y="158"/>
                    <a:pt x="619" y="160"/>
                  </a:cubicBezTo>
                  <a:cubicBezTo>
                    <a:pt x="619" y="162"/>
                    <a:pt x="619" y="163"/>
                    <a:pt x="621" y="164"/>
                  </a:cubicBezTo>
                  <a:cubicBezTo>
                    <a:pt x="621" y="163"/>
                    <a:pt x="621" y="163"/>
                    <a:pt x="621" y="163"/>
                  </a:cubicBezTo>
                  <a:cubicBezTo>
                    <a:pt x="621" y="163"/>
                    <a:pt x="622" y="163"/>
                    <a:pt x="622" y="163"/>
                  </a:cubicBezTo>
                  <a:cubicBezTo>
                    <a:pt x="623" y="162"/>
                    <a:pt x="623" y="162"/>
                    <a:pt x="623" y="162"/>
                  </a:cubicBezTo>
                  <a:cubicBezTo>
                    <a:pt x="623" y="164"/>
                    <a:pt x="623" y="164"/>
                    <a:pt x="623" y="164"/>
                  </a:cubicBezTo>
                  <a:cubicBezTo>
                    <a:pt x="623" y="164"/>
                    <a:pt x="624" y="164"/>
                    <a:pt x="624" y="164"/>
                  </a:cubicBezTo>
                  <a:cubicBezTo>
                    <a:pt x="624" y="165"/>
                    <a:pt x="625" y="165"/>
                    <a:pt x="626" y="166"/>
                  </a:cubicBezTo>
                  <a:cubicBezTo>
                    <a:pt x="626" y="166"/>
                    <a:pt x="626" y="166"/>
                    <a:pt x="626" y="166"/>
                  </a:cubicBezTo>
                  <a:cubicBezTo>
                    <a:pt x="626" y="165"/>
                    <a:pt x="626" y="165"/>
                    <a:pt x="626" y="165"/>
                  </a:cubicBezTo>
                  <a:cubicBezTo>
                    <a:pt x="627" y="166"/>
                    <a:pt x="627" y="166"/>
                    <a:pt x="627" y="166"/>
                  </a:cubicBezTo>
                  <a:cubicBezTo>
                    <a:pt x="627" y="166"/>
                    <a:pt x="627" y="166"/>
                    <a:pt x="627" y="166"/>
                  </a:cubicBezTo>
                  <a:cubicBezTo>
                    <a:pt x="629" y="166"/>
                    <a:pt x="629" y="166"/>
                    <a:pt x="629" y="166"/>
                  </a:cubicBezTo>
                  <a:cubicBezTo>
                    <a:pt x="628" y="165"/>
                    <a:pt x="628" y="165"/>
                    <a:pt x="628" y="165"/>
                  </a:cubicBezTo>
                  <a:cubicBezTo>
                    <a:pt x="628" y="165"/>
                    <a:pt x="628" y="165"/>
                    <a:pt x="628" y="165"/>
                  </a:cubicBezTo>
                  <a:cubicBezTo>
                    <a:pt x="626" y="165"/>
                    <a:pt x="626" y="165"/>
                    <a:pt x="626" y="165"/>
                  </a:cubicBezTo>
                  <a:cubicBezTo>
                    <a:pt x="628" y="164"/>
                    <a:pt x="628" y="164"/>
                    <a:pt x="628" y="164"/>
                  </a:cubicBezTo>
                  <a:cubicBezTo>
                    <a:pt x="629" y="163"/>
                    <a:pt x="630" y="162"/>
                    <a:pt x="631" y="162"/>
                  </a:cubicBezTo>
                  <a:cubicBezTo>
                    <a:pt x="631" y="162"/>
                    <a:pt x="631" y="162"/>
                    <a:pt x="631" y="162"/>
                  </a:cubicBezTo>
                  <a:cubicBezTo>
                    <a:pt x="631" y="161"/>
                    <a:pt x="630" y="161"/>
                    <a:pt x="630" y="161"/>
                  </a:cubicBezTo>
                  <a:cubicBezTo>
                    <a:pt x="631" y="159"/>
                    <a:pt x="631" y="159"/>
                    <a:pt x="631" y="159"/>
                  </a:cubicBezTo>
                  <a:cubicBezTo>
                    <a:pt x="631" y="159"/>
                    <a:pt x="632" y="159"/>
                    <a:pt x="632" y="158"/>
                  </a:cubicBezTo>
                  <a:cubicBezTo>
                    <a:pt x="633" y="157"/>
                    <a:pt x="633" y="157"/>
                    <a:pt x="635" y="156"/>
                  </a:cubicBezTo>
                  <a:cubicBezTo>
                    <a:pt x="635" y="156"/>
                    <a:pt x="635" y="156"/>
                    <a:pt x="635" y="156"/>
                  </a:cubicBezTo>
                  <a:cubicBezTo>
                    <a:pt x="635" y="155"/>
                    <a:pt x="634" y="155"/>
                    <a:pt x="634" y="155"/>
                  </a:cubicBezTo>
                  <a:cubicBezTo>
                    <a:pt x="633" y="151"/>
                    <a:pt x="633" y="151"/>
                    <a:pt x="633" y="151"/>
                  </a:cubicBezTo>
                  <a:cubicBezTo>
                    <a:pt x="636" y="154"/>
                    <a:pt x="636" y="154"/>
                    <a:pt x="636" y="154"/>
                  </a:cubicBezTo>
                  <a:cubicBezTo>
                    <a:pt x="636" y="154"/>
                    <a:pt x="637" y="154"/>
                    <a:pt x="637" y="155"/>
                  </a:cubicBezTo>
                  <a:cubicBezTo>
                    <a:pt x="638" y="153"/>
                    <a:pt x="638" y="153"/>
                    <a:pt x="639" y="152"/>
                  </a:cubicBezTo>
                  <a:cubicBezTo>
                    <a:pt x="639" y="152"/>
                    <a:pt x="639" y="152"/>
                    <a:pt x="638" y="152"/>
                  </a:cubicBezTo>
                  <a:cubicBezTo>
                    <a:pt x="637" y="152"/>
                    <a:pt x="637" y="152"/>
                    <a:pt x="637" y="152"/>
                  </a:cubicBezTo>
                  <a:cubicBezTo>
                    <a:pt x="638" y="151"/>
                    <a:pt x="638" y="151"/>
                    <a:pt x="638" y="151"/>
                  </a:cubicBezTo>
                  <a:cubicBezTo>
                    <a:pt x="638" y="150"/>
                    <a:pt x="637" y="149"/>
                    <a:pt x="636" y="148"/>
                  </a:cubicBezTo>
                  <a:cubicBezTo>
                    <a:pt x="635" y="146"/>
                    <a:pt x="632" y="144"/>
                    <a:pt x="630" y="144"/>
                  </a:cubicBezTo>
                  <a:cubicBezTo>
                    <a:pt x="629" y="144"/>
                    <a:pt x="629" y="144"/>
                    <a:pt x="629" y="145"/>
                  </a:cubicBezTo>
                  <a:cubicBezTo>
                    <a:pt x="627" y="145"/>
                    <a:pt x="627" y="145"/>
                    <a:pt x="627" y="145"/>
                  </a:cubicBezTo>
                  <a:cubicBezTo>
                    <a:pt x="627" y="144"/>
                    <a:pt x="627" y="144"/>
                    <a:pt x="627" y="144"/>
                  </a:cubicBezTo>
                  <a:cubicBezTo>
                    <a:pt x="627" y="144"/>
                    <a:pt x="627" y="143"/>
                    <a:pt x="627" y="143"/>
                  </a:cubicBezTo>
                  <a:cubicBezTo>
                    <a:pt x="627" y="143"/>
                    <a:pt x="627" y="143"/>
                    <a:pt x="626" y="143"/>
                  </a:cubicBezTo>
                  <a:cubicBezTo>
                    <a:pt x="626" y="143"/>
                    <a:pt x="626" y="144"/>
                    <a:pt x="625" y="144"/>
                  </a:cubicBezTo>
                  <a:cubicBezTo>
                    <a:pt x="626" y="145"/>
                    <a:pt x="626" y="146"/>
                    <a:pt x="626" y="147"/>
                  </a:cubicBezTo>
                  <a:cubicBezTo>
                    <a:pt x="626" y="148"/>
                    <a:pt x="627" y="149"/>
                    <a:pt x="626" y="150"/>
                  </a:cubicBezTo>
                  <a:cubicBezTo>
                    <a:pt x="623" y="153"/>
                    <a:pt x="623" y="153"/>
                    <a:pt x="623" y="153"/>
                  </a:cubicBezTo>
                  <a:cubicBezTo>
                    <a:pt x="624" y="149"/>
                    <a:pt x="624" y="149"/>
                    <a:pt x="624" y="149"/>
                  </a:cubicBezTo>
                  <a:cubicBezTo>
                    <a:pt x="624" y="149"/>
                    <a:pt x="623" y="147"/>
                    <a:pt x="623" y="146"/>
                  </a:cubicBezTo>
                  <a:cubicBezTo>
                    <a:pt x="622" y="145"/>
                    <a:pt x="621" y="143"/>
                    <a:pt x="621" y="142"/>
                  </a:cubicBezTo>
                  <a:cubicBezTo>
                    <a:pt x="620" y="141"/>
                    <a:pt x="620" y="141"/>
                    <a:pt x="620" y="140"/>
                  </a:cubicBezTo>
                  <a:cubicBezTo>
                    <a:pt x="614" y="136"/>
                    <a:pt x="614" y="136"/>
                    <a:pt x="614" y="136"/>
                  </a:cubicBezTo>
                  <a:cubicBezTo>
                    <a:pt x="615" y="135"/>
                    <a:pt x="615" y="135"/>
                    <a:pt x="615" y="135"/>
                  </a:cubicBezTo>
                  <a:cubicBezTo>
                    <a:pt x="615" y="135"/>
                    <a:pt x="615" y="135"/>
                    <a:pt x="615" y="135"/>
                  </a:cubicBezTo>
                  <a:cubicBezTo>
                    <a:pt x="614" y="135"/>
                    <a:pt x="613" y="134"/>
                    <a:pt x="613" y="134"/>
                  </a:cubicBezTo>
                  <a:cubicBezTo>
                    <a:pt x="611" y="134"/>
                    <a:pt x="611" y="134"/>
                    <a:pt x="611" y="134"/>
                  </a:cubicBezTo>
                  <a:cubicBezTo>
                    <a:pt x="612" y="133"/>
                    <a:pt x="612" y="133"/>
                    <a:pt x="612" y="133"/>
                  </a:cubicBezTo>
                  <a:cubicBezTo>
                    <a:pt x="612" y="133"/>
                    <a:pt x="613" y="132"/>
                    <a:pt x="612" y="132"/>
                  </a:cubicBezTo>
                  <a:cubicBezTo>
                    <a:pt x="612" y="132"/>
                    <a:pt x="612" y="131"/>
                    <a:pt x="611" y="131"/>
                  </a:cubicBezTo>
                  <a:cubicBezTo>
                    <a:pt x="609" y="131"/>
                    <a:pt x="605" y="128"/>
                    <a:pt x="605" y="126"/>
                  </a:cubicBezTo>
                  <a:cubicBezTo>
                    <a:pt x="605" y="125"/>
                    <a:pt x="603" y="125"/>
                    <a:pt x="602" y="124"/>
                  </a:cubicBezTo>
                  <a:cubicBezTo>
                    <a:pt x="601" y="124"/>
                    <a:pt x="600" y="123"/>
                    <a:pt x="600" y="123"/>
                  </a:cubicBezTo>
                  <a:cubicBezTo>
                    <a:pt x="599" y="122"/>
                    <a:pt x="599" y="122"/>
                    <a:pt x="599" y="122"/>
                  </a:cubicBezTo>
                  <a:cubicBezTo>
                    <a:pt x="597" y="120"/>
                    <a:pt x="595" y="119"/>
                    <a:pt x="593" y="117"/>
                  </a:cubicBezTo>
                  <a:cubicBezTo>
                    <a:pt x="592" y="117"/>
                    <a:pt x="591" y="117"/>
                    <a:pt x="591" y="116"/>
                  </a:cubicBezTo>
                  <a:cubicBezTo>
                    <a:pt x="589" y="115"/>
                    <a:pt x="587" y="114"/>
                    <a:pt x="585" y="114"/>
                  </a:cubicBezTo>
                  <a:cubicBezTo>
                    <a:pt x="584" y="114"/>
                    <a:pt x="583" y="114"/>
                    <a:pt x="582" y="114"/>
                  </a:cubicBezTo>
                  <a:cubicBezTo>
                    <a:pt x="579" y="114"/>
                    <a:pt x="577" y="114"/>
                    <a:pt x="575" y="114"/>
                  </a:cubicBezTo>
                  <a:cubicBezTo>
                    <a:pt x="573" y="113"/>
                    <a:pt x="570" y="113"/>
                    <a:pt x="568" y="112"/>
                  </a:cubicBezTo>
                  <a:cubicBezTo>
                    <a:pt x="567" y="112"/>
                    <a:pt x="566" y="111"/>
                    <a:pt x="565" y="111"/>
                  </a:cubicBezTo>
                  <a:cubicBezTo>
                    <a:pt x="565" y="111"/>
                    <a:pt x="565" y="112"/>
                    <a:pt x="565" y="113"/>
                  </a:cubicBezTo>
                  <a:cubicBezTo>
                    <a:pt x="564" y="113"/>
                    <a:pt x="564" y="114"/>
                    <a:pt x="564" y="115"/>
                  </a:cubicBezTo>
                  <a:cubicBezTo>
                    <a:pt x="566" y="115"/>
                    <a:pt x="567" y="117"/>
                    <a:pt x="567" y="120"/>
                  </a:cubicBezTo>
                  <a:cubicBezTo>
                    <a:pt x="567" y="123"/>
                    <a:pt x="565" y="126"/>
                    <a:pt x="562" y="126"/>
                  </a:cubicBezTo>
                  <a:cubicBezTo>
                    <a:pt x="560" y="126"/>
                    <a:pt x="559" y="124"/>
                    <a:pt x="556" y="122"/>
                  </a:cubicBezTo>
                  <a:cubicBezTo>
                    <a:pt x="556" y="121"/>
                    <a:pt x="555" y="121"/>
                    <a:pt x="555" y="121"/>
                  </a:cubicBezTo>
                  <a:cubicBezTo>
                    <a:pt x="554" y="120"/>
                    <a:pt x="554" y="119"/>
                    <a:pt x="554" y="117"/>
                  </a:cubicBezTo>
                  <a:cubicBezTo>
                    <a:pt x="554" y="116"/>
                    <a:pt x="553" y="116"/>
                    <a:pt x="553" y="115"/>
                  </a:cubicBezTo>
                  <a:cubicBezTo>
                    <a:pt x="549" y="118"/>
                    <a:pt x="545" y="118"/>
                    <a:pt x="540" y="115"/>
                  </a:cubicBezTo>
                  <a:cubicBezTo>
                    <a:pt x="539" y="114"/>
                    <a:pt x="538" y="114"/>
                    <a:pt x="537" y="114"/>
                  </a:cubicBezTo>
                  <a:cubicBezTo>
                    <a:pt x="534" y="114"/>
                    <a:pt x="531" y="117"/>
                    <a:pt x="528" y="119"/>
                  </a:cubicBezTo>
                  <a:cubicBezTo>
                    <a:pt x="526" y="120"/>
                    <a:pt x="526" y="120"/>
                    <a:pt x="526" y="120"/>
                  </a:cubicBezTo>
                  <a:cubicBezTo>
                    <a:pt x="527" y="118"/>
                    <a:pt x="527" y="118"/>
                    <a:pt x="527" y="118"/>
                  </a:cubicBezTo>
                  <a:cubicBezTo>
                    <a:pt x="527" y="116"/>
                    <a:pt x="527" y="116"/>
                    <a:pt x="525" y="116"/>
                  </a:cubicBezTo>
                  <a:cubicBezTo>
                    <a:pt x="525" y="115"/>
                    <a:pt x="524" y="115"/>
                    <a:pt x="524" y="115"/>
                  </a:cubicBezTo>
                  <a:cubicBezTo>
                    <a:pt x="521" y="114"/>
                    <a:pt x="521" y="112"/>
                    <a:pt x="521" y="110"/>
                  </a:cubicBezTo>
                  <a:cubicBezTo>
                    <a:pt x="522" y="110"/>
                    <a:pt x="522" y="109"/>
                    <a:pt x="522" y="108"/>
                  </a:cubicBezTo>
                  <a:cubicBezTo>
                    <a:pt x="522" y="107"/>
                    <a:pt x="521" y="105"/>
                    <a:pt x="520" y="103"/>
                  </a:cubicBezTo>
                  <a:cubicBezTo>
                    <a:pt x="519" y="101"/>
                    <a:pt x="518" y="101"/>
                    <a:pt x="518" y="101"/>
                  </a:cubicBezTo>
                  <a:cubicBezTo>
                    <a:pt x="502" y="100"/>
                    <a:pt x="502" y="100"/>
                    <a:pt x="502" y="100"/>
                  </a:cubicBezTo>
                  <a:cubicBezTo>
                    <a:pt x="502" y="100"/>
                    <a:pt x="502" y="100"/>
                    <a:pt x="502" y="100"/>
                  </a:cubicBezTo>
                  <a:cubicBezTo>
                    <a:pt x="501" y="100"/>
                    <a:pt x="499" y="101"/>
                    <a:pt x="498" y="101"/>
                  </a:cubicBezTo>
                  <a:cubicBezTo>
                    <a:pt x="497" y="102"/>
                    <a:pt x="496" y="102"/>
                    <a:pt x="494" y="102"/>
                  </a:cubicBezTo>
                  <a:cubicBezTo>
                    <a:pt x="493" y="102"/>
                    <a:pt x="492" y="102"/>
                    <a:pt x="490" y="100"/>
                  </a:cubicBezTo>
                  <a:cubicBezTo>
                    <a:pt x="489" y="100"/>
                    <a:pt x="489" y="100"/>
                    <a:pt x="489" y="100"/>
                  </a:cubicBezTo>
                  <a:cubicBezTo>
                    <a:pt x="490" y="99"/>
                    <a:pt x="490" y="99"/>
                    <a:pt x="490" y="99"/>
                  </a:cubicBezTo>
                  <a:cubicBezTo>
                    <a:pt x="491" y="98"/>
                    <a:pt x="492" y="97"/>
                    <a:pt x="491" y="96"/>
                  </a:cubicBezTo>
                  <a:cubicBezTo>
                    <a:pt x="491" y="95"/>
                    <a:pt x="490" y="95"/>
                    <a:pt x="488" y="95"/>
                  </a:cubicBezTo>
                  <a:cubicBezTo>
                    <a:pt x="488" y="95"/>
                    <a:pt x="488" y="95"/>
                    <a:pt x="487" y="95"/>
                  </a:cubicBezTo>
                  <a:cubicBezTo>
                    <a:pt x="486" y="95"/>
                    <a:pt x="485" y="94"/>
                    <a:pt x="485" y="93"/>
                  </a:cubicBezTo>
                  <a:cubicBezTo>
                    <a:pt x="485" y="93"/>
                    <a:pt x="484" y="93"/>
                    <a:pt x="484" y="93"/>
                  </a:cubicBezTo>
                  <a:cubicBezTo>
                    <a:pt x="484" y="92"/>
                    <a:pt x="482" y="92"/>
                    <a:pt x="481" y="92"/>
                  </a:cubicBezTo>
                  <a:cubicBezTo>
                    <a:pt x="481" y="92"/>
                    <a:pt x="480" y="92"/>
                    <a:pt x="480" y="92"/>
                  </a:cubicBezTo>
                  <a:cubicBezTo>
                    <a:pt x="478" y="92"/>
                    <a:pt x="478" y="92"/>
                    <a:pt x="478" y="92"/>
                  </a:cubicBezTo>
                  <a:cubicBezTo>
                    <a:pt x="479" y="91"/>
                    <a:pt x="479" y="91"/>
                    <a:pt x="479" y="91"/>
                  </a:cubicBezTo>
                  <a:cubicBezTo>
                    <a:pt x="480" y="88"/>
                    <a:pt x="481" y="87"/>
                    <a:pt x="482" y="87"/>
                  </a:cubicBezTo>
                  <a:cubicBezTo>
                    <a:pt x="481" y="85"/>
                    <a:pt x="480" y="84"/>
                    <a:pt x="477" y="84"/>
                  </a:cubicBezTo>
                  <a:cubicBezTo>
                    <a:pt x="477" y="84"/>
                    <a:pt x="476" y="84"/>
                    <a:pt x="475" y="83"/>
                  </a:cubicBezTo>
                  <a:cubicBezTo>
                    <a:pt x="474" y="83"/>
                    <a:pt x="474" y="83"/>
                    <a:pt x="474" y="83"/>
                  </a:cubicBezTo>
                  <a:cubicBezTo>
                    <a:pt x="467" y="81"/>
                    <a:pt x="460" y="80"/>
                    <a:pt x="453" y="78"/>
                  </a:cubicBezTo>
                  <a:cubicBezTo>
                    <a:pt x="449" y="77"/>
                    <a:pt x="449" y="77"/>
                    <a:pt x="449" y="77"/>
                  </a:cubicBezTo>
                  <a:cubicBezTo>
                    <a:pt x="449" y="77"/>
                    <a:pt x="449" y="78"/>
                    <a:pt x="449" y="78"/>
                  </a:cubicBezTo>
                  <a:cubicBezTo>
                    <a:pt x="449" y="79"/>
                    <a:pt x="450" y="80"/>
                    <a:pt x="449" y="81"/>
                  </a:cubicBezTo>
                  <a:cubicBezTo>
                    <a:pt x="445" y="86"/>
                    <a:pt x="443" y="88"/>
                    <a:pt x="445" y="93"/>
                  </a:cubicBezTo>
                  <a:cubicBezTo>
                    <a:pt x="446" y="96"/>
                    <a:pt x="446" y="96"/>
                    <a:pt x="446" y="96"/>
                  </a:cubicBezTo>
                  <a:cubicBezTo>
                    <a:pt x="444" y="94"/>
                    <a:pt x="444" y="94"/>
                    <a:pt x="444" y="94"/>
                  </a:cubicBezTo>
                  <a:cubicBezTo>
                    <a:pt x="442" y="93"/>
                    <a:pt x="440" y="95"/>
                    <a:pt x="439" y="97"/>
                  </a:cubicBezTo>
                  <a:cubicBezTo>
                    <a:pt x="438" y="97"/>
                    <a:pt x="438" y="98"/>
                    <a:pt x="437" y="98"/>
                  </a:cubicBezTo>
                  <a:cubicBezTo>
                    <a:pt x="437" y="98"/>
                    <a:pt x="437" y="98"/>
                    <a:pt x="437" y="98"/>
                  </a:cubicBezTo>
                  <a:cubicBezTo>
                    <a:pt x="436" y="98"/>
                    <a:pt x="436" y="98"/>
                    <a:pt x="436" y="98"/>
                  </a:cubicBezTo>
                  <a:cubicBezTo>
                    <a:pt x="435" y="98"/>
                    <a:pt x="433" y="97"/>
                    <a:pt x="428" y="94"/>
                  </a:cubicBezTo>
                  <a:cubicBezTo>
                    <a:pt x="428" y="93"/>
                    <a:pt x="427" y="93"/>
                    <a:pt x="427" y="92"/>
                  </a:cubicBezTo>
                  <a:cubicBezTo>
                    <a:pt x="426" y="92"/>
                    <a:pt x="426" y="92"/>
                    <a:pt x="426" y="92"/>
                  </a:cubicBezTo>
                  <a:cubicBezTo>
                    <a:pt x="426" y="92"/>
                    <a:pt x="426" y="93"/>
                    <a:pt x="426" y="93"/>
                  </a:cubicBezTo>
                  <a:cubicBezTo>
                    <a:pt x="425" y="94"/>
                    <a:pt x="424" y="96"/>
                    <a:pt x="422" y="96"/>
                  </a:cubicBezTo>
                  <a:cubicBezTo>
                    <a:pt x="418" y="95"/>
                    <a:pt x="417" y="92"/>
                    <a:pt x="416" y="90"/>
                  </a:cubicBezTo>
                  <a:cubicBezTo>
                    <a:pt x="416" y="90"/>
                    <a:pt x="416" y="90"/>
                    <a:pt x="416" y="89"/>
                  </a:cubicBezTo>
                  <a:cubicBezTo>
                    <a:pt x="415" y="91"/>
                    <a:pt x="415" y="93"/>
                    <a:pt x="414" y="95"/>
                  </a:cubicBezTo>
                  <a:cubicBezTo>
                    <a:pt x="413" y="98"/>
                    <a:pt x="413" y="100"/>
                    <a:pt x="411" y="103"/>
                  </a:cubicBezTo>
                  <a:cubicBezTo>
                    <a:pt x="410" y="106"/>
                    <a:pt x="410" y="106"/>
                    <a:pt x="410" y="106"/>
                  </a:cubicBezTo>
                  <a:cubicBezTo>
                    <a:pt x="409" y="103"/>
                    <a:pt x="409" y="103"/>
                    <a:pt x="409" y="103"/>
                  </a:cubicBezTo>
                  <a:cubicBezTo>
                    <a:pt x="409" y="101"/>
                    <a:pt x="408" y="101"/>
                    <a:pt x="407" y="101"/>
                  </a:cubicBezTo>
                  <a:cubicBezTo>
                    <a:pt x="406" y="101"/>
                    <a:pt x="405" y="100"/>
                    <a:pt x="404" y="99"/>
                  </a:cubicBezTo>
                  <a:cubicBezTo>
                    <a:pt x="404" y="98"/>
                    <a:pt x="403" y="97"/>
                    <a:pt x="403" y="97"/>
                  </a:cubicBezTo>
                  <a:cubicBezTo>
                    <a:pt x="403" y="95"/>
                    <a:pt x="402" y="92"/>
                    <a:pt x="401" y="92"/>
                  </a:cubicBezTo>
                  <a:cubicBezTo>
                    <a:pt x="400" y="93"/>
                    <a:pt x="400" y="93"/>
                    <a:pt x="400" y="93"/>
                  </a:cubicBezTo>
                  <a:cubicBezTo>
                    <a:pt x="400" y="92"/>
                    <a:pt x="400" y="92"/>
                    <a:pt x="400" y="92"/>
                  </a:cubicBezTo>
                  <a:cubicBezTo>
                    <a:pt x="399" y="89"/>
                    <a:pt x="400" y="87"/>
                    <a:pt x="401" y="86"/>
                  </a:cubicBezTo>
                  <a:cubicBezTo>
                    <a:pt x="401" y="85"/>
                    <a:pt x="402" y="84"/>
                    <a:pt x="402" y="83"/>
                  </a:cubicBezTo>
                  <a:cubicBezTo>
                    <a:pt x="402" y="83"/>
                    <a:pt x="402" y="82"/>
                    <a:pt x="402" y="81"/>
                  </a:cubicBezTo>
                  <a:cubicBezTo>
                    <a:pt x="401" y="81"/>
                    <a:pt x="401" y="80"/>
                    <a:pt x="401" y="79"/>
                  </a:cubicBezTo>
                  <a:cubicBezTo>
                    <a:pt x="401" y="78"/>
                    <a:pt x="402" y="78"/>
                    <a:pt x="402" y="77"/>
                  </a:cubicBezTo>
                  <a:cubicBezTo>
                    <a:pt x="402" y="75"/>
                    <a:pt x="402" y="74"/>
                    <a:pt x="402" y="74"/>
                  </a:cubicBezTo>
                  <a:cubicBezTo>
                    <a:pt x="401" y="73"/>
                    <a:pt x="401" y="73"/>
                    <a:pt x="401" y="73"/>
                  </a:cubicBezTo>
                  <a:cubicBezTo>
                    <a:pt x="399" y="71"/>
                    <a:pt x="397" y="67"/>
                    <a:pt x="395" y="67"/>
                  </a:cubicBezTo>
                  <a:cubicBezTo>
                    <a:pt x="394" y="67"/>
                    <a:pt x="394" y="68"/>
                    <a:pt x="393" y="68"/>
                  </a:cubicBezTo>
                  <a:cubicBezTo>
                    <a:pt x="393" y="69"/>
                    <a:pt x="393" y="69"/>
                    <a:pt x="392" y="69"/>
                  </a:cubicBezTo>
                  <a:cubicBezTo>
                    <a:pt x="390" y="69"/>
                    <a:pt x="387" y="67"/>
                    <a:pt x="382" y="64"/>
                  </a:cubicBezTo>
                  <a:cubicBezTo>
                    <a:pt x="382" y="64"/>
                    <a:pt x="382" y="64"/>
                    <a:pt x="382" y="64"/>
                  </a:cubicBezTo>
                  <a:cubicBezTo>
                    <a:pt x="381" y="66"/>
                    <a:pt x="381" y="66"/>
                    <a:pt x="381" y="66"/>
                  </a:cubicBezTo>
                  <a:cubicBezTo>
                    <a:pt x="380" y="65"/>
                    <a:pt x="380" y="65"/>
                    <a:pt x="380" y="65"/>
                  </a:cubicBezTo>
                  <a:cubicBezTo>
                    <a:pt x="380" y="65"/>
                    <a:pt x="380" y="65"/>
                    <a:pt x="380" y="65"/>
                  </a:cubicBezTo>
                  <a:cubicBezTo>
                    <a:pt x="379" y="67"/>
                    <a:pt x="380" y="69"/>
                    <a:pt x="380" y="71"/>
                  </a:cubicBezTo>
                  <a:cubicBezTo>
                    <a:pt x="380" y="72"/>
                    <a:pt x="380" y="72"/>
                    <a:pt x="380" y="73"/>
                  </a:cubicBezTo>
                  <a:cubicBezTo>
                    <a:pt x="379" y="74"/>
                    <a:pt x="376" y="75"/>
                    <a:pt x="372" y="75"/>
                  </a:cubicBezTo>
                  <a:cubicBezTo>
                    <a:pt x="372" y="75"/>
                    <a:pt x="372" y="75"/>
                    <a:pt x="371" y="75"/>
                  </a:cubicBezTo>
                  <a:cubicBezTo>
                    <a:pt x="369" y="76"/>
                    <a:pt x="367" y="75"/>
                    <a:pt x="365" y="74"/>
                  </a:cubicBezTo>
                  <a:cubicBezTo>
                    <a:pt x="364" y="74"/>
                    <a:pt x="363" y="74"/>
                    <a:pt x="363" y="73"/>
                  </a:cubicBezTo>
                  <a:cubicBezTo>
                    <a:pt x="361" y="73"/>
                    <a:pt x="358" y="71"/>
                    <a:pt x="359" y="69"/>
                  </a:cubicBezTo>
                  <a:cubicBezTo>
                    <a:pt x="359" y="68"/>
                    <a:pt x="359" y="68"/>
                    <a:pt x="359" y="68"/>
                  </a:cubicBezTo>
                  <a:cubicBezTo>
                    <a:pt x="356" y="67"/>
                    <a:pt x="353" y="66"/>
                    <a:pt x="349" y="65"/>
                  </a:cubicBezTo>
                  <a:cubicBezTo>
                    <a:pt x="348" y="65"/>
                    <a:pt x="345" y="66"/>
                    <a:pt x="343" y="67"/>
                  </a:cubicBezTo>
                  <a:cubicBezTo>
                    <a:pt x="343" y="67"/>
                    <a:pt x="343" y="67"/>
                    <a:pt x="342" y="67"/>
                  </a:cubicBezTo>
                  <a:cubicBezTo>
                    <a:pt x="342" y="67"/>
                    <a:pt x="342" y="67"/>
                    <a:pt x="342" y="67"/>
                  </a:cubicBezTo>
                  <a:cubicBezTo>
                    <a:pt x="343" y="68"/>
                    <a:pt x="344" y="68"/>
                    <a:pt x="344" y="69"/>
                  </a:cubicBezTo>
                  <a:cubicBezTo>
                    <a:pt x="345" y="70"/>
                    <a:pt x="345" y="70"/>
                    <a:pt x="345" y="70"/>
                  </a:cubicBezTo>
                  <a:cubicBezTo>
                    <a:pt x="344" y="70"/>
                    <a:pt x="344" y="70"/>
                    <a:pt x="344" y="70"/>
                  </a:cubicBezTo>
                  <a:cubicBezTo>
                    <a:pt x="343" y="71"/>
                    <a:pt x="341" y="72"/>
                    <a:pt x="339" y="72"/>
                  </a:cubicBezTo>
                  <a:cubicBezTo>
                    <a:pt x="336" y="71"/>
                    <a:pt x="336" y="71"/>
                    <a:pt x="336" y="71"/>
                  </a:cubicBezTo>
                  <a:cubicBezTo>
                    <a:pt x="339" y="69"/>
                    <a:pt x="339" y="69"/>
                    <a:pt x="339" y="69"/>
                  </a:cubicBezTo>
                  <a:cubicBezTo>
                    <a:pt x="339" y="68"/>
                    <a:pt x="338" y="67"/>
                    <a:pt x="338" y="64"/>
                  </a:cubicBezTo>
                  <a:cubicBezTo>
                    <a:pt x="336" y="66"/>
                    <a:pt x="332" y="65"/>
                    <a:pt x="331" y="63"/>
                  </a:cubicBezTo>
                  <a:cubicBezTo>
                    <a:pt x="331" y="62"/>
                    <a:pt x="331" y="62"/>
                    <a:pt x="331" y="62"/>
                  </a:cubicBezTo>
                  <a:cubicBezTo>
                    <a:pt x="331" y="62"/>
                    <a:pt x="330" y="62"/>
                    <a:pt x="330" y="62"/>
                  </a:cubicBezTo>
                  <a:cubicBezTo>
                    <a:pt x="329" y="62"/>
                    <a:pt x="329" y="62"/>
                    <a:pt x="328" y="61"/>
                  </a:cubicBezTo>
                  <a:cubicBezTo>
                    <a:pt x="328" y="61"/>
                    <a:pt x="327" y="61"/>
                    <a:pt x="327" y="61"/>
                  </a:cubicBezTo>
                  <a:cubicBezTo>
                    <a:pt x="326" y="61"/>
                    <a:pt x="326" y="62"/>
                    <a:pt x="326" y="62"/>
                  </a:cubicBezTo>
                  <a:cubicBezTo>
                    <a:pt x="326" y="63"/>
                    <a:pt x="326" y="63"/>
                    <a:pt x="326" y="64"/>
                  </a:cubicBezTo>
                  <a:cubicBezTo>
                    <a:pt x="327" y="63"/>
                    <a:pt x="328" y="62"/>
                    <a:pt x="329" y="62"/>
                  </a:cubicBezTo>
                  <a:cubicBezTo>
                    <a:pt x="330" y="62"/>
                    <a:pt x="330" y="63"/>
                    <a:pt x="331" y="64"/>
                  </a:cubicBezTo>
                  <a:cubicBezTo>
                    <a:pt x="331" y="65"/>
                    <a:pt x="331" y="65"/>
                    <a:pt x="331" y="65"/>
                  </a:cubicBezTo>
                  <a:cubicBezTo>
                    <a:pt x="331" y="66"/>
                    <a:pt x="331" y="66"/>
                    <a:pt x="331" y="66"/>
                  </a:cubicBezTo>
                  <a:cubicBezTo>
                    <a:pt x="330" y="66"/>
                    <a:pt x="330" y="66"/>
                    <a:pt x="329" y="67"/>
                  </a:cubicBezTo>
                  <a:cubicBezTo>
                    <a:pt x="328" y="68"/>
                    <a:pt x="326" y="69"/>
                    <a:pt x="324" y="69"/>
                  </a:cubicBezTo>
                  <a:cubicBezTo>
                    <a:pt x="324" y="69"/>
                    <a:pt x="324" y="69"/>
                    <a:pt x="324" y="69"/>
                  </a:cubicBezTo>
                  <a:cubicBezTo>
                    <a:pt x="323" y="71"/>
                    <a:pt x="319" y="73"/>
                    <a:pt x="317" y="73"/>
                  </a:cubicBezTo>
                  <a:cubicBezTo>
                    <a:pt x="317" y="73"/>
                    <a:pt x="317" y="73"/>
                    <a:pt x="317" y="73"/>
                  </a:cubicBezTo>
                  <a:cubicBezTo>
                    <a:pt x="316" y="73"/>
                    <a:pt x="316" y="73"/>
                    <a:pt x="315" y="73"/>
                  </a:cubicBezTo>
                  <a:cubicBezTo>
                    <a:pt x="314" y="73"/>
                    <a:pt x="314" y="72"/>
                    <a:pt x="313" y="72"/>
                  </a:cubicBezTo>
                  <a:cubicBezTo>
                    <a:pt x="313" y="74"/>
                    <a:pt x="313" y="74"/>
                    <a:pt x="314" y="74"/>
                  </a:cubicBezTo>
                  <a:cubicBezTo>
                    <a:pt x="314" y="74"/>
                    <a:pt x="314" y="75"/>
                    <a:pt x="314" y="75"/>
                  </a:cubicBezTo>
                  <a:cubicBezTo>
                    <a:pt x="321" y="81"/>
                    <a:pt x="321" y="81"/>
                    <a:pt x="321" y="81"/>
                  </a:cubicBezTo>
                  <a:cubicBezTo>
                    <a:pt x="313" y="77"/>
                    <a:pt x="313" y="77"/>
                    <a:pt x="313" y="77"/>
                  </a:cubicBezTo>
                  <a:cubicBezTo>
                    <a:pt x="313" y="76"/>
                    <a:pt x="313" y="76"/>
                    <a:pt x="312" y="76"/>
                  </a:cubicBezTo>
                  <a:cubicBezTo>
                    <a:pt x="312" y="76"/>
                    <a:pt x="310" y="75"/>
                    <a:pt x="310" y="76"/>
                  </a:cubicBezTo>
                  <a:cubicBezTo>
                    <a:pt x="308" y="75"/>
                    <a:pt x="308" y="75"/>
                    <a:pt x="308" y="75"/>
                  </a:cubicBezTo>
                  <a:cubicBezTo>
                    <a:pt x="310" y="72"/>
                    <a:pt x="312" y="69"/>
                    <a:pt x="314" y="66"/>
                  </a:cubicBezTo>
                  <a:cubicBezTo>
                    <a:pt x="315" y="65"/>
                    <a:pt x="316" y="64"/>
                    <a:pt x="318" y="65"/>
                  </a:cubicBezTo>
                  <a:cubicBezTo>
                    <a:pt x="318" y="65"/>
                    <a:pt x="318" y="65"/>
                    <a:pt x="319" y="65"/>
                  </a:cubicBezTo>
                  <a:cubicBezTo>
                    <a:pt x="319" y="65"/>
                    <a:pt x="320" y="64"/>
                    <a:pt x="320" y="63"/>
                  </a:cubicBezTo>
                  <a:cubicBezTo>
                    <a:pt x="320" y="63"/>
                    <a:pt x="320" y="62"/>
                    <a:pt x="321" y="62"/>
                  </a:cubicBezTo>
                  <a:cubicBezTo>
                    <a:pt x="321" y="61"/>
                    <a:pt x="322" y="60"/>
                    <a:pt x="322" y="59"/>
                  </a:cubicBezTo>
                  <a:cubicBezTo>
                    <a:pt x="324" y="57"/>
                    <a:pt x="326" y="54"/>
                    <a:pt x="328" y="52"/>
                  </a:cubicBezTo>
                  <a:cubicBezTo>
                    <a:pt x="329" y="51"/>
                    <a:pt x="330" y="51"/>
                    <a:pt x="331" y="50"/>
                  </a:cubicBezTo>
                  <a:cubicBezTo>
                    <a:pt x="332" y="50"/>
                    <a:pt x="332" y="50"/>
                    <a:pt x="333" y="50"/>
                  </a:cubicBezTo>
                  <a:cubicBezTo>
                    <a:pt x="333" y="50"/>
                    <a:pt x="333" y="49"/>
                    <a:pt x="333" y="49"/>
                  </a:cubicBezTo>
                  <a:cubicBezTo>
                    <a:pt x="333" y="49"/>
                    <a:pt x="333" y="48"/>
                    <a:pt x="334" y="47"/>
                  </a:cubicBezTo>
                  <a:cubicBezTo>
                    <a:pt x="334" y="47"/>
                    <a:pt x="334" y="47"/>
                    <a:pt x="334" y="47"/>
                  </a:cubicBezTo>
                  <a:cubicBezTo>
                    <a:pt x="336" y="46"/>
                    <a:pt x="336" y="46"/>
                    <a:pt x="336" y="46"/>
                  </a:cubicBezTo>
                  <a:cubicBezTo>
                    <a:pt x="337" y="45"/>
                    <a:pt x="338" y="44"/>
                    <a:pt x="339" y="43"/>
                  </a:cubicBezTo>
                  <a:cubicBezTo>
                    <a:pt x="339" y="42"/>
                    <a:pt x="340" y="41"/>
                    <a:pt x="340" y="40"/>
                  </a:cubicBezTo>
                  <a:cubicBezTo>
                    <a:pt x="340" y="39"/>
                    <a:pt x="340" y="39"/>
                    <a:pt x="340" y="38"/>
                  </a:cubicBezTo>
                  <a:cubicBezTo>
                    <a:pt x="337" y="37"/>
                    <a:pt x="337" y="36"/>
                    <a:pt x="336" y="34"/>
                  </a:cubicBezTo>
                  <a:cubicBezTo>
                    <a:pt x="333" y="28"/>
                    <a:pt x="333" y="28"/>
                    <a:pt x="333" y="28"/>
                  </a:cubicBezTo>
                  <a:cubicBezTo>
                    <a:pt x="340" y="35"/>
                    <a:pt x="340" y="35"/>
                    <a:pt x="340" y="35"/>
                  </a:cubicBezTo>
                  <a:cubicBezTo>
                    <a:pt x="341" y="33"/>
                    <a:pt x="340" y="31"/>
                    <a:pt x="339" y="29"/>
                  </a:cubicBezTo>
                  <a:cubicBezTo>
                    <a:pt x="339" y="29"/>
                    <a:pt x="339" y="29"/>
                    <a:pt x="339" y="28"/>
                  </a:cubicBezTo>
                  <a:cubicBezTo>
                    <a:pt x="339" y="28"/>
                    <a:pt x="339" y="29"/>
                    <a:pt x="339" y="29"/>
                  </a:cubicBezTo>
                  <a:cubicBezTo>
                    <a:pt x="338" y="30"/>
                    <a:pt x="338" y="30"/>
                    <a:pt x="338" y="30"/>
                  </a:cubicBezTo>
                  <a:cubicBezTo>
                    <a:pt x="337" y="29"/>
                    <a:pt x="337" y="29"/>
                    <a:pt x="337" y="29"/>
                  </a:cubicBezTo>
                  <a:cubicBezTo>
                    <a:pt x="336" y="28"/>
                    <a:pt x="336" y="27"/>
                    <a:pt x="335" y="26"/>
                  </a:cubicBezTo>
                  <a:cubicBezTo>
                    <a:pt x="335" y="25"/>
                    <a:pt x="335" y="24"/>
                    <a:pt x="334" y="23"/>
                  </a:cubicBezTo>
                  <a:cubicBezTo>
                    <a:pt x="334" y="22"/>
                    <a:pt x="333" y="22"/>
                    <a:pt x="333" y="21"/>
                  </a:cubicBezTo>
                  <a:cubicBezTo>
                    <a:pt x="332" y="20"/>
                    <a:pt x="331" y="19"/>
                    <a:pt x="329" y="19"/>
                  </a:cubicBezTo>
                  <a:cubicBezTo>
                    <a:pt x="328" y="19"/>
                    <a:pt x="328" y="19"/>
                    <a:pt x="327" y="18"/>
                  </a:cubicBezTo>
                  <a:cubicBezTo>
                    <a:pt x="325" y="18"/>
                    <a:pt x="323" y="18"/>
                    <a:pt x="321" y="18"/>
                  </a:cubicBezTo>
                  <a:cubicBezTo>
                    <a:pt x="320" y="18"/>
                    <a:pt x="320" y="18"/>
                    <a:pt x="320" y="18"/>
                  </a:cubicBezTo>
                  <a:cubicBezTo>
                    <a:pt x="320" y="19"/>
                    <a:pt x="320" y="19"/>
                    <a:pt x="320" y="19"/>
                  </a:cubicBezTo>
                  <a:cubicBezTo>
                    <a:pt x="317" y="23"/>
                    <a:pt x="317" y="23"/>
                    <a:pt x="311" y="23"/>
                  </a:cubicBezTo>
                  <a:cubicBezTo>
                    <a:pt x="309" y="23"/>
                    <a:pt x="309" y="23"/>
                    <a:pt x="309" y="23"/>
                  </a:cubicBezTo>
                  <a:cubicBezTo>
                    <a:pt x="311" y="22"/>
                    <a:pt x="311" y="22"/>
                    <a:pt x="311" y="22"/>
                  </a:cubicBezTo>
                  <a:cubicBezTo>
                    <a:pt x="311" y="21"/>
                    <a:pt x="311" y="21"/>
                    <a:pt x="312" y="20"/>
                  </a:cubicBezTo>
                  <a:cubicBezTo>
                    <a:pt x="313" y="19"/>
                    <a:pt x="315" y="16"/>
                    <a:pt x="315" y="15"/>
                  </a:cubicBezTo>
                  <a:cubicBezTo>
                    <a:pt x="315" y="14"/>
                    <a:pt x="314" y="14"/>
                    <a:pt x="312" y="14"/>
                  </a:cubicBezTo>
                  <a:cubicBezTo>
                    <a:pt x="311" y="14"/>
                    <a:pt x="310" y="14"/>
                    <a:pt x="309" y="13"/>
                  </a:cubicBezTo>
                  <a:cubicBezTo>
                    <a:pt x="309" y="13"/>
                    <a:pt x="309" y="12"/>
                    <a:pt x="309" y="12"/>
                  </a:cubicBezTo>
                  <a:cubicBezTo>
                    <a:pt x="298" y="19"/>
                    <a:pt x="298" y="19"/>
                    <a:pt x="298" y="19"/>
                  </a:cubicBezTo>
                  <a:cubicBezTo>
                    <a:pt x="304" y="13"/>
                    <a:pt x="304" y="13"/>
                    <a:pt x="304" y="13"/>
                  </a:cubicBezTo>
                  <a:cubicBezTo>
                    <a:pt x="304" y="13"/>
                    <a:pt x="304" y="12"/>
                    <a:pt x="305" y="12"/>
                  </a:cubicBezTo>
                  <a:cubicBezTo>
                    <a:pt x="306" y="11"/>
                    <a:pt x="310" y="8"/>
                    <a:pt x="310" y="7"/>
                  </a:cubicBezTo>
                  <a:cubicBezTo>
                    <a:pt x="309" y="4"/>
                    <a:pt x="305" y="1"/>
                    <a:pt x="302" y="2"/>
                  </a:cubicBezTo>
                  <a:cubicBezTo>
                    <a:pt x="299" y="3"/>
                    <a:pt x="294" y="9"/>
                    <a:pt x="293" y="14"/>
                  </a:cubicBezTo>
                  <a:cubicBezTo>
                    <a:pt x="292" y="16"/>
                    <a:pt x="292" y="17"/>
                    <a:pt x="293" y="18"/>
                  </a:cubicBezTo>
                  <a:cubicBezTo>
                    <a:pt x="296" y="21"/>
                    <a:pt x="296" y="21"/>
                    <a:pt x="296" y="21"/>
                  </a:cubicBezTo>
                  <a:cubicBezTo>
                    <a:pt x="293" y="20"/>
                    <a:pt x="293" y="20"/>
                    <a:pt x="293" y="20"/>
                  </a:cubicBezTo>
                  <a:cubicBezTo>
                    <a:pt x="292" y="20"/>
                    <a:pt x="292" y="21"/>
                    <a:pt x="292" y="21"/>
                  </a:cubicBezTo>
                  <a:cubicBezTo>
                    <a:pt x="291" y="22"/>
                    <a:pt x="288" y="23"/>
                    <a:pt x="285" y="23"/>
                  </a:cubicBezTo>
                  <a:cubicBezTo>
                    <a:pt x="287" y="24"/>
                    <a:pt x="288" y="26"/>
                    <a:pt x="287" y="30"/>
                  </a:cubicBezTo>
                  <a:cubicBezTo>
                    <a:pt x="286" y="31"/>
                    <a:pt x="286" y="31"/>
                    <a:pt x="286" y="31"/>
                  </a:cubicBezTo>
                  <a:cubicBezTo>
                    <a:pt x="285" y="30"/>
                    <a:pt x="285" y="30"/>
                    <a:pt x="285" y="30"/>
                  </a:cubicBezTo>
                  <a:cubicBezTo>
                    <a:pt x="285" y="29"/>
                    <a:pt x="284" y="29"/>
                    <a:pt x="284" y="29"/>
                  </a:cubicBezTo>
                  <a:cubicBezTo>
                    <a:pt x="283" y="28"/>
                    <a:pt x="282" y="27"/>
                    <a:pt x="282" y="27"/>
                  </a:cubicBezTo>
                  <a:cubicBezTo>
                    <a:pt x="282" y="27"/>
                    <a:pt x="281" y="27"/>
                    <a:pt x="280" y="28"/>
                  </a:cubicBezTo>
                  <a:cubicBezTo>
                    <a:pt x="279" y="28"/>
                    <a:pt x="279" y="29"/>
                    <a:pt x="279" y="30"/>
                  </a:cubicBezTo>
                  <a:cubicBezTo>
                    <a:pt x="279" y="30"/>
                    <a:pt x="279" y="31"/>
                    <a:pt x="278" y="31"/>
                  </a:cubicBezTo>
                  <a:cubicBezTo>
                    <a:pt x="277" y="32"/>
                    <a:pt x="277" y="32"/>
                    <a:pt x="277" y="32"/>
                  </a:cubicBezTo>
                  <a:cubicBezTo>
                    <a:pt x="276" y="32"/>
                    <a:pt x="275" y="32"/>
                    <a:pt x="274" y="33"/>
                  </a:cubicBezTo>
                  <a:cubicBezTo>
                    <a:pt x="272" y="33"/>
                    <a:pt x="272" y="33"/>
                    <a:pt x="272" y="33"/>
                  </a:cubicBezTo>
                  <a:cubicBezTo>
                    <a:pt x="273" y="32"/>
                    <a:pt x="273" y="32"/>
                    <a:pt x="273" y="32"/>
                  </a:cubicBezTo>
                  <a:cubicBezTo>
                    <a:pt x="273" y="31"/>
                    <a:pt x="273" y="31"/>
                    <a:pt x="273" y="31"/>
                  </a:cubicBezTo>
                  <a:cubicBezTo>
                    <a:pt x="272" y="31"/>
                    <a:pt x="272" y="32"/>
                    <a:pt x="271" y="33"/>
                  </a:cubicBezTo>
                  <a:cubicBezTo>
                    <a:pt x="267" y="37"/>
                    <a:pt x="267" y="37"/>
                    <a:pt x="267" y="37"/>
                  </a:cubicBezTo>
                  <a:cubicBezTo>
                    <a:pt x="270" y="31"/>
                    <a:pt x="270" y="31"/>
                    <a:pt x="270" y="31"/>
                  </a:cubicBezTo>
                  <a:cubicBezTo>
                    <a:pt x="270" y="30"/>
                    <a:pt x="270" y="29"/>
                    <a:pt x="270" y="29"/>
                  </a:cubicBezTo>
                  <a:cubicBezTo>
                    <a:pt x="270" y="29"/>
                    <a:pt x="270" y="28"/>
                    <a:pt x="270" y="28"/>
                  </a:cubicBezTo>
                  <a:cubicBezTo>
                    <a:pt x="269" y="28"/>
                    <a:pt x="269" y="29"/>
                    <a:pt x="269" y="29"/>
                  </a:cubicBezTo>
                  <a:cubicBezTo>
                    <a:pt x="268" y="29"/>
                    <a:pt x="267" y="29"/>
                    <a:pt x="266" y="29"/>
                  </a:cubicBezTo>
                  <a:cubicBezTo>
                    <a:pt x="265" y="29"/>
                    <a:pt x="264" y="29"/>
                    <a:pt x="263" y="29"/>
                  </a:cubicBezTo>
                  <a:cubicBezTo>
                    <a:pt x="263" y="30"/>
                    <a:pt x="263" y="30"/>
                    <a:pt x="263" y="30"/>
                  </a:cubicBezTo>
                  <a:cubicBezTo>
                    <a:pt x="262" y="34"/>
                    <a:pt x="256" y="36"/>
                    <a:pt x="250" y="37"/>
                  </a:cubicBezTo>
                  <a:cubicBezTo>
                    <a:pt x="248" y="38"/>
                    <a:pt x="247" y="38"/>
                    <a:pt x="247" y="38"/>
                  </a:cubicBezTo>
                  <a:cubicBezTo>
                    <a:pt x="245" y="39"/>
                    <a:pt x="244" y="40"/>
                    <a:pt x="243" y="41"/>
                  </a:cubicBezTo>
                  <a:cubicBezTo>
                    <a:pt x="243" y="42"/>
                    <a:pt x="243" y="42"/>
                    <a:pt x="242" y="42"/>
                  </a:cubicBezTo>
                  <a:cubicBezTo>
                    <a:pt x="241" y="44"/>
                    <a:pt x="241" y="44"/>
                    <a:pt x="240" y="44"/>
                  </a:cubicBezTo>
                  <a:cubicBezTo>
                    <a:pt x="243" y="45"/>
                    <a:pt x="243" y="45"/>
                    <a:pt x="243" y="45"/>
                  </a:cubicBezTo>
                  <a:cubicBezTo>
                    <a:pt x="239" y="46"/>
                    <a:pt x="239" y="46"/>
                    <a:pt x="239" y="46"/>
                  </a:cubicBezTo>
                  <a:cubicBezTo>
                    <a:pt x="237" y="46"/>
                    <a:pt x="237" y="47"/>
                    <a:pt x="237" y="49"/>
                  </a:cubicBezTo>
                  <a:cubicBezTo>
                    <a:pt x="237" y="50"/>
                    <a:pt x="236" y="50"/>
                    <a:pt x="236" y="51"/>
                  </a:cubicBezTo>
                  <a:cubicBezTo>
                    <a:pt x="236" y="52"/>
                    <a:pt x="236" y="52"/>
                    <a:pt x="236" y="52"/>
                  </a:cubicBezTo>
                  <a:cubicBezTo>
                    <a:pt x="236" y="52"/>
                    <a:pt x="236" y="52"/>
                    <a:pt x="236" y="52"/>
                  </a:cubicBezTo>
                  <a:cubicBezTo>
                    <a:pt x="235" y="53"/>
                    <a:pt x="235" y="53"/>
                    <a:pt x="235" y="53"/>
                  </a:cubicBezTo>
                  <a:cubicBezTo>
                    <a:pt x="235" y="53"/>
                    <a:pt x="234" y="54"/>
                    <a:pt x="234" y="54"/>
                  </a:cubicBezTo>
                  <a:cubicBezTo>
                    <a:pt x="236" y="55"/>
                    <a:pt x="237" y="57"/>
                    <a:pt x="237" y="59"/>
                  </a:cubicBezTo>
                  <a:cubicBezTo>
                    <a:pt x="237" y="60"/>
                    <a:pt x="237" y="60"/>
                    <a:pt x="237" y="60"/>
                  </a:cubicBezTo>
                  <a:cubicBezTo>
                    <a:pt x="236" y="60"/>
                    <a:pt x="236" y="60"/>
                    <a:pt x="236" y="60"/>
                  </a:cubicBezTo>
                  <a:cubicBezTo>
                    <a:pt x="236" y="60"/>
                    <a:pt x="236" y="60"/>
                    <a:pt x="236" y="61"/>
                  </a:cubicBezTo>
                  <a:cubicBezTo>
                    <a:pt x="236" y="61"/>
                    <a:pt x="236" y="62"/>
                    <a:pt x="234" y="63"/>
                  </a:cubicBezTo>
                  <a:cubicBezTo>
                    <a:pt x="232" y="63"/>
                    <a:pt x="230" y="63"/>
                    <a:pt x="228" y="64"/>
                  </a:cubicBezTo>
                  <a:cubicBezTo>
                    <a:pt x="226" y="64"/>
                    <a:pt x="226" y="64"/>
                    <a:pt x="226" y="64"/>
                  </a:cubicBezTo>
                  <a:cubicBezTo>
                    <a:pt x="224" y="64"/>
                    <a:pt x="223" y="65"/>
                    <a:pt x="222" y="65"/>
                  </a:cubicBezTo>
                  <a:cubicBezTo>
                    <a:pt x="218" y="65"/>
                    <a:pt x="215" y="66"/>
                    <a:pt x="213" y="67"/>
                  </a:cubicBezTo>
                  <a:cubicBezTo>
                    <a:pt x="213" y="67"/>
                    <a:pt x="213" y="68"/>
                    <a:pt x="213" y="68"/>
                  </a:cubicBezTo>
                  <a:cubicBezTo>
                    <a:pt x="213" y="68"/>
                    <a:pt x="212" y="69"/>
                    <a:pt x="212" y="69"/>
                  </a:cubicBezTo>
                  <a:cubicBezTo>
                    <a:pt x="213" y="70"/>
                    <a:pt x="213" y="70"/>
                    <a:pt x="213" y="70"/>
                  </a:cubicBezTo>
                  <a:cubicBezTo>
                    <a:pt x="212" y="71"/>
                    <a:pt x="212" y="71"/>
                    <a:pt x="212" y="71"/>
                  </a:cubicBezTo>
                  <a:cubicBezTo>
                    <a:pt x="211" y="72"/>
                    <a:pt x="211" y="72"/>
                    <a:pt x="212" y="72"/>
                  </a:cubicBezTo>
                  <a:cubicBezTo>
                    <a:pt x="213" y="73"/>
                    <a:pt x="213" y="74"/>
                    <a:pt x="214" y="75"/>
                  </a:cubicBezTo>
                  <a:cubicBezTo>
                    <a:pt x="214" y="76"/>
                    <a:pt x="214" y="77"/>
                    <a:pt x="213" y="78"/>
                  </a:cubicBezTo>
                  <a:cubicBezTo>
                    <a:pt x="213" y="79"/>
                    <a:pt x="213" y="80"/>
                    <a:pt x="213" y="81"/>
                  </a:cubicBezTo>
                  <a:cubicBezTo>
                    <a:pt x="214" y="81"/>
                    <a:pt x="215" y="81"/>
                    <a:pt x="215" y="82"/>
                  </a:cubicBezTo>
                  <a:cubicBezTo>
                    <a:pt x="217" y="82"/>
                    <a:pt x="219" y="83"/>
                    <a:pt x="219" y="84"/>
                  </a:cubicBezTo>
                  <a:cubicBezTo>
                    <a:pt x="219" y="86"/>
                    <a:pt x="219" y="86"/>
                    <a:pt x="221" y="87"/>
                  </a:cubicBezTo>
                  <a:cubicBezTo>
                    <a:pt x="222" y="87"/>
                    <a:pt x="222" y="87"/>
                    <a:pt x="222" y="87"/>
                  </a:cubicBezTo>
                  <a:cubicBezTo>
                    <a:pt x="224" y="89"/>
                    <a:pt x="224" y="92"/>
                    <a:pt x="224" y="95"/>
                  </a:cubicBezTo>
                  <a:cubicBezTo>
                    <a:pt x="223" y="97"/>
                    <a:pt x="223" y="98"/>
                    <a:pt x="224" y="100"/>
                  </a:cubicBezTo>
                  <a:cubicBezTo>
                    <a:pt x="224" y="102"/>
                    <a:pt x="224" y="104"/>
                    <a:pt x="224" y="106"/>
                  </a:cubicBezTo>
                  <a:cubicBezTo>
                    <a:pt x="224" y="108"/>
                    <a:pt x="223" y="108"/>
                    <a:pt x="223" y="108"/>
                  </a:cubicBezTo>
                  <a:cubicBezTo>
                    <a:pt x="222" y="109"/>
                    <a:pt x="222" y="109"/>
                    <a:pt x="222" y="110"/>
                  </a:cubicBezTo>
                  <a:cubicBezTo>
                    <a:pt x="223" y="113"/>
                    <a:pt x="223" y="113"/>
                    <a:pt x="223" y="113"/>
                  </a:cubicBezTo>
                  <a:cubicBezTo>
                    <a:pt x="221" y="111"/>
                    <a:pt x="221" y="111"/>
                    <a:pt x="221" y="111"/>
                  </a:cubicBezTo>
                  <a:cubicBezTo>
                    <a:pt x="217" y="109"/>
                    <a:pt x="217" y="107"/>
                    <a:pt x="217" y="104"/>
                  </a:cubicBezTo>
                  <a:cubicBezTo>
                    <a:pt x="217" y="103"/>
                    <a:pt x="217" y="102"/>
                    <a:pt x="217" y="101"/>
                  </a:cubicBezTo>
                  <a:cubicBezTo>
                    <a:pt x="217" y="101"/>
                    <a:pt x="217" y="100"/>
                    <a:pt x="217" y="100"/>
                  </a:cubicBezTo>
                  <a:cubicBezTo>
                    <a:pt x="217" y="98"/>
                    <a:pt x="217" y="97"/>
                    <a:pt x="219" y="95"/>
                  </a:cubicBezTo>
                  <a:cubicBezTo>
                    <a:pt x="220" y="94"/>
                    <a:pt x="220" y="93"/>
                    <a:pt x="221" y="92"/>
                  </a:cubicBezTo>
                  <a:cubicBezTo>
                    <a:pt x="220" y="92"/>
                    <a:pt x="220" y="92"/>
                    <a:pt x="220" y="92"/>
                  </a:cubicBezTo>
                  <a:cubicBezTo>
                    <a:pt x="217" y="92"/>
                    <a:pt x="215" y="92"/>
                    <a:pt x="214" y="90"/>
                  </a:cubicBezTo>
                  <a:cubicBezTo>
                    <a:pt x="212" y="88"/>
                    <a:pt x="211" y="87"/>
                    <a:pt x="208" y="85"/>
                  </a:cubicBezTo>
                  <a:cubicBezTo>
                    <a:pt x="207" y="84"/>
                    <a:pt x="206" y="84"/>
                    <a:pt x="205" y="84"/>
                  </a:cubicBezTo>
                  <a:cubicBezTo>
                    <a:pt x="205" y="84"/>
                    <a:pt x="204" y="84"/>
                    <a:pt x="203" y="84"/>
                  </a:cubicBezTo>
                  <a:cubicBezTo>
                    <a:pt x="203" y="84"/>
                    <a:pt x="202" y="85"/>
                    <a:pt x="201" y="85"/>
                  </a:cubicBezTo>
                  <a:cubicBezTo>
                    <a:pt x="200" y="85"/>
                    <a:pt x="200" y="86"/>
                    <a:pt x="200" y="86"/>
                  </a:cubicBezTo>
                  <a:cubicBezTo>
                    <a:pt x="200" y="86"/>
                    <a:pt x="200" y="86"/>
                    <a:pt x="201" y="86"/>
                  </a:cubicBezTo>
                  <a:cubicBezTo>
                    <a:pt x="204" y="86"/>
                    <a:pt x="204" y="86"/>
                    <a:pt x="204" y="86"/>
                  </a:cubicBezTo>
                  <a:cubicBezTo>
                    <a:pt x="202" y="88"/>
                    <a:pt x="202" y="88"/>
                    <a:pt x="202" y="88"/>
                  </a:cubicBezTo>
                  <a:cubicBezTo>
                    <a:pt x="202" y="88"/>
                    <a:pt x="201" y="88"/>
                    <a:pt x="201" y="89"/>
                  </a:cubicBezTo>
                  <a:cubicBezTo>
                    <a:pt x="200" y="90"/>
                    <a:pt x="199" y="91"/>
                    <a:pt x="197" y="91"/>
                  </a:cubicBezTo>
                  <a:cubicBezTo>
                    <a:pt x="197" y="91"/>
                    <a:pt x="197" y="91"/>
                    <a:pt x="197" y="91"/>
                  </a:cubicBezTo>
                  <a:cubicBezTo>
                    <a:pt x="195" y="91"/>
                    <a:pt x="195" y="90"/>
                    <a:pt x="195" y="89"/>
                  </a:cubicBezTo>
                  <a:cubicBezTo>
                    <a:pt x="194" y="89"/>
                    <a:pt x="194" y="89"/>
                    <a:pt x="194" y="89"/>
                  </a:cubicBezTo>
                  <a:cubicBezTo>
                    <a:pt x="194" y="89"/>
                    <a:pt x="194" y="90"/>
                    <a:pt x="195" y="91"/>
                  </a:cubicBezTo>
                  <a:cubicBezTo>
                    <a:pt x="196" y="93"/>
                    <a:pt x="198" y="94"/>
                    <a:pt x="199" y="94"/>
                  </a:cubicBezTo>
                  <a:cubicBezTo>
                    <a:pt x="199" y="94"/>
                    <a:pt x="200" y="94"/>
                    <a:pt x="200" y="94"/>
                  </a:cubicBezTo>
                  <a:cubicBezTo>
                    <a:pt x="201" y="93"/>
                    <a:pt x="201" y="93"/>
                    <a:pt x="201" y="93"/>
                  </a:cubicBezTo>
                  <a:cubicBezTo>
                    <a:pt x="204" y="102"/>
                    <a:pt x="204" y="102"/>
                    <a:pt x="204" y="102"/>
                  </a:cubicBezTo>
                  <a:cubicBezTo>
                    <a:pt x="202" y="101"/>
                    <a:pt x="202" y="101"/>
                    <a:pt x="202" y="101"/>
                  </a:cubicBezTo>
                  <a:cubicBezTo>
                    <a:pt x="201" y="100"/>
                    <a:pt x="200" y="100"/>
                    <a:pt x="199" y="100"/>
                  </a:cubicBezTo>
                  <a:cubicBezTo>
                    <a:pt x="195" y="98"/>
                    <a:pt x="191" y="97"/>
                    <a:pt x="189" y="95"/>
                  </a:cubicBezTo>
                  <a:cubicBezTo>
                    <a:pt x="188" y="93"/>
                    <a:pt x="188" y="93"/>
                    <a:pt x="188" y="93"/>
                  </a:cubicBezTo>
                  <a:cubicBezTo>
                    <a:pt x="190" y="93"/>
                    <a:pt x="190" y="93"/>
                    <a:pt x="190" y="93"/>
                  </a:cubicBezTo>
                  <a:cubicBezTo>
                    <a:pt x="190" y="93"/>
                    <a:pt x="190" y="93"/>
                    <a:pt x="190" y="93"/>
                  </a:cubicBezTo>
                  <a:cubicBezTo>
                    <a:pt x="190" y="92"/>
                    <a:pt x="190" y="91"/>
                    <a:pt x="190" y="90"/>
                  </a:cubicBezTo>
                  <a:cubicBezTo>
                    <a:pt x="190" y="89"/>
                    <a:pt x="189" y="89"/>
                    <a:pt x="189" y="89"/>
                  </a:cubicBezTo>
                  <a:cubicBezTo>
                    <a:pt x="189" y="87"/>
                    <a:pt x="190" y="86"/>
                    <a:pt x="190" y="85"/>
                  </a:cubicBezTo>
                  <a:cubicBezTo>
                    <a:pt x="190" y="84"/>
                    <a:pt x="191" y="84"/>
                    <a:pt x="190" y="83"/>
                  </a:cubicBezTo>
                  <a:cubicBezTo>
                    <a:pt x="190" y="82"/>
                    <a:pt x="190" y="81"/>
                    <a:pt x="190" y="81"/>
                  </a:cubicBezTo>
                  <a:cubicBezTo>
                    <a:pt x="190" y="80"/>
                    <a:pt x="190" y="80"/>
                    <a:pt x="190" y="79"/>
                  </a:cubicBezTo>
                  <a:cubicBezTo>
                    <a:pt x="190" y="79"/>
                    <a:pt x="190" y="78"/>
                    <a:pt x="189" y="78"/>
                  </a:cubicBezTo>
                  <a:cubicBezTo>
                    <a:pt x="189" y="78"/>
                    <a:pt x="189" y="78"/>
                    <a:pt x="189" y="78"/>
                  </a:cubicBezTo>
                  <a:cubicBezTo>
                    <a:pt x="190" y="81"/>
                    <a:pt x="191" y="84"/>
                    <a:pt x="189" y="84"/>
                  </a:cubicBezTo>
                  <a:cubicBezTo>
                    <a:pt x="189" y="85"/>
                    <a:pt x="188" y="86"/>
                    <a:pt x="187" y="86"/>
                  </a:cubicBezTo>
                  <a:cubicBezTo>
                    <a:pt x="186" y="87"/>
                    <a:pt x="184" y="88"/>
                    <a:pt x="184" y="89"/>
                  </a:cubicBezTo>
                  <a:cubicBezTo>
                    <a:pt x="181" y="92"/>
                    <a:pt x="184" y="96"/>
                    <a:pt x="186" y="100"/>
                  </a:cubicBezTo>
                  <a:cubicBezTo>
                    <a:pt x="186" y="101"/>
                    <a:pt x="187" y="101"/>
                    <a:pt x="187" y="102"/>
                  </a:cubicBezTo>
                  <a:cubicBezTo>
                    <a:pt x="188" y="104"/>
                    <a:pt x="187" y="106"/>
                    <a:pt x="186" y="109"/>
                  </a:cubicBezTo>
                  <a:cubicBezTo>
                    <a:pt x="186" y="111"/>
                    <a:pt x="185" y="113"/>
                    <a:pt x="185" y="115"/>
                  </a:cubicBezTo>
                  <a:cubicBezTo>
                    <a:pt x="186" y="116"/>
                    <a:pt x="186" y="117"/>
                    <a:pt x="186" y="118"/>
                  </a:cubicBezTo>
                  <a:cubicBezTo>
                    <a:pt x="185" y="119"/>
                    <a:pt x="185" y="119"/>
                    <a:pt x="186" y="119"/>
                  </a:cubicBezTo>
                  <a:cubicBezTo>
                    <a:pt x="189" y="120"/>
                    <a:pt x="189" y="120"/>
                    <a:pt x="192" y="119"/>
                  </a:cubicBezTo>
                  <a:cubicBezTo>
                    <a:pt x="193" y="119"/>
                    <a:pt x="193" y="119"/>
                    <a:pt x="194" y="119"/>
                  </a:cubicBezTo>
                  <a:cubicBezTo>
                    <a:pt x="199" y="119"/>
                    <a:pt x="202" y="128"/>
                    <a:pt x="202" y="128"/>
                  </a:cubicBezTo>
                  <a:cubicBezTo>
                    <a:pt x="203" y="130"/>
                    <a:pt x="202" y="131"/>
                    <a:pt x="201" y="132"/>
                  </a:cubicBezTo>
                  <a:cubicBezTo>
                    <a:pt x="201" y="132"/>
                    <a:pt x="200" y="133"/>
                    <a:pt x="200" y="133"/>
                  </a:cubicBezTo>
                  <a:cubicBezTo>
                    <a:pt x="200" y="135"/>
                    <a:pt x="201" y="135"/>
                    <a:pt x="203" y="136"/>
                  </a:cubicBezTo>
                  <a:cubicBezTo>
                    <a:pt x="203" y="136"/>
                    <a:pt x="204" y="136"/>
                    <a:pt x="205" y="136"/>
                  </a:cubicBezTo>
                  <a:cubicBezTo>
                    <a:pt x="209" y="138"/>
                    <a:pt x="209" y="138"/>
                    <a:pt x="209" y="138"/>
                  </a:cubicBezTo>
                  <a:cubicBezTo>
                    <a:pt x="204" y="138"/>
                    <a:pt x="204" y="138"/>
                    <a:pt x="204" y="138"/>
                  </a:cubicBezTo>
                  <a:cubicBezTo>
                    <a:pt x="203" y="138"/>
                    <a:pt x="203" y="138"/>
                    <a:pt x="202" y="138"/>
                  </a:cubicBezTo>
                  <a:cubicBezTo>
                    <a:pt x="201" y="138"/>
                    <a:pt x="199" y="138"/>
                    <a:pt x="198" y="137"/>
                  </a:cubicBezTo>
                  <a:cubicBezTo>
                    <a:pt x="197" y="136"/>
                    <a:pt x="197" y="134"/>
                    <a:pt x="198" y="131"/>
                  </a:cubicBezTo>
                  <a:cubicBezTo>
                    <a:pt x="198" y="130"/>
                    <a:pt x="197" y="129"/>
                    <a:pt x="196" y="127"/>
                  </a:cubicBezTo>
                  <a:cubicBezTo>
                    <a:pt x="196" y="126"/>
                    <a:pt x="195" y="125"/>
                    <a:pt x="195" y="124"/>
                  </a:cubicBezTo>
                  <a:cubicBezTo>
                    <a:pt x="194" y="124"/>
                    <a:pt x="194" y="124"/>
                    <a:pt x="194" y="124"/>
                  </a:cubicBezTo>
                  <a:cubicBezTo>
                    <a:pt x="191" y="125"/>
                    <a:pt x="188" y="125"/>
                    <a:pt x="188" y="127"/>
                  </a:cubicBezTo>
                  <a:cubicBezTo>
                    <a:pt x="187" y="128"/>
                    <a:pt x="187" y="129"/>
                    <a:pt x="188" y="130"/>
                  </a:cubicBezTo>
                  <a:cubicBezTo>
                    <a:pt x="190" y="134"/>
                    <a:pt x="188" y="136"/>
                    <a:pt x="187" y="138"/>
                  </a:cubicBezTo>
                  <a:cubicBezTo>
                    <a:pt x="186" y="139"/>
                    <a:pt x="186" y="140"/>
                    <a:pt x="185" y="142"/>
                  </a:cubicBezTo>
                  <a:cubicBezTo>
                    <a:pt x="184" y="145"/>
                    <a:pt x="183" y="146"/>
                    <a:pt x="180" y="147"/>
                  </a:cubicBezTo>
                  <a:cubicBezTo>
                    <a:pt x="180" y="148"/>
                    <a:pt x="180" y="148"/>
                    <a:pt x="180" y="148"/>
                  </a:cubicBezTo>
                  <a:cubicBezTo>
                    <a:pt x="180" y="148"/>
                    <a:pt x="179" y="148"/>
                    <a:pt x="179" y="149"/>
                  </a:cubicBezTo>
                  <a:cubicBezTo>
                    <a:pt x="179" y="150"/>
                    <a:pt x="179" y="151"/>
                    <a:pt x="178" y="151"/>
                  </a:cubicBezTo>
                  <a:cubicBezTo>
                    <a:pt x="177" y="152"/>
                    <a:pt x="174" y="151"/>
                    <a:pt x="172" y="151"/>
                  </a:cubicBezTo>
                  <a:cubicBezTo>
                    <a:pt x="171" y="151"/>
                    <a:pt x="171" y="150"/>
                    <a:pt x="170" y="150"/>
                  </a:cubicBezTo>
                  <a:cubicBezTo>
                    <a:pt x="169" y="150"/>
                    <a:pt x="169" y="149"/>
                    <a:pt x="169" y="148"/>
                  </a:cubicBezTo>
                  <a:cubicBezTo>
                    <a:pt x="169" y="147"/>
                    <a:pt x="168" y="146"/>
                    <a:pt x="168" y="146"/>
                  </a:cubicBezTo>
                  <a:cubicBezTo>
                    <a:pt x="164" y="142"/>
                    <a:pt x="164" y="142"/>
                    <a:pt x="164" y="142"/>
                  </a:cubicBezTo>
                  <a:cubicBezTo>
                    <a:pt x="169" y="144"/>
                    <a:pt x="169" y="144"/>
                    <a:pt x="169" y="144"/>
                  </a:cubicBezTo>
                  <a:cubicBezTo>
                    <a:pt x="171" y="145"/>
                    <a:pt x="173" y="144"/>
                    <a:pt x="175" y="143"/>
                  </a:cubicBezTo>
                  <a:cubicBezTo>
                    <a:pt x="175" y="143"/>
                    <a:pt x="175" y="143"/>
                    <a:pt x="175" y="143"/>
                  </a:cubicBezTo>
                  <a:cubicBezTo>
                    <a:pt x="175" y="143"/>
                    <a:pt x="175" y="143"/>
                    <a:pt x="175" y="143"/>
                  </a:cubicBezTo>
                  <a:cubicBezTo>
                    <a:pt x="175" y="143"/>
                    <a:pt x="175" y="142"/>
                    <a:pt x="174" y="142"/>
                  </a:cubicBezTo>
                  <a:cubicBezTo>
                    <a:pt x="175" y="140"/>
                    <a:pt x="175" y="140"/>
                    <a:pt x="175" y="140"/>
                  </a:cubicBezTo>
                  <a:cubicBezTo>
                    <a:pt x="178" y="142"/>
                    <a:pt x="181" y="136"/>
                    <a:pt x="181" y="133"/>
                  </a:cubicBezTo>
                  <a:cubicBezTo>
                    <a:pt x="181" y="132"/>
                    <a:pt x="181" y="131"/>
                    <a:pt x="181" y="130"/>
                  </a:cubicBezTo>
                  <a:cubicBezTo>
                    <a:pt x="182" y="129"/>
                    <a:pt x="182" y="128"/>
                    <a:pt x="182" y="127"/>
                  </a:cubicBezTo>
                  <a:cubicBezTo>
                    <a:pt x="182" y="127"/>
                    <a:pt x="181" y="126"/>
                    <a:pt x="180" y="125"/>
                  </a:cubicBezTo>
                  <a:cubicBezTo>
                    <a:pt x="179" y="124"/>
                    <a:pt x="178" y="123"/>
                    <a:pt x="178" y="122"/>
                  </a:cubicBezTo>
                  <a:cubicBezTo>
                    <a:pt x="179" y="113"/>
                    <a:pt x="179" y="113"/>
                    <a:pt x="179" y="113"/>
                  </a:cubicBezTo>
                  <a:cubicBezTo>
                    <a:pt x="179" y="112"/>
                    <a:pt x="179" y="112"/>
                    <a:pt x="179" y="111"/>
                  </a:cubicBezTo>
                  <a:cubicBezTo>
                    <a:pt x="178" y="110"/>
                    <a:pt x="178" y="108"/>
                    <a:pt x="179" y="106"/>
                  </a:cubicBezTo>
                  <a:cubicBezTo>
                    <a:pt x="181" y="103"/>
                    <a:pt x="179" y="97"/>
                    <a:pt x="176" y="94"/>
                  </a:cubicBezTo>
                  <a:cubicBezTo>
                    <a:pt x="175" y="93"/>
                    <a:pt x="176" y="91"/>
                    <a:pt x="177" y="87"/>
                  </a:cubicBezTo>
                  <a:cubicBezTo>
                    <a:pt x="178" y="85"/>
                    <a:pt x="179" y="83"/>
                    <a:pt x="179" y="82"/>
                  </a:cubicBezTo>
                  <a:cubicBezTo>
                    <a:pt x="179" y="81"/>
                    <a:pt x="179" y="80"/>
                    <a:pt x="179" y="80"/>
                  </a:cubicBezTo>
                  <a:cubicBezTo>
                    <a:pt x="179" y="78"/>
                    <a:pt x="179" y="78"/>
                    <a:pt x="178" y="78"/>
                  </a:cubicBezTo>
                  <a:cubicBezTo>
                    <a:pt x="174" y="77"/>
                    <a:pt x="171" y="77"/>
                    <a:pt x="168" y="76"/>
                  </a:cubicBezTo>
                  <a:cubicBezTo>
                    <a:pt x="167" y="76"/>
                    <a:pt x="166" y="77"/>
                    <a:pt x="165" y="87"/>
                  </a:cubicBezTo>
                  <a:cubicBezTo>
                    <a:pt x="165" y="87"/>
                    <a:pt x="165" y="88"/>
                    <a:pt x="165" y="88"/>
                  </a:cubicBezTo>
                  <a:cubicBezTo>
                    <a:pt x="164" y="90"/>
                    <a:pt x="162" y="92"/>
                    <a:pt x="161" y="93"/>
                  </a:cubicBezTo>
                  <a:cubicBezTo>
                    <a:pt x="159" y="95"/>
                    <a:pt x="158" y="96"/>
                    <a:pt x="158" y="98"/>
                  </a:cubicBezTo>
                  <a:cubicBezTo>
                    <a:pt x="160" y="98"/>
                    <a:pt x="160" y="98"/>
                    <a:pt x="160" y="98"/>
                  </a:cubicBezTo>
                  <a:cubicBezTo>
                    <a:pt x="159" y="99"/>
                    <a:pt x="159" y="99"/>
                    <a:pt x="159" y="99"/>
                  </a:cubicBezTo>
                  <a:cubicBezTo>
                    <a:pt x="158" y="100"/>
                    <a:pt x="158" y="100"/>
                    <a:pt x="158" y="101"/>
                  </a:cubicBezTo>
                  <a:cubicBezTo>
                    <a:pt x="158" y="101"/>
                    <a:pt x="158" y="101"/>
                    <a:pt x="158" y="101"/>
                  </a:cubicBezTo>
                  <a:cubicBezTo>
                    <a:pt x="159" y="101"/>
                    <a:pt x="159" y="102"/>
                    <a:pt x="160" y="102"/>
                  </a:cubicBezTo>
                  <a:cubicBezTo>
                    <a:pt x="160" y="103"/>
                    <a:pt x="160" y="104"/>
                    <a:pt x="160" y="105"/>
                  </a:cubicBezTo>
                  <a:cubicBezTo>
                    <a:pt x="160" y="106"/>
                    <a:pt x="159" y="107"/>
                    <a:pt x="160" y="108"/>
                  </a:cubicBezTo>
                  <a:cubicBezTo>
                    <a:pt x="160" y="109"/>
                    <a:pt x="159" y="110"/>
                    <a:pt x="159" y="111"/>
                  </a:cubicBezTo>
                  <a:cubicBezTo>
                    <a:pt x="158" y="112"/>
                    <a:pt x="158" y="114"/>
                    <a:pt x="158" y="114"/>
                  </a:cubicBezTo>
                  <a:cubicBezTo>
                    <a:pt x="158" y="115"/>
                    <a:pt x="159" y="115"/>
                    <a:pt x="159" y="115"/>
                  </a:cubicBezTo>
                  <a:cubicBezTo>
                    <a:pt x="163" y="116"/>
                    <a:pt x="163" y="117"/>
                    <a:pt x="163" y="119"/>
                  </a:cubicBezTo>
                  <a:cubicBezTo>
                    <a:pt x="164" y="120"/>
                    <a:pt x="164" y="120"/>
                    <a:pt x="164" y="122"/>
                  </a:cubicBezTo>
                  <a:cubicBezTo>
                    <a:pt x="165" y="122"/>
                    <a:pt x="165" y="122"/>
                    <a:pt x="165" y="122"/>
                  </a:cubicBezTo>
                  <a:cubicBezTo>
                    <a:pt x="166" y="122"/>
                    <a:pt x="166" y="123"/>
                    <a:pt x="167" y="123"/>
                  </a:cubicBezTo>
                  <a:cubicBezTo>
                    <a:pt x="167" y="124"/>
                    <a:pt x="167" y="125"/>
                    <a:pt x="166" y="125"/>
                  </a:cubicBezTo>
                  <a:cubicBezTo>
                    <a:pt x="163" y="133"/>
                    <a:pt x="163" y="133"/>
                    <a:pt x="163" y="133"/>
                  </a:cubicBezTo>
                  <a:cubicBezTo>
                    <a:pt x="162" y="131"/>
                    <a:pt x="162" y="131"/>
                    <a:pt x="162" y="131"/>
                  </a:cubicBezTo>
                  <a:cubicBezTo>
                    <a:pt x="158" y="126"/>
                    <a:pt x="155" y="123"/>
                    <a:pt x="149" y="119"/>
                  </a:cubicBezTo>
                  <a:cubicBezTo>
                    <a:pt x="146" y="117"/>
                    <a:pt x="140" y="114"/>
                    <a:pt x="136" y="114"/>
                  </a:cubicBezTo>
                  <a:cubicBezTo>
                    <a:pt x="136" y="114"/>
                    <a:pt x="135" y="114"/>
                    <a:pt x="135" y="114"/>
                  </a:cubicBezTo>
                  <a:cubicBezTo>
                    <a:pt x="134" y="114"/>
                    <a:pt x="134" y="114"/>
                    <a:pt x="133" y="115"/>
                  </a:cubicBezTo>
                  <a:cubicBezTo>
                    <a:pt x="133" y="115"/>
                    <a:pt x="133" y="116"/>
                    <a:pt x="134" y="118"/>
                  </a:cubicBezTo>
                  <a:cubicBezTo>
                    <a:pt x="134" y="120"/>
                    <a:pt x="135" y="123"/>
                    <a:pt x="132" y="126"/>
                  </a:cubicBezTo>
                  <a:cubicBezTo>
                    <a:pt x="132" y="126"/>
                    <a:pt x="131" y="127"/>
                    <a:pt x="131" y="127"/>
                  </a:cubicBezTo>
                  <a:cubicBezTo>
                    <a:pt x="130" y="129"/>
                    <a:pt x="130" y="130"/>
                    <a:pt x="129" y="130"/>
                  </a:cubicBezTo>
                  <a:cubicBezTo>
                    <a:pt x="128" y="130"/>
                    <a:pt x="128" y="130"/>
                    <a:pt x="128" y="130"/>
                  </a:cubicBezTo>
                  <a:cubicBezTo>
                    <a:pt x="126" y="129"/>
                    <a:pt x="126" y="128"/>
                    <a:pt x="127" y="126"/>
                  </a:cubicBezTo>
                  <a:cubicBezTo>
                    <a:pt x="127" y="126"/>
                    <a:pt x="127" y="126"/>
                    <a:pt x="127" y="126"/>
                  </a:cubicBezTo>
                  <a:cubicBezTo>
                    <a:pt x="127" y="125"/>
                    <a:pt x="126" y="124"/>
                    <a:pt x="126" y="123"/>
                  </a:cubicBezTo>
                  <a:cubicBezTo>
                    <a:pt x="126" y="123"/>
                    <a:pt x="126" y="123"/>
                    <a:pt x="126" y="123"/>
                  </a:cubicBezTo>
                  <a:cubicBezTo>
                    <a:pt x="125" y="124"/>
                    <a:pt x="125" y="124"/>
                    <a:pt x="125" y="124"/>
                  </a:cubicBezTo>
                  <a:cubicBezTo>
                    <a:pt x="123" y="126"/>
                    <a:pt x="122" y="128"/>
                    <a:pt x="120" y="128"/>
                  </a:cubicBezTo>
                  <a:cubicBezTo>
                    <a:pt x="119" y="129"/>
                    <a:pt x="118" y="128"/>
                    <a:pt x="116" y="128"/>
                  </a:cubicBezTo>
                  <a:cubicBezTo>
                    <a:pt x="115" y="128"/>
                    <a:pt x="114" y="128"/>
                    <a:pt x="114" y="128"/>
                  </a:cubicBezTo>
                  <a:cubicBezTo>
                    <a:pt x="113" y="128"/>
                    <a:pt x="113" y="128"/>
                    <a:pt x="113" y="128"/>
                  </a:cubicBezTo>
                  <a:cubicBezTo>
                    <a:pt x="113" y="128"/>
                    <a:pt x="112" y="129"/>
                    <a:pt x="112" y="129"/>
                  </a:cubicBezTo>
                  <a:cubicBezTo>
                    <a:pt x="111" y="131"/>
                    <a:pt x="110" y="133"/>
                    <a:pt x="107" y="131"/>
                  </a:cubicBezTo>
                  <a:cubicBezTo>
                    <a:pt x="105" y="129"/>
                    <a:pt x="105" y="127"/>
                    <a:pt x="106" y="126"/>
                  </a:cubicBezTo>
                  <a:cubicBezTo>
                    <a:pt x="106" y="126"/>
                    <a:pt x="106" y="125"/>
                    <a:pt x="106" y="125"/>
                  </a:cubicBezTo>
                  <a:cubicBezTo>
                    <a:pt x="106" y="125"/>
                    <a:pt x="106" y="125"/>
                    <a:pt x="105" y="125"/>
                  </a:cubicBezTo>
                  <a:cubicBezTo>
                    <a:pt x="105" y="125"/>
                    <a:pt x="105" y="125"/>
                    <a:pt x="105" y="125"/>
                  </a:cubicBezTo>
                  <a:cubicBezTo>
                    <a:pt x="105" y="125"/>
                    <a:pt x="104" y="126"/>
                    <a:pt x="104" y="127"/>
                  </a:cubicBezTo>
                  <a:cubicBezTo>
                    <a:pt x="103" y="128"/>
                    <a:pt x="103" y="128"/>
                    <a:pt x="103" y="128"/>
                  </a:cubicBezTo>
                  <a:cubicBezTo>
                    <a:pt x="102" y="127"/>
                    <a:pt x="102" y="127"/>
                    <a:pt x="102" y="127"/>
                  </a:cubicBezTo>
                  <a:cubicBezTo>
                    <a:pt x="102" y="127"/>
                    <a:pt x="102" y="127"/>
                    <a:pt x="102" y="126"/>
                  </a:cubicBezTo>
                  <a:cubicBezTo>
                    <a:pt x="102" y="127"/>
                    <a:pt x="102" y="127"/>
                    <a:pt x="102" y="127"/>
                  </a:cubicBezTo>
                  <a:cubicBezTo>
                    <a:pt x="102" y="127"/>
                    <a:pt x="102" y="128"/>
                    <a:pt x="102" y="128"/>
                  </a:cubicBezTo>
                  <a:cubicBezTo>
                    <a:pt x="102" y="129"/>
                    <a:pt x="102" y="129"/>
                    <a:pt x="101" y="129"/>
                  </a:cubicBezTo>
                  <a:cubicBezTo>
                    <a:pt x="101" y="134"/>
                    <a:pt x="101" y="134"/>
                    <a:pt x="101" y="134"/>
                  </a:cubicBezTo>
                  <a:cubicBezTo>
                    <a:pt x="100" y="130"/>
                    <a:pt x="100" y="130"/>
                    <a:pt x="100" y="130"/>
                  </a:cubicBezTo>
                  <a:cubicBezTo>
                    <a:pt x="99" y="129"/>
                    <a:pt x="99" y="129"/>
                    <a:pt x="99" y="129"/>
                  </a:cubicBezTo>
                  <a:cubicBezTo>
                    <a:pt x="96" y="129"/>
                    <a:pt x="91" y="133"/>
                    <a:pt x="89" y="135"/>
                  </a:cubicBezTo>
                  <a:cubicBezTo>
                    <a:pt x="88" y="135"/>
                    <a:pt x="87" y="136"/>
                    <a:pt x="87" y="136"/>
                  </a:cubicBezTo>
                  <a:cubicBezTo>
                    <a:pt x="84" y="138"/>
                    <a:pt x="84" y="138"/>
                    <a:pt x="83" y="141"/>
                  </a:cubicBezTo>
                  <a:cubicBezTo>
                    <a:pt x="82" y="144"/>
                    <a:pt x="81" y="145"/>
                    <a:pt x="78" y="147"/>
                  </a:cubicBezTo>
                  <a:cubicBezTo>
                    <a:pt x="77" y="149"/>
                    <a:pt x="77" y="149"/>
                    <a:pt x="77" y="149"/>
                  </a:cubicBezTo>
                  <a:cubicBezTo>
                    <a:pt x="77" y="146"/>
                    <a:pt x="77" y="146"/>
                    <a:pt x="77" y="146"/>
                  </a:cubicBezTo>
                  <a:cubicBezTo>
                    <a:pt x="77" y="146"/>
                    <a:pt x="77" y="146"/>
                    <a:pt x="77" y="146"/>
                  </a:cubicBezTo>
                  <a:cubicBezTo>
                    <a:pt x="77" y="146"/>
                    <a:pt x="77" y="146"/>
                    <a:pt x="76" y="146"/>
                  </a:cubicBezTo>
                  <a:cubicBezTo>
                    <a:pt x="76" y="146"/>
                    <a:pt x="76" y="146"/>
                    <a:pt x="76" y="146"/>
                  </a:cubicBezTo>
                  <a:cubicBezTo>
                    <a:pt x="76" y="146"/>
                    <a:pt x="76" y="146"/>
                    <a:pt x="76" y="146"/>
                  </a:cubicBezTo>
                  <a:cubicBezTo>
                    <a:pt x="74" y="146"/>
                    <a:pt x="73" y="144"/>
                    <a:pt x="73" y="142"/>
                  </a:cubicBezTo>
                  <a:cubicBezTo>
                    <a:pt x="72" y="142"/>
                    <a:pt x="72" y="142"/>
                    <a:pt x="72" y="142"/>
                  </a:cubicBezTo>
                  <a:cubicBezTo>
                    <a:pt x="71" y="140"/>
                    <a:pt x="71" y="138"/>
                    <a:pt x="71" y="137"/>
                  </a:cubicBezTo>
                  <a:cubicBezTo>
                    <a:pt x="72" y="135"/>
                    <a:pt x="74" y="135"/>
                    <a:pt x="77" y="134"/>
                  </a:cubicBezTo>
                  <a:cubicBezTo>
                    <a:pt x="75" y="129"/>
                    <a:pt x="72" y="128"/>
                    <a:pt x="67" y="127"/>
                  </a:cubicBezTo>
                  <a:cubicBezTo>
                    <a:pt x="68" y="129"/>
                    <a:pt x="69" y="130"/>
                    <a:pt x="69" y="132"/>
                  </a:cubicBezTo>
                  <a:cubicBezTo>
                    <a:pt x="69" y="133"/>
                    <a:pt x="69" y="135"/>
                    <a:pt x="68" y="136"/>
                  </a:cubicBezTo>
                  <a:cubicBezTo>
                    <a:pt x="68" y="137"/>
                    <a:pt x="68" y="139"/>
                    <a:pt x="68" y="140"/>
                  </a:cubicBezTo>
                  <a:cubicBezTo>
                    <a:pt x="68" y="141"/>
                    <a:pt x="69" y="141"/>
                    <a:pt x="69" y="142"/>
                  </a:cubicBezTo>
                  <a:cubicBezTo>
                    <a:pt x="70" y="143"/>
                    <a:pt x="71" y="144"/>
                    <a:pt x="70" y="146"/>
                  </a:cubicBezTo>
                  <a:cubicBezTo>
                    <a:pt x="69" y="149"/>
                    <a:pt x="69" y="151"/>
                    <a:pt x="69" y="154"/>
                  </a:cubicBezTo>
                  <a:cubicBezTo>
                    <a:pt x="67" y="154"/>
                    <a:pt x="67" y="154"/>
                    <a:pt x="67" y="154"/>
                  </a:cubicBezTo>
                  <a:cubicBezTo>
                    <a:pt x="67" y="153"/>
                    <a:pt x="67" y="153"/>
                    <a:pt x="66" y="153"/>
                  </a:cubicBezTo>
                  <a:cubicBezTo>
                    <a:pt x="66" y="153"/>
                    <a:pt x="66" y="153"/>
                    <a:pt x="66" y="153"/>
                  </a:cubicBezTo>
                  <a:cubicBezTo>
                    <a:pt x="62" y="156"/>
                    <a:pt x="62" y="156"/>
                    <a:pt x="62" y="156"/>
                  </a:cubicBezTo>
                  <a:cubicBezTo>
                    <a:pt x="64" y="152"/>
                    <a:pt x="64" y="152"/>
                    <a:pt x="64" y="152"/>
                  </a:cubicBezTo>
                  <a:cubicBezTo>
                    <a:pt x="65" y="151"/>
                    <a:pt x="64" y="151"/>
                    <a:pt x="64" y="151"/>
                  </a:cubicBezTo>
                  <a:cubicBezTo>
                    <a:pt x="64" y="149"/>
                    <a:pt x="62" y="149"/>
                    <a:pt x="61" y="149"/>
                  </a:cubicBezTo>
                  <a:cubicBezTo>
                    <a:pt x="61" y="149"/>
                    <a:pt x="60" y="150"/>
                    <a:pt x="59" y="151"/>
                  </a:cubicBezTo>
                  <a:cubicBezTo>
                    <a:pt x="58" y="153"/>
                    <a:pt x="57" y="154"/>
                    <a:pt x="56" y="155"/>
                  </a:cubicBezTo>
                  <a:cubicBezTo>
                    <a:pt x="56" y="155"/>
                    <a:pt x="55" y="155"/>
                    <a:pt x="55" y="155"/>
                  </a:cubicBezTo>
                  <a:cubicBezTo>
                    <a:pt x="53" y="157"/>
                    <a:pt x="52" y="157"/>
                    <a:pt x="53" y="159"/>
                  </a:cubicBezTo>
                  <a:cubicBezTo>
                    <a:pt x="53" y="161"/>
                    <a:pt x="54" y="163"/>
                    <a:pt x="55" y="164"/>
                  </a:cubicBezTo>
                  <a:cubicBezTo>
                    <a:pt x="55" y="165"/>
                    <a:pt x="56" y="166"/>
                    <a:pt x="56" y="167"/>
                  </a:cubicBezTo>
                  <a:cubicBezTo>
                    <a:pt x="57" y="169"/>
                    <a:pt x="57" y="169"/>
                    <a:pt x="57" y="169"/>
                  </a:cubicBezTo>
                  <a:cubicBezTo>
                    <a:pt x="55" y="168"/>
                    <a:pt x="55" y="168"/>
                    <a:pt x="55" y="168"/>
                  </a:cubicBezTo>
                  <a:cubicBezTo>
                    <a:pt x="54" y="168"/>
                    <a:pt x="54" y="168"/>
                    <a:pt x="53" y="167"/>
                  </a:cubicBezTo>
                  <a:cubicBezTo>
                    <a:pt x="51" y="167"/>
                    <a:pt x="49" y="166"/>
                    <a:pt x="47" y="166"/>
                  </a:cubicBezTo>
                  <a:cubicBezTo>
                    <a:pt x="46" y="166"/>
                    <a:pt x="46" y="166"/>
                    <a:pt x="45" y="166"/>
                  </a:cubicBezTo>
                  <a:cubicBezTo>
                    <a:pt x="44" y="166"/>
                    <a:pt x="44" y="166"/>
                    <a:pt x="44" y="166"/>
                  </a:cubicBezTo>
                  <a:cubicBezTo>
                    <a:pt x="44" y="165"/>
                    <a:pt x="44" y="165"/>
                    <a:pt x="44" y="165"/>
                  </a:cubicBezTo>
                  <a:cubicBezTo>
                    <a:pt x="44" y="165"/>
                    <a:pt x="44" y="164"/>
                    <a:pt x="44" y="164"/>
                  </a:cubicBezTo>
                  <a:cubicBezTo>
                    <a:pt x="44" y="164"/>
                    <a:pt x="43" y="164"/>
                    <a:pt x="43" y="164"/>
                  </a:cubicBezTo>
                  <a:cubicBezTo>
                    <a:pt x="42" y="163"/>
                    <a:pt x="41" y="162"/>
                    <a:pt x="41" y="162"/>
                  </a:cubicBezTo>
                  <a:cubicBezTo>
                    <a:pt x="40" y="162"/>
                    <a:pt x="40" y="162"/>
                    <a:pt x="39" y="163"/>
                  </a:cubicBezTo>
                  <a:cubicBezTo>
                    <a:pt x="39" y="164"/>
                    <a:pt x="39" y="164"/>
                    <a:pt x="40" y="165"/>
                  </a:cubicBezTo>
                  <a:cubicBezTo>
                    <a:pt x="41" y="167"/>
                    <a:pt x="42" y="167"/>
                    <a:pt x="43" y="167"/>
                  </a:cubicBezTo>
                  <a:cubicBezTo>
                    <a:pt x="44" y="166"/>
                    <a:pt x="44" y="166"/>
                    <a:pt x="44" y="166"/>
                  </a:cubicBezTo>
                  <a:cubicBezTo>
                    <a:pt x="45" y="167"/>
                    <a:pt x="45" y="167"/>
                    <a:pt x="45" y="167"/>
                  </a:cubicBezTo>
                  <a:cubicBezTo>
                    <a:pt x="45" y="170"/>
                    <a:pt x="46" y="172"/>
                    <a:pt x="45" y="173"/>
                  </a:cubicBezTo>
                  <a:cubicBezTo>
                    <a:pt x="44" y="174"/>
                    <a:pt x="42" y="175"/>
                    <a:pt x="39" y="173"/>
                  </a:cubicBezTo>
                  <a:cubicBezTo>
                    <a:pt x="38" y="173"/>
                    <a:pt x="36" y="172"/>
                    <a:pt x="35" y="171"/>
                  </a:cubicBezTo>
                  <a:cubicBezTo>
                    <a:pt x="34" y="170"/>
                    <a:pt x="33" y="169"/>
                    <a:pt x="31" y="168"/>
                  </a:cubicBezTo>
                  <a:cubicBezTo>
                    <a:pt x="29" y="168"/>
                    <a:pt x="29" y="168"/>
                    <a:pt x="29" y="168"/>
                  </a:cubicBezTo>
                  <a:cubicBezTo>
                    <a:pt x="30" y="167"/>
                    <a:pt x="30" y="167"/>
                    <a:pt x="30" y="167"/>
                  </a:cubicBezTo>
                  <a:cubicBezTo>
                    <a:pt x="31" y="165"/>
                    <a:pt x="31" y="164"/>
                    <a:pt x="30" y="162"/>
                  </a:cubicBezTo>
                  <a:cubicBezTo>
                    <a:pt x="29" y="161"/>
                    <a:pt x="29" y="161"/>
                    <a:pt x="29" y="161"/>
                  </a:cubicBezTo>
                  <a:cubicBezTo>
                    <a:pt x="29" y="160"/>
                    <a:pt x="29" y="158"/>
                    <a:pt x="30" y="157"/>
                  </a:cubicBezTo>
                  <a:cubicBezTo>
                    <a:pt x="30" y="156"/>
                    <a:pt x="30" y="155"/>
                    <a:pt x="30" y="154"/>
                  </a:cubicBezTo>
                  <a:cubicBezTo>
                    <a:pt x="31" y="153"/>
                    <a:pt x="25" y="148"/>
                    <a:pt x="22" y="146"/>
                  </a:cubicBezTo>
                  <a:cubicBezTo>
                    <a:pt x="21" y="145"/>
                    <a:pt x="20" y="144"/>
                    <a:pt x="20" y="143"/>
                  </a:cubicBezTo>
                  <a:cubicBezTo>
                    <a:pt x="19" y="142"/>
                    <a:pt x="19" y="142"/>
                    <a:pt x="19" y="142"/>
                  </a:cubicBezTo>
                  <a:cubicBezTo>
                    <a:pt x="20" y="142"/>
                    <a:pt x="20" y="142"/>
                    <a:pt x="20" y="142"/>
                  </a:cubicBezTo>
                  <a:cubicBezTo>
                    <a:pt x="20" y="141"/>
                    <a:pt x="21" y="141"/>
                    <a:pt x="21" y="141"/>
                  </a:cubicBezTo>
                  <a:cubicBezTo>
                    <a:pt x="23" y="141"/>
                    <a:pt x="24" y="142"/>
                    <a:pt x="26" y="143"/>
                  </a:cubicBezTo>
                  <a:cubicBezTo>
                    <a:pt x="27" y="144"/>
                    <a:pt x="28" y="145"/>
                    <a:pt x="29" y="145"/>
                  </a:cubicBezTo>
                  <a:cubicBezTo>
                    <a:pt x="30" y="145"/>
                    <a:pt x="31" y="146"/>
                    <a:pt x="31" y="146"/>
                  </a:cubicBezTo>
                  <a:cubicBezTo>
                    <a:pt x="31" y="147"/>
                    <a:pt x="31" y="147"/>
                    <a:pt x="32" y="147"/>
                  </a:cubicBezTo>
                  <a:cubicBezTo>
                    <a:pt x="34" y="147"/>
                    <a:pt x="36" y="148"/>
                    <a:pt x="38" y="149"/>
                  </a:cubicBezTo>
                  <a:cubicBezTo>
                    <a:pt x="39" y="149"/>
                    <a:pt x="39" y="149"/>
                    <a:pt x="39" y="149"/>
                  </a:cubicBezTo>
                  <a:cubicBezTo>
                    <a:pt x="40" y="149"/>
                    <a:pt x="41" y="149"/>
                    <a:pt x="41" y="150"/>
                  </a:cubicBezTo>
                  <a:cubicBezTo>
                    <a:pt x="45" y="150"/>
                    <a:pt x="47" y="151"/>
                    <a:pt x="50" y="150"/>
                  </a:cubicBezTo>
                  <a:cubicBezTo>
                    <a:pt x="53" y="148"/>
                    <a:pt x="55" y="146"/>
                    <a:pt x="56" y="142"/>
                  </a:cubicBezTo>
                  <a:cubicBezTo>
                    <a:pt x="56" y="142"/>
                    <a:pt x="56" y="141"/>
                    <a:pt x="56" y="141"/>
                  </a:cubicBezTo>
                  <a:cubicBezTo>
                    <a:pt x="55" y="140"/>
                    <a:pt x="55" y="139"/>
                    <a:pt x="55" y="138"/>
                  </a:cubicBezTo>
                  <a:cubicBezTo>
                    <a:pt x="55" y="137"/>
                    <a:pt x="54" y="136"/>
                    <a:pt x="53" y="135"/>
                  </a:cubicBezTo>
                  <a:cubicBezTo>
                    <a:pt x="53" y="135"/>
                    <a:pt x="53" y="135"/>
                    <a:pt x="52" y="134"/>
                  </a:cubicBezTo>
                  <a:cubicBezTo>
                    <a:pt x="51" y="133"/>
                    <a:pt x="50" y="133"/>
                    <a:pt x="48" y="132"/>
                  </a:cubicBezTo>
                  <a:cubicBezTo>
                    <a:pt x="47" y="131"/>
                    <a:pt x="45" y="131"/>
                    <a:pt x="44" y="129"/>
                  </a:cubicBezTo>
                  <a:cubicBezTo>
                    <a:pt x="43" y="129"/>
                    <a:pt x="43" y="128"/>
                    <a:pt x="42" y="127"/>
                  </a:cubicBezTo>
                  <a:cubicBezTo>
                    <a:pt x="40" y="125"/>
                    <a:pt x="37" y="121"/>
                    <a:pt x="35" y="121"/>
                  </a:cubicBezTo>
                  <a:cubicBezTo>
                    <a:pt x="35" y="121"/>
                    <a:pt x="35" y="121"/>
                    <a:pt x="35" y="121"/>
                  </a:cubicBezTo>
                  <a:cubicBezTo>
                    <a:pt x="34" y="121"/>
                    <a:pt x="34" y="121"/>
                    <a:pt x="33" y="121"/>
                  </a:cubicBezTo>
                  <a:cubicBezTo>
                    <a:pt x="32" y="121"/>
                    <a:pt x="31" y="121"/>
                    <a:pt x="30" y="121"/>
                  </a:cubicBezTo>
                  <a:cubicBezTo>
                    <a:pt x="29" y="121"/>
                    <a:pt x="26" y="121"/>
                    <a:pt x="25" y="119"/>
                  </a:cubicBezTo>
                  <a:cubicBezTo>
                    <a:pt x="23" y="121"/>
                    <a:pt x="23" y="121"/>
                    <a:pt x="23" y="121"/>
                  </a:cubicBezTo>
                  <a:cubicBezTo>
                    <a:pt x="23" y="119"/>
                    <a:pt x="23" y="119"/>
                    <a:pt x="23" y="119"/>
                  </a:cubicBezTo>
                  <a:cubicBezTo>
                    <a:pt x="23" y="118"/>
                    <a:pt x="23" y="118"/>
                    <a:pt x="22" y="118"/>
                  </a:cubicBezTo>
                  <a:cubicBezTo>
                    <a:pt x="21" y="117"/>
                    <a:pt x="20" y="117"/>
                    <a:pt x="20" y="116"/>
                  </a:cubicBezTo>
                  <a:cubicBezTo>
                    <a:pt x="19" y="116"/>
                    <a:pt x="19" y="116"/>
                    <a:pt x="19" y="116"/>
                  </a:cubicBezTo>
                  <a:cubicBezTo>
                    <a:pt x="19" y="116"/>
                    <a:pt x="19" y="116"/>
                    <a:pt x="19" y="116"/>
                  </a:cubicBezTo>
                  <a:cubicBezTo>
                    <a:pt x="19" y="116"/>
                    <a:pt x="19" y="116"/>
                    <a:pt x="19" y="116"/>
                  </a:cubicBezTo>
                  <a:cubicBezTo>
                    <a:pt x="18" y="116"/>
                    <a:pt x="18" y="116"/>
                    <a:pt x="18" y="116"/>
                  </a:cubicBezTo>
                  <a:cubicBezTo>
                    <a:pt x="18" y="116"/>
                    <a:pt x="18" y="115"/>
                    <a:pt x="17" y="115"/>
                  </a:cubicBezTo>
                  <a:cubicBezTo>
                    <a:pt x="17" y="115"/>
                    <a:pt x="17" y="115"/>
                    <a:pt x="17" y="115"/>
                  </a:cubicBezTo>
                  <a:cubicBezTo>
                    <a:pt x="17" y="115"/>
                    <a:pt x="17" y="115"/>
                    <a:pt x="17" y="116"/>
                  </a:cubicBezTo>
                  <a:cubicBezTo>
                    <a:pt x="17" y="118"/>
                    <a:pt x="17" y="118"/>
                    <a:pt x="17" y="118"/>
                  </a:cubicBezTo>
                  <a:cubicBezTo>
                    <a:pt x="15" y="117"/>
                    <a:pt x="15" y="117"/>
                    <a:pt x="15" y="117"/>
                  </a:cubicBezTo>
                  <a:cubicBezTo>
                    <a:pt x="15" y="116"/>
                    <a:pt x="15" y="116"/>
                    <a:pt x="14" y="116"/>
                  </a:cubicBezTo>
                  <a:cubicBezTo>
                    <a:pt x="14" y="116"/>
                    <a:pt x="14" y="116"/>
                    <a:pt x="14" y="116"/>
                  </a:cubicBezTo>
                  <a:cubicBezTo>
                    <a:pt x="14" y="119"/>
                    <a:pt x="11" y="121"/>
                    <a:pt x="9" y="122"/>
                  </a:cubicBezTo>
                  <a:cubicBezTo>
                    <a:pt x="9" y="123"/>
                    <a:pt x="9" y="123"/>
                    <a:pt x="8" y="123"/>
                  </a:cubicBezTo>
                  <a:cubicBezTo>
                    <a:pt x="9" y="124"/>
                    <a:pt x="8" y="125"/>
                    <a:pt x="8" y="126"/>
                  </a:cubicBezTo>
                  <a:cubicBezTo>
                    <a:pt x="8" y="126"/>
                    <a:pt x="8" y="127"/>
                    <a:pt x="8" y="127"/>
                  </a:cubicBezTo>
                  <a:cubicBezTo>
                    <a:pt x="8" y="128"/>
                    <a:pt x="8" y="129"/>
                    <a:pt x="9" y="130"/>
                  </a:cubicBezTo>
                  <a:cubicBezTo>
                    <a:pt x="10" y="130"/>
                    <a:pt x="10" y="130"/>
                    <a:pt x="10" y="130"/>
                  </a:cubicBezTo>
                  <a:cubicBezTo>
                    <a:pt x="15" y="135"/>
                    <a:pt x="13" y="139"/>
                    <a:pt x="11" y="142"/>
                  </a:cubicBezTo>
                  <a:cubicBezTo>
                    <a:pt x="10" y="144"/>
                    <a:pt x="11" y="147"/>
                    <a:pt x="12" y="150"/>
                  </a:cubicBezTo>
                  <a:cubicBezTo>
                    <a:pt x="13" y="151"/>
                    <a:pt x="13" y="152"/>
                    <a:pt x="13" y="153"/>
                  </a:cubicBezTo>
                  <a:cubicBezTo>
                    <a:pt x="14" y="155"/>
                    <a:pt x="14" y="157"/>
                    <a:pt x="13" y="159"/>
                  </a:cubicBezTo>
                  <a:cubicBezTo>
                    <a:pt x="13" y="160"/>
                    <a:pt x="13" y="162"/>
                    <a:pt x="13" y="163"/>
                  </a:cubicBezTo>
                  <a:cubicBezTo>
                    <a:pt x="13" y="163"/>
                    <a:pt x="13" y="164"/>
                    <a:pt x="14" y="165"/>
                  </a:cubicBezTo>
                  <a:cubicBezTo>
                    <a:pt x="14" y="166"/>
                    <a:pt x="14" y="166"/>
                    <a:pt x="14" y="166"/>
                  </a:cubicBezTo>
                  <a:cubicBezTo>
                    <a:pt x="14" y="167"/>
                    <a:pt x="15" y="167"/>
                    <a:pt x="15" y="168"/>
                  </a:cubicBezTo>
                  <a:cubicBezTo>
                    <a:pt x="16" y="169"/>
                    <a:pt x="16" y="170"/>
                    <a:pt x="15" y="172"/>
                  </a:cubicBezTo>
                  <a:cubicBezTo>
                    <a:pt x="15" y="174"/>
                    <a:pt x="15" y="175"/>
                    <a:pt x="17" y="176"/>
                  </a:cubicBezTo>
                  <a:cubicBezTo>
                    <a:pt x="18" y="178"/>
                    <a:pt x="19" y="179"/>
                    <a:pt x="19" y="182"/>
                  </a:cubicBezTo>
                  <a:cubicBezTo>
                    <a:pt x="19" y="187"/>
                    <a:pt x="12" y="194"/>
                    <a:pt x="7" y="198"/>
                  </a:cubicBezTo>
                  <a:cubicBezTo>
                    <a:pt x="8" y="198"/>
                    <a:pt x="8" y="198"/>
                    <a:pt x="8" y="198"/>
                  </a:cubicBezTo>
                  <a:cubicBezTo>
                    <a:pt x="8" y="199"/>
                    <a:pt x="8" y="199"/>
                    <a:pt x="8" y="199"/>
                  </a:cubicBezTo>
                  <a:cubicBezTo>
                    <a:pt x="8" y="199"/>
                    <a:pt x="8" y="200"/>
                    <a:pt x="8" y="200"/>
                  </a:cubicBezTo>
                  <a:cubicBezTo>
                    <a:pt x="8" y="200"/>
                    <a:pt x="8" y="201"/>
                    <a:pt x="8" y="201"/>
                  </a:cubicBezTo>
                  <a:cubicBezTo>
                    <a:pt x="8" y="202"/>
                    <a:pt x="9" y="202"/>
                    <a:pt x="10" y="202"/>
                  </a:cubicBezTo>
                  <a:cubicBezTo>
                    <a:pt x="11" y="202"/>
                    <a:pt x="13" y="203"/>
                    <a:pt x="14" y="205"/>
                  </a:cubicBezTo>
                  <a:cubicBezTo>
                    <a:pt x="15" y="206"/>
                    <a:pt x="15" y="206"/>
                    <a:pt x="15" y="206"/>
                  </a:cubicBezTo>
                  <a:cubicBezTo>
                    <a:pt x="13" y="206"/>
                    <a:pt x="13" y="206"/>
                    <a:pt x="13" y="206"/>
                  </a:cubicBezTo>
                  <a:cubicBezTo>
                    <a:pt x="13" y="206"/>
                    <a:pt x="13" y="206"/>
                    <a:pt x="12" y="206"/>
                  </a:cubicBezTo>
                  <a:cubicBezTo>
                    <a:pt x="11" y="206"/>
                    <a:pt x="9" y="206"/>
                    <a:pt x="8" y="207"/>
                  </a:cubicBezTo>
                  <a:cubicBezTo>
                    <a:pt x="7" y="208"/>
                    <a:pt x="7" y="208"/>
                    <a:pt x="7" y="209"/>
                  </a:cubicBezTo>
                  <a:cubicBezTo>
                    <a:pt x="6" y="210"/>
                    <a:pt x="6" y="211"/>
                    <a:pt x="6" y="212"/>
                  </a:cubicBezTo>
                  <a:cubicBezTo>
                    <a:pt x="5" y="213"/>
                    <a:pt x="3" y="214"/>
                    <a:pt x="3" y="214"/>
                  </a:cubicBezTo>
                  <a:cubicBezTo>
                    <a:pt x="3" y="214"/>
                    <a:pt x="2" y="214"/>
                    <a:pt x="2" y="214"/>
                  </a:cubicBezTo>
                  <a:cubicBezTo>
                    <a:pt x="2" y="214"/>
                    <a:pt x="2" y="214"/>
                    <a:pt x="3" y="215"/>
                  </a:cubicBezTo>
                  <a:cubicBezTo>
                    <a:pt x="3" y="215"/>
                    <a:pt x="3" y="216"/>
                    <a:pt x="4" y="217"/>
                  </a:cubicBezTo>
                  <a:cubicBezTo>
                    <a:pt x="4" y="218"/>
                    <a:pt x="5" y="219"/>
                    <a:pt x="5" y="220"/>
                  </a:cubicBezTo>
                  <a:cubicBezTo>
                    <a:pt x="5" y="221"/>
                    <a:pt x="5" y="222"/>
                    <a:pt x="4" y="222"/>
                  </a:cubicBezTo>
                  <a:cubicBezTo>
                    <a:pt x="4" y="223"/>
                    <a:pt x="4" y="223"/>
                    <a:pt x="4" y="223"/>
                  </a:cubicBezTo>
                  <a:cubicBezTo>
                    <a:pt x="4" y="224"/>
                    <a:pt x="5" y="225"/>
                    <a:pt x="5" y="226"/>
                  </a:cubicBezTo>
                  <a:cubicBezTo>
                    <a:pt x="6" y="227"/>
                    <a:pt x="6" y="228"/>
                    <a:pt x="6" y="228"/>
                  </a:cubicBezTo>
                  <a:cubicBezTo>
                    <a:pt x="6" y="229"/>
                    <a:pt x="6" y="229"/>
                    <a:pt x="6" y="229"/>
                  </a:cubicBezTo>
                  <a:cubicBezTo>
                    <a:pt x="7" y="231"/>
                    <a:pt x="7" y="233"/>
                    <a:pt x="7" y="233"/>
                  </a:cubicBezTo>
                  <a:cubicBezTo>
                    <a:pt x="7" y="233"/>
                    <a:pt x="8" y="233"/>
                    <a:pt x="8" y="233"/>
                  </a:cubicBezTo>
                  <a:cubicBezTo>
                    <a:pt x="9" y="233"/>
                    <a:pt x="9" y="233"/>
                    <a:pt x="9" y="233"/>
                  </a:cubicBezTo>
                  <a:cubicBezTo>
                    <a:pt x="10" y="233"/>
                    <a:pt x="11" y="233"/>
                    <a:pt x="11" y="234"/>
                  </a:cubicBezTo>
                  <a:cubicBezTo>
                    <a:pt x="12" y="234"/>
                    <a:pt x="12" y="234"/>
                    <a:pt x="12" y="235"/>
                  </a:cubicBezTo>
                  <a:cubicBezTo>
                    <a:pt x="14" y="234"/>
                    <a:pt x="16" y="235"/>
                    <a:pt x="17" y="236"/>
                  </a:cubicBezTo>
                  <a:cubicBezTo>
                    <a:pt x="18" y="238"/>
                    <a:pt x="18" y="239"/>
                    <a:pt x="18" y="241"/>
                  </a:cubicBezTo>
                  <a:cubicBezTo>
                    <a:pt x="17" y="243"/>
                    <a:pt x="18" y="244"/>
                    <a:pt x="19" y="246"/>
                  </a:cubicBezTo>
                  <a:cubicBezTo>
                    <a:pt x="21" y="247"/>
                    <a:pt x="21" y="247"/>
                    <a:pt x="22" y="248"/>
                  </a:cubicBezTo>
                  <a:cubicBezTo>
                    <a:pt x="22" y="248"/>
                    <a:pt x="22" y="248"/>
                    <a:pt x="23" y="248"/>
                  </a:cubicBezTo>
                  <a:cubicBezTo>
                    <a:pt x="24" y="249"/>
                    <a:pt x="25" y="250"/>
                    <a:pt x="25" y="251"/>
                  </a:cubicBezTo>
                  <a:cubicBezTo>
                    <a:pt x="25" y="253"/>
                    <a:pt x="24" y="254"/>
                    <a:pt x="22" y="254"/>
                  </a:cubicBezTo>
                  <a:cubicBezTo>
                    <a:pt x="21" y="254"/>
                    <a:pt x="21" y="254"/>
                    <a:pt x="20" y="254"/>
                  </a:cubicBezTo>
                  <a:cubicBezTo>
                    <a:pt x="20" y="254"/>
                    <a:pt x="20" y="254"/>
                    <a:pt x="20" y="253"/>
                  </a:cubicBezTo>
                  <a:cubicBezTo>
                    <a:pt x="20" y="254"/>
                    <a:pt x="20" y="257"/>
                    <a:pt x="20" y="258"/>
                  </a:cubicBezTo>
                  <a:cubicBezTo>
                    <a:pt x="21" y="259"/>
                    <a:pt x="21" y="259"/>
                    <a:pt x="21" y="259"/>
                  </a:cubicBezTo>
                  <a:cubicBezTo>
                    <a:pt x="21" y="259"/>
                    <a:pt x="21" y="259"/>
                    <a:pt x="21" y="259"/>
                  </a:cubicBezTo>
                  <a:cubicBezTo>
                    <a:pt x="22" y="258"/>
                    <a:pt x="23" y="257"/>
                    <a:pt x="25" y="257"/>
                  </a:cubicBezTo>
                  <a:cubicBezTo>
                    <a:pt x="28" y="257"/>
                    <a:pt x="31" y="260"/>
                    <a:pt x="31" y="262"/>
                  </a:cubicBezTo>
                  <a:cubicBezTo>
                    <a:pt x="31" y="262"/>
                    <a:pt x="31" y="263"/>
                    <a:pt x="30" y="263"/>
                  </a:cubicBezTo>
                  <a:cubicBezTo>
                    <a:pt x="30" y="264"/>
                    <a:pt x="31" y="264"/>
                    <a:pt x="32" y="264"/>
                  </a:cubicBezTo>
                  <a:cubicBezTo>
                    <a:pt x="32" y="265"/>
                    <a:pt x="32" y="265"/>
                    <a:pt x="32" y="265"/>
                  </a:cubicBezTo>
                  <a:cubicBezTo>
                    <a:pt x="32" y="265"/>
                    <a:pt x="33" y="265"/>
                    <a:pt x="33" y="265"/>
                  </a:cubicBezTo>
                  <a:cubicBezTo>
                    <a:pt x="34" y="265"/>
                    <a:pt x="34" y="265"/>
                    <a:pt x="34" y="266"/>
                  </a:cubicBezTo>
                  <a:cubicBezTo>
                    <a:pt x="35" y="266"/>
                    <a:pt x="35" y="267"/>
                    <a:pt x="35" y="268"/>
                  </a:cubicBezTo>
                  <a:cubicBezTo>
                    <a:pt x="35" y="268"/>
                    <a:pt x="35" y="269"/>
                    <a:pt x="35" y="269"/>
                  </a:cubicBezTo>
                  <a:cubicBezTo>
                    <a:pt x="36" y="270"/>
                    <a:pt x="36" y="270"/>
                    <a:pt x="38" y="270"/>
                  </a:cubicBezTo>
                  <a:cubicBezTo>
                    <a:pt x="38" y="270"/>
                    <a:pt x="38" y="270"/>
                    <a:pt x="39" y="270"/>
                  </a:cubicBezTo>
                  <a:cubicBezTo>
                    <a:pt x="39" y="270"/>
                    <a:pt x="40" y="270"/>
                    <a:pt x="40" y="270"/>
                  </a:cubicBezTo>
                  <a:cubicBezTo>
                    <a:pt x="41" y="270"/>
                    <a:pt x="43" y="270"/>
                    <a:pt x="44" y="271"/>
                  </a:cubicBezTo>
                  <a:cubicBezTo>
                    <a:pt x="45" y="272"/>
                    <a:pt x="47" y="273"/>
                    <a:pt x="49" y="273"/>
                  </a:cubicBezTo>
                  <a:cubicBezTo>
                    <a:pt x="51" y="274"/>
                    <a:pt x="52" y="274"/>
                    <a:pt x="53" y="275"/>
                  </a:cubicBezTo>
                  <a:cubicBezTo>
                    <a:pt x="54" y="275"/>
                    <a:pt x="54" y="275"/>
                    <a:pt x="54" y="275"/>
                  </a:cubicBezTo>
                  <a:cubicBezTo>
                    <a:pt x="54" y="275"/>
                    <a:pt x="54" y="275"/>
                    <a:pt x="54" y="275"/>
                  </a:cubicBezTo>
                  <a:cubicBezTo>
                    <a:pt x="54" y="276"/>
                    <a:pt x="54" y="277"/>
                    <a:pt x="53" y="279"/>
                  </a:cubicBezTo>
                  <a:cubicBezTo>
                    <a:pt x="53" y="279"/>
                    <a:pt x="53" y="279"/>
                    <a:pt x="53" y="279"/>
                  </a:cubicBezTo>
                  <a:cubicBezTo>
                    <a:pt x="53" y="279"/>
                    <a:pt x="53" y="279"/>
                    <a:pt x="53" y="279"/>
                  </a:cubicBezTo>
                  <a:cubicBezTo>
                    <a:pt x="55" y="280"/>
                    <a:pt x="55" y="280"/>
                    <a:pt x="55" y="280"/>
                  </a:cubicBezTo>
                  <a:cubicBezTo>
                    <a:pt x="53" y="281"/>
                    <a:pt x="53" y="281"/>
                    <a:pt x="53" y="281"/>
                  </a:cubicBezTo>
                  <a:cubicBezTo>
                    <a:pt x="52" y="281"/>
                    <a:pt x="52" y="281"/>
                    <a:pt x="52" y="283"/>
                  </a:cubicBezTo>
                  <a:cubicBezTo>
                    <a:pt x="53" y="284"/>
                    <a:pt x="53" y="285"/>
                    <a:pt x="52" y="286"/>
                  </a:cubicBezTo>
                  <a:cubicBezTo>
                    <a:pt x="52" y="287"/>
                    <a:pt x="51" y="287"/>
                    <a:pt x="50" y="287"/>
                  </a:cubicBezTo>
                  <a:cubicBezTo>
                    <a:pt x="48" y="287"/>
                    <a:pt x="47" y="288"/>
                    <a:pt x="46" y="288"/>
                  </a:cubicBezTo>
                  <a:cubicBezTo>
                    <a:pt x="46" y="289"/>
                    <a:pt x="46" y="289"/>
                    <a:pt x="46" y="289"/>
                  </a:cubicBezTo>
                  <a:cubicBezTo>
                    <a:pt x="48" y="289"/>
                    <a:pt x="49" y="289"/>
                    <a:pt x="50" y="290"/>
                  </a:cubicBezTo>
                  <a:cubicBezTo>
                    <a:pt x="51" y="291"/>
                    <a:pt x="51" y="291"/>
                    <a:pt x="51" y="291"/>
                  </a:cubicBezTo>
                  <a:cubicBezTo>
                    <a:pt x="50" y="292"/>
                    <a:pt x="50" y="292"/>
                    <a:pt x="50" y="292"/>
                  </a:cubicBezTo>
                  <a:cubicBezTo>
                    <a:pt x="49" y="292"/>
                    <a:pt x="48" y="292"/>
                    <a:pt x="47" y="293"/>
                  </a:cubicBezTo>
                  <a:cubicBezTo>
                    <a:pt x="46" y="294"/>
                    <a:pt x="46" y="294"/>
                    <a:pt x="45" y="294"/>
                  </a:cubicBezTo>
                  <a:cubicBezTo>
                    <a:pt x="45" y="294"/>
                    <a:pt x="45" y="294"/>
                    <a:pt x="45" y="294"/>
                  </a:cubicBezTo>
                  <a:cubicBezTo>
                    <a:pt x="45" y="294"/>
                    <a:pt x="45" y="294"/>
                    <a:pt x="46" y="295"/>
                  </a:cubicBezTo>
                  <a:cubicBezTo>
                    <a:pt x="46" y="295"/>
                    <a:pt x="46" y="295"/>
                    <a:pt x="47" y="295"/>
                  </a:cubicBezTo>
                  <a:cubicBezTo>
                    <a:pt x="49" y="297"/>
                    <a:pt x="49" y="297"/>
                    <a:pt x="49" y="297"/>
                  </a:cubicBezTo>
                  <a:cubicBezTo>
                    <a:pt x="46" y="297"/>
                    <a:pt x="46" y="297"/>
                    <a:pt x="46" y="297"/>
                  </a:cubicBezTo>
                  <a:cubicBezTo>
                    <a:pt x="45" y="297"/>
                    <a:pt x="44" y="298"/>
                    <a:pt x="44" y="299"/>
                  </a:cubicBezTo>
                  <a:cubicBezTo>
                    <a:pt x="43" y="301"/>
                    <a:pt x="42" y="301"/>
                    <a:pt x="41" y="301"/>
                  </a:cubicBezTo>
                  <a:cubicBezTo>
                    <a:pt x="40" y="301"/>
                    <a:pt x="40" y="301"/>
                    <a:pt x="40" y="301"/>
                  </a:cubicBezTo>
                  <a:cubicBezTo>
                    <a:pt x="40" y="302"/>
                    <a:pt x="42" y="303"/>
                    <a:pt x="46" y="305"/>
                  </a:cubicBezTo>
                  <a:cubicBezTo>
                    <a:pt x="46" y="305"/>
                    <a:pt x="47" y="305"/>
                    <a:pt x="47" y="306"/>
                  </a:cubicBezTo>
                  <a:cubicBezTo>
                    <a:pt x="48" y="306"/>
                    <a:pt x="49" y="307"/>
                    <a:pt x="50" y="308"/>
                  </a:cubicBezTo>
                  <a:cubicBezTo>
                    <a:pt x="50" y="308"/>
                    <a:pt x="50" y="309"/>
                    <a:pt x="51" y="309"/>
                  </a:cubicBezTo>
                  <a:cubicBezTo>
                    <a:pt x="51" y="309"/>
                    <a:pt x="52" y="309"/>
                    <a:pt x="52" y="309"/>
                  </a:cubicBezTo>
                  <a:cubicBezTo>
                    <a:pt x="52" y="309"/>
                    <a:pt x="52" y="309"/>
                    <a:pt x="52" y="309"/>
                  </a:cubicBezTo>
                  <a:cubicBezTo>
                    <a:pt x="53" y="309"/>
                    <a:pt x="53" y="309"/>
                    <a:pt x="54" y="309"/>
                  </a:cubicBezTo>
                  <a:close/>
                  <a:moveTo>
                    <a:pt x="438" y="245"/>
                  </a:moveTo>
                  <a:cubicBezTo>
                    <a:pt x="436" y="247"/>
                    <a:pt x="436" y="247"/>
                    <a:pt x="436" y="247"/>
                  </a:cubicBezTo>
                  <a:cubicBezTo>
                    <a:pt x="435" y="247"/>
                    <a:pt x="435" y="247"/>
                    <a:pt x="436" y="248"/>
                  </a:cubicBezTo>
                  <a:cubicBezTo>
                    <a:pt x="436" y="249"/>
                    <a:pt x="436" y="249"/>
                    <a:pt x="436" y="250"/>
                  </a:cubicBezTo>
                  <a:cubicBezTo>
                    <a:pt x="437" y="249"/>
                    <a:pt x="437" y="249"/>
                    <a:pt x="438" y="249"/>
                  </a:cubicBezTo>
                  <a:cubicBezTo>
                    <a:pt x="439" y="248"/>
                    <a:pt x="439" y="248"/>
                    <a:pt x="439" y="248"/>
                  </a:cubicBezTo>
                  <a:cubicBezTo>
                    <a:pt x="439" y="248"/>
                    <a:pt x="439" y="247"/>
                    <a:pt x="438" y="246"/>
                  </a:cubicBezTo>
                  <a:lnTo>
                    <a:pt x="438" y="245"/>
                  </a:lnTo>
                  <a:close/>
                  <a:moveTo>
                    <a:pt x="592" y="166"/>
                  </a:moveTo>
                  <a:cubicBezTo>
                    <a:pt x="593" y="167"/>
                    <a:pt x="593" y="168"/>
                    <a:pt x="594" y="168"/>
                  </a:cubicBezTo>
                  <a:cubicBezTo>
                    <a:pt x="594" y="168"/>
                    <a:pt x="594" y="168"/>
                    <a:pt x="594" y="168"/>
                  </a:cubicBezTo>
                  <a:cubicBezTo>
                    <a:pt x="595" y="166"/>
                    <a:pt x="595" y="166"/>
                    <a:pt x="595" y="166"/>
                  </a:cubicBezTo>
                  <a:cubicBezTo>
                    <a:pt x="594" y="166"/>
                    <a:pt x="593" y="165"/>
                    <a:pt x="592" y="166"/>
                  </a:cubicBezTo>
                  <a:close/>
                  <a:moveTo>
                    <a:pt x="196" y="122"/>
                  </a:moveTo>
                  <a:cubicBezTo>
                    <a:pt x="196" y="122"/>
                    <a:pt x="196" y="122"/>
                    <a:pt x="196" y="122"/>
                  </a:cubicBezTo>
                  <a:cubicBezTo>
                    <a:pt x="196" y="124"/>
                    <a:pt x="197" y="125"/>
                    <a:pt x="198" y="126"/>
                  </a:cubicBezTo>
                  <a:cubicBezTo>
                    <a:pt x="199" y="127"/>
                    <a:pt x="200" y="129"/>
                    <a:pt x="200" y="130"/>
                  </a:cubicBezTo>
                  <a:cubicBezTo>
                    <a:pt x="200" y="130"/>
                    <a:pt x="200" y="129"/>
                    <a:pt x="200" y="129"/>
                  </a:cubicBezTo>
                  <a:cubicBezTo>
                    <a:pt x="199" y="127"/>
                    <a:pt x="198" y="124"/>
                    <a:pt x="196" y="122"/>
                  </a:cubicBezTo>
                  <a:close/>
                  <a:moveTo>
                    <a:pt x="222" y="94"/>
                  </a:moveTo>
                  <a:cubicBezTo>
                    <a:pt x="221" y="95"/>
                    <a:pt x="221" y="96"/>
                    <a:pt x="220" y="97"/>
                  </a:cubicBezTo>
                  <a:cubicBezTo>
                    <a:pt x="219" y="98"/>
                    <a:pt x="219" y="98"/>
                    <a:pt x="219" y="100"/>
                  </a:cubicBezTo>
                  <a:cubicBezTo>
                    <a:pt x="219" y="100"/>
                    <a:pt x="219" y="101"/>
                    <a:pt x="219" y="101"/>
                  </a:cubicBezTo>
                  <a:cubicBezTo>
                    <a:pt x="219" y="102"/>
                    <a:pt x="219" y="103"/>
                    <a:pt x="219" y="104"/>
                  </a:cubicBezTo>
                  <a:cubicBezTo>
                    <a:pt x="219" y="106"/>
                    <a:pt x="219" y="107"/>
                    <a:pt x="220" y="108"/>
                  </a:cubicBezTo>
                  <a:cubicBezTo>
                    <a:pt x="221" y="107"/>
                    <a:pt x="221" y="107"/>
                    <a:pt x="222" y="107"/>
                  </a:cubicBezTo>
                  <a:cubicBezTo>
                    <a:pt x="222" y="106"/>
                    <a:pt x="222" y="106"/>
                    <a:pt x="222" y="106"/>
                  </a:cubicBezTo>
                  <a:cubicBezTo>
                    <a:pt x="222" y="104"/>
                    <a:pt x="222" y="102"/>
                    <a:pt x="222" y="100"/>
                  </a:cubicBezTo>
                  <a:cubicBezTo>
                    <a:pt x="221" y="99"/>
                    <a:pt x="221" y="97"/>
                    <a:pt x="222" y="95"/>
                  </a:cubicBezTo>
                  <a:cubicBezTo>
                    <a:pt x="222" y="95"/>
                    <a:pt x="222" y="95"/>
                    <a:pt x="222" y="94"/>
                  </a:cubicBezTo>
                  <a:close/>
                  <a:moveTo>
                    <a:pt x="329" y="64"/>
                  </a:moveTo>
                  <a:cubicBezTo>
                    <a:pt x="328" y="64"/>
                    <a:pt x="327" y="65"/>
                    <a:pt x="327" y="65"/>
                  </a:cubicBezTo>
                  <a:cubicBezTo>
                    <a:pt x="327" y="66"/>
                    <a:pt x="326" y="66"/>
                    <a:pt x="326" y="66"/>
                  </a:cubicBezTo>
                  <a:cubicBezTo>
                    <a:pt x="326" y="67"/>
                    <a:pt x="326" y="67"/>
                    <a:pt x="326" y="67"/>
                  </a:cubicBezTo>
                  <a:cubicBezTo>
                    <a:pt x="326" y="66"/>
                    <a:pt x="327" y="66"/>
                    <a:pt x="328" y="65"/>
                  </a:cubicBezTo>
                  <a:cubicBezTo>
                    <a:pt x="328" y="65"/>
                    <a:pt x="329" y="65"/>
                    <a:pt x="329" y="64"/>
                  </a:cubicBezTo>
                  <a:cubicBezTo>
                    <a:pt x="329" y="64"/>
                    <a:pt x="329" y="64"/>
                    <a:pt x="329" y="6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3" name="Freeform 724"/>
            <p:cNvSpPr/>
            <p:nvPr/>
          </p:nvSpPr>
          <p:spPr bwMode="auto">
            <a:xfrm>
              <a:off x="3324226" y="1896889"/>
              <a:ext cx="11113" cy="4763"/>
            </a:xfrm>
            <a:custGeom>
              <a:avLst/>
              <a:gdLst>
                <a:gd name="T0" fmla="*/ 2 w 4"/>
                <a:gd name="T1" fmla="*/ 0 h 2"/>
                <a:gd name="T2" fmla="*/ 4 w 4"/>
                <a:gd name="T3" fmla="*/ 1 h 2"/>
                <a:gd name="T4" fmla="*/ 0 w 4"/>
                <a:gd name="T5" fmla="*/ 2 h 2"/>
                <a:gd name="T6" fmla="*/ 2 w 4"/>
                <a:gd name="T7" fmla="*/ 0 h 2"/>
              </a:gdLst>
              <a:ahLst/>
              <a:cxnLst>
                <a:cxn ang="0">
                  <a:pos x="T0" y="T1"/>
                </a:cxn>
                <a:cxn ang="0">
                  <a:pos x="T2" y="T3"/>
                </a:cxn>
                <a:cxn ang="0">
                  <a:pos x="T4" y="T5"/>
                </a:cxn>
                <a:cxn ang="0">
                  <a:pos x="T6" y="T7"/>
                </a:cxn>
              </a:cxnLst>
              <a:rect l="0" t="0" r="r" b="b"/>
              <a:pathLst>
                <a:path w="4" h="2">
                  <a:moveTo>
                    <a:pt x="2" y="0"/>
                  </a:moveTo>
                  <a:cubicBezTo>
                    <a:pt x="3" y="0"/>
                    <a:pt x="3" y="1"/>
                    <a:pt x="4" y="1"/>
                  </a:cubicBezTo>
                  <a:cubicBezTo>
                    <a:pt x="3" y="1"/>
                    <a:pt x="1" y="2"/>
                    <a:pt x="0" y="2"/>
                  </a:cubicBezTo>
                  <a:cubicBezTo>
                    <a:pt x="1" y="1"/>
                    <a:pt x="1" y="1"/>
                    <a:pt x="2"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4" name="Freeform 725"/>
            <p:cNvSpPr/>
            <p:nvPr/>
          </p:nvSpPr>
          <p:spPr bwMode="auto">
            <a:xfrm>
              <a:off x="3313113" y="1893714"/>
              <a:ext cx="33338" cy="14288"/>
            </a:xfrm>
            <a:custGeom>
              <a:avLst/>
              <a:gdLst>
                <a:gd name="T0" fmla="*/ 0 w 12"/>
                <a:gd name="T1" fmla="*/ 5 h 5"/>
                <a:gd name="T2" fmla="*/ 3 w 12"/>
                <a:gd name="T3" fmla="*/ 2 h 5"/>
                <a:gd name="T4" fmla="*/ 4 w 12"/>
                <a:gd name="T5" fmla="*/ 2 h 5"/>
                <a:gd name="T6" fmla="*/ 5 w 12"/>
                <a:gd name="T7" fmla="*/ 0 h 5"/>
                <a:gd name="T8" fmla="*/ 6 w 12"/>
                <a:gd name="T9" fmla="*/ 0 h 5"/>
                <a:gd name="T10" fmla="*/ 6 w 12"/>
                <a:gd name="T11" fmla="*/ 0 h 5"/>
                <a:gd name="T12" fmla="*/ 8 w 12"/>
                <a:gd name="T13" fmla="*/ 1 h 5"/>
                <a:gd name="T14" fmla="*/ 12 w 12"/>
                <a:gd name="T15" fmla="*/ 1 h 5"/>
                <a:gd name="T16" fmla="*/ 7 w 12"/>
                <a:gd name="T17" fmla="*/ 3 h 5"/>
                <a:gd name="T18" fmla="*/ 4 w 12"/>
                <a:gd name="T19" fmla="*/ 4 h 5"/>
                <a:gd name="T20" fmla="*/ 0 w 12"/>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5">
                  <a:moveTo>
                    <a:pt x="0" y="5"/>
                  </a:moveTo>
                  <a:cubicBezTo>
                    <a:pt x="3" y="2"/>
                    <a:pt x="3" y="2"/>
                    <a:pt x="3" y="2"/>
                  </a:cubicBezTo>
                  <a:cubicBezTo>
                    <a:pt x="4" y="2"/>
                    <a:pt x="4" y="2"/>
                    <a:pt x="4" y="2"/>
                  </a:cubicBezTo>
                  <a:cubicBezTo>
                    <a:pt x="4" y="1"/>
                    <a:pt x="5" y="1"/>
                    <a:pt x="5" y="0"/>
                  </a:cubicBezTo>
                  <a:cubicBezTo>
                    <a:pt x="6" y="0"/>
                    <a:pt x="6" y="0"/>
                    <a:pt x="6" y="0"/>
                  </a:cubicBezTo>
                  <a:cubicBezTo>
                    <a:pt x="6" y="0"/>
                    <a:pt x="6" y="0"/>
                    <a:pt x="6" y="0"/>
                  </a:cubicBezTo>
                  <a:cubicBezTo>
                    <a:pt x="7" y="0"/>
                    <a:pt x="7" y="0"/>
                    <a:pt x="8" y="1"/>
                  </a:cubicBezTo>
                  <a:cubicBezTo>
                    <a:pt x="12" y="1"/>
                    <a:pt x="12" y="1"/>
                    <a:pt x="12" y="1"/>
                  </a:cubicBezTo>
                  <a:cubicBezTo>
                    <a:pt x="7" y="3"/>
                    <a:pt x="7" y="3"/>
                    <a:pt x="7" y="3"/>
                  </a:cubicBezTo>
                  <a:cubicBezTo>
                    <a:pt x="6" y="3"/>
                    <a:pt x="5" y="4"/>
                    <a:pt x="4" y="4"/>
                  </a:cubicBezTo>
                  <a:lnTo>
                    <a:pt x="0" y="5"/>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5" name="Freeform 726"/>
            <p:cNvSpPr/>
            <p:nvPr/>
          </p:nvSpPr>
          <p:spPr bwMode="auto">
            <a:xfrm>
              <a:off x="3271838" y="1930227"/>
              <a:ext cx="3175" cy="4763"/>
            </a:xfrm>
            <a:custGeom>
              <a:avLst/>
              <a:gdLst>
                <a:gd name="T0" fmla="*/ 0 w 1"/>
                <a:gd name="T1" fmla="*/ 0 h 2"/>
                <a:gd name="T2" fmla="*/ 1 w 1"/>
                <a:gd name="T3" fmla="*/ 2 h 2"/>
                <a:gd name="T4" fmla="*/ 0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1"/>
                    <a:pt x="1" y="1"/>
                    <a:pt x="1" y="2"/>
                  </a:cubicBezTo>
                  <a:cubicBezTo>
                    <a:pt x="1" y="2"/>
                    <a:pt x="0" y="1"/>
                    <a:pt x="0" y="1"/>
                  </a:cubicBezTo>
                  <a:cubicBezTo>
                    <a:pt x="0" y="1"/>
                    <a:pt x="0" y="1"/>
                    <a:pt x="0" y="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6" name="Freeform 727"/>
            <p:cNvSpPr/>
            <p:nvPr/>
          </p:nvSpPr>
          <p:spPr bwMode="auto">
            <a:xfrm>
              <a:off x="3267076" y="1923877"/>
              <a:ext cx="15875" cy="15875"/>
            </a:xfrm>
            <a:custGeom>
              <a:avLst/>
              <a:gdLst>
                <a:gd name="T0" fmla="*/ 6 w 6"/>
                <a:gd name="T1" fmla="*/ 6 h 6"/>
                <a:gd name="T2" fmla="*/ 3 w 6"/>
                <a:gd name="T3" fmla="*/ 5 h 6"/>
                <a:gd name="T4" fmla="*/ 1 w 6"/>
                <a:gd name="T5" fmla="*/ 4 h 6"/>
                <a:gd name="T6" fmla="*/ 0 w 6"/>
                <a:gd name="T7" fmla="*/ 4 h 6"/>
                <a:gd name="T8" fmla="*/ 3 w 6"/>
                <a:gd name="T9" fmla="*/ 0 h 6"/>
                <a:gd name="T10" fmla="*/ 6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6" y="6"/>
                  </a:moveTo>
                  <a:cubicBezTo>
                    <a:pt x="3" y="5"/>
                    <a:pt x="3" y="5"/>
                    <a:pt x="3" y="5"/>
                  </a:cubicBezTo>
                  <a:cubicBezTo>
                    <a:pt x="2" y="5"/>
                    <a:pt x="2" y="4"/>
                    <a:pt x="1" y="4"/>
                  </a:cubicBezTo>
                  <a:cubicBezTo>
                    <a:pt x="0" y="4"/>
                    <a:pt x="0" y="4"/>
                    <a:pt x="0" y="4"/>
                  </a:cubicBezTo>
                  <a:cubicBezTo>
                    <a:pt x="3" y="0"/>
                    <a:pt x="3" y="0"/>
                    <a:pt x="3" y="0"/>
                  </a:cubicBezTo>
                  <a:lnTo>
                    <a:pt x="6"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7" name="Freeform 728"/>
            <p:cNvSpPr/>
            <p:nvPr/>
          </p:nvSpPr>
          <p:spPr bwMode="auto">
            <a:xfrm>
              <a:off x="3309938" y="1912764"/>
              <a:ext cx="9525" cy="7938"/>
            </a:xfrm>
            <a:custGeom>
              <a:avLst/>
              <a:gdLst>
                <a:gd name="T0" fmla="*/ 0 w 3"/>
                <a:gd name="T1" fmla="*/ 1 h 3"/>
                <a:gd name="T2" fmla="*/ 3 w 3"/>
                <a:gd name="T3" fmla="*/ 0 h 3"/>
                <a:gd name="T4" fmla="*/ 0 w 3"/>
                <a:gd name="T5" fmla="*/ 1 h 3"/>
              </a:gdLst>
              <a:ahLst/>
              <a:cxnLst>
                <a:cxn ang="0">
                  <a:pos x="T0" y="T1"/>
                </a:cxn>
                <a:cxn ang="0">
                  <a:pos x="T2" y="T3"/>
                </a:cxn>
                <a:cxn ang="0">
                  <a:pos x="T4" y="T5"/>
                </a:cxn>
              </a:cxnLst>
              <a:rect l="0" t="0" r="r" b="b"/>
              <a:pathLst>
                <a:path w="3" h="3">
                  <a:moveTo>
                    <a:pt x="0" y="1"/>
                  </a:moveTo>
                  <a:cubicBezTo>
                    <a:pt x="1" y="1"/>
                    <a:pt x="2" y="0"/>
                    <a:pt x="3" y="0"/>
                  </a:cubicBezTo>
                  <a:cubicBezTo>
                    <a:pt x="3" y="2"/>
                    <a:pt x="1" y="3"/>
                    <a:pt x="0" y="1"/>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8" name="Freeform 729"/>
            <p:cNvSpPr/>
            <p:nvPr/>
          </p:nvSpPr>
          <p:spPr bwMode="auto">
            <a:xfrm>
              <a:off x="3305176" y="1911177"/>
              <a:ext cx="19050" cy="9525"/>
            </a:xfrm>
            <a:custGeom>
              <a:avLst/>
              <a:gdLst>
                <a:gd name="T0" fmla="*/ 4 w 7"/>
                <a:gd name="T1" fmla="*/ 4 h 4"/>
                <a:gd name="T2" fmla="*/ 1 w 7"/>
                <a:gd name="T3" fmla="*/ 3 h 4"/>
                <a:gd name="T4" fmla="*/ 0 w 7"/>
                <a:gd name="T5" fmla="*/ 2 h 4"/>
                <a:gd name="T6" fmla="*/ 1 w 7"/>
                <a:gd name="T7" fmla="*/ 1 h 4"/>
                <a:gd name="T8" fmla="*/ 5 w 7"/>
                <a:gd name="T9" fmla="*/ 0 h 4"/>
                <a:gd name="T10" fmla="*/ 7 w 7"/>
                <a:gd name="T11" fmla="*/ 0 h 4"/>
                <a:gd name="T12" fmla="*/ 6 w 7"/>
                <a:gd name="T13" fmla="*/ 1 h 4"/>
                <a:gd name="T14" fmla="*/ 4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4" y="4"/>
                  </a:moveTo>
                  <a:cubicBezTo>
                    <a:pt x="3" y="4"/>
                    <a:pt x="2" y="4"/>
                    <a:pt x="1" y="3"/>
                  </a:cubicBezTo>
                  <a:cubicBezTo>
                    <a:pt x="0" y="2"/>
                    <a:pt x="0" y="2"/>
                    <a:pt x="0" y="2"/>
                  </a:cubicBezTo>
                  <a:cubicBezTo>
                    <a:pt x="1" y="1"/>
                    <a:pt x="1" y="1"/>
                    <a:pt x="1" y="1"/>
                  </a:cubicBezTo>
                  <a:cubicBezTo>
                    <a:pt x="3" y="1"/>
                    <a:pt x="4" y="0"/>
                    <a:pt x="5" y="0"/>
                  </a:cubicBezTo>
                  <a:cubicBezTo>
                    <a:pt x="7" y="0"/>
                    <a:pt x="7" y="0"/>
                    <a:pt x="7" y="0"/>
                  </a:cubicBezTo>
                  <a:cubicBezTo>
                    <a:pt x="6" y="1"/>
                    <a:pt x="6" y="1"/>
                    <a:pt x="6" y="1"/>
                  </a:cubicBezTo>
                  <a:cubicBezTo>
                    <a:pt x="6" y="3"/>
                    <a:pt x="5" y="4"/>
                    <a:pt x="4" y="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19" name="Freeform 730"/>
            <p:cNvSpPr/>
            <p:nvPr/>
          </p:nvSpPr>
          <p:spPr bwMode="auto">
            <a:xfrm>
              <a:off x="3328988" y="1957214"/>
              <a:ext cx="52388" cy="26988"/>
            </a:xfrm>
            <a:custGeom>
              <a:avLst/>
              <a:gdLst>
                <a:gd name="T0" fmla="*/ 0 w 19"/>
                <a:gd name="T1" fmla="*/ 10 h 10"/>
                <a:gd name="T2" fmla="*/ 8 w 19"/>
                <a:gd name="T3" fmla="*/ 2 h 10"/>
                <a:gd name="T4" fmla="*/ 7 w 19"/>
                <a:gd name="T5" fmla="*/ 1 h 10"/>
                <a:gd name="T6" fmla="*/ 10 w 19"/>
                <a:gd name="T7" fmla="*/ 1 h 10"/>
                <a:gd name="T8" fmla="*/ 8 w 19"/>
                <a:gd name="T9" fmla="*/ 4 h 10"/>
                <a:gd name="T10" fmla="*/ 10 w 19"/>
                <a:gd name="T11" fmla="*/ 4 h 10"/>
                <a:gd name="T12" fmla="*/ 9 w 19"/>
                <a:gd name="T13" fmla="*/ 5 h 10"/>
                <a:gd name="T14" fmla="*/ 19 w 19"/>
                <a:gd name="T15" fmla="*/ 5 h 10"/>
                <a:gd name="T16" fmla="*/ 4 w 19"/>
                <a:gd name="T17" fmla="*/ 10 h 10"/>
                <a:gd name="T18" fmla="*/ 0 w 19"/>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0">
                  <a:moveTo>
                    <a:pt x="0" y="10"/>
                  </a:moveTo>
                  <a:cubicBezTo>
                    <a:pt x="2" y="7"/>
                    <a:pt x="4" y="2"/>
                    <a:pt x="8" y="2"/>
                  </a:cubicBezTo>
                  <a:cubicBezTo>
                    <a:pt x="8" y="2"/>
                    <a:pt x="7" y="1"/>
                    <a:pt x="7" y="1"/>
                  </a:cubicBezTo>
                  <a:cubicBezTo>
                    <a:pt x="8" y="0"/>
                    <a:pt x="9" y="0"/>
                    <a:pt x="10" y="1"/>
                  </a:cubicBezTo>
                  <a:cubicBezTo>
                    <a:pt x="9" y="1"/>
                    <a:pt x="8" y="2"/>
                    <a:pt x="8" y="4"/>
                  </a:cubicBezTo>
                  <a:cubicBezTo>
                    <a:pt x="9" y="4"/>
                    <a:pt x="10" y="4"/>
                    <a:pt x="10" y="4"/>
                  </a:cubicBezTo>
                  <a:cubicBezTo>
                    <a:pt x="10" y="4"/>
                    <a:pt x="10" y="4"/>
                    <a:pt x="9" y="5"/>
                  </a:cubicBezTo>
                  <a:cubicBezTo>
                    <a:pt x="13" y="4"/>
                    <a:pt x="15" y="4"/>
                    <a:pt x="19" y="5"/>
                  </a:cubicBezTo>
                  <a:cubicBezTo>
                    <a:pt x="16" y="6"/>
                    <a:pt x="3" y="5"/>
                    <a:pt x="4" y="10"/>
                  </a:cubicBezTo>
                  <a:cubicBezTo>
                    <a:pt x="3" y="10"/>
                    <a:pt x="1" y="10"/>
                    <a:pt x="0" y="1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0" name="Freeform 731"/>
            <p:cNvSpPr>
              <a:spLocks noEditPoints="1"/>
            </p:cNvSpPr>
            <p:nvPr/>
          </p:nvSpPr>
          <p:spPr bwMode="auto">
            <a:xfrm>
              <a:off x="3324226" y="1954039"/>
              <a:ext cx="74613" cy="33338"/>
            </a:xfrm>
            <a:custGeom>
              <a:avLst/>
              <a:gdLst>
                <a:gd name="T0" fmla="*/ 7 w 27"/>
                <a:gd name="T1" fmla="*/ 12 h 12"/>
                <a:gd name="T2" fmla="*/ 6 w 27"/>
                <a:gd name="T3" fmla="*/ 12 h 12"/>
                <a:gd name="T4" fmla="*/ 3 w 27"/>
                <a:gd name="T5" fmla="*/ 12 h 12"/>
                <a:gd name="T6" fmla="*/ 0 w 27"/>
                <a:gd name="T7" fmla="*/ 12 h 12"/>
                <a:gd name="T8" fmla="*/ 1 w 27"/>
                <a:gd name="T9" fmla="*/ 10 h 12"/>
                <a:gd name="T10" fmla="*/ 3 w 27"/>
                <a:gd name="T11" fmla="*/ 8 h 12"/>
                <a:gd name="T12" fmla="*/ 8 w 27"/>
                <a:gd name="T13" fmla="*/ 3 h 12"/>
                <a:gd name="T14" fmla="*/ 7 w 27"/>
                <a:gd name="T15" fmla="*/ 2 h 12"/>
                <a:gd name="T16" fmla="*/ 8 w 27"/>
                <a:gd name="T17" fmla="*/ 1 h 12"/>
                <a:gd name="T18" fmla="*/ 13 w 27"/>
                <a:gd name="T19" fmla="*/ 1 h 12"/>
                <a:gd name="T20" fmla="*/ 15 w 27"/>
                <a:gd name="T21" fmla="*/ 2 h 12"/>
                <a:gd name="T22" fmla="*/ 13 w 27"/>
                <a:gd name="T23" fmla="*/ 3 h 12"/>
                <a:gd name="T24" fmla="*/ 12 w 27"/>
                <a:gd name="T25" fmla="*/ 3 h 12"/>
                <a:gd name="T26" fmla="*/ 12 w 27"/>
                <a:gd name="T27" fmla="*/ 4 h 12"/>
                <a:gd name="T28" fmla="*/ 12 w 27"/>
                <a:gd name="T29" fmla="*/ 4 h 12"/>
                <a:gd name="T30" fmla="*/ 15 w 27"/>
                <a:gd name="T31" fmla="*/ 3 h 12"/>
                <a:gd name="T32" fmla="*/ 14 w 27"/>
                <a:gd name="T33" fmla="*/ 5 h 12"/>
                <a:gd name="T34" fmla="*/ 21 w 27"/>
                <a:gd name="T35" fmla="*/ 5 h 12"/>
                <a:gd name="T36" fmla="*/ 27 w 27"/>
                <a:gd name="T37" fmla="*/ 7 h 12"/>
                <a:gd name="T38" fmla="*/ 21 w 27"/>
                <a:gd name="T39" fmla="*/ 7 h 12"/>
                <a:gd name="T40" fmla="*/ 19 w 27"/>
                <a:gd name="T41" fmla="*/ 7 h 12"/>
                <a:gd name="T42" fmla="*/ 7 w 27"/>
                <a:gd name="T43" fmla="*/ 10 h 12"/>
                <a:gd name="T44" fmla="*/ 7 w 27"/>
                <a:gd name="T45" fmla="*/ 11 h 12"/>
                <a:gd name="T46" fmla="*/ 7 w 27"/>
                <a:gd name="T47" fmla="*/ 12 h 12"/>
                <a:gd name="T48" fmla="*/ 4 w 27"/>
                <a:gd name="T49" fmla="*/ 10 h 12"/>
                <a:gd name="T50" fmla="*/ 5 w 27"/>
                <a:gd name="T51" fmla="*/ 10 h 12"/>
                <a:gd name="T52" fmla="*/ 6 w 27"/>
                <a:gd name="T53" fmla="*/ 9 h 12"/>
                <a:gd name="T54" fmla="*/ 9 w 27"/>
                <a:gd name="T55" fmla="*/ 7 h 12"/>
                <a:gd name="T56" fmla="*/ 10 w 27"/>
                <a:gd name="T57" fmla="*/ 6 h 12"/>
                <a:gd name="T58" fmla="*/ 9 w 27"/>
                <a:gd name="T59" fmla="*/ 6 h 12"/>
                <a:gd name="T60" fmla="*/ 9 w 27"/>
                <a:gd name="T61" fmla="*/ 5 h 12"/>
                <a:gd name="T62" fmla="*/ 9 w 27"/>
                <a:gd name="T63" fmla="*/ 4 h 12"/>
                <a:gd name="T64" fmla="*/ 4 w 27"/>
                <a:gd name="T65" fmla="*/ 9 h 12"/>
                <a:gd name="T66" fmla="*/ 4 w 27"/>
                <a:gd name="T6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12">
                  <a:moveTo>
                    <a:pt x="7" y="12"/>
                  </a:moveTo>
                  <a:cubicBezTo>
                    <a:pt x="6" y="12"/>
                    <a:pt x="6" y="12"/>
                    <a:pt x="6" y="12"/>
                  </a:cubicBezTo>
                  <a:cubicBezTo>
                    <a:pt x="5" y="12"/>
                    <a:pt x="4" y="12"/>
                    <a:pt x="3" y="12"/>
                  </a:cubicBezTo>
                  <a:cubicBezTo>
                    <a:pt x="0" y="12"/>
                    <a:pt x="0" y="12"/>
                    <a:pt x="0" y="12"/>
                  </a:cubicBezTo>
                  <a:cubicBezTo>
                    <a:pt x="1" y="10"/>
                    <a:pt x="1" y="10"/>
                    <a:pt x="1" y="10"/>
                  </a:cubicBezTo>
                  <a:cubicBezTo>
                    <a:pt x="2" y="10"/>
                    <a:pt x="2" y="9"/>
                    <a:pt x="3" y="8"/>
                  </a:cubicBezTo>
                  <a:cubicBezTo>
                    <a:pt x="4" y="6"/>
                    <a:pt x="6" y="4"/>
                    <a:pt x="8" y="3"/>
                  </a:cubicBezTo>
                  <a:cubicBezTo>
                    <a:pt x="7" y="2"/>
                    <a:pt x="7" y="2"/>
                    <a:pt x="7" y="2"/>
                  </a:cubicBezTo>
                  <a:cubicBezTo>
                    <a:pt x="8" y="1"/>
                    <a:pt x="8" y="1"/>
                    <a:pt x="8" y="1"/>
                  </a:cubicBezTo>
                  <a:cubicBezTo>
                    <a:pt x="9" y="0"/>
                    <a:pt x="11" y="0"/>
                    <a:pt x="13" y="1"/>
                  </a:cubicBezTo>
                  <a:cubicBezTo>
                    <a:pt x="15" y="2"/>
                    <a:pt x="15" y="2"/>
                    <a:pt x="15" y="2"/>
                  </a:cubicBezTo>
                  <a:cubicBezTo>
                    <a:pt x="13" y="3"/>
                    <a:pt x="13" y="3"/>
                    <a:pt x="13" y="3"/>
                  </a:cubicBezTo>
                  <a:cubicBezTo>
                    <a:pt x="12" y="3"/>
                    <a:pt x="12" y="3"/>
                    <a:pt x="12" y="3"/>
                  </a:cubicBezTo>
                  <a:cubicBezTo>
                    <a:pt x="12" y="4"/>
                    <a:pt x="12" y="4"/>
                    <a:pt x="12" y="4"/>
                  </a:cubicBezTo>
                  <a:cubicBezTo>
                    <a:pt x="12" y="4"/>
                    <a:pt x="12" y="4"/>
                    <a:pt x="12" y="4"/>
                  </a:cubicBezTo>
                  <a:cubicBezTo>
                    <a:pt x="15" y="3"/>
                    <a:pt x="15" y="3"/>
                    <a:pt x="15" y="3"/>
                  </a:cubicBezTo>
                  <a:cubicBezTo>
                    <a:pt x="14" y="5"/>
                    <a:pt x="14" y="5"/>
                    <a:pt x="14" y="5"/>
                  </a:cubicBezTo>
                  <a:cubicBezTo>
                    <a:pt x="16" y="4"/>
                    <a:pt x="19" y="5"/>
                    <a:pt x="21" y="5"/>
                  </a:cubicBezTo>
                  <a:cubicBezTo>
                    <a:pt x="27" y="7"/>
                    <a:pt x="27" y="7"/>
                    <a:pt x="27" y="7"/>
                  </a:cubicBezTo>
                  <a:cubicBezTo>
                    <a:pt x="21" y="7"/>
                    <a:pt x="21" y="7"/>
                    <a:pt x="21" y="7"/>
                  </a:cubicBezTo>
                  <a:cubicBezTo>
                    <a:pt x="21" y="7"/>
                    <a:pt x="20" y="7"/>
                    <a:pt x="19" y="7"/>
                  </a:cubicBezTo>
                  <a:cubicBezTo>
                    <a:pt x="16" y="8"/>
                    <a:pt x="9" y="8"/>
                    <a:pt x="7" y="10"/>
                  </a:cubicBezTo>
                  <a:cubicBezTo>
                    <a:pt x="7" y="10"/>
                    <a:pt x="7" y="11"/>
                    <a:pt x="7" y="11"/>
                  </a:cubicBezTo>
                  <a:lnTo>
                    <a:pt x="7" y="12"/>
                  </a:lnTo>
                  <a:close/>
                  <a:moveTo>
                    <a:pt x="4" y="10"/>
                  </a:moveTo>
                  <a:cubicBezTo>
                    <a:pt x="4" y="10"/>
                    <a:pt x="5" y="10"/>
                    <a:pt x="5" y="10"/>
                  </a:cubicBezTo>
                  <a:cubicBezTo>
                    <a:pt x="5" y="10"/>
                    <a:pt x="5" y="9"/>
                    <a:pt x="6" y="9"/>
                  </a:cubicBezTo>
                  <a:cubicBezTo>
                    <a:pt x="6" y="8"/>
                    <a:pt x="8" y="7"/>
                    <a:pt x="9" y="7"/>
                  </a:cubicBezTo>
                  <a:cubicBezTo>
                    <a:pt x="10" y="6"/>
                    <a:pt x="10" y="6"/>
                    <a:pt x="10" y="6"/>
                  </a:cubicBezTo>
                  <a:cubicBezTo>
                    <a:pt x="9" y="6"/>
                    <a:pt x="9" y="6"/>
                    <a:pt x="9" y="6"/>
                  </a:cubicBezTo>
                  <a:cubicBezTo>
                    <a:pt x="9" y="5"/>
                    <a:pt x="9" y="5"/>
                    <a:pt x="9" y="5"/>
                  </a:cubicBezTo>
                  <a:cubicBezTo>
                    <a:pt x="9" y="5"/>
                    <a:pt x="9" y="5"/>
                    <a:pt x="9" y="4"/>
                  </a:cubicBezTo>
                  <a:cubicBezTo>
                    <a:pt x="7" y="5"/>
                    <a:pt x="6" y="7"/>
                    <a:pt x="4" y="9"/>
                  </a:cubicBezTo>
                  <a:cubicBezTo>
                    <a:pt x="4" y="10"/>
                    <a:pt x="4" y="10"/>
                    <a:pt x="4" y="10"/>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1" name="Freeform 732"/>
            <p:cNvSpPr/>
            <p:nvPr/>
          </p:nvSpPr>
          <p:spPr bwMode="auto">
            <a:xfrm>
              <a:off x="3457576" y="2068339"/>
              <a:ext cx="36513" cy="74613"/>
            </a:xfrm>
            <a:custGeom>
              <a:avLst/>
              <a:gdLst>
                <a:gd name="T0" fmla="*/ 5 w 13"/>
                <a:gd name="T1" fmla="*/ 0 h 27"/>
                <a:gd name="T2" fmla="*/ 5 w 13"/>
                <a:gd name="T3" fmla="*/ 2 h 27"/>
                <a:gd name="T4" fmla="*/ 6 w 13"/>
                <a:gd name="T5" fmla="*/ 2 h 27"/>
                <a:gd name="T6" fmla="*/ 7 w 13"/>
                <a:gd name="T7" fmla="*/ 2 h 27"/>
                <a:gd name="T8" fmla="*/ 10 w 13"/>
                <a:gd name="T9" fmla="*/ 16 h 27"/>
                <a:gd name="T10" fmla="*/ 11 w 13"/>
                <a:gd name="T11" fmla="*/ 24 h 27"/>
                <a:gd name="T12" fmla="*/ 11 w 13"/>
                <a:gd name="T13" fmla="*/ 20 h 27"/>
                <a:gd name="T14" fmla="*/ 9 w 13"/>
                <a:gd name="T15" fmla="*/ 20 h 27"/>
                <a:gd name="T16" fmla="*/ 8 w 13"/>
                <a:gd name="T17" fmla="*/ 19 h 27"/>
                <a:gd name="T18" fmla="*/ 7 w 13"/>
                <a:gd name="T19" fmla="*/ 14 h 27"/>
                <a:gd name="T20" fmla="*/ 4 w 13"/>
                <a:gd name="T21" fmla="*/ 13 h 27"/>
                <a:gd name="T22" fmla="*/ 3 w 13"/>
                <a:gd name="T23" fmla="*/ 8 h 27"/>
                <a:gd name="T24" fmla="*/ 0 w 13"/>
                <a:gd name="T25" fmla="*/ 5 h 27"/>
                <a:gd name="T26" fmla="*/ 5 w 13"/>
                <a:gd name="T27" fmla="*/ 4 h 27"/>
                <a:gd name="T28" fmla="*/ 5 w 13"/>
                <a:gd name="T29" fmla="*/ 1 h 27"/>
                <a:gd name="T30" fmla="*/ 3 w 13"/>
                <a:gd name="T31" fmla="*/ 0 h 27"/>
                <a:gd name="T32" fmla="*/ 5 w 13"/>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7">
                  <a:moveTo>
                    <a:pt x="5" y="0"/>
                  </a:moveTo>
                  <a:cubicBezTo>
                    <a:pt x="5" y="1"/>
                    <a:pt x="6" y="1"/>
                    <a:pt x="5" y="2"/>
                  </a:cubicBezTo>
                  <a:cubicBezTo>
                    <a:pt x="5" y="2"/>
                    <a:pt x="6" y="2"/>
                    <a:pt x="6" y="2"/>
                  </a:cubicBezTo>
                  <a:cubicBezTo>
                    <a:pt x="6" y="2"/>
                    <a:pt x="7" y="2"/>
                    <a:pt x="7" y="2"/>
                  </a:cubicBezTo>
                  <a:cubicBezTo>
                    <a:pt x="5" y="5"/>
                    <a:pt x="9" y="14"/>
                    <a:pt x="10" y="16"/>
                  </a:cubicBezTo>
                  <a:cubicBezTo>
                    <a:pt x="12" y="19"/>
                    <a:pt x="13" y="22"/>
                    <a:pt x="11" y="24"/>
                  </a:cubicBezTo>
                  <a:cubicBezTo>
                    <a:pt x="8" y="27"/>
                    <a:pt x="10" y="22"/>
                    <a:pt x="11" y="20"/>
                  </a:cubicBezTo>
                  <a:cubicBezTo>
                    <a:pt x="10" y="20"/>
                    <a:pt x="10" y="20"/>
                    <a:pt x="9" y="20"/>
                  </a:cubicBezTo>
                  <a:cubicBezTo>
                    <a:pt x="11" y="18"/>
                    <a:pt x="9" y="16"/>
                    <a:pt x="8" y="19"/>
                  </a:cubicBezTo>
                  <a:cubicBezTo>
                    <a:pt x="8" y="17"/>
                    <a:pt x="7" y="16"/>
                    <a:pt x="7" y="14"/>
                  </a:cubicBezTo>
                  <a:cubicBezTo>
                    <a:pt x="5" y="18"/>
                    <a:pt x="5" y="15"/>
                    <a:pt x="4" y="13"/>
                  </a:cubicBezTo>
                  <a:cubicBezTo>
                    <a:pt x="3" y="12"/>
                    <a:pt x="0" y="10"/>
                    <a:pt x="3" y="8"/>
                  </a:cubicBezTo>
                  <a:cubicBezTo>
                    <a:pt x="1" y="8"/>
                    <a:pt x="0" y="7"/>
                    <a:pt x="0" y="5"/>
                  </a:cubicBezTo>
                  <a:cubicBezTo>
                    <a:pt x="2" y="3"/>
                    <a:pt x="2" y="4"/>
                    <a:pt x="5" y="4"/>
                  </a:cubicBezTo>
                  <a:cubicBezTo>
                    <a:pt x="4" y="2"/>
                    <a:pt x="4" y="3"/>
                    <a:pt x="5" y="1"/>
                  </a:cubicBezTo>
                  <a:cubicBezTo>
                    <a:pt x="4" y="1"/>
                    <a:pt x="3" y="0"/>
                    <a:pt x="3" y="0"/>
                  </a:cubicBezTo>
                  <a:cubicBezTo>
                    <a:pt x="3" y="0"/>
                    <a:pt x="4" y="0"/>
                    <a:pt x="5"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2" name="Freeform 733"/>
            <p:cNvSpPr>
              <a:spLocks noEditPoints="1"/>
            </p:cNvSpPr>
            <p:nvPr/>
          </p:nvSpPr>
          <p:spPr bwMode="auto">
            <a:xfrm>
              <a:off x="3455988" y="2066752"/>
              <a:ext cx="41275" cy="73025"/>
            </a:xfrm>
            <a:custGeom>
              <a:avLst/>
              <a:gdLst>
                <a:gd name="T0" fmla="*/ 10 w 15"/>
                <a:gd name="T1" fmla="*/ 26 h 27"/>
                <a:gd name="T2" fmla="*/ 8 w 15"/>
                <a:gd name="T3" fmla="*/ 23 h 27"/>
                <a:gd name="T4" fmla="*/ 8 w 15"/>
                <a:gd name="T5" fmla="*/ 20 h 27"/>
                <a:gd name="T6" fmla="*/ 6 w 15"/>
                <a:gd name="T7" fmla="*/ 18 h 27"/>
                <a:gd name="T8" fmla="*/ 5 w 15"/>
                <a:gd name="T9" fmla="*/ 15 h 27"/>
                <a:gd name="T10" fmla="*/ 2 w 15"/>
                <a:gd name="T11" fmla="*/ 10 h 27"/>
                <a:gd name="T12" fmla="*/ 1 w 15"/>
                <a:gd name="T13" fmla="*/ 9 h 27"/>
                <a:gd name="T14" fmla="*/ 0 w 15"/>
                <a:gd name="T15" fmla="*/ 7 h 27"/>
                <a:gd name="T16" fmla="*/ 1 w 15"/>
                <a:gd name="T17" fmla="*/ 6 h 27"/>
                <a:gd name="T18" fmla="*/ 4 w 15"/>
                <a:gd name="T19" fmla="*/ 4 h 27"/>
                <a:gd name="T20" fmla="*/ 5 w 15"/>
                <a:gd name="T21" fmla="*/ 3 h 27"/>
                <a:gd name="T22" fmla="*/ 3 w 15"/>
                <a:gd name="T23" fmla="*/ 2 h 27"/>
                <a:gd name="T24" fmla="*/ 5 w 15"/>
                <a:gd name="T25" fmla="*/ 0 h 27"/>
                <a:gd name="T26" fmla="*/ 7 w 15"/>
                <a:gd name="T27" fmla="*/ 0 h 27"/>
                <a:gd name="T28" fmla="*/ 7 w 15"/>
                <a:gd name="T29" fmla="*/ 2 h 27"/>
                <a:gd name="T30" fmla="*/ 8 w 15"/>
                <a:gd name="T31" fmla="*/ 2 h 27"/>
                <a:gd name="T32" fmla="*/ 9 w 15"/>
                <a:gd name="T33" fmla="*/ 3 h 27"/>
                <a:gd name="T34" fmla="*/ 9 w 15"/>
                <a:gd name="T35" fmla="*/ 8 h 27"/>
                <a:gd name="T36" fmla="*/ 9 w 15"/>
                <a:gd name="T37" fmla="*/ 9 h 27"/>
                <a:gd name="T38" fmla="*/ 13 w 15"/>
                <a:gd name="T39" fmla="*/ 19 h 27"/>
                <a:gd name="T40" fmla="*/ 13 w 15"/>
                <a:gd name="T41" fmla="*/ 20 h 27"/>
                <a:gd name="T42" fmla="*/ 11 w 15"/>
                <a:gd name="T43" fmla="*/ 27 h 27"/>
                <a:gd name="T44" fmla="*/ 8 w 15"/>
                <a:gd name="T45" fmla="*/ 13 h 27"/>
                <a:gd name="T46" fmla="*/ 9 w 15"/>
                <a:gd name="T47" fmla="*/ 18 h 27"/>
                <a:gd name="T48" fmla="*/ 8 w 15"/>
                <a:gd name="T49" fmla="*/ 13 h 27"/>
                <a:gd name="T50" fmla="*/ 4 w 15"/>
                <a:gd name="T51" fmla="*/ 10 h 27"/>
                <a:gd name="T52" fmla="*/ 5 w 15"/>
                <a:gd name="T53" fmla="*/ 13 h 27"/>
                <a:gd name="T54" fmla="*/ 7 w 15"/>
                <a:gd name="T55" fmla="*/ 15 h 27"/>
                <a:gd name="T56" fmla="*/ 8 w 15"/>
                <a:gd name="T57" fmla="*/ 13 h 27"/>
                <a:gd name="T58" fmla="*/ 3 w 15"/>
                <a:gd name="T59" fmla="*/ 6 h 27"/>
                <a:gd name="T60" fmla="*/ 2 w 15"/>
                <a:gd name="T61" fmla="*/ 8 h 27"/>
                <a:gd name="T62" fmla="*/ 7 w 15"/>
                <a:gd name="T63" fmla="*/ 8 h 27"/>
                <a:gd name="T64" fmla="*/ 6 w 15"/>
                <a:gd name="T65" fmla="*/ 6 h 27"/>
                <a:gd name="T66" fmla="*/ 4 w 15"/>
                <a:gd name="T6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 h="27">
                  <a:moveTo>
                    <a:pt x="10" y="27"/>
                  </a:moveTo>
                  <a:cubicBezTo>
                    <a:pt x="10" y="26"/>
                    <a:pt x="10" y="26"/>
                    <a:pt x="10" y="26"/>
                  </a:cubicBezTo>
                  <a:cubicBezTo>
                    <a:pt x="9" y="26"/>
                    <a:pt x="9" y="25"/>
                    <a:pt x="10" y="23"/>
                  </a:cubicBezTo>
                  <a:cubicBezTo>
                    <a:pt x="8" y="23"/>
                    <a:pt x="8" y="23"/>
                    <a:pt x="8" y="23"/>
                  </a:cubicBezTo>
                  <a:cubicBezTo>
                    <a:pt x="9" y="22"/>
                    <a:pt x="9" y="22"/>
                    <a:pt x="9" y="22"/>
                  </a:cubicBezTo>
                  <a:cubicBezTo>
                    <a:pt x="8" y="20"/>
                    <a:pt x="8" y="20"/>
                    <a:pt x="8" y="20"/>
                  </a:cubicBezTo>
                  <a:cubicBezTo>
                    <a:pt x="8" y="19"/>
                    <a:pt x="8" y="18"/>
                    <a:pt x="7" y="18"/>
                  </a:cubicBezTo>
                  <a:cubicBezTo>
                    <a:pt x="7" y="18"/>
                    <a:pt x="7" y="18"/>
                    <a:pt x="6" y="18"/>
                  </a:cubicBezTo>
                  <a:cubicBezTo>
                    <a:pt x="5" y="18"/>
                    <a:pt x="5" y="17"/>
                    <a:pt x="5" y="16"/>
                  </a:cubicBezTo>
                  <a:cubicBezTo>
                    <a:pt x="5" y="16"/>
                    <a:pt x="5" y="15"/>
                    <a:pt x="5" y="15"/>
                  </a:cubicBezTo>
                  <a:cubicBezTo>
                    <a:pt x="4" y="15"/>
                    <a:pt x="4" y="14"/>
                    <a:pt x="4" y="14"/>
                  </a:cubicBezTo>
                  <a:cubicBezTo>
                    <a:pt x="3" y="13"/>
                    <a:pt x="1" y="12"/>
                    <a:pt x="2" y="10"/>
                  </a:cubicBezTo>
                  <a:cubicBezTo>
                    <a:pt x="2" y="10"/>
                    <a:pt x="2" y="10"/>
                    <a:pt x="2" y="10"/>
                  </a:cubicBezTo>
                  <a:cubicBezTo>
                    <a:pt x="1" y="10"/>
                    <a:pt x="1" y="9"/>
                    <a:pt x="1" y="9"/>
                  </a:cubicBezTo>
                  <a:cubicBezTo>
                    <a:pt x="0" y="9"/>
                    <a:pt x="0" y="8"/>
                    <a:pt x="0" y="7"/>
                  </a:cubicBezTo>
                  <a:cubicBezTo>
                    <a:pt x="0" y="7"/>
                    <a:pt x="0" y="7"/>
                    <a:pt x="0" y="7"/>
                  </a:cubicBezTo>
                  <a:cubicBezTo>
                    <a:pt x="0" y="7"/>
                    <a:pt x="0" y="7"/>
                    <a:pt x="0" y="7"/>
                  </a:cubicBezTo>
                  <a:cubicBezTo>
                    <a:pt x="0" y="7"/>
                    <a:pt x="0" y="6"/>
                    <a:pt x="1" y="6"/>
                  </a:cubicBezTo>
                  <a:cubicBezTo>
                    <a:pt x="1" y="5"/>
                    <a:pt x="2" y="4"/>
                    <a:pt x="3" y="4"/>
                  </a:cubicBezTo>
                  <a:cubicBezTo>
                    <a:pt x="4" y="4"/>
                    <a:pt x="4" y="4"/>
                    <a:pt x="4" y="4"/>
                  </a:cubicBezTo>
                  <a:cubicBezTo>
                    <a:pt x="5" y="3"/>
                    <a:pt x="5" y="3"/>
                    <a:pt x="5" y="3"/>
                  </a:cubicBezTo>
                  <a:cubicBezTo>
                    <a:pt x="5" y="3"/>
                    <a:pt x="5" y="3"/>
                    <a:pt x="5" y="3"/>
                  </a:cubicBezTo>
                  <a:cubicBezTo>
                    <a:pt x="5" y="2"/>
                    <a:pt x="4" y="2"/>
                    <a:pt x="4" y="2"/>
                  </a:cubicBezTo>
                  <a:cubicBezTo>
                    <a:pt x="4" y="2"/>
                    <a:pt x="4" y="2"/>
                    <a:pt x="3" y="2"/>
                  </a:cubicBezTo>
                  <a:cubicBezTo>
                    <a:pt x="4" y="0"/>
                    <a:pt x="4" y="0"/>
                    <a:pt x="4" y="0"/>
                  </a:cubicBezTo>
                  <a:cubicBezTo>
                    <a:pt x="4" y="0"/>
                    <a:pt x="4" y="0"/>
                    <a:pt x="5" y="0"/>
                  </a:cubicBezTo>
                  <a:cubicBezTo>
                    <a:pt x="5" y="0"/>
                    <a:pt x="6" y="0"/>
                    <a:pt x="6" y="0"/>
                  </a:cubicBezTo>
                  <a:cubicBezTo>
                    <a:pt x="7" y="0"/>
                    <a:pt x="7" y="0"/>
                    <a:pt x="7" y="0"/>
                  </a:cubicBezTo>
                  <a:cubicBezTo>
                    <a:pt x="7" y="1"/>
                    <a:pt x="7" y="1"/>
                    <a:pt x="7" y="1"/>
                  </a:cubicBezTo>
                  <a:cubicBezTo>
                    <a:pt x="7" y="1"/>
                    <a:pt x="7" y="1"/>
                    <a:pt x="7" y="2"/>
                  </a:cubicBezTo>
                  <a:cubicBezTo>
                    <a:pt x="8" y="1"/>
                    <a:pt x="8" y="1"/>
                    <a:pt x="8" y="1"/>
                  </a:cubicBezTo>
                  <a:cubicBezTo>
                    <a:pt x="8" y="2"/>
                    <a:pt x="8" y="2"/>
                    <a:pt x="8" y="2"/>
                  </a:cubicBezTo>
                  <a:cubicBezTo>
                    <a:pt x="8" y="2"/>
                    <a:pt x="8" y="3"/>
                    <a:pt x="9" y="3"/>
                  </a:cubicBezTo>
                  <a:cubicBezTo>
                    <a:pt x="9" y="3"/>
                    <a:pt x="9" y="3"/>
                    <a:pt x="9" y="3"/>
                  </a:cubicBezTo>
                  <a:cubicBezTo>
                    <a:pt x="8" y="4"/>
                    <a:pt x="8" y="4"/>
                    <a:pt x="8" y="4"/>
                  </a:cubicBezTo>
                  <a:cubicBezTo>
                    <a:pt x="8" y="5"/>
                    <a:pt x="8" y="6"/>
                    <a:pt x="9" y="8"/>
                  </a:cubicBezTo>
                  <a:cubicBezTo>
                    <a:pt x="10" y="8"/>
                    <a:pt x="10" y="8"/>
                    <a:pt x="10" y="8"/>
                  </a:cubicBezTo>
                  <a:cubicBezTo>
                    <a:pt x="9" y="9"/>
                    <a:pt x="9" y="9"/>
                    <a:pt x="9" y="9"/>
                  </a:cubicBezTo>
                  <a:cubicBezTo>
                    <a:pt x="9" y="12"/>
                    <a:pt x="11" y="15"/>
                    <a:pt x="12" y="17"/>
                  </a:cubicBezTo>
                  <a:cubicBezTo>
                    <a:pt x="12" y="18"/>
                    <a:pt x="13" y="19"/>
                    <a:pt x="13" y="19"/>
                  </a:cubicBezTo>
                  <a:cubicBezTo>
                    <a:pt x="13" y="19"/>
                    <a:pt x="13" y="19"/>
                    <a:pt x="13" y="19"/>
                  </a:cubicBezTo>
                  <a:cubicBezTo>
                    <a:pt x="13" y="20"/>
                    <a:pt x="13" y="20"/>
                    <a:pt x="13" y="20"/>
                  </a:cubicBezTo>
                  <a:cubicBezTo>
                    <a:pt x="14" y="22"/>
                    <a:pt x="15" y="24"/>
                    <a:pt x="13" y="26"/>
                  </a:cubicBezTo>
                  <a:cubicBezTo>
                    <a:pt x="12" y="26"/>
                    <a:pt x="11" y="27"/>
                    <a:pt x="11" y="27"/>
                  </a:cubicBezTo>
                  <a:lnTo>
                    <a:pt x="10" y="27"/>
                  </a:lnTo>
                  <a:close/>
                  <a:moveTo>
                    <a:pt x="8" y="13"/>
                  </a:moveTo>
                  <a:cubicBezTo>
                    <a:pt x="9" y="16"/>
                    <a:pt x="9" y="16"/>
                    <a:pt x="9" y="16"/>
                  </a:cubicBezTo>
                  <a:cubicBezTo>
                    <a:pt x="9" y="16"/>
                    <a:pt x="9" y="17"/>
                    <a:pt x="9" y="18"/>
                  </a:cubicBezTo>
                  <a:cubicBezTo>
                    <a:pt x="10" y="17"/>
                    <a:pt x="10" y="17"/>
                    <a:pt x="10" y="17"/>
                  </a:cubicBezTo>
                  <a:cubicBezTo>
                    <a:pt x="10" y="17"/>
                    <a:pt x="9" y="15"/>
                    <a:pt x="8" y="13"/>
                  </a:cubicBezTo>
                  <a:close/>
                  <a:moveTo>
                    <a:pt x="7" y="9"/>
                  </a:moveTo>
                  <a:cubicBezTo>
                    <a:pt x="4" y="10"/>
                    <a:pt x="4" y="10"/>
                    <a:pt x="4" y="10"/>
                  </a:cubicBezTo>
                  <a:cubicBezTo>
                    <a:pt x="4" y="11"/>
                    <a:pt x="4" y="11"/>
                    <a:pt x="4" y="11"/>
                  </a:cubicBezTo>
                  <a:cubicBezTo>
                    <a:pt x="4" y="11"/>
                    <a:pt x="5" y="12"/>
                    <a:pt x="5" y="13"/>
                  </a:cubicBezTo>
                  <a:cubicBezTo>
                    <a:pt x="5" y="13"/>
                    <a:pt x="6" y="13"/>
                    <a:pt x="6" y="14"/>
                  </a:cubicBezTo>
                  <a:cubicBezTo>
                    <a:pt x="6" y="14"/>
                    <a:pt x="7" y="15"/>
                    <a:pt x="7" y="15"/>
                  </a:cubicBezTo>
                  <a:cubicBezTo>
                    <a:pt x="7" y="15"/>
                    <a:pt x="7" y="15"/>
                    <a:pt x="7" y="15"/>
                  </a:cubicBezTo>
                  <a:cubicBezTo>
                    <a:pt x="8" y="13"/>
                    <a:pt x="8" y="13"/>
                    <a:pt x="8" y="13"/>
                  </a:cubicBezTo>
                  <a:cubicBezTo>
                    <a:pt x="8" y="12"/>
                    <a:pt x="7" y="11"/>
                    <a:pt x="7" y="9"/>
                  </a:cubicBezTo>
                  <a:close/>
                  <a:moveTo>
                    <a:pt x="3" y="6"/>
                  </a:moveTo>
                  <a:cubicBezTo>
                    <a:pt x="3" y="6"/>
                    <a:pt x="3" y="6"/>
                    <a:pt x="2" y="7"/>
                  </a:cubicBezTo>
                  <a:cubicBezTo>
                    <a:pt x="2" y="7"/>
                    <a:pt x="2" y="8"/>
                    <a:pt x="2" y="8"/>
                  </a:cubicBezTo>
                  <a:cubicBezTo>
                    <a:pt x="3" y="8"/>
                    <a:pt x="3" y="8"/>
                    <a:pt x="4" y="8"/>
                  </a:cubicBezTo>
                  <a:cubicBezTo>
                    <a:pt x="7" y="8"/>
                    <a:pt x="7" y="8"/>
                    <a:pt x="7" y="8"/>
                  </a:cubicBezTo>
                  <a:cubicBezTo>
                    <a:pt x="6" y="8"/>
                    <a:pt x="6" y="7"/>
                    <a:pt x="6" y="6"/>
                  </a:cubicBezTo>
                  <a:cubicBezTo>
                    <a:pt x="6" y="6"/>
                    <a:pt x="6" y="6"/>
                    <a:pt x="6" y="6"/>
                  </a:cubicBezTo>
                  <a:cubicBezTo>
                    <a:pt x="5" y="6"/>
                    <a:pt x="5" y="6"/>
                    <a:pt x="4" y="6"/>
                  </a:cubicBezTo>
                  <a:cubicBezTo>
                    <a:pt x="4" y="6"/>
                    <a:pt x="4" y="6"/>
                    <a:pt x="4" y="6"/>
                  </a:cubicBezTo>
                  <a:lnTo>
                    <a:pt x="3"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3" name="Freeform 734"/>
            <p:cNvSpPr/>
            <p:nvPr/>
          </p:nvSpPr>
          <p:spPr bwMode="auto">
            <a:xfrm>
              <a:off x="3171826" y="1787352"/>
              <a:ext cx="88900" cy="60325"/>
            </a:xfrm>
            <a:custGeom>
              <a:avLst/>
              <a:gdLst>
                <a:gd name="T0" fmla="*/ 24 w 33"/>
                <a:gd name="T1" fmla="*/ 0 h 22"/>
                <a:gd name="T2" fmla="*/ 27 w 33"/>
                <a:gd name="T3" fmla="*/ 2 h 22"/>
                <a:gd name="T4" fmla="*/ 23 w 33"/>
                <a:gd name="T5" fmla="*/ 7 h 22"/>
                <a:gd name="T6" fmla="*/ 33 w 33"/>
                <a:gd name="T7" fmla="*/ 4 h 22"/>
                <a:gd name="T8" fmla="*/ 32 w 33"/>
                <a:gd name="T9" fmla="*/ 6 h 22"/>
                <a:gd name="T10" fmla="*/ 33 w 33"/>
                <a:gd name="T11" fmla="*/ 5 h 22"/>
                <a:gd name="T12" fmla="*/ 29 w 33"/>
                <a:gd name="T13" fmla="*/ 13 h 22"/>
                <a:gd name="T14" fmla="*/ 25 w 33"/>
                <a:gd name="T15" fmla="*/ 13 h 22"/>
                <a:gd name="T16" fmla="*/ 25 w 33"/>
                <a:gd name="T17" fmla="*/ 17 h 22"/>
                <a:gd name="T18" fmla="*/ 18 w 33"/>
                <a:gd name="T19" fmla="*/ 22 h 22"/>
                <a:gd name="T20" fmla="*/ 22 w 33"/>
                <a:gd name="T21" fmla="*/ 14 h 22"/>
                <a:gd name="T22" fmla="*/ 18 w 33"/>
                <a:gd name="T23" fmla="*/ 16 h 22"/>
                <a:gd name="T24" fmla="*/ 17 w 33"/>
                <a:gd name="T25" fmla="*/ 19 h 22"/>
                <a:gd name="T26" fmla="*/ 10 w 33"/>
                <a:gd name="T27" fmla="*/ 18 h 22"/>
                <a:gd name="T28" fmla="*/ 13 w 33"/>
                <a:gd name="T29" fmla="*/ 15 h 22"/>
                <a:gd name="T30" fmla="*/ 14 w 33"/>
                <a:gd name="T31" fmla="*/ 10 h 22"/>
                <a:gd name="T32" fmla="*/ 18 w 33"/>
                <a:gd name="T33" fmla="*/ 10 h 22"/>
                <a:gd name="T34" fmla="*/ 14 w 33"/>
                <a:gd name="T35" fmla="*/ 9 h 22"/>
                <a:gd name="T36" fmla="*/ 12 w 33"/>
                <a:gd name="T37" fmla="*/ 8 h 22"/>
                <a:gd name="T38" fmla="*/ 11 w 33"/>
                <a:gd name="T39" fmla="*/ 10 h 22"/>
                <a:gd name="T40" fmla="*/ 4 w 33"/>
                <a:gd name="T41" fmla="*/ 11 h 22"/>
                <a:gd name="T42" fmla="*/ 13 w 33"/>
                <a:gd name="T43" fmla="*/ 5 h 22"/>
                <a:gd name="T44" fmla="*/ 24 w 33"/>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22">
                  <a:moveTo>
                    <a:pt x="24" y="0"/>
                  </a:moveTo>
                  <a:cubicBezTo>
                    <a:pt x="25" y="1"/>
                    <a:pt x="26" y="1"/>
                    <a:pt x="27" y="2"/>
                  </a:cubicBezTo>
                  <a:cubicBezTo>
                    <a:pt x="27" y="2"/>
                    <a:pt x="19" y="7"/>
                    <a:pt x="23" y="7"/>
                  </a:cubicBezTo>
                  <a:cubicBezTo>
                    <a:pt x="28" y="7"/>
                    <a:pt x="29" y="7"/>
                    <a:pt x="33" y="4"/>
                  </a:cubicBezTo>
                  <a:cubicBezTo>
                    <a:pt x="33" y="5"/>
                    <a:pt x="33" y="5"/>
                    <a:pt x="32" y="6"/>
                  </a:cubicBezTo>
                  <a:cubicBezTo>
                    <a:pt x="33" y="6"/>
                    <a:pt x="33" y="6"/>
                    <a:pt x="33" y="5"/>
                  </a:cubicBezTo>
                  <a:cubicBezTo>
                    <a:pt x="32" y="7"/>
                    <a:pt x="32" y="12"/>
                    <a:pt x="29" y="13"/>
                  </a:cubicBezTo>
                  <a:cubicBezTo>
                    <a:pt x="28" y="14"/>
                    <a:pt x="26" y="12"/>
                    <a:pt x="25" y="13"/>
                  </a:cubicBezTo>
                  <a:cubicBezTo>
                    <a:pt x="23" y="14"/>
                    <a:pt x="24" y="16"/>
                    <a:pt x="25" y="17"/>
                  </a:cubicBezTo>
                  <a:cubicBezTo>
                    <a:pt x="23" y="16"/>
                    <a:pt x="20" y="20"/>
                    <a:pt x="18" y="22"/>
                  </a:cubicBezTo>
                  <a:cubicBezTo>
                    <a:pt x="17" y="19"/>
                    <a:pt x="23" y="18"/>
                    <a:pt x="22" y="14"/>
                  </a:cubicBezTo>
                  <a:cubicBezTo>
                    <a:pt x="20" y="15"/>
                    <a:pt x="19" y="16"/>
                    <a:pt x="18" y="16"/>
                  </a:cubicBezTo>
                  <a:cubicBezTo>
                    <a:pt x="17" y="17"/>
                    <a:pt x="18" y="18"/>
                    <a:pt x="17" y="19"/>
                  </a:cubicBezTo>
                  <a:cubicBezTo>
                    <a:pt x="15" y="21"/>
                    <a:pt x="13" y="19"/>
                    <a:pt x="10" y="18"/>
                  </a:cubicBezTo>
                  <a:cubicBezTo>
                    <a:pt x="13" y="18"/>
                    <a:pt x="11" y="16"/>
                    <a:pt x="13" y="15"/>
                  </a:cubicBezTo>
                  <a:cubicBezTo>
                    <a:pt x="15" y="14"/>
                    <a:pt x="15" y="12"/>
                    <a:pt x="14" y="10"/>
                  </a:cubicBezTo>
                  <a:cubicBezTo>
                    <a:pt x="15" y="11"/>
                    <a:pt x="18" y="12"/>
                    <a:pt x="18" y="10"/>
                  </a:cubicBezTo>
                  <a:cubicBezTo>
                    <a:pt x="17" y="9"/>
                    <a:pt x="16" y="9"/>
                    <a:pt x="14" y="9"/>
                  </a:cubicBezTo>
                  <a:cubicBezTo>
                    <a:pt x="13" y="9"/>
                    <a:pt x="13" y="8"/>
                    <a:pt x="12" y="8"/>
                  </a:cubicBezTo>
                  <a:cubicBezTo>
                    <a:pt x="11" y="8"/>
                    <a:pt x="12" y="10"/>
                    <a:pt x="11" y="10"/>
                  </a:cubicBezTo>
                  <a:cubicBezTo>
                    <a:pt x="8" y="10"/>
                    <a:pt x="5" y="7"/>
                    <a:pt x="4" y="11"/>
                  </a:cubicBezTo>
                  <a:cubicBezTo>
                    <a:pt x="0" y="6"/>
                    <a:pt x="10" y="6"/>
                    <a:pt x="13" y="5"/>
                  </a:cubicBezTo>
                  <a:cubicBezTo>
                    <a:pt x="17" y="5"/>
                    <a:pt x="20" y="2"/>
                    <a:pt x="24"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4" name="Freeform 735"/>
            <p:cNvSpPr>
              <a:spLocks noEditPoints="1"/>
            </p:cNvSpPr>
            <p:nvPr/>
          </p:nvSpPr>
          <p:spPr bwMode="auto">
            <a:xfrm>
              <a:off x="3176588" y="1784177"/>
              <a:ext cx="101600" cy="68263"/>
            </a:xfrm>
            <a:custGeom>
              <a:avLst/>
              <a:gdLst>
                <a:gd name="T0" fmla="*/ 15 w 37"/>
                <a:gd name="T1" fmla="*/ 24 h 25"/>
                <a:gd name="T2" fmla="*/ 9 w 37"/>
                <a:gd name="T3" fmla="*/ 21 h 25"/>
                <a:gd name="T4" fmla="*/ 3 w 37"/>
                <a:gd name="T5" fmla="*/ 19 h 25"/>
                <a:gd name="T6" fmla="*/ 9 w 37"/>
                <a:gd name="T7" fmla="*/ 17 h 25"/>
                <a:gd name="T8" fmla="*/ 12 w 37"/>
                <a:gd name="T9" fmla="*/ 14 h 25"/>
                <a:gd name="T10" fmla="*/ 10 w 37"/>
                <a:gd name="T11" fmla="*/ 11 h 25"/>
                <a:gd name="T12" fmla="*/ 10 w 37"/>
                <a:gd name="T13" fmla="*/ 12 h 25"/>
                <a:gd name="T14" fmla="*/ 9 w 37"/>
                <a:gd name="T15" fmla="*/ 12 h 25"/>
                <a:gd name="T16" fmla="*/ 4 w 37"/>
                <a:gd name="T17" fmla="*/ 11 h 25"/>
                <a:gd name="T18" fmla="*/ 3 w 37"/>
                <a:gd name="T19" fmla="*/ 14 h 25"/>
                <a:gd name="T20" fmla="*/ 1 w 37"/>
                <a:gd name="T21" fmla="*/ 9 h 25"/>
                <a:gd name="T22" fmla="*/ 11 w 37"/>
                <a:gd name="T23" fmla="*/ 6 h 25"/>
                <a:gd name="T24" fmla="*/ 21 w 37"/>
                <a:gd name="T25" fmla="*/ 0 h 25"/>
                <a:gd name="T26" fmla="*/ 27 w 37"/>
                <a:gd name="T27" fmla="*/ 2 h 25"/>
                <a:gd name="T28" fmla="*/ 21 w 37"/>
                <a:gd name="T29" fmla="*/ 7 h 25"/>
                <a:gd name="T30" fmla="*/ 30 w 37"/>
                <a:gd name="T31" fmla="*/ 4 h 25"/>
                <a:gd name="T32" fmla="*/ 32 w 37"/>
                <a:gd name="T33" fmla="*/ 5 h 25"/>
                <a:gd name="T34" fmla="*/ 32 w 37"/>
                <a:gd name="T35" fmla="*/ 7 h 25"/>
                <a:gd name="T36" fmla="*/ 28 w 37"/>
                <a:gd name="T37" fmla="*/ 15 h 25"/>
                <a:gd name="T38" fmla="*/ 24 w 37"/>
                <a:gd name="T39" fmla="*/ 14 h 25"/>
                <a:gd name="T40" fmla="*/ 24 w 37"/>
                <a:gd name="T41" fmla="*/ 17 h 25"/>
                <a:gd name="T42" fmla="*/ 23 w 37"/>
                <a:gd name="T43" fmla="*/ 19 h 25"/>
                <a:gd name="T44" fmla="*/ 17 w 37"/>
                <a:gd name="T45" fmla="*/ 24 h 25"/>
                <a:gd name="T46" fmla="*/ 10 w 37"/>
                <a:gd name="T47" fmla="*/ 19 h 25"/>
                <a:gd name="T48" fmla="*/ 15 w 37"/>
                <a:gd name="T49" fmla="*/ 19 h 25"/>
                <a:gd name="T50" fmla="*/ 16 w 37"/>
                <a:gd name="T51" fmla="*/ 16 h 25"/>
                <a:gd name="T52" fmla="*/ 20 w 37"/>
                <a:gd name="T53" fmla="*/ 14 h 25"/>
                <a:gd name="T54" fmla="*/ 20 w 37"/>
                <a:gd name="T55" fmla="*/ 18 h 25"/>
                <a:gd name="T56" fmla="*/ 21 w 37"/>
                <a:gd name="T57" fmla="*/ 15 h 25"/>
                <a:gd name="T58" fmla="*/ 26 w 37"/>
                <a:gd name="T59" fmla="*/ 13 h 25"/>
                <a:gd name="T60" fmla="*/ 29 w 37"/>
                <a:gd name="T61" fmla="*/ 9 h 25"/>
                <a:gd name="T62" fmla="*/ 29 w 37"/>
                <a:gd name="T63" fmla="*/ 7 h 25"/>
                <a:gd name="T64" fmla="*/ 21 w 37"/>
                <a:gd name="T65" fmla="*/ 9 h 25"/>
                <a:gd name="T66" fmla="*/ 23 w 37"/>
                <a:gd name="T67" fmla="*/ 3 h 25"/>
                <a:gd name="T68" fmla="*/ 20 w 37"/>
                <a:gd name="T69" fmla="*/ 3 h 25"/>
                <a:gd name="T70" fmla="*/ 9 w 37"/>
                <a:gd name="T71" fmla="*/ 8 h 25"/>
                <a:gd name="T72" fmla="*/ 7 w 37"/>
                <a:gd name="T73" fmla="*/ 9 h 25"/>
                <a:gd name="T74" fmla="*/ 9 w 37"/>
                <a:gd name="T75" fmla="*/ 9 h 25"/>
                <a:gd name="T76" fmla="*/ 10 w 37"/>
                <a:gd name="T77" fmla="*/ 8 h 25"/>
                <a:gd name="T78" fmla="*/ 12 w 37"/>
                <a:gd name="T79" fmla="*/ 9 h 25"/>
                <a:gd name="T80" fmla="*/ 17 w 37"/>
                <a:gd name="T81" fmla="*/ 11 h 25"/>
                <a:gd name="T82" fmla="*/ 14 w 37"/>
                <a:gd name="T83" fmla="*/ 13 h 25"/>
                <a:gd name="T84" fmla="*/ 11 w 37"/>
                <a:gd name="T85" fmla="*/ 17 h 25"/>
                <a:gd name="T86" fmla="*/ 10 w 37"/>
                <a:gd name="T87" fmla="*/ 19 h 25"/>
                <a:gd name="T88" fmla="*/ 17 w 37"/>
                <a:gd name="T89" fmla="*/ 18 h 25"/>
                <a:gd name="T90" fmla="*/ 17 w 37"/>
                <a:gd name="T91" fmla="*/ 19 h 25"/>
                <a:gd name="T92" fmla="*/ 19 w 37"/>
                <a:gd name="T9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 h="25">
                  <a:moveTo>
                    <a:pt x="16" y="25"/>
                  </a:moveTo>
                  <a:cubicBezTo>
                    <a:pt x="15" y="24"/>
                    <a:pt x="15" y="24"/>
                    <a:pt x="15" y="24"/>
                  </a:cubicBezTo>
                  <a:cubicBezTo>
                    <a:pt x="15" y="23"/>
                    <a:pt x="15" y="22"/>
                    <a:pt x="15" y="21"/>
                  </a:cubicBezTo>
                  <a:cubicBezTo>
                    <a:pt x="13" y="22"/>
                    <a:pt x="11" y="22"/>
                    <a:pt x="9" y="21"/>
                  </a:cubicBezTo>
                  <a:cubicBezTo>
                    <a:pt x="9" y="21"/>
                    <a:pt x="8" y="20"/>
                    <a:pt x="7" y="20"/>
                  </a:cubicBezTo>
                  <a:cubicBezTo>
                    <a:pt x="3" y="19"/>
                    <a:pt x="3" y="19"/>
                    <a:pt x="3" y="19"/>
                  </a:cubicBezTo>
                  <a:cubicBezTo>
                    <a:pt x="8" y="18"/>
                    <a:pt x="8" y="18"/>
                    <a:pt x="8" y="18"/>
                  </a:cubicBezTo>
                  <a:cubicBezTo>
                    <a:pt x="9" y="18"/>
                    <a:pt x="9" y="18"/>
                    <a:pt x="9" y="17"/>
                  </a:cubicBezTo>
                  <a:cubicBezTo>
                    <a:pt x="9" y="17"/>
                    <a:pt x="9" y="16"/>
                    <a:pt x="10" y="15"/>
                  </a:cubicBezTo>
                  <a:cubicBezTo>
                    <a:pt x="11" y="15"/>
                    <a:pt x="12" y="14"/>
                    <a:pt x="12" y="14"/>
                  </a:cubicBezTo>
                  <a:cubicBezTo>
                    <a:pt x="12" y="13"/>
                    <a:pt x="11" y="13"/>
                    <a:pt x="11" y="12"/>
                  </a:cubicBezTo>
                  <a:cubicBezTo>
                    <a:pt x="10" y="11"/>
                    <a:pt x="10" y="11"/>
                    <a:pt x="10" y="11"/>
                  </a:cubicBezTo>
                  <a:cubicBezTo>
                    <a:pt x="10" y="11"/>
                    <a:pt x="10" y="11"/>
                    <a:pt x="10" y="11"/>
                  </a:cubicBezTo>
                  <a:cubicBezTo>
                    <a:pt x="10" y="12"/>
                    <a:pt x="10" y="12"/>
                    <a:pt x="10" y="12"/>
                  </a:cubicBezTo>
                  <a:cubicBezTo>
                    <a:pt x="9" y="12"/>
                    <a:pt x="9" y="12"/>
                    <a:pt x="9" y="12"/>
                  </a:cubicBezTo>
                  <a:cubicBezTo>
                    <a:pt x="9" y="12"/>
                    <a:pt x="9" y="12"/>
                    <a:pt x="9" y="12"/>
                  </a:cubicBezTo>
                  <a:cubicBezTo>
                    <a:pt x="8" y="12"/>
                    <a:pt x="7" y="12"/>
                    <a:pt x="6" y="11"/>
                  </a:cubicBezTo>
                  <a:cubicBezTo>
                    <a:pt x="6" y="11"/>
                    <a:pt x="5" y="11"/>
                    <a:pt x="4" y="11"/>
                  </a:cubicBezTo>
                  <a:cubicBezTo>
                    <a:pt x="4" y="11"/>
                    <a:pt x="4" y="11"/>
                    <a:pt x="3" y="12"/>
                  </a:cubicBezTo>
                  <a:cubicBezTo>
                    <a:pt x="3" y="14"/>
                    <a:pt x="3" y="14"/>
                    <a:pt x="3" y="14"/>
                  </a:cubicBezTo>
                  <a:cubicBezTo>
                    <a:pt x="2" y="13"/>
                    <a:pt x="2" y="13"/>
                    <a:pt x="2" y="13"/>
                  </a:cubicBezTo>
                  <a:cubicBezTo>
                    <a:pt x="1" y="11"/>
                    <a:pt x="0" y="10"/>
                    <a:pt x="1" y="9"/>
                  </a:cubicBezTo>
                  <a:cubicBezTo>
                    <a:pt x="2" y="7"/>
                    <a:pt x="6" y="6"/>
                    <a:pt x="9" y="6"/>
                  </a:cubicBezTo>
                  <a:cubicBezTo>
                    <a:pt x="9" y="6"/>
                    <a:pt x="10" y="6"/>
                    <a:pt x="11" y="6"/>
                  </a:cubicBezTo>
                  <a:cubicBezTo>
                    <a:pt x="14" y="5"/>
                    <a:pt x="17" y="3"/>
                    <a:pt x="19" y="1"/>
                  </a:cubicBezTo>
                  <a:cubicBezTo>
                    <a:pt x="20" y="1"/>
                    <a:pt x="21" y="1"/>
                    <a:pt x="21" y="0"/>
                  </a:cubicBezTo>
                  <a:cubicBezTo>
                    <a:pt x="22" y="0"/>
                    <a:pt x="22" y="0"/>
                    <a:pt x="22" y="0"/>
                  </a:cubicBezTo>
                  <a:cubicBezTo>
                    <a:pt x="27" y="2"/>
                    <a:pt x="27" y="2"/>
                    <a:pt x="27" y="2"/>
                  </a:cubicBezTo>
                  <a:cubicBezTo>
                    <a:pt x="26" y="3"/>
                    <a:pt x="26" y="3"/>
                    <a:pt x="26" y="3"/>
                  </a:cubicBezTo>
                  <a:cubicBezTo>
                    <a:pt x="23" y="5"/>
                    <a:pt x="22" y="6"/>
                    <a:pt x="21" y="7"/>
                  </a:cubicBezTo>
                  <a:cubicBezTo>
                    <a:pt x="22" y="7"/>
                    <a:pt x="22" y="7"/>
                    <a:pt x="22" y="7"/>
                  </a:cubicBezTo>
                  <a:cubicBezTo>
                    <a:pt x="26" y="7"/>
                    <a:pt x="27" y="7"/>
                    <a:pt x="30" y="4"/>
                  </a:cubicBezTo>
                  <a:cubicBezTo>
                    <a:pt x="32" y="2"/>
                    <a:pt x="32" y="2"/>
                    <a:pt x="32" y="2"/>
                  </a:cubicBezTo>
                  <a:cubicBezTo>
                    <a:pt x="32" y="5"/>
                    <a:pt x="32" y="5"/>
                    <a:pt x="32" y="5"/>
                  </a:cubicBezTo>
                  <a:cubicBezTo>
                    <a:pt x="37" y="0"/>
                    <a:pt x="37" y="0"/>
                    <a:pt x="37" y="0"/>
                  </a:cubicBezTo>
                  <a:cubicBezTo>
                    <a:pt x="32" y="7"/>
                    <a:pt x="32" y="7"/>
                    <a:pt x="32" y="7"/>
                  </a:cubicBezTo>
                  <a:cubicBezTo>
                    <a:pt x="32" y="8"/>
                    <a:pt x="32" y="9"/>
                    <a:pt x="31" y="10"/>
                  </a:cubicBezTo>
                  <a:cubicBezTo>
                    <a:pt x="31" y="12"/>
                    <a:pt x="30" y="14"/>
                    <a:pt x="28" y="15"/>
                  </a:cubicBezTo>
                  <a:cubicBezTo>
                    <a:pt x="27" y="16"/>
                    <a:pt x="26" y="15"/>
                    <a:pt x="25" y="15"/>
                  </a:cubicBezTo>
                  <a:cubicBezTo>
                    <a:pt x="25" y="15"/>
                    <a:pt x="24" y="14"/>
                    <a:pt x="24" y="14"/>
                  </a:cubicBezTo>
                  <a:cubicBezTo>
                    <a:pt x="23" y="15"/>
                    <a:pt x="23" y="15"/>
                    <a:pt x="23" y="15"/>
                  </a:cubicBezTo>
                  <a:cubicBezTo>
                    <a:pt x="23" y="16"/>
                    <a:pt x="23" y="17"/>
                    <a:pt x="24" y="17"/>
                  </a:cubicBezTo>
                  <a:cubicBezTo>
                    <a:pt x="29" y="21"/>
                    <a:pt x="29" y="21"/>
                    <a:pt x="29" y="21"/>
                  </a:cubicBezTo>
                  <a:cubicBezTo>
                    <a:pt x="23" y="19"/>
                    <a:pt x="23" y="19"/>
                    <a:pt x="23" y="19"/>
                  </a:cubicBezTo>
                  <a:cubicBezTo>
                    <a:pt x="22" y="18"/>
                    <a:pt x="20" y="21"/>
                    <a:pt x="18" y="22"/>
                  </a:cubicBezTo>
                  <a:cubicBezTo>
                    <a:pt x="18" y="23"/>
                    <a:pt x="17" y="23"/>
                    <a:pt x="17" y="24"/>
                  </a:cubicBezTo>
                  <a:lnTo>
                    <a:pt x="16" y="25"/>
                  </a:lnTo>
                  <a:close/>
                  <a:moveTo>
                    <a:pt x="10" y="19"/>
                  </a:moveTo>
                  <a:cubicBezTo>
                    <a:pt x="11" y="20"/>
                    <a:pt x="12" y="20"/>
                    <a:pt x="13" y="20"/>
                  </a:cubicBezTo>
                  <a:cubicBezTo>
                    <a:pt x="13" y="20"/>
                    <a:pt x="14" y="20"/>
                    <a:pt x="15" y="19"/>
                  </a:cubicBezTo>
                  <a:cubicBezTo>
                    <a:pt x="15" y="19"/>
                    <a:pt x="15" y="19"/>
                    <a:pt x="15" y="19"/>
                  </a:cubicBezTo>
                  <a:cubicBezTo>
                    <a:pt x="15" y="18"/>
                    <a:pt x="15" y="17"/>
                    <a:pt x="16" y="16"/>
                  </a:cubicBezTo>
                  <a:cubicBezTo>
                    <a:pt x="17" y="16"/>
                    <a:pt x="18" y="15"/>
                    <a:pt x="19" y="14"/>
                  </a:cubicBezTo>
                  <a:cubicBezTo>
                    <a:pt x="20" y="14"/>
                    <a:pt x="20" y="14"/>
                    <a:pt x="20" y="14"/>
                  </a:cubicBezTo>
                  <a:cubicBezTo>
                    <a:pt x="20" y="15"/>
                    <a:pt x="20" y="15"/>
                    <a:pt x="20" y="15"/>
                  </a:cubicBezTo>
                  <a:cubicBezTo>
                    <a:pt x="21" y="16"/>
                    <a:pt x="21" y="17"/>
                    <a:pt x="20" y="18"/>
                  </a:cubicBezTo>
                  <a:cubicBezTo>
                    <a:pt x="21" y="17"/>
                    <a:pt x="21" y="17"/>
                    <a:pt x="21" y="17"/>
                  </a:cubicBezTo>
                  <a:cubicBezTo>
                    <a:pt x="21" y="17"/>
                    <a:pt x="21" y="16"/>
                    <a:pt x="21" y="15"/>
                  </a:cubicBezTo>
                  <a:cubicBezTo>
                    <a:pt x="21" y="14"/>
                    <a:pt x="22" y="13"/>
                    <a:pt x="23" y="13"/>
                  </a:cubicBezTo>
                  <a:cubicBezTo>
                    <a:pt x="24" y="12"/>
                    <a:pt x="25" y="13"/>
                    <a:pt x="26" y="13"/>
                  </a:cubicBezTo>
                  <a:cubicBezTo>
                    <a:pt x="26" y="13"/>
                    <a:pt x="27" y="13"/>
                    <a:pt x="27" y="13"/>
                  </a:cubicBezTo>
                  <a:cubicBezTo>
                    <a:pt x="28" y="13"/>
                    <a:pt x="29" y="11"/>
                    <a:pt x="29" y="9"/>
                  </a:cubicBezTo>
                  <a:cubicBezTo>
                    <a:pt x="29" y="10"/>
                    <a:pt x="29" y="10"/>
                    <a:pt x="29" y="10"/>
                  </a:cubicBezTo>
                  <a:cubicBezTo>
                    <a:pt x="29" y="7"/>
                    <a:pt x="29" y="7"/>
                    <a:pt x="29" y="7"/>
                  </a:cubicBezTo>
                  <a:cubicBezTo>
                    <a:pt x="27" y="9"/>
                    <a:pt x="26" y="9"/>
                    <a:pt x="22" y="9"/>
                  </a:cubicBezTo>
                  <a:cubicBezTo>
                    <a:pt x="21" y="9"/>
                    <a:pt x="21" y="9"/>
                    <a:pt x="21" y="9"/>
                  </a:cubicBezTo>
                  <a:cubicBezTo>
                    <a:pt x="20" y="9"/>
                    <a:pt x="19" y="8"/>
                    <a:pt x="19" y="8"/>
                  </a:cubicBezTo>
                  <a:cubicBezTo>
                    <a:pt x="19" y="7"/>
                    <a:pt x="19" y="6"/>
                    <a:pt x="23" y="3"/>
                  </a:cubicBezTo>
                  <a:cubicBezTo>
                    <a:pt x="22" y="2"/>
                    <a:pt x="22" y="2"/>
                    <a:pt x="22" y="2"/>
                  </a:cubicBezTo>
                  <a:cubicBezTo>
                    <a:pt x="21" y="3"/>
                    <a:pt x="21" y="3"/>
                    <a:pt x="20" y="3"/>
                  </a:cubicBezTo>
                  <a:cubicBezTo>
                    <a:pt x="17" y="5"/>
                    <a:pt x="15" y="7"/>
                    <a:pt x="11" y="7"/>
                  </a:cubicBezTo>
                  <a:cubicBezTo>
                    <a:pt x="10" y="8"/>
                    <a:pt x="10" y="8"/>
                    <a:pt x="9" y="8"/>
                  </a:cubicBezTo>
                  <a:cubicBezTo>
                    <a:pt x="7" y="8"/>
                    <a:pt x="3" y="8"/>
                    <a:pt x="3" y="10"/>
                  </a:cubicBezTo>
                  <a:cubicBezTo>
                    <a:pt x="4" y="8"/>
                    <a:pt x="5" y="9"/>
                    <a:pt x="7" y="9"/>
                  </a:cubicBezTo>
                  <a:cubicBezTo>
                    <a:pt x="7" y="10"/>
                    <a:pt x="8" y="10"/>
                    <a:pt x="8" y="10"/>
                  </a:cubicBezTo>
                  <a:cubicBezTo>
                    <a:pt x="8" y="9"/>
                    <a:pt x="8" y="9"/>
                    <a:pt x="9" y="9"/>
                  </a:cubicBezTo>
                  <a:cubicBezTo>
                    <a:pt x="9" y="8"/>
                    <a:pt x="9" y="8"/>
                    <a:pt x="10" y="8"/>
                  </a:cubicBezTo>
                  <a:cubicBezTo>
                    <a:pt x="10" y="8"/>
                    <a:pt x="10" y="8"/>
                    <a:pt x="10" y="8"/>
                  </a:cubicBezTo>
                  <a:cubicBezTo>
                    <a:pt x="11" y="8"/>
                    <a:pt x="11" y="8"/>
                    <a:pt x="11" y="8"/>
                  </a:cubicBezTo>
                  <a:cubicBezTo>
                    <a:pt x="11" y="9"/>
                    <a:pt x="12" y="9"/>
                    <a:pt x="12" y="9"/>
                  </a:cubicBezTo>
                  <a:cubicBezTo>
                    <a:pt x="18" y="10"/>
                    <a:pt x="18" y="10"/>
                    <a:pt x="18" y="10"/>
                  </a:cubicBezTo>
                  <a:cubicBezTo>
                    <a:pt x="17" y="11"/>
                    <a:pt x="17" y="11"/>
                    <a:pt x="17" y="11"/>
                  </a:cubicBezTo>
                  <a:cubicBezTo>
                    <a:pt x="17" y="12"/>
                    <a:pt x="16" y="13"/>
                    <a:pt x="15" y="13"/>
                  </a:cubicBezTo>
                  <a:cubicBezTo>
                    <a:pt x="14" y="13"/>
                    <a:pt x="14" y="13"/>
                    <a:pt x="14" y="13"/>
                  </a:cubicBezTo>
                  <a:cubicBezTo>
                    <a:pt x="14" y="13"/>
                    <a:pt x="14" y="13"/>
                    <a:pt x="14" y="14"/>
                  </a:cubicBezTo>
                  <a:cubicBezTo>
                    <a:pt x="14" y="15"/>
                    <a:pt x="12" y="16"/>
                    <a:pt x="11" y="17"/>
                  </a:cubicBezTo>
                  <a:cubicBezTo>
                    <a:pt x="11" y="17"/>
                    <a:pt x="11" y="17"/>
                    <a:pt x="11" y="18"/>
                  </a:cubicBezTo>
                  <a:cubicBezTo>
                    <a:pt x="11" y="18"/>
                    <a:pt x="11" y="19"/>
                    <a:pt x="10" y="19"/>
                  </a:cubicBezTo>
                  <a:close/>
                  <a:moveTo>
                    <a:pt x="19" y="17"/>
                  </a:moveTo>
                  <a:cubicBezTo>
                    <a:pt x="18" y="17"/>
                    <a:pt x="17" y="18"/>
                    <a:pt x="17" y="18"/>
                  </a:cubicBezTo>
                  <a:cubicBezTo>
                    <a:pt x="17" y="18"/>
                    <a:pt x="17" y="18"/>
                    <a:pt x="17" y="19"/>
                  </a:cubicBezTo>
                  <a:cubicBezTo>
                    <a:pt x="17" y="19"/>
                    <a:pt x="17" y="19"/>
                    <a:pt x="17" y="19"/>
                  </a:cubicBezTo>
                  <a:cubicBezTo>
                    <a:pt x="17" y="19"/>
                    <a:pt x="17" y="19"/>
                    <a:pt x="17" y="19"/>
                  </a:cubicBezTo>
                  <a:cubicBezTo>
                    <a:pt x="18" y="18"/>
                    <a:pt x="18" y="18"/>
                    <a:pt x="19" y="1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5" name="Freeform 736"/>
            <p:cNvSpPr/>
            <p:nvPr/>
          </p:nvSpPr>
          <p:spPr bwMode="auto">
            <a:xfrm>
              <a:off x="3597276" y="2631902"/>
              <a:ext cx="17463" cy="11113"/>
            </a:xfrm>
            <a:custGeom>
              <a:avLst/>
              <a:gdLst>
                <a:gd name="T0" fmla="*/ 2 w 6"/>
                <a:gd name="T1" fmla="*/ 0 h 4"/>
                <a:gd name="T2" fmla="*/ 6 w 6"/>
                <a:gd name="T3" fmla="*/ 4 h 4"/>
                <a:gd name="T4" fmla="*/ 2 w 6"/>
                <a:gd name="T5" fmla="*/ 0 h 4"/>
              </a:gdLst>
              <a:ahLst/>
              <a:cxnLst>
                <a:cxn ang="0">
                  <a:pos x="T0" y="T1"/>
                </a:cxn>
                <a:cxn ang="0">
                  <a:pos x="T2" y="T3"/>
                </a:cxn>
                <a:cxn ang="0">
                  <a:pos x="T4" y="T5"/>
                </a:cxn>
              </a:cxnLst>
              <a:rect l="0" t="0" r="r" b="b"/>
              <a:pathLst>
                <a:path w="6" h="4">
                  <a:moveTo>
                    <a:pt x="2" y="0"/>
                  </a:moveTo>
                  <a:cubicBezTo>
                    <a:pt x="4" y="1"/>
                    <a:pt x="5" y="3"/>
                    <a:pt x="6" y="4"/>
                  </a:cubicBezTo>
                  <a:cubicBezTo>
                    <a:pt x="4" y="4"/>
                    <a:pt x="0" y="1"/>
                    <a:pt x="2"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6" name="Freeform 737"/>
            <p:cNvSpPr/>
            <p:nvPr/>
          </p:nvSpPr>
          <p:spPr bwMode="auto">
            <a:xfrm>
              <a:off x="3597276" y="2630314"/>
              <a:ext cx="19050" cy="15875"/>
            </a:xfrm>
            <a:custGeom>
              <a:avLst/>
              <a:gdLst>
                <a:gd name="T0" fmla="*/ 7 w 7"/>
                <a:gd name="T1" fmla="*/ 6 h 6"/>
                <a:gd name="T2" fmla="*/ 6 w 7"/>
                <a:gd name="T3" fmla="*/ 6 h 6"/>
                <a:gd name="T4" fmla="*/ 0 w 7"/>
                <a:gd name="T5" fmla="*/ 3 h 6"/>
                <a:gd name="T6" fmla="*/ 2 w 7"/>
                <a:gd name="T7" fmla="*/ 1 h 6"/>
                <a:gd name="T8" fmla="*/ 2 w 7"/>
                <a:gd name="T9" fmla="*/ 0 h 6"/>
                <a:gd name="T10" fmla="*/ 3 w 7"/>
                <a:gd name="T11" fmla="*/ 1 h 6"/>
                <a:gd name="T12" fmla="*/ 6 w 7"/>
                <a:gd name="T13" fmla="*/ 5 h 6"/>
                <a:gd name="T14" fmla="*/ 7 w 7"/>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7" y="6"/>
                  </a:moveTo>
                  <a:cubicBezTo>
                    <a:pt x="6" y="6"/>
                    <a:pt x="6" y="6"/>
                    <a:pt x="6" y="6"/>
                  </a:cubicBezTo>
                  <a:cubicBezTo>
                    <a:pt x="4" y="6"/>
                    <a:pt x="1" y="4"/>
                    <a:pt x="0" y="3"/>
                  </a:cubicBezTo>
                  <a:cubicBezTo>
                    <a:pt x="0" y="2"/>
                    <a:pt x="1" y="1"/>
                    <a:pt x="2" y="1"/>
                  </a:cubicBezTo>
                  <a:cubicBezTo>
                    <a:pt x="2" y="0"/>
                    <a:pt x="2" y="0"/>
                    <a:pt x="2" y="0"/>
                  </a:cubicBezTo>
                  <a:cubicBezTo>
                    <a:pt x="3" y="1"/>
                    <a:pt x="3" y="1"/>
                    <a:pt x="3" y="1"/>
                  </a:cubicBezTo>
                  <a:cubicBezTo>
                    <a:pt x="5" y="1"/>
                    <a:pt x="6" y="3"/>
                    <a:pt x="6" y="5"/>
                  </a:cubicBezTo>
                  <a:lnTo>
                    <a:pt x="7" y="6"/>
                  </a:ln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9" name="Freeform 740"/>
            <p:cNvSpPr/>
            <p:nvPr/>
          </p:nvSpPr>
          <p:spPr bwMode="auto">
            <a:xfrm>
              <a:off x="3535363" y="2157239"/>
              <a:ext cx="174625" cy="122238"/>
            </a:xfrm>
            <a:custGeom>
              <a:avLst/>
              <a:gdLst>
                <a:gd name="T0" fmla="*/ 30 w 64"/>
                <a:gd name="T1" fmla="*/ 17 h 45"/>
                <a:gd name="T2" fmla="*/ 22 w 64"/>
                <a:gd name="T3" fmla="*/ 16 h 45"/>
                <a:gd name="T4" fmla="*/ 14 w 64"/>
                <a:gd name="T5" fmla="*/ 15 h 45"/>
                <a:gd name="T6" fmla="*/ 17 w 64"/>
                <a:gd name="T7" fmla="*/ 11 h 45"/>
                <a:gd name="T8" fmla="*/ 5 w 64"/>
                <a:gd name="T9" fmla="*/ 14 h 45"/>
                <a:gd name="T10" fmla="*/ 0 w 64"/>
                <a:gd name="T11" fmla="*/ 16 h 45"/>
                <a:gd name="T12" fmla="*/ 13 w 64"/>
                <a:gd name="T13" fmla="*/ 4 h 45"/>
                <a:gd name="T14" fmla="*/ 13 w 64"/>
                <a:gd name="T15" fmla="*/ 5 h 45"/>
                <a:gd name="T16" fmla="*/ 15 w 64"/>
                <a:gd name="T17" fmla="*/ 3 h 45"/>
                <a:gd name="T18" fmla="*/ 15 w 64"/>
                <a:gd name="T19" fmla="*/ 5 h 45"/>
                <a:gd name="T20" fmla="*/ 20 w 64"/>
                <a:gd name="T21" fmla="*/ 6 h 45"/>
                <a:gd name="T22" fmla="*/ 20 w 64"/>
                <a:gd name="T23" fmla="*/ 3 h 45"/>
                <a:gd name="T24" fmla="*/ 28 w 64"/>
                <a:gd name="T25" fmla="*/ 8 h 45"/>
                <a:gd name="T26" fmla="*/ 30 w 64"/>
                <a:gd name="T27" fmla="*/ 17 h 45"/>
                <a:gd name="T28" fmla="*/ 31 w 64"/>
                <a:gd name="T29" fmla="*/ 16 h 45"/>
                <a:gd name="T30" fmla="*/ 43 w 64"/>
                <a:gd name="T31" fmla="*/ 19 h 45"/>
                <a:gd name="T32" fmla="*/ 49 w 64"/>
                <a:gd name="T33" fmla="*/ 26 h 45"/>
                <a:gd name="T34" fmla="*/ 47 w 64"/>
                <a:gd name="T35" fmla="*/ 25 h 45"/>
                <a:gd name="T36" fmla="*/ 47 w 64"/>
                <a:gd name="T37" fmla="*/ 27 h 45"/>
                <a:gd name="T38" fmla="*/ 44 w 64"/>
                <a:gd name="T39" fmla="*/ 27 h 45"/>
                <a:gd name="T40" fmla="*/ 41 w 64"/>
                <a:gd name="T41" fmla="*/ 23 h 45"/>
                <a:gd name="T42" fmla="*/ 41 w 64"/>
                <a:gd name="T43" fmla="*/ 31 h 45"/>
                <a:gd name="T44" fmla="*/ 38 w 64"/>
                <a:gd name="T45" fmla="*/ 39 h 45"/>
                <a:gd name="T46" fmla="*/ 35 w 64"/>
                <a:gd name="T47" fmla="*/ 41 h 45"/>
                <a:gd name="T48" fmla="*/ 43 w 64"/>
                <a:gd name="T49" fmla="*/ 37 h 45"/>
                <a:gd name="T50" fmla="*/ 47 w 64"/>
                <a:gd name="T51" fmla="*/ 37 h 45"/>
                <a:gd name="T52" fmla="*/ 52 w 64"/>
                <a:gd name="T53" fmla="*/ 37 h 45"/>
                <a:gd name="T54" fmla="*/ 48 w 64"/>
                <a:gd name="T55" fmla="*/ 34 h 45"/>
                <a:gd name="T56" fmla="*/ 59 w 64"/>
                <a:gd name="T57" fmla="*/ 31 h 45"/>
                <a:gd name="T58" fmla="*/ 59 w 64"/>
                <a:gd name="T59" fmla="*/ 29 h 45"/>
                <a:gd name="T60" fmla="*/ 64 w 64"/>
                <a:gd name="T61" fmla="*/ 27 h 45"/>
                <a:gd name="T62" fmla="*/ 62 w 64"/>
                <a:gd name="T63" fmla="*/ 30 h 45"/>
                <a:gd name="T64" fmla="*/ 63 w 64"/>
                <a:gd name="T65" fmla="*/ 30 h 45"/>
                <a:gd name="T66" fmla="*/ 51 w 64"/>
                <a:gd name="T67" fmla="*/ 34 h 45"/>
                <a:gd name="T68" fmla="*/ 34 w 64"/>
                <a:gd name="T69" fmla="*/ 42 h 45"/>
                <a:gd name="T70" fmla="*/ 36 w 64"/>
                <a:gd name="T71" fmla="*/ 30 h 45"/>
                <a:gd name="T72" fmla="*/ 32 w 64"/>
                <a:gd name="T73" fmla="*/ 32 h 45"/>
                <a:gd name="T74" fmla="*/ 31 w 64"/>
                <a:gd name="T75" fmla="*/ 22 h 45"/>
                <a:gd name="T76" fmla="*/ 25 w 64"/>
                <a:gd name="T77" fmla="*/ 26 h 45"/>
                <a:gd name="T78" fmla="*/ 25 w 64"/>
                <a:gd name="T79" fmla="*/ 24 h 45"/>
                <a:gd name="T80" fmla="*/ 22 w 64"/>
                <a:gd name="T81" fmla="*/ 34 h 45"/>
                <a:gd name="T82" fmla="*/ 19 w 64"/>
                <a:gd name="T83" fmla="*/ 43 h 45"/>
                <a:gd name="T84" fmla="*/ 19 w 64"/>
                <a:gd name="T85" fmla="*/ 23 h 45"/>
                <a:gd name="T86" fmla="*/ 16 w 64"/>
                <a:gd name="T87" fmla="*/ 27 h 45"/>
                <a:gd name="T88" fmla="*/ 21 w 64"/>
                <a:gd name="T89" fmla="*/ 20 h 45"/>
                <a:gd name="T90" fmla="*/ 21 w 64"/>
                <a:gd name="T91" fmla="*/ 21 h 45"/>
                <a:gd name="T92" fmla="*/ 27 w 64"/>
                <a:gd name="T93" fmla="*/ 19 h 45"/>
                <a:gd name="T94" fmla="*/ 32 w 64"/>
                <a:gd name="T95" fmla="*/ 19 h 45"/>
                <a:gd name="T96" fmla="*/ 30 w 64"/>
                <a:gd name="T97"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45">
                  <a:moveTo>
                    <a:pt x="30" y="17"/>
                  </a:moveTo>
                  <a:cubicBezTo>
                    <a:pt x="27" y="16"/>
                    <a:pt x="25" y="14"/>
                    <a:pt x="22" y="16"/>
                  </a:cubicBezTo>
                  <a:cubicBezTo>
                    <a:pt x="18" y="19"/>
                    <a:pt x="17" y="13"/>
                    <a:pt x="14" y="15"/>
                  </a:cubicBezTo>
                  <a:cubicBezTo>
                    <a:pt x="14" y="13"/>
                    <a:pt x="16" y="12"/>
                    <a:pt x="17" y="11"/>
                  </a:cubicBezTo>
                  <a:cubicBezTo>
                    <a:pt x="15" y="12"/>
                    <a:pt x="4" y="19"/>
                    <a:pt x="5" y="14"/>
                  </a:cubicBezTo>
                  <a:cubicBezTo>
                    <a:pt x="3" y="15"/>
                    <a:pt x="2" y="15"/>
                    <a:pt x="0" y="16"/>
                  </a:cubicBezTo>
                  <a:cubicBezTo>
                    <a:pt x="4" y="12"/>
                    <a:pt x="10" y="9"/>
                    <a:pt x="13" y="4"/>
                  </a:cubicBezTo>
                  <a:cubicBezTo>
                    <a:pt x="13" y="5"/>
                    <a:pt x="13" y="5"/>
                    <a:pt x="13" y="5"/>
                  </a:cubicBezTo>
                  <a:cubicBezTo>
                    <a:pt x="14" y="4"/>
                    <a:pt x="14" y="4"/>
                    <a:pt x="15" y="3"/>
                  </a:cubicBezTo>
                  <a:cubicBezTo>
                    <a:pt x="14" y="4"/>
                    <a:pt x="15" y="4"/>
                    <a:pt x="15" y="5"/>
                  </a:cubicBezTo>
                  <a:cubicBezTo>
                    <a:pt x="15" y="0"/>
                    <a:pt x="19" y="2"/>
                    <a:pt x="20" y="6"/>
                  </a:cubicBezTo>
                  <a:cubicBezTo>
                    <a:pt x="19" y="5"/>
                    <a:pt x="20" y="4"/>
                    <a:pt x="20" y="3"/>
                  </a:cubicBezTo>
                  <a:cubicBezTo>
                    <a:pt x="25" y="2"/>
                    <a:pt x="23" y="10"/>
                    <a:pt x="28" y="8"/>
                  </a:cubicBezTo>
                  <a:cubicBezTo>
                    <a:pt x="27" y="11"/>
                    <a:pt x="31" y="13"/>
                    <a:pt x="30" y="17"/>
                  </a:cubicBezTo>
                  <a:cubicBezTo>
                    <a:pt x="31" y="17"/>
                    <a:pt x="30" y="16"/>
                    <a:pt x="31" y="16"/>
                  </a:cubicBezTo>
                  <a:cubicBezTo>
                    <a:pt x="32" y="19"/>
                    <a:pt x="40" y="19"/>
                    <a:pt x="43" y="19"/>
                  </a:cubicBezTo>
                  <a:cubicBezTo>
                    <a:pt x="46" y="20"/>
                    <a:pt x="46" y="23"/>
                    <a:pt x="49" y="26"/>
                  </a:cubicBezTo>
                  <a:cubicBezTo>
                    <a:pt x="48" y="26"/>
                    <a:pt x="48" y="25"/>
                    <a:pt x="47" y="25"/>
                  </a:cubicBezTo>
                  <a:cubicBezTo>
                    <a:pt x="47" y="26"/>
                    <a:pt x="47" y="26"/>
                    <a:pt x="47" y="27"/>
                  </a:cubicBezTo>
                  <a:cubicBezTo>
                    <a:pt x="46" y="26"/>
                    <a:pt x="45" y="26"/>
                    <a:pt x="44" y="27"/>
                  </a:cubicBezTo>
                  <a:cubicBezTo>
                    <a:pt x="43" y="25"/>
                    <a:pt x="43" y="24"/>
                    <a:pt x="41" y="23"/>
                  </a:cubicBezTo>
                  <a:cubicBezTo>
                    <a:pt x="43" y="26"/>
                    <a:pt x="41" y="28"/>
                    <a:pt x="41" y="31"/>
                  </a:cubicBezTo>
                  <a:cubicBezTo>
                    <a:pt x="40" y="34"/>
                    <a:pt x="36" y="36"/>
                    <a:pt x="38" y="39"/>
                  </a:cubicBezTo>
                  <a:cubicBezTo>
                    <a:pt x="36" y="39"/>
                    <a:pt x="35" y="39"/>
                    <a:pt x="35" y="41"/>
                  </a:cubicBezTo>
                  <a:cubicBezTo>
                    <a:pt x="39" y="42"/>
                    <a:pt x="40" y="38"/>
                    <a:pt x="43" y="37"/>
                  </a:cubicBezTo>
                  <a:cubicBezTo>
                    <a:pt x="44" y="37"/>
                    <a:pt x="45" y="38"/>
                    <a:pt x="47" y="37"/>
                  </a:cubicBezTo>
                  <a:cubicBezTo>
                    <a:pt x="48" y="36"/>
                    <a:pt x="50" y="37"/>
                    <a:pt x="52" y="37"/>
                  </a:cubicBezTo>
                  <a:cubicBezTo>
                    <a:pt x="52" y="35"/>
                    <a:pt x="50" y="34"/>
                    <a:pt x="48" y="34"/>
                  </a:cubicBezTo>
                  <a:cubicBezTo>
                    <a:pt x="51" y="31"/>
                    <a:pt x="55" y="30"/>
                    <a:pt x="59" y="31"/>
                  </a:cubicBezTo>
                  <a:cubicBezTo>
                    <a:pt x="59" y="30"/>
                    <a:pt x="59" y="30"/>
                    <a:pt x="59" y="29"/>
                  </a:cubicBezTo>
                  <a:cubicBezTo>
                    <a:pt x="60" y="30"/>
                    <a:pt x="63" y="28"/>
                    <a:pt x="64" y="27"/>
                  </a:cubicBezTo>
                  <a:cubicBezTo>
                    <a:pt x="63" y="28"/>
                    <a:pt x="63" y="29"/>
                    <a:pt x="62" y="30"/>
                  </a:cubicBezTo>
                  <a:cubicBezTo>
                    <a:pt x="62" y="30"/>
                    <a:pt x="63" y="30"/>
                    <a:pt x="63" y="30"/>
                  </a:cubicBezTo>
                  <a:cubicBezTo>
                    <a:pt x="63" y="35"/>
                    <a:pt x="55" y="33"/>
                    <a:pt x="51" y="34"/>
                  </a:cubicBezTo>
                  <a:cubicBezTo>
                    <a:pt x="54" y="39"/>
                    <a:pt x="38" y="45"/>
                    <a:pt x="34" y="42"/>
                  </a:cubicBezTo>
                  <a:cubicBezTo>
                    <a:pt x="38" y="38"/>
                    <a:pt x="38" y="35"/>
                    <a:pt x="36" y="30"/>
                  </a:cubicBezTo>
                  <a:cubicBezTo>
                    <a:pt x="35" y="31"/>
                    <a:pt x="34" y="32"/>
                    <a:pt x="32" y="32"/>
                  </a:cubicBezTo>
                  <a:cubicBezTo>
                    <a:pt x="34" y="28"/>
                    <a:pt x="36" y="24"/>
                    <a:pt x="31" y="22"/>
                  </a:cubicBezTo>
                  <a:cubicBezTo>
                    <a:pt x="28" y="20"/>
                    <a:pt x="26" y="23"/>
                    <a:pt x="25" y="26"/>
                  </a:cubicBezTo>
                  <a:cubicBezTo>
                    <a:pt x="25" y="25"/>
                    <a:pt x="25" y="25"/>
                    <a:pt x="25" y="24"/>
                  </a:cubicBezTo>
                  <a:cubicBezTo>
                    <a:pt x="22" y="26"/>
                    <a:pt x="21" y="31"/>
                    <a:pt x="22" y="34"/>
                  </a:cubicBezTo>
                  <a:cubicBezTo>
                    <a:pt x="23" y="36"/>
                    <a:pt x="23" y="43"/>
                    <a:pt x="19" y="43"/>
                  </a:cubicBezTo>
                  <a:cubicBezTo>
                    <a:pt x="12" y="43"/>
                    <a:pt x="20" y="25"/>
                    <a:pt x="19" y="23"/>
                  </a:cubicBezTo>
                  <a:cubicBezTo>
                    <a:pt x="19" y="25"/>
                    <a:pt x="18" y="27"/>
                    <a:pt x="16" y="27"/>
                  </a:cubicBezTo>
                  <a:cubicBezTo>
                    <a:pt x="17" y="24"/>
                    <a:pt x="19" y="21"/>
                    <a:pt x="21" y="20"/>
                  </a:cubicBezTo>
                  <a:cubicBezTo>
                    <a:pt x="21" y="20"/>
                    <a:pt x="21" y="21"/>
                    <a:pt x="21" y="21"/>
                  </a:cubicBezTo>
                  <a:cubicBezTo>
                    <a:pt x="23" y="21"/>
                    <a:pt x="26" y="18"/>
                    <a:pt x="27" y="19"/>
                  </a:cubicBezTo>
                  <a:cubicBezTo>
                    <a:pt x="29" y="20"/>
                    <a:pt x="29" y="18"/>
                    <a:pt x="32" y="19"/>
                  </a:cubicBezTo>
                  <a:cubicBezTo>
                    <a:pt x="32" y="18"/>
                    <a:pt x="31" y="17"/>
                    <a:pt x="30" y="17"/>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30" name="Freeform 741"/>
            <p:cNvSpPr>
              <a:spLocks noEditPoints="1"/>
            </p:cNvSpPr>
            <p:nvPr/>
          </p:nvSpPr>
          <p:spPr bwMode="auto">
            <a:xfrm>
              <a:off x="3527426" y="2142952"/>
              <a:ext cx="185738" cy="133350"/>
            </a:xfrm>
            <a:custGeom>
              <a:avLst/>
              <a:gdLst>
                <a:gd name="T0" fmla="*/ 36 w 68"/>
                <a:gd name="T1" fmla="*/ 47 h 49"/>
                <a:gd name="T2" fmla="*/ 38 w 68"/>
                <a:gd name="T3" fmla="*/ 36 h 49"/>
                <a:gd name="T4" fmla="*/ 36 w 68"/>
                <a:gd name="T5" fmla="*/ 30 h 49"/>
                <a:gd name="T6" fmla="*/ 28 w 68"/>
                <a:gd name="T7" fmla="*/ 34 h 49"/>
                <a:gd name="T8" fmla="*/ 22 w 68"/>
                <a:gd name="T9" fmla="*/ 49 h 49"/>
                <a:gd name="T10" fmla="*/ 20 w 68"/>
                <a:gd name="T11" fmla="*/ 33 h 49"/>
                <a:gd name="T12" fmla="*/ 21 w 68"/>
                <a:gd name="T13" fmla="*/ 26 h 49"/>
                <a:gd name="T14" fmla="*/ 25 w 68"/>
                <a:gd name="T15" fmla="*/ 23 h 49"/>
                <a:gd name="T16" fmla="*/ 33 w 68"/>
                <a:gd name="T17" fmla="*/ 23 h 49"/>
                <a:gd name="T18" fmla="*/ 25 w 68"/>
                <a:gd name="T19" fmla="*/ 22 h 49"/>
                <a:gd name="T20" fmla="*/ 16 w 68"/>
                <a:gd name="T21" fmla="*/ 22 h 49"/>
                <a:gd name="T22" fmla="*/ 7 w 68"/>
                <a:gd name="T23" fmla="*/ 20 h 49"/>
                <a:gd name="T24" fmla="*/ 8 w 68"/>
                <a:gd name="T25" fmla="*/ 15 h 49"/>
                <a:gd name="T26" fmla="*/ 17 w 68"/>
                <a:gd name="T27" fmla="*/ 7 h 49"/>
                <a:gd name="T28" fmla="*/ 22 w 68"/>
                <a:gd name="T29" fmla="*/ 7 h 49"/>
                <a:gd name="T30" fmla="*/ 31 w 68"/>
                <a:gd name="T31" fmla="*/ 12 h 49"/>
                <a:gd name="T32" fmla="*/ 34 w 68"/>
                <a:gd name="T33" fmla="*/ 19 h 49"/>
                <a:gd name="T34" fmla="*/ 46 w 68"/>
                <a:gd name="T35" fmla="*/ 23 h 49"/>
                <a:gd name="T36" fmla="*/ 51 w 68"/>
                <a:gd name="T37" fmla="*/ 32 h 49"/>
                <a:gd name="T38" fmla="*/ 48 w 68"/>
                <a:gd name="T39" fmla="*/ 33 h 49"/>
                <a:gd name="T40" fmla="*/ 45 w 68"/>
                <a:gd name="T41" fmla="*/ 33 h 49"/>
                <a:gd name="T42" fmla="*/ 42 w 68"/>
                <a:gd name="T43" fmla="*/ 44 h 49"/>
                <a:gd name="T44" fmla="*/ 49 w 68"/>
                <a:gd name="T45" fmla="*/ 41 h 49"/>
                <a:gd name="T46" fmla="*/ 49 w 68"/>
                <a:gd name="T47" fmla="*/ 40 h 49"/>
                <a:gd name="T48" fmla="*/ 53 w 68"/>
                <a:gd name="T49" fmla="*/ 36 h 49"/>
                <a:gd name="T50" fmla="*/ 65 w 68"/>
                <a:gd name="T51" fmla="*/ 32 h 49"/>
                <a:gd name="T52" fmla="*/ 67 w 68"/>
                <a:gd name="T53" fmla="*/ 34 h 49"/>
                <a:gd name="T54" fmla="*/ 59 w 68"/>
                <a:gd name="T55" fmla="*/ 40 h 49"/>
                <a:gd name="T56" fmla="*/ 56 w 68"/>
                <a:gd name="T57" fmla="*/ 41 h 49"/>
                <a:gd name="T58" fmla="*/ 40 w 68"/>
                <a:gd name="T59" fmla="*/ 49 h 49"/>
                <a:gd name="T60" fmla="*/ 21 w 68"/>
                <a:gd name="T61" fmla="*/ 46 h 49"/>
                <a:gd name="T62" fmla="*/ 24 w 68"/>
                <a:gd name="T63" fmla="*/ 46 h 49"/>
                <a:gd name="T64" fmla="*/ 29 w 68"/>
                <a:gd name="T65" fmla="*/ 27 h 49"/>
                <a:gd name="T66" fmla="*/ 25 w 68"/>
                <a:gd name="T67" fmla="*/ 27 h 49"/>
                <a:gd name="T68" fmla="*/ 43 w 68"/>
                <a:gd name="T69" fmla="*/ 46 h 49"/>
                <a:gd name="T70" fmla="*/ 47 w 68"/>
                <a:gd name="T71" fmla="*/ 43 h 49"/>
                <a:gd name="T72" fmla="*/ 43 w 68"/>
                <a:gd name="T73" fmla="*/ 46 h 49"/>
                <a:gd name="T74" fmla="*/ 41 w 68"/>
                <a:gd name="T75" fmla="*/ 39 h 49"/>
                <a:gd name="T76" fmla="*/ 41 w 68"/>
                <a:gd name="T77" fmla="*/ 25 h 49"/>
                <a:gd name="T78" fmla="*/ 49 w 68"/>
                <a:gd name="T79" fmla="*/ 29 h 49"/>
                <a:gd name="T80" fmla="*/ 43 w 68"/>
                <a:gd name="T81" fmla="*/ 25 h 49"/>
                <a:gd name="T82" fmla="*/ 33 w 68"/>
                <a:gd name="T83" fmla="*/ 25 h 49"/>
                <a:gd name="T84" fmla="*/ 37 w 68"/>
                <a:gd name="T85" fmla="*/ 35 h 49"/>
                <a:gd name="T86" fmla="*/ 55 w 68"/>
                <a:gd name="T87" fmla="*/ 38 h 49"/>
                <a:gd name="T88" fmla="*/ 64 w 68"/>
                <a:gd name="T89" fmla="*/ 35 h 49"/>
                <a:gd name="T90" fmla="*/ 54 w 68"/>
                <a:gd name="T91" fmla="*/ 38 h 49"/>
                <a:gd name="T92" fmla="*/ 31 w 68"/>
                <a:gd name="T93" fmla="*/ 20 h 49"/>
                <a:gd name="T94" fmla="*/ 26 w 68"/>
                <a:gd name="T95" fmla="*/ 11 h 49"/>
                <a:gd name="T96" fmla="*/ 24 w 68"/>
                <a:gd name="T97" fmla="*/ 11 h 49"/>
                <a:gd name="T98" fmla="*/ 19 w 68"/>
                <a:gd name="T99" fmla="*/ 10 h 49"/>
                <a:gd name="T100" fmla="*/ 15 w 68"/>
                <a:gd name="T101" fmla="*/ 11 h 49"/>
                <a:gd name="T102" fmla="*/ 9 w 68"/>
                <a:gd name="T103" fmla="*/ 19 h 49"/>
                <a:gd name="T104" fmla="*/ 18 w 68"/>
                <a:gd name="T105" fmla="*/ 16 h 49"/>
                <a:gd name="T106" fmla="*/ 20 w 68"/>
                <a:gd name="T107"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49">
                  <a:moveTo>
                    <a:pt x="40" y="49"/>
                  </a:moveTo>
                  <a:cubicBezTo>
                    <a:pt x="39" y="49"/>
                    <a:pt x="37" y="49"/>
                    <a:pt x="37" y="48"/>
                  </a:cubicBezTo>
                  <a:cubicBezTo>
                    <a:pt x="36" y="48"/>
                    <a:pt x="36" y="48"/>
                    <a:pt x="36" y="48"/>
                  </a:cubicBezTo>
                  <a:cubicBezTo>
                    <a:pt x="36" y="47"/>
                    <a:pt x="36" y="47"/>
                    <a:pt x="36" y="47"/>
                  </a:cubicBezTo>
                  <a:cubicBezTo>
                    <a:pt x="37" y="46"/>
                    <a:pt x="37" y="46"/>
                    <a:pt x="37" y="46"/>
                  </a:cubicBezTo>
                  <a:cubicBezTo>
                    <a:pt x="37" y="44"/>
                    <a:pt x="38" y="43"/>
                    <a:pt x="39" y="43"/>
                  </a:cubicBezTo>
                  <a:cubicBezTo>
                    <a:pt x="40" y="41"/>
                    <a:pt x="39" y="39"/>
                    <a:pt x="38" y="36"/>
                  </a:cubicBezTo>
                  <a:cubicBezTo>
                    <a:pt x="38" y="36"/>
                    <a:pt x="38" y="36"/>
                    <a:pt x="38" y="36"/>
                  </a:cubicBezTo>
                  <a:cubicBezTo>
                    <a:pt x="37" y="37"/>
                    <a:pt x="36" y="38"/>
                    <a:pt x="35" y="38"/>
                  </a:cubicBezTo>
                  <a:cubicBezTo>
                    <a:pt x="33" y="38"/>
                    <a:pt x="33" y="38"/>
                    <a:pt x="33" y="38"/>
                  </a:cubicBezTo>
                  <a:cubicBezTo>
                    <a:pt x="34" y="36"/>
                    <a:pt x="34" y="36"/>
                    <a:pt x="34" y="36"/>
                  </a:cubicBezTo>
                  <a:cubicBezTo>
                    <a:pt x="35" y="34"/>
                    <a:pt x="37" y="32"/>
                    <a:pt x="36" y="30"/>
                  </a:cubicBezTo>
                  <a:cubicBezTo>
                    <a:pt x="36" y="29"/>
                    <a:pt x="35" y="28"/>
                    <a:pt x="34" y="28"/>
                  </a:cubicBezTo>
                  <a:cubicBezTo>
                    <a:pt x="33" y="27"/>
                    <a:pt x="33" y="27"/>
                    <a:pt x="32" y="27"/>
                  </a:cubicBezTo>
                  <a:cubicBezTo>
                    <a:pt x="31" y="27"/>
                    <a:pt x="30" y="29"/>
                    <a:pt x="29" y="31"/>
                  </a:cubicBezTo>
                  <a:cubicBezTo>
                    <a:pt x="28" y="34"/>
                    <a:pt x="28" y="34"/>
                    <a:pt x="28" y="34"/>
                  </a:cubicBezTo>
                  <a:cubicBezTo>
                    <a:pt x="27" y="31"/>
                    <a:pt x="27" y="31"/>
                    <a:pt x="27" y="31"/>
                  </a:cubicBezTo>
                  <a:cubicBezTo>
                    <a:pt x="26" y="33"/>
                    <a:pt x="26" y="36"/>
                    <a:pt x="26" y="38"/>
                  </a:cubicBezTo>
                  <a:cubicBezTo>
                    <a:pt x="27" y="40"/>
                    <a:pt x="27" y="45"/>
                    <a:pt x="25" y="47"/>
                  </a:cubicBezTo>
                  <a:cubicBezTo>
                    <a:pt x="24" y="49"/>
                    <a:pt x="23" y="49"/>
                    <a:pt x="22" y="49"/>
                  </a:cubicBezTo>
                  <a:cubicBezTo>
                    <a:pt x="22" y="49"/>
                    <a:pt x="22" y="49"/>
                    <a:pt x="22" y="49"/>
                  </a:cubicBezTo>
                  <a:cubicBezTo>
                    <a:pt x="21" y="49"/>
                    <a:pt x="20" y="48"/>
                    <a:pt x="19" y="47"/>
                  </a:cubicBezTo>
                  <a:cubicBezTo>
                    <a:pt x="17" y="44"/>
                    <a:pt x="19" y="38"/>
                    <a:pt x="20" y="33"/>
                  </a:cubicBezTo>
                  <a:cubicBezTo>
                    <a:pt x="20" y="33"/>
                    <a:pt x="20" y="33"/>
                    <a:pt x="20" y="33"/>
                  </a:cubicBezTo>
                  <a:cubicBezTo>
                    <a:pt x="20" y="33"/>
                    <a:pt x="20" y="33"/>
                    <a:pt x="19" y="33"/>
                  </a:cubicBezTo>
                  <a:cubicBezTo>
                    <a:pt x="17" y="34"/>
                    <a:pt x="17" y="34"/>
                    <a:pt x="17" y="34"/>
                  </a:cubicBezTo>
                  <a:cubicBezTo>
                    <a:pt x="18" y="32"/>
                    <a:pt x="18" y="32"/>
                    <a:pt x="18" y="32"/>
                  </a:cubicBezTo>
                  <a:cubicBezTo>
                    <a:pt x="19" y="30"/>
                    <a:pt x="20" y="28"/>
                    <a:pt x="21" y="26"/>
                  </a:cubicBezTo>
                  <a:cubicBezTo>
                    <a:pt x="22" y="23"/>
                    <a:pt x="22" y="23"/>
                    <a:pt x="22" y="23"/>
                  </a:cubicBezTo>
                  <a:cubicBezTo>
                    <a:pt x="22" y="25"/>
                    <a:pt x="22" y="25"/>
                    <a:pt x="22" y="25"/>
                  </a:cubicBezTo>
                  <a:cubicBezTo>
                    <a:pt x="23" y="25"/>
                    <a:pt x="23" y="24"/>
                    <a:pt x="24" y="24"/>
                  </a:cubicBezTo>
                  <a:cubicBezTo>
                    <a:pt x="25" y="23"/>
                    <a:pt x="25" y="23"/>
                    <a:pt x="25" y="23"/>
                  </a:cubicBezTo>
                  <a:cubicBezTo>
                    <a:pt x="25" y="24"/>
                    <a:pt x="25" y="24"/>
                    <a:pt x="25" y="24"/>
                  </a:cubicBezTo>
                  <a:cubicBezTo>
                    <a:pt x="27" y="23"/>
                    <a:pt x="29" y="22"/>
                    <a:pt x="31" y="23"/>
                  </a:cubicBezTo>
                  <a:cubicBezTo>
                    <a:pt x="31" y="24"/>
                    <a:pt x="31" y="24"/>
                    <a:pt x="32" y="23"/>
                  </a:cubicBezTo>
                  <a:cubicBezTo>
                    <a:pt x="32" y="23"/>
                    <a:pt x="33" y="23"/>
                    <a:pt x="33" y="23"/>
                  </a:cubicBezTo>
                  <a:cubicBezTo>
                    <a:pt x="33" y="23"/>
                    <a:pt x="33" y="23"/>
                    <a:pt x="32" y="22"/>
                  </a:cubicBezTo>
                  <a:cubicBezTo>
                    <a:pt x="32" y="22"/>
                    <a:pt x="31" y="22"/>
                    <a:pt x="30" y="22"/>
                  </a:cubicBezTo>
                  <a:cubicBezTo>
                    <a:pt x="29" y="21"/>
                    <a:pt x="29" y="21"/>
                    <a:pt x="28" y="21"/>
                  </a:cubicBezTo>
                  <a:cubicBezTo>
                    <a:pt x="27" y="21"/>
                    <a:pt x="27" y="21"/>
                    <a:pt x="25" y="22"/>
                  </a:cubicBezTo>
                  <a:cubicBezTo>
                    <a:pt x="25" y="23"/>
                    <a:pt x="24" y="23"/>
                    <a:pt x="23" y="23"/>
                  </a:cubicBezTo>
                  <a:cubicBezTo>
                    <a:pt x="22" y="23"/>
                    <a:pt x="21" y="22"/>
                    <a:pt x="20" y="21"/>
                  </a:cubicBezTo>
                  <a:cubicBezTo>
                    <a:pt x="19" y="21"/>
                    <a:pt x="19" y="20"/>
                    <a:pt x="18" y="21"/>
                  </a:cubicBezTo>
                  <a:cubicBezTo>
                    <a:pt x="16" y="22"/>
                    <a:pt x="16" y="22"/>
                    <a:pt x="16" y="22"/>
                  </a:cubicBezTo>
                  <a:cubicBezTo>
                    <a:pt x="16" y="20"/>
                    <a:pt x="16" y="20"/>
                    <a:pt x="16" y="20"/>
                  </a:cubicBezTo>
                  <a:cubicBezTo>
                    <a:pt x="16" y="20"/>
                    <a:pt x="16" y="19"/>
                    <a:pt x="16" y="19"/>
                  </a:cubicBezTo>
                  <a:cubicBezTo>
                    <a:pt x="12" y="21"/>
                    <a:pt x="8" y="23"/>
                    <a:pt x="7" y="21"/>
                  </a:cubicBezTo>
                  <a:cubicBezTo>
                    <a:pt x="7" y="21"/>
                    <a:pt x="7" y="21"/>
                    <a:pt x="7" y="20"/>
                  </a:cubicBezTo>
                  <a:cubicBezTo>
                    <a:pt x="6" y="21"/>
                    <a:pt x="5" y="21"/>
                    <a:pt x="4" y="21"/>
                  </a:cubicBezTo>
                  <a:cubicBezTo>
                    <a:pt x="0" y="23"/>
                    <a:pt x="0" y="23"/>
                    <a:pt x="0" y="23"/>
                  </a:cubicBezTo>
                  <a:cubicBezTo>
                    <a:pt x="2" y="20"/>
                    <a:pt x="2" y="20"/>
                    <a:pt x="2" y="20"/>
                  </a:cubicBezTo>
                  <a:cubicBezTo>
                    <a:pt x="4" y="18"/>
                    <a:pt x="6" y="17"/>
                    <a:pt x="8" y="15"/>
                  </a:cubicBezTo>
                  <a:cubicBezTo>
                    <a:pt x="11" y="13"/>
                    <a:pt x="14" y="11"/>
                    <a:pt x="15" y="9"/>
                  </a:cubicBezTo>
                  <a:cubicBezTo>
                    <a:pt x="16" y="6"/>
                    <a:pt x="16" y="6"/>
                    <a:pt x="16" y="6"/>
                  </a:cubicBezTo>
                  <a:cubicBezTo>
                    <a:pt x="16" y="8"/>
                    <a:pt x="16" y="8"/>
                    <a:pt x="16" y="8"/>
                  </a:cubicBezTo>
                  <a:cubicBezTo>
                    <a:pt x="17" y="8"/>
                    <a:pt x="17" y="8"/>
                    <a:pt x="17" y="7"/>
                  </a:cubicBezTo>
                  <a:cubicBezTo>
                    <a:pt x="19" y="0"/>
                    <a:pt x="19" y="0"/>
                    <a:pt x="19" y="0"/>
                  </a:cubicBezTo>
                  <a:cubicBezTo>
                    <a:pt x="19" y="6"/>
                    <a:pt x="19" y="6"/>
                    <a:pt x="19" y="6"/>
                  </a:cubicBezTo>
                  <a:cubicBezTo>
                    <a:pt x="19" y="6"/>
                    <a:pt x="20" y="6"/>
                    <a:pt x="20" y="6"/>
                  </a:cubicBezTo>
                  <a:cubicBezTo>
                    <a:pt x="21" y="6"/>
                    <a:pt x="21" y="7"/>
                    <a:pt x="22" y="7"/>
                  </a:cubicBezTo>
                  <a:cubicBezTo>
                    <a:pt x="23" y="7"/>
                    <a:pt x="23" y="7"/>
                    <a:pt x="23" y="7"/>
                  </a:cubicBezTo>
                  <a:cubicBezTo>
                    <a:pt x="23" y="7"/>
                    <a:pt x="23" y="7"/>
                    <a:pt x="24" y="7"/>
                  </a:cubicBezTo>
                  <a:cubicBezTo>
                    <a:pt x="26" y="7"/>
                    <a:pt x="27" y="9"/>
                    <a:pt x="28" y="10"/>
                  </a:cubicBezTo>
                  <a:cubicBezTo>
                    <a:pt x="29" y="12"/>
                    <a:pt x="29" y="12"/>
                    <a:pt x="31" y="12"/>
                  </a:cubicBezTo>
                  <a:cubicBezTo>
                    <a:pt x="33" y="11"/>
                    <a:pt x="33" y="11"/>
                    <a:pt x="33" y="11"/>
                  </a:cubicBezTo>
                  <a:cubicBezTo>
                    <a:pt x="32" y="13"/>
                    <a:pt x="32" y="13"/>
                    <a:pt x="32" y="13"/>
                  </a:cubicBezTo>
                  <a:cubicBezTo>
                    <a:pt x="32" y="14"/>
                    <a:pt x="32" y="16"/>
                    <a:pt x="33" y="17"/>
                  </a:cubicBezTo>
                  <a:cubicBezTo>
                    <a:pt x="33" y="18"/>
                    <a:pt x="34" y="19"/>
                    <a:pt x="34" y="19"/>
                  </a:cubicBezTo>
                  <a:cubicBezTo>
                    <a:pt x="34" y="19"/>
                    <a:pt x="34" y="19"/>
                    <a:pt x="34" y="19"/>
                  </a:cubicBezTo>
                  <a:cubicBezTo>
                    <a:pt x="35" y="21"/>
                    <a:pt x="35" y="21"/>
                    <a:pt x="35" y="21"/>
                  </a:cubicBezTo>
                  <a:cubicBezTo>
                    <a:pt x="35" y="22"/>
                    <a:pt x="40" y="23"/>
                    <a:pt x="43" y="23"/>
                  </a:cubicBezTo>
                  <a:cubicBezTo>
                    <a:pt x="44" y="23"/>
                    <a:pt x="45" y="23"/>
                    <a:pt x="46" y="23"/>
                  </a:cubicBezTo>
                  <a:cubicBezTo>
                    <a:pt x="49" y="24"/>
                    <a:pt x="50" y="26"/>
                    <a:pt x="51" y="28"/>
                  </a:cubicBezTo>
                  <a:cubicBezTo>
                    <a:pt x="51" y="28"/>
                    <a:pt x="52" y="29"/>
                    <a:pt x="52" y="30"/>
                  </a:cubicBezTo>
                  <a:cubicBezTo>
                    <a:pt x="55" y="33"/>
                    <a:pt x="55" y="33"/>
                    <a:pt x="55" y="33"/>
                  </a:cubicBezTo>
                  <a:cubicBezTo>
                    <a:pt x="51" y="32"/>
                    <a:pt x="51" y="32"/>
                    <a:pt x="51" y="32"/>
                  </a:cubicBezTo>
                  <a:cubicBezTo>
                    <a:pt x="51" y="34"/>
                    <a:pt x="51" y="34"/>
                    <a:pt x="51" y="34"/>
                  </a:cubicBezTo>
                  <a:cubicBezTo>
                    <a:pt x="50" y="33"/>
                    <a:pt x="50" y="33"/>
                    <a:pt x="50" y="33"/>
                  </a:cubicBezTo>
                  <a:cubicBezTo>
                    <a:pt x="49" y="32"/>
                    <a:pt x="49" y="32"/>
                    <a:pt x="48" y="32"/>
                  </a:cubicBezTo>
                  <a:cubicBezTo>
                    <a:pt x="48" y="32"/>
                    <a:pt x="48" y="32"/>
                    <a:pt x="48" y="33"/>
                  </a:cubicBezTo>
                  <a:cubicBezTo>
                    <a:pt x="46" y="34"/>
                    <a:pt x="46" y="34"/>
                    <a:pt x="46" y="34"/>
                  </a:cubicBezTo>
                  <a:cubicBezTo>
                    <a:pt x="46" y="32"/>
                    <a:pt x="46" y="32"/>
                    <a:pt x="46" y="32"/>
                  </a:cubicBezTo>
                  <a:cubicBezTo>
                    <a:pt x="46" y="32"/>
                    <a:pt x="46" y="32"/>
                    <a:pt x="46" y="31"/>
                  </a:cubicBezTo>
                  <a:cubicBezTo>
                    <a:pt x="46" y="32"/>
                    <a:pt x="45" y="33"/>
                    <a:pt x="45" y="33"/>
                  </a:cubicBezTo>
                  <a:cubicBezTo>
                    <a:pt x="45" y="34"/>
                    <a:pt x="45" y="35"/>
                    <a:pt x="45" y="36"/>
                  </a:cubicBezTo>
                  <a:cubicBezTo>
                    <a:pt x="44" y="38"/>
                    <a:pt x="43" y="39"/>
                    <a:pt x="43" y="40"/>
                  </a:cubicBezTo>
                  <a:cubicBezTo>
                    <a:pt x="41" y="41"/>
                    <a:pt x="41" y="42"/>
                    <a:pt x="42" y="44"/>
                  </a:cubicBezTo>
                  <a:cubicBezTo>
                    <a:pt x="42" y="44"/>
                    <a:pt x="42" y="44"/>
                    <a:pt x="42" y="44"/>
                  </a:cubicBezTo>
                  <a:cubicBezTo>
                    <a:pt x="42" y="44"/>
                    <a:pt x="42" y="44"/>
                    <a:pt x="43" y="43"/>
                  </a:cubicBezTo>
                  <a:cubicBezTo>
                    <a:pt x="43" y="43"/>
                    <a:pt x="44" y="42"/>
                    <a:pt x="46" y="41"/>
                  </a:cubicBezTo>
                  <a:cubicBezTo>
                    <a:pt x="46" y="41"/>
                    <a:pt x="47" y="41"/>
                    <a:pt x="48" y="41"/>
                  </a:cubicBezTo>
                  <a:cubicBezTo>
                    <a:pt x="48" y="41"/>
                    <a:pt x="48" y="42"/>
                    <a:pt x="49" y="41"/>
                  </a:cubicBezTo>
                  <a:cubicBezTo>
                    <a:pt x="50" y="41"/>
                    <a:pt x="51" y="41"/>
                    <a:pt x="52" y="41"/>
                  </a:cubicBezTo>
                  <a:cubicBezTo>
                    <a:pt x="53" y="41"/>
                    <a:pt x="53" y="41"/>
                    <a:pt x="54" y="41"/>
                  </a:cubicBezTo>
                  <a:cubicBezTo>
                    <a:pt x="53" y="40"/>
                    <a:pt x="52" y="40"/>
                    <a:pt x="52" y="40"/>
                  </a:cubicBezTo>
                  <a:cubicBezTo>
                    <a:pt x="49" y="40"/>
                    <a:pt x="49" y="40"/>
                    <a:pt x="49" y="40"/>
                  </a:cubicBezTo>
                  <a:cubicBezTo>
                    <a:pt x="51" y="38"/>
                    <a:pt x="51" y="38"/>
                    <a:pt x="51" y="38"/>
                  </a:cubicBezTo>
                  <a:cubicBezTo>
                    <a:pt x="51" y="38"/>
                    <a:pt x="52" y="37"/>
                    <a:pt x="52" y="37"/>
                  </a:cubicBezTo>
                  <a:cubicBezTo>
                    <a:pt x="52" y="34"/>
                    <a:pt x="52" y="34"/>
                    <a:pt x="52" y="34"/>
                  </a:cubicBezTo>
                  <a:cubicBezTo>
                    <a:pt x="53" y="36"/>
                    <a:pt x="53" y="36"/>
                    <a:pt x="53" y="36"/>
                  </a:cubicBezTo>
                  <a:cubicBezTo>
                    <a:pt x="56" y="35"/>
                    <a:pt x="58" y="35"/>
                    <a:pt x="61" y="35"/>
                  </a:cubicBezTo>
                  <a:cubicBezTo>
                    <a:pt x="60" y="32"/>
                    <a:pt x="60" y="32"/>
                    <a:pt x="60" y="32"/>
                  </a:cubicBezTo>
                  <a:cubicBezTo>
                    <a:pt x="62" y="33"/>
                    <a:pt x="62" y="33"/>
                    <a:pt x="62" y="33"/>
                  </a:cubicBezTo>
                  <a:cubicBezTo>
                    <a:pt x="63" y="34"/>
                    <a:pt x="64" y="33"/>
                    <a:pt x="65" y="32"/>
                  </a:cubicBezTo>
                  <a:cubicBezTo>
                    <a:pt x="66" y="32"/>
                    <a:pt x="66" y="31"/>
                    <a:pt x="67" y="31"/>
                  </a:cubicBezTo>
                  <a:cubicBezTo>
                    <a:pt x="68" y="33"/>
                    <a:pt x="68" y="33"/>
                    <a:pt x="68" y="33"/>
                  </a:cubicBezTo>
                  <a:cubicBezTo>
                    <a:pt x="67" y="33"/>
                    <a:pt x="67" y="34"/>
                    <a:pt x="67" y="34"/>
                  </a:cubicBezTo>
                  <a:cubicBezTo>
                    <a:pt x="67" y="34"/>
                    <a:pt x="67" y="34"/>
                    <a:pt x="67" y="34"/>
                  </a:cubicBezTo>
                  <a:cubicBezTo>
                    <a:pt x="67" y="34"/>
                    <a:pt x="67" y="34"/>
                    <a:pt x="67" y="34"/>
                  </a:cubicBezTo>
                  <a:cubicBezTo>
                    <a:pt x="67" y="35"/>
                    <a:pt x="67" y="35"/>
                    <a:pt x="67" y="35"/>
                  </a:cubicBezTo>
                  <a:cubicBezTo>
                    <a:pt x="67" y="36"/>
                    <a:pt x="67" y="37"/>
                    <a:pt x="66" y="38"/>
                  </a:cubicBezTo>
                  <a:cubicBezTo>
                    <a:pt x="64" y="40"/>
                    <a:pt x="62" y="40"/>
                    <a:pt x="59" y="40"/>
                  </a:cubicBezTo>
                  <a:cubicBezTo>
                    <a:pt x="58" y="40"/>
                    <a:pt x="57" y="40"/>
                    <a:pt x="56" y="40"/>
                  </a:cubicBezTo>
                  <a:cubicBezTo>
                    <a:pt x="56" y="40"/>
                    <a:pt x="56" y="41"/>
                    <a:pt x="56" y="41"/>
                  </a:cubicBezTo>
                  <a:cubicBezTo>
                    <a:pt x="56" y="41"/>
                    <a:pt x="56" y="41"/>
                    <a:pt x="56" y="41"/>
                  </a:cubicBezTo>
                  <a:cubicBezTo>
                    <a:pt x="56" y="41"/>
                    <a:pt x="56" y="41"/>
                    <a:pt x="56" y="41"/>
                  </a:cubicBezTo>
                  <a:cubicBezTo>
                    <a:pt x="56" y="41"/>
                    <a:pt x="56" y="41"/>
                    <a:pt x="56" y="42"/>
                  </a:cubicBezTo>
                  <a:cubicBezTo>
                    <a:pt x="58" y="47"/>
                    <a:pt x="58" y="47"/>
                    <a:pt x="58" y="47"/>
                  </a:cubicBezTo>
                  <a:cubicBezTo>
                    <a:pt x="55" y="43"/>
                    <a:pt x="55" y="43"/>
                    <a:pt x="55" y="43"/>
                  </a:cubicBezTo>
                  <a:cubicBezTo>
                    <a:pt x="53" y="46"/>
                    <a:pt x="45" y="49"/>
                    <a:pt x="40" y="49"/>
                  </a:cubicBezTo>
                  <a:close/>
                  <a:moveTo>
                    <a:pt x="23" y="27"/>
                  </a:moveTo>
                  <a:cubicBezTo>
                    <a:pt x="23" y="28"/>
                    <a:pt x="23" y="28"/>
                    <a:pt x="23" y="28"/>
                  </a:cubicBezTo>
                  <a:cubicBezTo>
                    <a:pt x="24" y="29"/>
                    <a:pt x="23" y="30"/>
                    <a:pt x="22" y="33"/>
                  </a:cubicBezTo>
                  <a:cubicBezTo>
                    <a:pt x="21" y="37"/>
                    <a:pt x="19" y="44"/>
                    <a:pt x="21" y="46"/>
                  </a:cubicBezTo>
                  <a:cubicBezTo>
                    <a:pt x="21" y="46"/>
                    <a:pt x="21" y="47"/>
                    <a:pt x="22" y="47"/>
                  </a:cubicBezTo>
                  <a:cubicBezTo>
                    <a:pt x="22" y="48"/>
                    <a:pt x="22" y="48"/>
                    <a:pt x="22" y="48"/>
                  </a:cubicBezTo>
                  <a:cubicBezTo>
                    <a:pt x="22" y="47"/>
                    <a:pt x="22" y="47"/>
                    <a:pt x="22" y="47"/>
                  </a:cubicBezTo>
                  <a:cubicBezTo>
                    <a:pt x="23" y="47"/>
                    <a:pt x="23" y="47"/>
                    <a:pt x="24" y="46"/>
                  </a:cubicBezTo>
                  <a:cubicBezTo>
                    <a:pt x="25" y="44"/>
                    <a:pt x="25" y="40"/>
                    <a:pt x="24" y="39"/>
                  </a:cubicBezTo>
                  <a:cubicBezTo>
                    <a:pt x="23" y="36"/>
                    <a:pt x="24" y="31"/>
                    <a:pt x="28" y="28"/>
                  </a:cubicBezTo>
                  <a:cubicBezTo>
                    <a:pt x="29" y="27"/>
                    <a:pt x="29" y="27"/>
                    <a:pt x="29" y="27"/>
                  </a:cubicBezTo>
                  <a:cubicBezTo>
                    <a:pt x="29" y="27"/>
                    <a:pt x="29" y="27"/>
                    <a:pt x="29" y="27"/>
                  </a:cubicBezTo>
                  <a:cubicBezTo>
                    <a:pt x="29" y="26"/>
                    <a:pt x="30" y="26"/>
                    <a:pt x="31" y="25"/>
                  </a:cubicBezTo>
                  <a:cubicBezTo>
                    <a:pt x="31" y="25"/>
                    <a:pt x="30" y="25"/>
                    <a:pt x="30" y="25"/>
                  </a:cubicBezTo>
                  <a:cubicBezTo>
                    <a:pt x="29" y="25"/>
                    <a:pt x="27" y="26"/>
                    <a:pt x="26" y="26"/>
                  </a:cubicBezTo>
                  <a:cubicBezTo>
                    <a:pt x="26" y="27"/>
                    <a:pt x="25" y="27"/>
                    <a:pt x="25" y="27"/>
                  </a:cubicBezTo>
                  <a:cubicBezTo>
                    <a:pt x="23" y="28"/>
                    <a:pt x="23" y="28"/>
                    <a:pt x="23" y="28"/>
                  </a:cubicBezTo>
                  <a:cubicBezTo>
                    <a:pt x="23" y="27"/>
                    <a:pt x="23" y="27"/>
                    <a:pt x="23" y="27"/>
                  </a:cubicBezTo>
                  <a:cubicBezTo>
                    <a:pt x="23" y="27"/>
                    <a:pt x="23" y="27"/>
                    <a:pt x="23" y="27"/>
                  </a:cubicBezTo>
                  <a:close/>
                  <a:moveTo>
                    <a:pt x="43" y="46"/>
                  </a:moveTo>
                  <a:cubicBezTo>
                    <a:pt x="42" y="46"/>
                    <a:pt x="41" y="47"/>
                    <a:pt x="40" y="47"/>
                  </a:cubicBezTo>
                  <a:cubicBezTo>
                    <a:pt x="44" y="47"/>
                    <a:pt x="50" y="45"/>
                    <a:pt x="53" y="43"/>
                  </a:cubicBezTo>
                  <a:cubicBezTo>
                    <a:pt x="52" y="42"/>
                    <a:pt x="51" y="43"/>
                    <a:pt x="50" y="43"/>
                  </a:cubicBezTo>
                  <a:cubicBezTo>
                    <a:pt x="49" y="43"/>
                    <a:pt x="48" y="43"/>
                    <a:pt x="47" y="43"/>
                  </a:cubicBezTo>
                  <a:cubicBezTo>
                    <a:pt x="47" y="43"/>
                    <a:pt x="47" y="43"/>
                    <a:pt x="46" y="43"/>
                  </a:cubicBezTo>
                  <a:cubicBezTo>
                    <a:pt x="45" y="44"/>
                    <a:pt x="45" y="44"/>
                    <a:pt x="44" y="45"/>
                  </a:cubicBezTo>
                  <a:cubicBezTo>
                    <a:pt x="44" y="45"/>
                    <a:pt x="43" y="45"/>
                    <a:pt x="43" y="46"/>
                  </a:cubicBezTo>
                  <a:cubicBezTo>
                    <a:pt x="43" y="46"/>
                    <a:pt x="43" y="46"/>
                    <a:pt x="43" y="46"/>
                  </a:cubicBezTo>
                  <a:close/>
                  <a:moveTo>
                    <a:pt x="40" y="34"/>
                  </a:moveTo>
                  <a:cubicBezTo>
                    <a:pt x="40" y="35"/>
                    <a:pt x="40" y="35"/>
                    <a:pt x="40" y="35"/>
                  </a:cubicBezTo>
                  <a:cubicBezTo>
                    <a:pt x="40" y="36"/>
                    <a:pt x="41" y="38"/>
                    <a:pt x="41" y="39"/>
                  </a:cubicBezTo>
                  <a:cubicBezTo>
                    <a:pt x="41" y="39"/>
                    <a:pt x="41" y="39"/>
                    <a:pt x="41" y="39"/>
                  </a:cubicBezTo>
                  <a:cubicBezTo>
                    <a:pt x="42" y="38"/>
                    <a:pt x="43" y="37"/>
                    <a:pt x="43" y="36"/>
                  </a:cubicBezTo>
                  <a:cubicBezTo>
                    <a:pt x="43" y="35"/>
                    <a:pt x="43" y="34"/>
                    <a:pt x="43" y="33"/>
                  </a:cubicBezTo>
                  <a:cubicBezTo>
                    <a:pt x="44" y="31"/>
                    <a:pt x="44" y="30"/>
                    <a:pt x="43" y="29"/>
                  </a:cubicBezTo>
                  <a:cubicBezTo>
                    <a:pt x="41" y="25"/>
                    <a:pt x="41" y="25"/>
                    <a:pt x="41" y="25"/>
                  </a:cubicBezTo>
                  <a:cubicBezTo>
                    <a:pt x="45" y="27"/>
                    <a:pt x="45" y="27"/>
                    <a:pt x="45" y="27"/>
                  </a:cubicBezTo>
                  <a:cubicBezTo>
                    <a:pt x="46" y="28"/>
                    <a:pt x="47" y="29"/>
                    <a:pt x="47" y="30"/>
                  </a:cubicBezTo>
                  <a:cubicBezTo>
                    <a:pt x="48" y="30"/>
                    <a:pt x="49" y="30"/>
                    <a:pt x="49" y="30"/>
                  </a:cubicBezTo>
                  <a:cubicBezTo>
                    <a:pt x="49" y="29"/>
                    <a:pt x="49" y="29"/>
                    <a:pt x="49" y="29"/>
                  </a:cubicBezTo>
                  <a:cubicBezTo>
                    <a:pt x="49" y="29"/>
                    <a:pt x="49" y="29"/>
                    <a:pt x="49" y="29"/>
                  </a:cubicBezTo>
                  <a:cubicBezTo>
                    <a:pt x="49" y="29"/>
                    <a:pt x="49" y="29"/>
                    <a:pt x="49" y="29"/>
                  </a:cubicBezTo>
                  <a:cubicBezTo>
                    <a:pt x="48" y="27"/>
                    <a:pt x="47" y="26"/>
                    <a:pt x="45" y="25"/>
                  </a:cubicBezTo>
                  <a:cubicBezTo>
                    <a:pt x="45" y="25"/>
                    <a:pt x="44" y="25"/>
                    <a:pt x="43" y="25"/>
                  </a:cubicBezTo>
                  <a:cubicBezTo>
                    <a:pt x="41" y="25"/>
                    <a:pt x="38" y="25"/>
                    <a:pt x="36" y="24"/>
                  </a:cubicBezTo>
                  <a:cubicBezTo>
                    <a:pt x="36" y="26"/>
                    <a:pt x="36" y="26"/>
                    <a:pt x="36" y="26"/>
                  </a:cubicBezTo>
                  <a:cubicBezTo>
                    <a:pt x="35" y="25"/>
                    <a:pt x="35" y="25"/>
                    <a:pt x="35" y="25"/>
                  </a:cubicBezTo>
                  <a:cubicBezTo>
                    <a:pt x="34" y="25"/>
                    <a:pt x="33" y="25"/>
                    <a:pt x="33" y="25"/>
                  </a:cubicBezTo>
                  <a:cubicBezTo>
                    <a:pt x="33" y="25"/>
                    <a:pt x="33" y="25"/>
                    <a:pt x="33" y="25"/>
                  </a:cubicBezTo>
                  <a:cubicBezTo>
                    <a:pt x="33" y="25"/>
                    <a:pt x="34" y="25"/>
                    <a:pt x="35" y="26"/>
                  </a:cubicBezTo>
                  <a:cubicBezTo>
                    <a:pt x="37" y="27"/>
                    <a:pt x="38" y="28"/>
                    <a:pt x="38" y="30"/>
                  </a:cubicBezTo>
                  <a:cubicBezTo>
                    <a:pt x="39" y="31"/>
                    <a:pt x="38" y="33"/>
                    <a:pt x="37" y="35"/>
                  </a:cubicBezTo>
                  <a:cubicBezTo>
                    <a:pt x="38" y="35"/>
                    <a:pt x="38" y="34"/>
                    <a:pt x="39" y="34"/>
                  </a:cubicBezTo>
                  <a:lnTo>
                    <a:pt x="40" y="34"/>
                  </a:lnTo>
                  <a:close/>
                  <a:moveTo>
                    <a:pt x="54" y="38"/>
                  </a:moveTo>
                  <a:cubicBezTo>
                    <a:pt x="55" y="38"/>
                    <a:pt x="55" y="38"/>
                    <a:pt x="55" y="38"/>
                  </a:cubicBezTo>
                  <a:cubicBezTo>
                    <a:pt x="56" y="38"/>
                    <a:pt x="57" y="38"/>
                    <a:pt x="59" y="38"/>
                  </a:cubicBezTo>
                  <a:cubicBezTo>
                    <a:pt x="61" y="38"/>
                    <a:pt x="64" y="38"/>
                    <a:pt x="64" y="37"/>
                  </a:cubicBezTo>
                  <a:cubicBezTo>
                    <a:pt x="65" y="36"/>
                    <a:pt x="65" y="36"/>
                    <a:pt x="65" y="36"/>
                  </a:cubicBezTo>
                  <a:cubicBezTo>
                    <a:pt x="64" y="35"/>
                    <a:pt x="64" y="35"/>
                    <a:pt x="64" y="35"/>
                  </a:cubicBezTo>
                  <a:cubicBezTo>
                    <a:pt x="63" y="35"/>
                    <a:pt x="63" y="35"/>
                    <a:pt x="63" y="35"/>
                  </a:cubicBezTo>
                  <a:cubicBezTo>
                    <a:pt x="64" y="37"/>
                    <a:pt x="64" y="37"/>
                    <a:pt x="64" y="37"/>
                  </a:cubicBezTo>
                  <a:cubicBezTo>
                    <a:pt x="62" y="37"/>
                    <a:pt x="62" y="37"/>
                    <a:pt x="62" y="37"/>
                  </a:cubicBezTo>
                  <a:cubicBezTo>
                    <a:pt x="59" y="37"/>
                    <a:pt x="56" y="37"/>
                    <a:pt x="54" y="38"/>
                  </a:cubicBezTo>
                  <a:close/>
                  <a:moveTo>
                    <a:pt x="19" y="18"/>
                  </a:moveTo>
                  <a:cubicBezTo>
                    <a:pt x="20" y="18"/>
                    <a:pt x="21" y="19"/>
                    <a:pt x="21" y="20"/>
                  </a:cubicBezTo>
                  <a:cubicBezTo>
                    <a:pt x="22" y="21"/>
                    <a:pt x="23" y="21"/>
                    <a:pt x="24" y="21"/>
                  </a:cubicBezTo>
                  <a:cubicBezTo>
                    <a:pt x="27" y="19"/>
                    <a:pt x="29" y="19"/>
                    <a:pt x="31" y="20"/>
                  </a:cubicBezTo>
                  <a:cubicBezTo>
                    <a:pt x="31" y="20"/>
                    <a:pt x="32" y="20"/>
                    <a:pt x="32" y="20"/>
                  </a:cubicBezTo>
                  <a:cubicBezTo>
                    <a:pt x="32" y="19"/>
                    <a:pt x="31" y="19"/>
                    <a:pt x="31" y="18"/>
                  </a:cubicBezTo>
                  <a:cubicBezTo>
                    <a:pt x="31" y="17"/>
                    <a:pt x="30" y="15"/>
                    <a:pt x="30" y="14"/>
                  </a:cubicBezTo>
                  <a:cubicBezTo>
                    <a:pt x="28" y="14"/>
                    <a:pt x="27" y="12"/>
                    <a:pt x="26" y="11"/>
                  </a:cubicBezTo>
                  <a:cubicBezTo>
                    <a:pt x="25" y="10"/>
                    <a:pt x="25" y="9"/>
                    <a:pt x="24" y="9"/>
                  </a:cubicBezTo>
                  <a:cubicBezTo>
                    <a:pt x="24" y="9"/>
                    <a:pt x="24" y="9"/>
                    <a:pt x="24" y="9"/>
                  </a:cubicBezTo>
                  <a:cubicBezTo>
                    <a:pt x="24" y="10"/>
                    <a:pt x="24" y="10"/>
                    <a:pt x="24" y="10"/>
                  </a:cubicBezTo>
                  <a:cubicBezTo>
                    <a:pt x="24" y="10"/>
                    <a:pt x="24" y="11"/>
                    <a:pt x="24" y="11"/>
                  </a:cubicBezTo>
                  <a:cubicBezTo>
                    <a:pt x="22" y="11"/>
                    <a:pt x="22" y="11"/>
                    <a:pt x="22" y="11"/>
                  </a:cubicBezTo>
                  <a:cubicBezTo>
                    <a:pt x="22" y="11"/>
                    <a:pt x="22" y="11"/>
                    <a:pt x="22" y="10"/>
                  </a:cubicBezTo>
                  <a:cubicBezTo>
                    <a:pt x="21" y="9"/>
                    <a:pt x="20" y="8"/>
                    <a:pt x="20" y="8"/>
                  </a:cubicBezTo>
                  <a:cubicBezTo>
                    <a:pt x="19" y="8"/>
                    <a:pt x="19" y="9"/>
                    <a:pt x="19" y="10"/>
                  </a:cubicBezTo>
                  <a:cubicBezTo>
                    <a:pt x="17" y="10"/>
                    <a:pt x="17" y="10"/>
                    <a:pt x="17" y="10"/>
                  </a:cubicBezTo>
                  <a:cubicBezTo>
                    <a:pt x="17" y="10"/>
                    <a:pt x="17" y="11"/>
                    <a:pt x="17" y="11"/>
                  </a:cubicBezTo>
                  <a:cubicBezTo>
                    <a:pt x="16" y="13"/>
                    <a:pt x="16" y="13"/>
                    <a:pt x="16" y="13"/>
                  </a:cubicBezTo>
                  <a:cubicBezTo>
                    <a:pt x="15" y="11"/>
                    <a:pt x="15" y="11"/>
                    <a:pt x="15" y="11"/>
                  </a:cubicBezTo>
                  <a:cubicBezTo>
                    <a:pt x="14" y="13"/>
                    <a:pt x="12" y="15"/>
                    <a:pt x="9" y="17"/>
                  </a:cubicBezTo>
                  <a:cubicBezTo>
                    <a:pt x="9" y="17"/>
                    <a:pt x="9" y="17"/>
                    <a:pt x="8" y="18"/>
                  </a:cubicBezTo>
                  <a:cubicBezTo>
                    <a:pt x="9" y="17"/>
                    <a:pt x="9" y="17"/>
                    <a:pt x="9" y="17"/>
                  </a:cubicBezTo>
                  <a:cubicBezTo>
                    <a:pt x="9" y="19"/>
                    <a:pt x="9" y="19"/>
                    <a:pt x="9" y="19"/>
                  </a:cubicBezTo>
                  <a:cubicBezTo>
                    <a:pt x="9" y="20"/>
                    <a:pt x="9" y="20"/>
                    <a:pt x="9" y="20"/>
                  </a:cubicBezTo>
                  <a:cubicBezTo>
                    <a:pt x="9" y="20"/>
                    <a:pt x="9" y="20"/>
                    <a:pt x="9" y="20"/>
                  </a:cubicBezTo>
                  <a:cubicBezTo>
                    <a:pt x="9" y="20"/>
                    <a:pt x="9" y="20"/>
                    <a:pt x="9" y="20"/>
                  </a:cubicBezTo>
                  <a:cubicBezTo>
                    <a:pt x="11" y="20"/>
                    <a:pt x="16" y="17"/>
                    <a:pt x="18" y="16"/>
                  </a:cubicBezTo>
                  <a:cubicBezTo>
                    <a:pt x="19" y="15"/>
                    <a:pt x="19" y="15"/>
                    <a:pt x="19" y="15"/>
                  </a:cubicBezTo>
                  <a:cubicBezTo>
                    <a:pt x="24" y="12"/>
                    <a:pt x="24" y="12"/>
                    <a:pt x="24" y="12"/>
                  </a:cubicBezTo>
                  <a:cubicBezTo>
                    <a:pt x="20" y="16"/>
                    <a:pt x="20" y="16"/>
                    <a:pt x="20" y="16"/>
                  </a:cubicBezTo>
                  <a:cubicBezTo>
                    <a:pt x="20" y="17"/>
                    <a:pt x="20" y="17"/>
                    <a:pt x="20" y="17"/>
                  </a:cubicBezTo>
                  <a:cubicBezTo>
                    <a:pt x="19" y="18"/>
                    <a:pt x="19" y="18"/>
                    <a:pt x="19" y="18"/>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31" name="Freeform 742"/>
            <p:cNvSpPr/>
            <p:nvPr/>
          </p:nvSpPr>
          <p:spPr bwMode="auto">
            <a:xfrm>
              <a:off x="3803651" y="1347614"/>
              <a:ext cx="700088" cy="625475"/>
            </a:xfrm>
            <a:custGeom>
              <a:avLst/>
              <a:gdLst>
                <a:gd name="T0" fmla="*/ 178 w 256"/>
                <a:gd name="T1" fmla="*/ 26 h 229"/>
                <a:gd name="T2" fmla="*/ 191 w 256"/>
                <a:gd name="T3" fmla="*/ 28 h 229"/>
                <a:gd name="T4" fmla="*/ 213 w 256"/>
                <a:gd name="T5" fmla="*/ 22 h 229"/>
                <a:gd name="T6" fmla="*/ 218 w 256"/>
                <a:gd name="T7" fmla="*/ 27 h 229"/>
                <a:gd name="T8" fmla="*/ 236 w 256"/>
                <a:gd name="T9" fmla="*/ 24 h 229"/>
                <a:gd name="T10" fmla="*/ 253 w 256"/>
                <a:gd name="T11" fmla="*/ 29 h 229"/>
                <a:gd name="T12" fmla="*/ 235 w 256"/>
                <a:gd name="T13" fmla="*/ 38 h 229"/>
                <a:gd name="T14" fmla="*/ 237 w 256"/>
                <a:gd name="T15" fmla="*/ 42 h 229"/>
                <a:gd name="T16" fmla="*/ 230 w 256"/>
                <a:gd name="T17" fmla="*/ 47 h 229"/>
                <a:gd name="T18" fmla="*/ 223 w 256"/>
                <a:gd name="T19" fmla="*/ 58 h 229"/>
                <a:gd name="T20" fmla="*/ 220 w 256"/>
                <a:gd name="T21" fmla="*/ 69 h 229"/>
                <a:gd name="T22" fmla="*/ 227 w 256"/>
                <a:gd name="T23" fmla="*/ 79 h 229"/>
                <a:gd name="T24" fmla="*/ 227 w 256"/>
                <a:gd name="T25" fmla="*/ 88 h 229"/>
                <a:gd name="T26" fmla="*/ 223 w 256"/>
                <a:gd name="T27" fmla="*/ 104 h 229"/>
                <a:gd name="T28" fmla="*/ 212 w 256"/>
                <a:gd name="T29" fmla="*/ 118 h 229"/>
                <a:gd name="T30" fmla="*/ 212 w 256"/>
                <a:gd name="T31" fmla="*/ 131 h 229"/>
                <a:gd name="T32" fmla="*/ 215 w 256"/>
                <a:gd name="T33" fmla="*/ 142 h 229"/>
                <a:gd name="T34" fmla="*/ 199 w 256"/>
                <a:gd name="T35" fmla="*/ 138 h 229"/>
                <a:gd name="T36" fmla="*/ 199 w 256"/>
                <a:gd name="T37" fmla="*/ 143 h 229"/>
                <a:gd name="T38" fmla="*/ 185 w 256"/>
                <a:gd name="T39" fmla="*/ 160 h 229"/>
                <a:gd name="T40" fmla="*/ 176 w 256"/>
                <a:gd name="T41" fmla="*/ 162 h 229"/>
                <a:gd name="T42" fmla="*/ 169 w 256"/>
                <a:gd name="T43" fmla="*/ 169 h 229"/>
                <a:gd name="T44" fmla="*/ 163 w 256"/>
                <a:gd name="T45" fmla="*/ 178 h 229"/>
                <a:gd name="T46" fmla="*/ 138 w 256"/>
                <a:gd name="T47" fmla="*/ 188 h 229"/>
                <a:gd name="T48" fmla="*/ 138 w 256"/>
                <a:gd name="T49" fmla="*/ 194 h 229"/>
                <a:gd name="T50" fmla="*/ 132 w 256"/>
                <a:gd name="T51" fmla="*/ 207 h 229"/>
                <a:gd name="T52" fmla="*/ 130 w 256"/>
                <a:gd name="T53" fmla="*/ 215 h 229"/>
                <a:gd name="T54" fmla="*/ 120 w 256"/>
                <a:gd name="T55" fmla="*/ 227 h 229"/>
                <a:gd name="T56" fmla="*/ 109 w 256"/>
                <a:gd name="T57" fmla="*/ 221 h 229"/>
                <a:gd name="T58" fmla="*/ 100 w 256"/>
                <a:gd name="T59" fmla="*/ 210 h 229"/>
                <a:gd name="T60" fmla="*/ 92 w 256"/>
                <a:gd name="T61" fmla="*/ 199 h 229"/>
                <a:gd name="T62" fmla="*/ 87 w 256"/>
                <a:gd name="T63" fmla="*/ 187 h 229"/>
                <a:gd name="T64" fmla="*/ 85 w 256"/>
                <a:gd name="T65" fmla="*/ 168 h 229"/>
                <a:gd name="T66" fmla="*/ 90 w 256"/>
                <a:gd name="T67" fmla="*/ 160 h 229"/>
                <a:gd name="T68" fmla="*/ 94 w 256"/>
                <a:gd name="T69" fmla="*/ 156 h 229"/>
                <a:gd name="T70" fmla="*/ 94 w 256"/>
                <a:gd name="T71" fmla="*/ 149 h 229"/>
                <a:gd name="T72" fmla="*/ 92 w 256"/>
                <a:gd name="T73" fmla="*/ 139 h 229"/>
                <a:gd name="T74" fmla="*/ 82 w 256"/>
                <a:gd name="T75" fmla="*/ 134 h 229"/>
                <a:gd name="T76" fmla="*/ 76 w 256"/>
                <a:gd name="T77" fmla="*/ 115 h 229"/>
                <a:gd name="T78" fmla="*/ 69 w 256"/>
                <a:gd name="T79" fmla="*/ 106 h 229"/>
                <a:gd name="T80" fmla="*/ 56 w 256"/>
                <a:gd name="T81" fmla="*/ 93 h 229"/>
                <a:gd name="T82" fmla="*/ 35 w 256"/>
                <a:gd name="T83" fmla="*/ 89 h 229"/>
                <a:gd name="T84" fmla="*/ 20 w 256"/>
                <a:gd name="T85" fmla="*/ 90 h 229"/>
                <a:gd name="T86" fmla="*/ 23 w 256"/>
                <a:gd name="T87" fmla="*/ 83 h 229"/>
                <a:gd name="T88" fmla="*/ 13 w 256"/>
                <a:gd name="T89" fmla="*/ 72 h 229"/>
                <a:gd name="T90" fmla="*/ 4 w 256"/>
                <a:gd name="T91" fmla="*/ 69 h 229"/>
                <a:gd name="T92" fmla="*/ 27 w 256"/>
                <a:gd name="T93" fmla="*/ 57 h 229"/>
                <a:gd name="T94" fmla="*/ 24 w 256"/>
                <a:gd name="T95" fmla="*/ 46 h 229"/>
                <a:gd name="T96" fmla="*/ 31 w 256"/>
                <a:gd name="T97" fmla="*/ 40 h 229"/>
                <a:gd name="T98" fmla="*/ 43 w 256"/>
                <a:gd name="T99" fmla="*/ 34 h 229"/>
                <a:gd name="T100" fmla="*/ 57 w 256"/>
                <a:gd name="T101" fmla="*/ 25 h 229"/>
                <a:gd name="T102" fmla="*/ 90 w 256"/>
                <a:gd name="T103" fmla="*/ 20 h 229"/>
                <a:gd name="T104" fmla="*/ 97 w 256"/>
                <a:gd name="T105" fmla="*/ 24 h 229"/>
                <a:gd name="T106" fmla="*/ 109 w 256"/>
                <a:gd name="T107" fmla="*/ 19 h 229"/>
                <a:gd name="T108" fmla="*/ 120 w 256"/>
                <a:gd name="T109" fmla="*/ 19 h 229"/>
                <a:gd name="T110" fmla="*/ 114 w 256"/>
                <a:gd name="T111" fmla="*/ 10 h 229"/>
                <a:gd name="T112" fmla="*/ 138 w 256"/>
                <a:gd name="T113" fmla="*/ 10 h 229"/>
                <a:gd name="T114" fmla="*/ 157 w 256"/>
                <a:gd name="T115" fmla="*/ 3 h 229"/>
                <a:gd name="T116" fmla="*/ 194 w 256"/>
                <a:gd name="T117" fmla="*/ 6 h 229"/>
                <a:gd name="T118" fmla="*/ 205 w 256"/>
                <a:gd name="T119" fmla="*/ 12 h 229"/>
                <a:gd name="T120" fmla="*/ 215 w 256"/>
                <a:gd name="T121" fmla="*/ 18 h 229"/>
                <a:gd name="T122" fmla="*/ 180 w 256"/>
                <a:gd name="T123" fmla="*/ 23 h 229"/>
                <a:gd name="T124" fmla="*/ 173 w 256"/>
                <a:gd name="T125" fmla="*/ 2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6" h="229">
                  <a:moveTo>
                    <a:pt x="173" y="25"/>
                  </a:moveTo>
                  <a:cubicBezTo>
                    <a:pt x="173" y="25"/>
                    <a:pt x="175" y="28"/>
                    <a:pt x="176" y="27"/>
                  </a:cubicBezTo>
                  <a:cubicBezTo>
                    <a:pt x="177" y="27"/>
                    <a:pt x="178" y="26"/>
                    <a:pt x="178" y="26"/>
                  </a:cubicBezTo>
                  <a:cubicBezTo>
                    <a:pt x="179" y="26"/>
                    <a:pt x="180" y="27"/>
                    <a:pt x="181" y="27"/>
                  </a:cubicBezTo>
                  <a:cubicBezTo>
                    <a:pt x="186" y="26"/>
                    <a:pt x="193" y="22"/>
                    <a:pt x="197" y="25"/>
                  </a:cubicBezTo>
                  <a:cubicBezTo>
                    <a:pt x="197" y="27"/>
                    <a:pt x="192" y="25"/>
                    <a:pt x="191" y="28"/>
                  </a:cubicBezTo>
                  <a:cubicBezTo>
                    <a:pt x="191" y="30"/>
                    <a:pt x="194" y="29"/>
                    <a:pt x="195" y="29"/>
                  </a:cubicBezTo>
                  <a:cubicBezTo>
                    <a:pt x="198" y="30"/>
                    <a:pt x="205" y="23"/>
                    <a:pt x="206" y="26"/>
                  </a:cubicBezTo>
                  <a:cubicBezTo>
                    <a:pt x="205" y="23"/>
                    <a:pt x="211" y="22"/>
                    <a:pt x="213" y="22"/>
                  </a:cubicBezTo>
                  <a:cubicBezTo>
                    <a:pt x="218" y="21"/>
                    <a:pt x="211" y="32"/>
                    <a:pt x="208" y="32"/>
                  </a:cubicBezTo>
                  <a:cubicBezTo>
                    <a:pt x="208" y="34"/>
                    <a:pt x="212" y="32"/>
                    <a:pt x="213" y="32"/>
                  </a:cubicBezTo>
                  <a:cubicBezTo>
                    <a:pt x="213" y="29"/>
                    <a:pt x="218" y="30"/>
                    <a:pt x="218" y="27"/>
                  </a:cubicBezTo>
                  <a:cubicBezTo>
                    <a:pt x="220" y="31"/>
                    <a:pt x="226" y="25"/>
                    <a:pt x="228" y="28"/>
                  </a:cubicBezTo>
                  <a:cubicBezTo>
                    <a:pt x="229" y="27"/>
                    <a:pt x="230" y="26"/>
                    <a:pt x="231" y="24"/>
                  </a:cubicBezTo>
                  <a:cubicBezTo>
                    <a:pt x="233" y="25"/>
                    <a:pt x="234" y="25"/>
                    <a:pt x="236" y="24"/>
                  </a:cubicBezTo>
                  <a:cubicBezTo>
                    <a:pt x="239" y="23"/>
                    <a:pt x="238" y="24"/>
                    <a:pt x="240" y="24"/>
                  </a:cubicBezTo>
                  <a:cubicBezTo>
                    <a:pt x="245" y="25"/>
                    <a:pt x="247" y="24"/>
                    <a:pt x="251" y="26"/>
                  </a:cubicBezTo>
                  <a:cubicBezTo>
                    <a:pt x="251" y="26"/>
                    <a:pt x="256" y="28"/>
                    <a:pt x="253" y="29"/>
                  </a:cubicBezTo>
                  <a:cubicBezTo>
                    <a:pt x="251" y="30"/>
                    <a:pt x="251" y="32"/>
                    <a:pt x="248" y="33"/>
                  </a:cubicBezTo>
                  <a:cubicBezTo>
                    <a:pt x="247" y="33"/>
                    <a:pt x="244" y="33"/>
                    <a:pt x="243" y="35"/>
                  </a:cubicBezTo>
                  <a:cubicBezTo>
                    <a:pt x="241" y="38"/>
                    <a:pt x="238" y="35"/>
                    <a:pt x="235" y="38"/>
                  </a:cubicBezTo>
                  <a:cubicBezTo>
                    <a:pt x="236" y="38"/>
                    <a:pt x="237" y="40"/>
                    <a:pt x="237" y="40"/>
                  </a:cubicBezTo>
                  <a:cubicBezTo>
                    <a:pt x="236" y="41"/>
                    <a:pt x="235" y="41"/>
                    <a:pt x="234" y="41"/>
                  </a:cubicBezTo>
                  <a:cubicBezTo>
                    <a:pt x="235" y="42"/>
                    <a:pt x="237" y="42"/>
                    <a:pt x="237" y="42"/>
                  </a:cubicBezTo>
                  <a:cubicBezTo>
                    <a:pt x="237" y="44"/>
                    <a:pt x="235" y="44"/>
                    <a:pt x="233" y="45"/>
                  </a:cubicBezTo>
                  <a:cubicBezTo>
                    <a:pt x="232" y="46"/>
                    <a:pt x="230" y="49"/>
                    <a:pt x="230" y="49"/>
                  </a:cubicBezTo>
                  <a:cubicBezTo>
                    <a:pt x="229" y="48"/>
                    <a:pt x="231" y="47"/>
                    <a:pt x="230" y="47"/>
                  </a:cubicBezTo>
                  <a:cubicBezTo>
                    <a:pt x="229" y="46"/>
                    <a:pt x="226" y="49"/>
                    <a:pt x="225" y="49"/>
                  </a:cubicBezTo>
                  <a:cubicBezTo>
                    <a:pt x="226" y="50"/>
                    <a:pt x="226" y="51"/>
                    <a:pt x="227" y="50"/>
                  </a:cubicBezTo>
                  <a:cubicBezTo>
                    <a:pt x="225" y="53"/>
                    <a:pt x="227" y="57"/>
                    <a:pt x="223" y="58"/>
                  </a:cubicBezTo>
                  <a:cubicBezTo>
                    <a:pt x="221" y="59"/>
                    <a:pt x="221" y="59"/>
                    <a:pt x="221" y="62"/>
                  </a:cubicBezTo>
                  <a:cubicBezTo>
                    <a:pt x="221" y="64"/>
                    <a:pt x="218" y="63"/>
                    <a:pt x="217" y="64"/>
                  </a:cubicBezTo>
                  <a:cubicBezTo>
                    <a:pt x="217" y="65"/>
                    <a:pt x="219" y="68"/>
                    <a:pt x="220" y="69"/>
                  </a:cubicBezTo>
                  <a:cubicBezTo>
                    <a:pt x="220" y="70"/>
                    <a:pt x="221" y="70"/>
                    <a:pt x="222" y="70"/>
                  </a:cubicBezTo>
                  <a:cubicBezTo>
                    <a:pt x="225" y="70"/>
                    <a:pt x="222" y="72"/>
                    <a:pt x="223" y="73"/>
                  </a:cubicBezTo>
                  <a:cubicBezTo>
                    <a:pt x="225" y="75"/>
                    <a:pt x="228" y="75"/>
                    <a:pt x="227" y="79"/>
                  </a:cubicBezTo>
                  <a:cubicBezTo>
                    <a:pt x="224" y="80"/>
                    <a:pt x="220" y="80"/>
                    <a:pt x="217" y="81"/>
                  </a:cubicBezTo>
                  <a:cubicBezTo>
                    <a:pt x="219" y="84"/>
                    <a:pt x="221" y="86"/>
                    <a:pt x="223" y="87"/>
                  </a:cubicBezTo>
                  <a:cubicBezTo>
                    <a:pt x="225" y="88"/>
                    <a:pt x="226" y="88"/>
                    <a:pt x="227" y="88"/>
                  </a:cubicBezTo>
                  <a:cubicBezTo>
                    <a:pt x="227" y="89"/>
                    <a:pt x="228" y="90"/>
                    <a:pt x="229" y="90"/>
                  </a:cubicBezTo>
                  <a:cubicBezTo>
                    <a:pt x="230" y="93"/>
                    <a:pt x="221" y="97"/>
                    <a:pt x="225" y="99"/>
                  </a:cubicBezTo>
                  <a:cubicBezTo>
                    <a:pt x="229" y="101"/>
                    <a:pt x="226" y="106"/>
                    <a:pt x="223" y="104"/>
                  </a:cubicBezTo>
                  <a:cubicBezTo>
                    <a:pt x="220" y="102"/>
                    <a:pt x="216" y="110"/>
                    <a:pt x="220" y="111"/>
                  </a:cubicBezTo>
                  <a:cubicBezTo>
                    <a:pt x="220" y="112"/>
                    <a:pt x="209" y="116"/>
                    <a:pt x="208" y="116"/>
                  </a:cubicBezTo>
                  <a:cubicBezTo>
                    <a:pt x="208" y="118"/>
                    <a:pt x="211" y="117"/>
                    <a:pt x="212" y="118"/>
                  </a:cubicBezTo>
                  <a:cubicBezTo>
                    <a:pt x="212" y="119"/>
                    <a:pt x="213" y="122"/>
                    <a:pt x="215" y="121"/>
                  </a:cubicBezTo>
                  <a:cubicBezTo>
                    <a:pt x="216" y="123"/>
                    <a:pt x="213" y="123"/>
                    <a:pt x="213" y="125"/>
                  </a:cubicBezTo>
                  <a:cubicBezTo>
                    <a:pt x="212" y="126"/>
                    <a:pt x="214" y="130"/>
                    <a:pt x="212" y="131"/>
                  </a:cubicBezTo>
                  <a:cubicBezTo>
                    <a:pt x="213" y="136"/>
                    <a:pt x="220" y="134"/>
                    <a:pt x="221" y="140"/>
                  </a:cubicBezTo>
                  <a:cubicBezTo>
                    <a:pt x="220" y="139"/>
                    <a:pt x="217" y="140"/>
                    <a:pt x="217" y="138"/>
                  </a:cubicBezTo>
                  <a:cubicBezTo>
                    <a:pt x="217" y="138"/>
                    <a:pt x="216" y="141"/>
                    <a:pt x="215" y="142"/>
                  </a:cubicBezTo>
                  <a:cubicBezTo>
                    <a:pt x="213" y="143"/>
                    <a:pt x="210" y="142"/>
                    <a:pt x="208" y="142"/>
                  </a:cubicBezTo>
                  <a:cubicBezTo>
                    <a:pt x="209" y="138"/>
                    <a:pt x="204" y="141"/>
                    <a:pt x="205" y="137"/>
                  </a:cubicBezTo>
                  <a:cubicBezTo>
                    <a:pt x="202" y="136"/>
                    <a:pt x="201" y="139"/>
                    <a:pt x="199" y="138"/>
                  </a:cubicBezTo>
                  <a:cubicBezTo>
                    <a:pt x="200" y="140"/>
                    <a:pt x="200" y="141"/>
                    <a:pt x="198" y="141"/>
                  </a:cubicBezTo>
                  <a:cubicBezTo>
                    <a:pt x="198" y="142"/>
                    <a:pt x="201" y="142"/>
                    <a:pt x="201" y="143"/>
                  </a:cubicBezTo>
                  <a:cubicBezTo>
                    <a:pt x="200" y="143"/>
                    <a:pt x="199" y="143"/>
                    <a:pt x="199" y="143"/>
                  </a:cubicBezTo>
                  <a:cubicBezTo>
                    <a:pt x="199" y="145"/>
                    <a:pt x="210" y="146"/>
                    <a:pt x="212" y="146"/>
                  </a:cubicBezTo>
                  <a:cubicBezTo>
                    <a:pt x="209" y="151"/>
                    <a:pt x="205" y="158"/>
                    <a:pt x="198" y="157"/>
                  </a:cubicBezTo>
                  <a:cubicBezTo>
                    <a:pt x="196" y="157"/>
                    <a:pt x="185" y="159"/>
                    <a:pt x="185" y="160"/>
                  </a:cubicBezTo>
                  <a:cubicBezTo>
                    <a:pt x="184" y="163"/>
                    <a:pt x="184" y="161"/>
                    <a:pt x="180" y="162"/>
                  </a:cubicBezTo>
                  <a:cubicBezTo>
                    <a:pt x="181" y="163"/>
                    <a:pt x="181" y="163"/>
                    <a:pt x="182" y="163"/>
                  </a:cubicBezTo>
                  <a:cubicBezTo>
                    <a:pt x="182" y="165"/>
                    <a:pt x="175" y="166"/>
                    <a:pt x="176" y="162"/>
                  </a:cubicBezTo>
                  <a:cubicBezTo>
                    <a:pt x="175" y="163"/>
                    <a:pt x="173" y="162"/>
                    <a:pt x="172" y="163"/>
                  </a:cubicBezTo>
                  <a:cubicBezTo>
                    <a:pt x="171" y="165"/>
                    <a:pt x="173" y="167"/>
                    <a:pt x="172" y="168"/>
                  </a:cubicBezTo>
                  <a:cubicBezTo>
                    <a:pt x="172" y="168"/>
                    <a:pt x="168" y="166"/>
                    <a:pt x="169" y="169"/>
                  </a:cubicBezTo>
                  <a:cubicBezTo>
                    <a:pt x="171" y="172"/>
                    <a:pt x="169" y="173"/>
                    <a:pt x="167" y="172"/>
                  </a:cubicBezTo>
                  <a:cubicBezTo>
                    <a:pt x="167" y="173"/>
                    <a:pt x="167" y="174"/>
                    <a:pt x="167" y="176"/>
                  </a:cubicBezTo>
                  <a:cubicBezTo>
                    <a:pt x="164" y="176"/>
                    <a:pt x="165" y="178"/>
                    <a:pt x="163" y="178"/>
                  </a:cubicBezTo>
                  <a:cubicBezTo>
                    <a:pt x="159" y="179"/>
                    <a:pt x="160" y="182"/>
                    <a:pt x="157" y="182"/>
                  </a:cubicBezTo>
                  <a:cubicBezTo>
                    <a:pt x="154" y="183"/>
                    <a:pt x="145" y="182"/>
                    <a:pt x="144" y="184"/>
                  </a:cubicBezTo>
                  <a:cubicBezTo>
                    <a:pt x="143" y="185"/>
                    <a:pt x="141" y="191"/>
                    <a:pt x="138" y="188"/>
                  </a:cubicBezTo>
                  <a:cubicBezTo>
                    <a:pt x="139" y="189"/>
                    <a:pt x="139" y="190"/>
                    <a:pt x="139" y="192"/>
                  </a:cubicBezTo>
                  <a:cubicBezTo>
                    <a:pt x="139" y="192"/>
                    <a:pt x="138" y="192"/>
                    <a:pt x="137" y="192"/>
                  </a:cubicBezTo>
                  <a:cubicBezTo>
                    <a:pt x="138" y="192"/>
                    <a:pt x="138" y="193"/>
                    <a:pt x="138" y="194"/>
                  </a:cubicBezTo>
                  <a:cubicBezTo>
                    <a:pt x="138" y="194"/>
                    <a:pt x="137" y="197"/>
                    <a:pt x="137" y="197"/>
                  </a:cubicBezTo>
                  <a:cubicBezTo>
                    <a:pt x="136" y="198"/>
                    <a:pt x="136" y="201"/>
                    <a:pt x="135" y="201"/>
                  </a:cubicBezTo>
                  <a:cubicBezTo>
                    <a:pt x="132" y="202"/>
                    <a:pt x="133" y="205"/>
                    <a:pt x="132" y="207"/>
                  </a:cubicBezTo>
                  <a:cubicBezTo>
                    <a:pt x="131" y="207"/>
                    <a:pt x="131" y="208"/>
                    <a:pt x="131" y="209"/>
                  </a:cubicBezTo>
                  <a:cubicBezTo>
                    <a:pt x="131" y="214"/>
                    <a:pt x="130" y="210"/>
                    <a:pt x="129" y="211"/>
                  </a:cubicBezTo>
                  <a:cubicBezTo>
                    <a:pt x="129" y="213"/>
                    <a:pt x="131" y="214"/>
                    <a:pt x="130" y="215"/>
                  </a:cubicBezTo>
                  <a:cubicBezTo>
                    <a:pt x="129" y="217"/>
                    <a:pt x="129" y="217"/>
                    <a:pt x="129" y="219"/>
                  </a:cubicBezTo>
                  <a:cubicBezTo>
                    <a:pt x="130" y="222"/>
                    <a:pt x="128" y="225"/>
                    <a:pt x="125" y="228"/>
                  </a:cubicBezTo>
                  <a:cubicBezTo>
                    <a:pt x="123" y="229"/>
                    <a:pt x="122" y="229"/>
                    <a:pt x="120" y="227"/>
                  </a:cubicBezTo>
                  <a:cubicBezTo>
                    <a:pt x="119" y="226"/>
                    <a:pt x="118" y="225"/>
                    <a:pt x="117" y="224"/>
                  </a:cubicBezTo>
                  <a:cubicBezTo>
                    <a:pt x="116" y="225"/>
                    <a:pt x="115" y="225"/>
                    <a:pt x="114" y="225"/>
                  </a:cubicBezTo>
                  <a:cubicBezTo>
                    <a:pt x="111" y="226"/>
                    <a:pt x="111" y="223"/>
                    <a:pt x="109" y="221"/>
                  </a:cubicBezTo>
                  <a:cubicBezTo>
                    <a:pt x="108" y="221"/>
                    <a:pt x="107" y="224"/>
                    <a:pt x="108" y="224"/>
                  </a:cubicBezTo>
                  <a:cubicBezTo>
                    <a:pt x="107" y="223"/>
                    <a:pt x="103" y="218"/>
                    <a:pt x="103" y="217"/>
                  </a:cubicBezTo>
                  <a:cubicBezTo>
                    <a:pt x="102" y="214"/>
                    <a:pt x="97" y="212"/>
                    <a:pt x="100" y="210"/>
                  </a:cubicBezTo>
                  <a:cubicBezTo>
                    <a:pt x="100" y="208"/>
                    <a:pt x="98" y="208"/>
                    <a:pt x="96" y="207"/>
                  </a:cubicBezTo>
                  <a:cubicBezTo>
                    <a:pt x="95" y="205"/>
                    <a:pt x="96" y="203"/>
                    <a:pt x="94" y="204"/>
                  </a:cubicBezTo>
                  <a:cubicBezTo>
                    <a:pt x="96" y="203"/>
                    <a:pt x="92" y="200"/>
                    <a:pt x="92" y="199"/>
                  </a:cubicBezTo>
                  <a:cubicBezTo>
                    <a:pt x="92" y="198"/>
                    <a:pt x="90" y="193"/>
                    <a:pt x="89" y="194"/>
                  </a:cubicBezTo>
                  <a:cubicBezTo>
                    <a:pt x="88" y="193"/>
                    <a:pt x="88" y="191"/>
                    <a:pt x="86" y="192"/>
                  </a:cubicBezTo>
                  <a:cubicBezTo>
                    <a:pt x="86" y="191"/>
                    <a:pt x="90" y="188"/>
                    <a:pt x="87" y="187"/>
                  </a:cubicBezTo>
                  <a:cubicBezTo>
                    <a:pt x="84" y="186"/>
                    <a:pt x="83" y="187"/>
                    <a:pt x="84" y="182"/>
                  </a:cubicBezTo>
                  <a:cubicBezTo>
                    <a:pt x="84" y="180"/>
                    <a:pt x="87" y="172"/>
                    <a:pt x="83" y="172"/>
                  </a:cubicBezTo>
                  <a:cubicBezTo>
                    <a:pt x="83" y="173"/>
                    <a:pt x="86" y="168"/>
                    <a:pt x="85" y="168"/>
                  </a:cubicBezTo>
                  <a:cubicBezTo>
                    <a:pt x="86" y="168"/>
                    <a:pt x="86" y="170"/>
                    <a:pt x="87" y="170"/>
                  </a:cubicBezTo>
                  <a:cubicBezTo>
                    <a:pt x="87" y="167"/>
                    <a:pt x="87" y="165"/>
                    <a:pt x="87" y="162"/>
                  </a:cubicBezTo>
                  <a:cubicBezTo>
                    <a:pt x="89" y="162"/>
                    <a:pt x="90" y="161"/>
                    <a:pt x="90" y="160"/>
                  </a:cubicBezTo>
                  <a:cubicBezTo>
                    <a:pt x="91" y="160"/>
                    <a:pt x="91" y="161"/>
                    <a:pt x="91" y="162"/>
                  </a:cubicBezTo>
                  <a:cubicBezTo>
                    <a:pt x="92" y="161"/>
                    <a:pt x="92" y="159"/>
                    <a:pt x="94" y="160"/>
                  </a:cubicBezTo>
                  <a:cubicBezTo>
                    <a:pt x="95" y="158"/>
                    <a:pt x="92" y="157"/>
                    <a:pt x="94" y="156"/>
                  </a:cubicBezTo>
                  <a:cubicBezTo>
                    <a:pt x="95" y="155"/>
                    <a:pt x="97" y="155"/>
                    <a:pt x="96" y="153"/>
                  </a:cubicBezTo>
                  <a:cubicBezTo>
                    <a:pt x="95" y="152"/>
                    <a:pt x="94" y="151"/>
                    <a:pt x="95" y="148"/>
                  </a:cubicBezTo>
                  <a:cubicBezTo>
                    <a:pt x="95" y="149"/>
                    <a:pt x="94" y="149"/>
                    <a:pt x="94" y="149"/>
                  </a:cubicBezTo>
                  <a:cubicBezTo>
                    <a:pt x="93" y="149"/>
                    <a:pt x="94" y="146"/>
                    <a:pt x="90" y="147"/>
                  </a:cubicBezTo>
                  <a:cubicBezTo>
                    <a:pt x="90" y="143"/>
                    <a:pt x="93" y="143"/>
                    <a:pt x="96" y="143"/>
                  </a:cubicBezTo>
                  <a:cubicBezTo>
                    <a:pt x="96" y="141"/>
                    <a:pt x="92" y="140"/>
                    <a:pt x="92" y="139"/>
                  </a:cubicBezTo>
                  <a:cubicBezTo>
                    <a:pt x="92" y="137"/>
                    <a:pt x="87" y="132"/>
                    <a:pt x="86" y="130"/>
                  </a:cubicBezTo>
                  <a:cubicBezTo>
                    <a:pt x="85" y="132"/>
                    <a:pt x="84" y="133"/>
                    <a:pt x="83" y="130"/>
                  </a:cubicBezTo>
                  <a:cubicBezTo>
                    <a:pt x="82" y="130"/>
                    <a:pt x="82" y="133"/>
                    <a:pt x="82" y="134"/>
                  </a:cubicBezTo>
                  <a:cubicBezTo>
                    <a:pt x="78" y="134"/>
                    <a:pt x="76" y="134"/>
                    <a:pt x="75" y="129"/>
                  </a:cubicBezTo>
                  <a:cubicBezTo>
                    <a:pt x="75" y="127"/>
                    <a:pt x="75" y="125"/>
                    <a:pt x="76" y="123"/>
                  </a:cubicBezTo>
                  <a:cubicBezTo>
                    <a:pt x="77" y="120"/>
                    <a:pt x="76" y="118"/>
                    <a:pt x="76" y="115"/>
                  </a:cubicBezTo>
                  <a:cubicBezTo>
                    <a:pt x="75" y="116"/>
                    <a:pt x="75" y="117"/>
                    <a:pt x="75" y="118"/>
                  </a:cubicBezTo>
                  <a:cubicBezTo>
                    <a:pt x="72" y="118"/>
                    <a:pt x="76" y="111"/>
                    <a:pt x="72" y="113"/>
                  </a:cubicBezTo>
                  <a:cubicBezTo>
                    <a:pt x="74" y="109"/>
                    <a:pt x="72" y="107"/>
                    <a:pt x="69" y="106"/>
                  </a:cubicBezTo>
                  <a:cubicBezTo>
                    <a:pt x="68" y="104"/>
                    <a:pt x="68" y="102"/>
                    <a:pt x="67" y="100"/>
                  </a:cubicBezTo>
                  <a:cubicBezTo>
                    <a:pt x="67" y="98"/>
                    <a:pt x="64" y="98"/>
                    <a:pt x="65" y="95"/>
                  </a:cubicBezTo>
                  <a:cubicBezTo>
                    <a:pt x="64" y="96"/>
                    <a:pt x="58" y="93"/>
                    <a:pt x="56" y="93"/>
                  </a:cubicBezTo>
                  <a:cubicBezTo>
                    <a:pt x="53" y="92"/>
                    <a:pt x="50" y="92"/>
                    <a:pt x="49" y="89"/>
                  </a:cubicBezTo>
                  <a:cubicBezTo>
                    <a:pt x="47" y="90"/>
                    <a:pt x="43" y="89"/>
                    <a:pt x="41" y="89"/>
                  </a:cubicBezTo>
                  <a:cubicBezTo>
                    <a:pt x="39" y="89"/>
                    <a:pt x="37" y="88"/>
                    <a:pt x="35" y="89"/>
                  </a:cubicBezTo>
                  <a:cubicBezTo>
                    <a:pt x="33" y="90"/>
                    <a:pt x="34" y="89"/>
                    <a:pt x="32" y="89"/>
                  </a:cubicBezTo>
                  <a:cubicBezTo>
                    <a:pt x="30" y="90"/>
                    <a:pt x="25" y="93"/>
                    <a:pt x="24" y="91"/>
                  </a:cubicBezTo>
                  <a:cubicBezTo>
                    <a:pt x="23" y="90"/>
                    <a:pt x="22" y="90"/>
                    <a:pt x="20" y="90"/>
                  </a:cubicBezTo>
                  <a:cubicBezTo>
                    <a:pt x="20" y="89"/>
                    <a:pt x="20" y="87"/>
                    <a:pt x="18" y="87"/>
                  </a:cubicBezTo>
                  <a:cubicBezTo>
                    <a:pt x="18" y="85"/>
                    <a:pt x="21" y="86"/>
                    <a:pt x="21" y="85"/>
                  </a:cubicBezTo>
                  <a:cubicBezTo>
                    <a:pt x="22" y="84"/>
                    <a:pt x="19" y="82"/>
                    <a:pt x="23" y="83"/>
                  </a:cubicBezTo>
                  <a:cubicBezTo>
                    <a:pt x="21" y="79"/>
                    <a:pt x="14" y="84"/>
                    <a:pt x="12" y="81"/>
                  </a:cubicBezTo>
                  <a:cubicBezTo>
                    <a:pt x="14" y="75"/>
                    <a:pt x="21" y="80"/>
                    <a:pt x="24" y="76"/>
                  </a:cubicBezTo>
                  <a:cubicBezTo>
                    <a:pt x="21" y="71"/>
                    <a:pt x="11" y="80"/>
                    <a:pt x="13" y="72"/>
                  </a:cubicBezTo>
                  <a:cubicBezTo>
                    <a:pt x="12" y="72"/>
                    <a:pt x="12" y="72"/>
                    <a:pt x="12" y="73"/>
                  </a:cubicBezTo>
                  <a:cubicBezTo>
                    <a:pt x="10" y="73"/>
                    <a:pt x="12" y="71"/>
                    <a:pt x="9" y="71"/>
                  </a:cubicBezTo>
                  <a:cubicBezTo>
                    <a:pt x="7" y="71"/>
                    <a:pt x="6" y="70"/>
                    <a:pt x="4" y="69"/>
                  </a:cubicBezTo>
                  <a:cubicBezTo>
                    <a:pt x="0" y="66"/>
                    <a:pt x="7" y="62"/>
                    <a:pt x="10" y="62"/>
                  </a:cubicBezTo>
                  <a:cubicBezTo>
                    <a:pt x="12" y="61"/>
                    <a:pt x="18" y="62"/>
                    <a:pt x="20" y="60"/>
                  </a:cubicBezTo>
                  <a:cubicBezTo>
                    <a:pt x="22" y="58"/>
                    <a:pt x="23" y="57"/>
                    <a:pt x="27" y="57"/>
                  </a:cubicBezTo>
                  <a:cubicBezTo>
                    <a:pt x="29" y="57"/>
                    <a:pt x="40" y="48"/>
                    <a:pt x="36" y="47"/>
                  </a:cubicBezTo>
                  <a:cubicBezTo>
                    <a:pt x="34" y="47"/>
                    <a:pt x="34" y="42"/>
                    <a:pt x="33" y="47"/>
                  </a:cubicBezTo>
                  <a:cubicBezTo>
                    <a:pt x="33" y="47"/>
                    <a:pt x="26" y="45"/>
                    <a:pt x="24" y="46"/>
                  </a:cubicBezTo>
                  <a:cubicBezTo>
                    <a:pt x="24" y="44"/>
                    <a:pt x="24" y="44"/>
                    <a:pt x="26" y="44"/>
                  </a:cubicBezTo>
                  <a:cubicBezTo>
                    <a:pt x="28" y="44"/>
                    <a:pt x="26" y="43"/>
                    <a:pt x="27" y="42"/>
                  </a:cubicBezTo>
                  <a:cubicBezTo>
                    <a:pt x="28" y="42"/>
                    <a:pt x="32" y="41"/>
                    <a:pt x="31" y="40"/>
                  </a:cubicBezTo>
                  <a:cubicBezTo>
                    <a:pt x="32" y="42"/>
                    <a:pt x="35" y="40"/>
                    <a:pt x="35" y="37"/>
                  </a:cubicBezTo>
                  <a:cubicBezTo>
                    <a:pt x="35" y="37"/>
                    <a:pt x="39" y="39"/>
                    <a:pt x="39" y="38"/>
                  </a:cubicBezTo>
                  <a:cubicBezTo>
                    <a:pt x="39" y="36"/>
                    <a:pt x="40" y="34"/>
                    <a:pt x="43" y="34"/>
                  </a:cubicBezTo>
                  <a:cubicBezTo>
                    <a:pt x="51" y="33"/>
                    <a:pt x="47" y="32"/>
                    <a:pt x="49" y="26"/>
                  </a:cubicBezTo>
                  <a:cubicBezTo>
                    <a:pt x="52" y="27"/>
                    <a:pt x="56" y="28"/>
                    <a:pt x="59" y="26"/>
                  </a:cubicBezTo>
                  <a:cubicBezTo>
                    <a:pt x="59" y="25"/>
                    <a:pt x="58" y="25"/>
                    <a:pt x="57" y="25"/>
                  </a:cubicBezTo>
                  <a:cubicBezTo>
                    <a:pt x="58" y="21"/>
                    <a:pt x="70" y="21"/>
                    <a:pt x="72" y="21"/>
                  </a:cubicBezTo>
                  <a:cubicBezTo>
                    <a:pt x="75" y="21"/>
                    <a:pt x="79" y="22"/>
                    <a:pt x="81" y="20"/>
                  </a:cubicBezTo>
                  <a:cubicBezTo>
                    <a:pt x="84" y="19"/>
                    <a:pt x="87" y="22"/>
                    <a:pt x="90" y="20"/>
                  </a:cubicBezTo>
                  <a:cubicBezTo>
                    <a:pt x="89" y="22"/>
                    <a:pt x="90" y="24"/>
                    <a:pt x="92" y="23"/>
                  </a:cubicBezTo>
                  <a:cubicBezTo>
                    <a:pt x="92" y="23"/>
                    <a:pt x="94" y="26"/>
                    <a:pt x="94" y="26"/>
                  </a:cubicBezTo>
                  <a:cubicBezTo>
                    <a:pt x="96" y="25"/>
                    <a:pt x="93" y="22"/>
                    <a:pt x="97" y="24"/>
                  </a:cubicBezTo>
                  <a:cubicBezTo>
                    <a:pt x="95" y="21"/>
                    <a:pt x="98" y="19"/>
                    <a:pt x="94" y="19"/>
                  </a:cubicBezTo>
                  <a:cubicBezTo>
                    <a:pt x="95" y="15"/>
                    <a:pt x="102" y="13"/>
                    <a:pt x="102" y="17"/>
                  </a:cubicBezTo>
                  <a:cubicBezTo>
                    <a:pt x="106" y="18"/>
                    <a:pt x="106" y="16"/>
                    <a:pt x="109" y="19"/>
                  </a:cubicBezTo>
                  <a:cubicBezTo>
                    <a:pt x="112" y="21"/>
                    <a:pt x="115" y="21"/>
                    <a:pt x="119" y="22"/>
                  </a:cubicBezTo>
                  <a:cubicBezTo>
                    <a:pt x="118" y="21"/>
                    <a:pt x="118" y="21"/>
                    <a:pt x="117" y="21"/>
                  </a:cubicBezTo>
                  <a:cubicBezTo>
                    <a:pt x="117" y="19"/>
                    <a:pt x="118" y="18"/>
                    <a:pt x="120" y="19"/>
                  </a:cubicBezTo>
                  <a:cubicBezTo>
                    <a:pt x="118" y="15"/>
                    <a:pt x="113" y="15"/>
                    <a:pt x="110" y="15"/>
                  </a:cubicBezTo>
                  <a:cubicBezTo>
                    <a:pt x="111" y="11"/>
                    <a:pt x="115" y="12"/>
                    <a:pt x="118" y="12"/>
                  </a:cubicBezTo>
                  <a:cubicBezTo>
                    <a:pt x="118" y="10"/>
                    <a:pt x="116" y="10"/>
                    <a:pt x="114" y="10"/>
                  </a:cubicBezTo>
                  <a:cubicBezTo>
                    <a:pt x="117" y="5"/>
                    <a:pt x="120" y="9"/>
                    <a:pt x="124" y="10"/>
                  </a:cubicBezTo>
                  <a:cubicBezTo>
                    <a:pt x="126" y="10"/>
                    <a:pt x="128" y="8"/>
                    <a:pt x="130" y="9"/>
                  </a:cubicBezTo>
                  <a:cubicBezTo>
                    <a:pt x="133" y="9"/>
                    <a:pt x="136" y="10"/>
                    <a:pt x="138" y="10"/>
                  </a:cubicBezTo>
                  <a:cubicBezTo>
                    <a:pt x="141" y="9"/>
                    <a:pt x="144" y="8"/>
                    <a:pt x="146" y="7"/>
                  </a:cubicBezTo>
                  <a:cubicBezTo>
                    <a:pt x="150" y="7"/>
                    <a:pt x="144" y="3"/>
                    <a:pt x="150" y="4"/>
                  </a:cubicBezTo>
                  <a:cubicBezTo>
                    <a:pt x="152" y="4"/>
                    <a:pt x="154" y="2"/>
                    <a:pt x="157" y="3"/>
                  </a:cubicBezTo>
                  <a:cubicBezTo>
                    <a:pt x="160" y="3"/>
                    <a:pt x="162" y="4"/>
                    <a:pt x="165" y="4"/>
                  </a:cubicBezTo>
                  <a:cubicBezTo>
                    <a:pt x="169" y="3"/>
                    <a:pt x="177" y="0"/>
                    <a:pt x="182" y="3"/>
                  </a:cubicBezTo>
                  <a:cubicBezTo>
                    <a:pt x="185" y="5"/>
                    <a:pt x="191" y="3"/>
                    <a:pt x="194" y="6"/>
                  </a:cubicBezTo>
                  <a:cubicBezTo>
                    <a:pt x="195" y="7"/>
                    <a:pt x="194" y="10"/>
                    <a:pt x="197" y="8"/>
                  </a:cubicBezTo>
                  <a:cubicBezTo>
                    <a:pt x="200" y="6"/>
                    <a:pt x="199" y="8"/>
                    <a:pt x="200" y="10"/>
                  </a:cubicBezTo>
                  <a:cubicBezTo>
                    <a:pt x="202" y="11"/>
                    <a:pt x="204" y="11"/>
                    <a:pt x="205" y="12"/>
                  </a:cubicBezTo>
                  <a:cubicBezTo>
                    <a:pt x="207" y="13"/>
                    <a:pt x="208" y="10"/>
                    <a:pt x="210" y="11"/>
                  </a:cubicBezTo>
                  <a:cubicBezTo>
                    <a:pt x="209" y="15"/>
                    <a:pt x="214" y="13"/>
                    <a:pt x="216" y="13"/>
                  </a:cubicBezTo>
                  <a:cubicBezTo>
                    <a:pt x="214" y="15"/>
                    <a:pt x="214" y="16"/>
                    <a:pt x="215" y="18"/>
                  </a:cubicBezTo>
                  <a:cubicBezTo>
                    <a:pt x="213" y="17"/>
                    <a:pt x="213" y="20"/>
                    <a:pt x="210" y="20"/>
                  </a:cubicBezTo>
                  <a:cubicBezTo>
                    <a:pt x="206" y="20"/>
                    <a:pt x="202" y="20"/>
                    <a:pt x="197" y="21"/>
                  </a:cubicBezTo>
                  <a:cubicBezTo>
                    <a:pt x="195" y="21"/>
                    <a:pt x="180" y="21"/>
                    <a:pt x="180" y="23"/>
                  </a:cubicBezTo>
                  <a:cubicBezTo>
                    <a:pt x="180" y="23"/>
                    <a:pt x="179" y="19"/>
                    <a:pt x="178" y="21"/>
                  </a:cubicBezTo>
                  <a:cubicBezTo>
                    <a:pt x="178" y="21"/>
                    <a:pt x="178" y="23"/>
                    <a:pt x="178" y="23"/>
                  </a:cubicBezTo>
                  <a:cubicBezTo>
                    <a:pt x="177" y="24"/>
                    <a:pt x="174" y="23"/>
                    <a:pt x="173" y="25"/>
                  </a:cubicBezTo>
                  <a:cubicBezTo>
                    <a:pt x="173" y="26"/>
                    <a:pt x="174" y="23"/>
                    <a:pt x="173" y="25"/>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32" name="Freeform 743"/>
            <p:cNvSpPr>
              <a:spLocks noEditPoints="1"/>
            </p:cNvSpPr>
            <p:nvPr/>
          </p:nvSpPr>
          <p:spPr bwMode="auto">
            <a:xfrm>
              <a:off x="3808413" y="1349202"/>
              <a:ext cx="692150" cy="627063"/>
            </a:xfrm>
            <a:custGeom>
              <a:avLst/>
              <a:gdLst>
                <a:gd name="T0" fmla="*/ 100 w 253"/>
                <a:gd name="T1" fmla="*/ 216 h 229"/>
                <a:gd name="T2" fmla="*/ 85 w 253"/>
                <a:gd name="T3" fmla="*/ 193 h 229"/>
                <a:gd name="T4" fmla="*/ 80 w 253"/>
                <a:gd name="T5" fmla="*/ 172 h 229"/>
                <a:gd name="T6" fmla="*/ 84 w 253"/>
                <a:gd name="T7" fmla="*/ 160 h 229"/>
                <a:gd name="T8" fmla="*/ 93 w 253"/>
                <a:gd name="T9" fmla="*/ 152 h 229"/>
                <a:gd name="T10" fmla="*/ 81 w 253"/>
                <a:gd name="T11" fmla="*/ 131 h 229"/>
                <a:gd name="T12" fmla="*/ 69 w 253"/>
                <a:gd name="T13" fmla="*/ 108 h 229"/>
                <a:gd name="T14" fmla="*/ 30 w 253"/>
                <a:gd name="T15" fmla="*/ 89 h 229"/>
                <a:gd name="T16" fmla="*/ 18 w 253"/>
                <a:gd name="T17" fmla="*/ 81 h 229"/>
                <a:gd name="T18" fmla="*/ 0 w 253"/>
                <a:gd name="T19" fmla="*/ 66 h 229"/>
                <a:gd name="T20" fmla="*/ 22 w 253"/>
                <a:gd name="T21" fmla="*/ 43 h 229"/>
                <a:gd name="T22" fmla="*/ 34 w 253"/>
                <a:gd name="T23" fmla="*/ 36 h 229"/>
                <a:gd name="T24" fmla="*/ 72 w 253"/>
                <a:gd name="T25" fmla="*/ 19 h 229"/>
                <a:gd name="T26" fmla="*/ 93 w 253"/>
                <a:gd name="T27" fmla="*/ 20 h 229"/>
                <a:gd name="T28" fmla="*/ 112 w 253"/>
                <a:gd name="T29" fmla="*/ 10 h 229"/>
                <a:gd name="T30" fmla="*/ 144 w 253"/>
                <a:gd name="T31" fmla="*/ 5 h 229"/>
                <a:gd name="T32" fmla="*/ 192 w 253"/>
                <a:gd name="T33" fmla="*/ 4 h 229"/>
                <a:gd name="T34" fmla="*/ 214 w 253"/>
                <a:gd name="T35" fmla="*/ 11 h 229"/>
                <a:gd name="T36" fmla="*/ 178 w 253"/>
                <a:gd name="T37" fmla="*/ 25 h 229"/>
                <a:gd name="T38" fmla="*/ 211 w 253"/>
                <a:gd name="T39" fmla="*/ 20 h 229"/>
                <a:gd name="T40" fmla="*/ 233 w 253"/>
                <a:gd name="T41" fmla="*/ 22 h 229"/>
                <a:gd name="T42" fmla="*/ 236 w 253"/>
                <a:gd name="T43" fmla="*/ 40 h 229"/>
                <a:gd name="T44" fmla="*/ 216 w 253"/>
                <a:gd name="T45" fmla="*/ 64 h 229"/>
                <a:gd name="T46" fmla="*/ 226 w 253"/>
                <a:gd name="T47" fmla="*/ 87 h 229"/>
                <a:gd name="T48" fmla="*/ 210 w 253"/>
                <a:gd name="T49" fmla="*/ 117 h 229"/>
                <a:gd name="T50" fmla="*/ 217 w 253"/>
                <a:gd name="T51" fmla="*/ 140 h 229"/>
                <a:gd name="T52" fmla="*/ 198 w 253"/>
                <a:gd name="T53" fmla="*/ 140 h 229"/>
                <a:gd name="T54" fmla="*/ 177 w 253"/>
                <a:gd name="T55" fmla="*/ 165 h 229"/>
                <a:gd name="T56" fmla="*/ 165 w 253"/>
                <a:gd name="T57" fmla="*/ 176 h 229"/>
                <a:gd name="T58" fmla="*/ 137 w 253"/>
                <a:gd name="T59" fmla="*/ 194 h 229"/>
                <a:gd name="T60" fmla="*/ 116 w 253"/>
                <a:gd name="T61" fmla="*/ 222 h 229"/>
                <a:gd name="T62" fmla="*/ 134 w 253"/>
                <a:gd name="T63" fmla="*/ 195 h 229"/>
                <a:gd name="T64" fmla="*/ 161 w 253"/>
                <a:gd name="T65" fmla="*/ 176 h 229"/>
                <a:gd name="T66" fmla="*/ 175 w 253"/>
                <a:gd name="T67" fmla="*/ 161 h 229"/>
                <a:gd name="T68" fmla="*/ 195 w 253"/>
                <a:gd name="T69" fmla="*/ 140 h 229"/>
                <a:gd name="T70" fmla="*/ 207 w 253"/>
                <a:gd name="T71" fmla="*/ 140 h 229"/>
                <a:gd name="T72" fmla="*/ 212 w 253"/>
                <a:gd name="T73" fmla="*/ 122 h 229"/>
                <a:gd name="T74" fmla="*/ 224 w 253"/>
                <a:gd name="T75" fmla="*/ 93 h 229"/>
                <a:gd name="T76" fmla="*/ 217 w 253"/>
                <a:gd name="T77" fmla="*/ 69 h 229"/>
                <a:gd name="T78" fmla="*/ 229 w 253"/>
                <a:gd name="T79" fmla="*/ 45 h 229"/>
                <a:gd name="T80" fmla="*/ 245 w 253"/>
                <a:gd name="T81" fmla="*/ 31 h 229"/>
                <a:gd name="T82" fmla="*/ 224 w 253"/>
                <a:gd name="T83" fmla="*/ 27 h 229"/>
                <a:gd name="T84" fmla="*/ 204 w 253"/>
                <a:gd name="T85" fmla="*/ 25 h 229"/>
                <a:gd name="T86" fmla="*/ 177 w 253"/>
                <a:gd name="T87" fmla="*/ 26 h 229"/>
                <a:gd name="T88" fmla="*/ 174 w 253"/>
                <a:gd name="T89" fmla="*/ 22 h 229"/>
                <a:gd name="T90" fmla="*/ 211 w 253"/>
                <a:gd name="T91" fmla="*/ 13 h 229"/>
                <a:gd name="T92" fmla="*/ 191 w 253"/>
                <a:gd name="T93" fmla="*/ 5 h 229"/>
                <a:gd name="T94" fmla="*/ 137 w 253"/>
                <a:gd name="T95" fmla="*/ 10 h 229"/>
                <a:gd name="T96" fmla="*/ 110 w 253"/>
                <a:gd name="T97" fmla="*/ 13 h 229"/>
                <a:gd name="T98" fmla="*/ 93 w 253"/>
                <a:gd name="T99" fmla="*/ 17 h 229"/>
                <a:gd name="T100" fmla="*/ 87 w 253"/>
                <a:gd name="T101" fmla="*/ 22 h 229"/>
                <a:gd name="T102" fmla="*/ 48 w 253"/>
                <a:gd name="T103" fmla="*/ 29 h 229"/>
                <a:gd name="T104" fmla="*/ 33 w 253"/>
                <a:gd name="T105" fmla="*/ 44 h 229"/>
                <a:gd name="T106" fmla="*/ 15 w 253"/>
                <a:gd name="T107" fmla="*/ 73 h 229"/>
                <a:gd name="T108" fmla="*/ 18 w 253"/>
                <a:gd name="T109" fmla="*/ 86 h 229"/>
                <a:gd name="T110" fmla="*/ 63 w 253"/>
                <a:gd name="T111" fmla="*/ 93 h 229"/>
                <a:gd name="T112" fmla="*/ 75 w 253"/>
                <a:gd name="T113" fmla="*/ 123 h 229"/>
                <a:gd name="T114" fmla="*/ 93 w 253"/>
                <a:gd name="T115" fmla="*/ 139 h 229"/>
                <a:gd name="T116" fmla="*/ 93 w 253"/>
                <a:gd name="T117" fmla="*/ 159 h 229"/>
                <a:gd name="T118" fmla="*/ 83 w 253"/>
                <a:gd name="T119" fmla="*/ 171 h 229"/>
                <a:gd name="T120" fmla="*/ 93 w 253"/>
                <a:gd name="T121" fmla="*/ 202 h 229"/>
                <a:gd name="T122" fmla="*/ 112 w 253"/>
                <a:gd name="T123" fmla="*/ 223 h 229"/>
                <a:gd name="T124" fmla="*/ 177 w 253"/>
                <a:gd name="T125" fmla="*/ 2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3" h="229">
                  <a:moveTo>
                    <a:pt x="121" y="229"/>
                  </a:moveTo>
                  <a:cubicBezTo>
                    <a:pt x="120" y="229"/>
                    <a:pt x="119" y="228"/>
                    <a:pt x="117" y="227"/>
                  </a:cubicBezTo>
                  <a:cubicBezTo>
                    <a:pt x="116" y="226"/>
                    <a:pt x="116" y="225"/>
                    <a:pt x="115" y="224"/>
                  </a:cubicBezTo>
                  <a:cubicBezTo>
                    <a:pt x="114" y="225"/>
                    <a:pt x="113" y="225"/>
                    <a:pt x="113" y="225"/>
                  </a:cubicBezTo>
                  <a:cubicBezTo>
                    <a:pt x="112" y="225"/>
                    <a:pt x="112" y="225"/>
                    <a:pt x="112" y="225"/>
                  </a:cubicBezTo>
                  <a:cubicBezTo>
                    <a:pt x="110" y="225"/>
                    <a:pt x="109" y="224"/>
                    <a:pt x="108" y="223"/>
                  </a:cubicBezTo>
                  <a:cubicBezTo>
                    <a:pt x="107" y="222"/>
                    <a:pt x="107" y="222"/>
                    <a:pt x="107" y="222"/>
                  </a:cubicBezTo>
                  <a:cubicBezTo>
                    <a:pt x="107" y="222"/>
                    <a:pt x="106" y="222"/>
                    <a:pt x="106" y="223"/>
                  </a:cubicBezTo>
                  <a:cubicBezTo>
                    <a:pt x="106" y="223"/>
                    <a:pt x="106" y="222"/>
                    <a:pt x="106" y="222"/>
                  </a:cubicBezTo>
                  <a:cubicBezTo>
                    <a:pt x="106" y="222"/>
                    <a:pt x="106" y="222"/>
                    <a:pt x="106" y="222"/>
                  </a:cubicBezTo>
                  <a:cubicBezTo>
                    <a:pt x="105" y="224"/>
                    <a:pt x="105" y="224"/>
                    <a:pt x="105" y="224"/>
                  </a:cubicBezTo>
                  <a:cubicBezTo>
                    <a:pt x="105" y="224"/>
                    <a:pt x="105" y="224"/>
                    <a:pt x="105" y="224"/>
                  </a:cubicBezTo>
                  <a:cubicBezTo>
                    <a:pt x="105" y="224"/>
                    <a:pt x="105" y="224"/>
                    <a:pt x="105" y="224"/>
                  </a:cubicBezTo>
                  <a:cubicBezTo>
                    <a:pt x="105" y="224"/>
                    <a:pt x="105" y="224"/>
                    <a:pt x="105" y="224"/>
                  </a:cubicBezTo>
                  <a:cubicBezTo>
                    <a:pt x="104" y="223"/>
                    <a:pt x="100" y="218"/>
                    <a:pt x="100" y="216"/>
                  </a:cubicBezTo>
                  <a:cubicBezTo>
                    <a:pt x="99" y="215"/>
                    <a:pt x="98" y="214"/>
                    <a:pt x="98" y="213"/>
                  </a:cubicBezTo>
                  <a:cubicBezTo>
                    <a:pt x="97" y="212"/>
                    <a:pt x="96" y="211"/>
                    <a:pt x="96" y="210"/>
                  </a:cubicBezTo>
                  <a:cubicBezTo>
                    <a:pt x="96" y="209"/>
                    <a:pt x="97" y="209"/>
                    <a:pt x="97" y="209"/>
                  </a:cubicBezTo>
                  <a:cubicBezTo>
                    <a:pt x="97" y="208"/>
                    <a:pt x="97" y="208"/>
                    <a:pt x="96" y="208"/>
                  </a:cubicBezTo>
                  <a:cubicBezTo>
                    <a:pt x="95" y="208"/>
                    <a:pt x="94" y="207"/>
                    <a:pt x="94" y="206"/>
                  </a:cubicBezTo>
                  <a:cubicBezTo>
                    <a:pt x="93" y="205"/>
                    <a:pt x="93" y="205"/>
                    <a:pt x="93" y="204"/>
                  </a:cubicBezTo>
                  <a:cubicBezTo>
                    <a:pt x="92" y="204"/>
                    <a:pt x="92" y="204"/>
                    <a:pt x="92" y="203"/>
                  </a:cubicBezTo>
                  <a:cubicBezTo>
                    <a:pt x="92" y="203"/>
                    <a:pt x="92" y="204"/>
                    <a:pt x="92" y="204"/>
                  </a:cubicBezTo>
                  <a:cubicBezTo>
                    <a:pt x="91" y="202"/>
                    <a:pt x="91" y="202"/>
                    <a:pt x="91" y="202"/>
                  </a:cubicBezTo>
                  <a:cubicBezTo>
                    <a:pt x="91" y="201"/>
                    <a:pt x="91" y="201"/>
                    <a:pt x="90" y="200"/>
                  </a:cubicBezTo>
                  <a:cubicBezTo>
                    <a:pt x="90" y="199"/>
                    <a:pt x="89" y="199"/>
                    <a:pt x="89" y="198"/>
                  </a:cubicBezTo>
                  <a:cubicBezTo>
                    <a:pt x="89" y="197"/>
                    <a:pt x="88" y="195"/>
                    <a:pt x="88" y="194"/>
                  </a:cubicBezTo>
                  <a:cubicBezTo>
                    <a:pt x="87" y="195"/>
                    <a:pt x="87" y="195"/>
                    <a:pt x="87" y="195"/>
                  </a:cubicBezTo>
                  <a:cubicBezTo>
                    <a:pt x="87" y="194"/>
                    <a:pt x="87" y="194"/>
                    <a:pt x="87" y="194"/>
                  </a:cubicBezTo>
                  <a:cubicBezTo>
                    <a:pt x="86" y="194"/>
                    <a:pt x="86" y="193"/>
                    <a:pt x="85" y="193"/>
                  </a:cubicBezTo>
                  <a:cubicBezTo>
                    <a:pt x="85" y="192"/>
                    <a:pt x="85" y="192"/>
                    <a:pt x="84" y="192"/>
                  </a:cubicBezTo>
                  <a:cubicBezTo>
                    <a:pt x="83" y="192"/>
                    <a:pt x="83" y="192"/>
                    <a:pt x="83" y="192"/>
                  </a:cubicBezTo>
                  <a:cubicBezTo>
                    <a:pt x="83" y="191"/>
                    <a:pt x="83" y="191"/>
                    <a:pt x="83" y="191"/>
                  </a:cubicBezTo>
                  <a:cubicBezTo>
                    <a:pt x="83" y="190"/>
                    <a:pt x="84" y="189"/>
                    <a:pt x="84" y="189"/>
                  </a:cubicBezTo>
                  <a:cubicBezTo>
                    <a:pt x="84" y="188"/>
                    <a:pt x="85" y="187"/>
                    <a:pt x="85" y="187"/>
                  </a:cubicBezTo>
                  <a:cubicBezTo>
                    <a:pt x="85" y="187"/>
                    <a:pt x="85" y="187"/>
                    <a:pt x="85" y="187"/>
                  </a:cubicBezTo>
                  <a:cubicBezTo>
                    <a:pt x="85" y="187"/>
                    <a:pt x="85" y="187"/>
                    <a:pt x="85" y="187"/>
                  </a:cubicBezTo>
                  <a:cubicBezTo>
                    <a:pt x="84" y="187"/>
                    <a:pt x="84" y="187"/>
                    <a:pt x="83" y="186"/>
                  </a:cubicBezTo>
                  <a:cubicBezTo>
                    <a:pt x="81" y="186"/>
                    <a:pt x="81" y="185"/>
                    <a:pt x="81" y="181"/>
                  </a:cubicBezTo>
                  <a:cubicBezTo>
                    <a:pt x="81" y="180"/>
                    <a:pt x="81" y="179"/>
                    <a:pt x="81" y="178"/>
                  </a:cubicBezTo>
                  <a:cubicBezTo>
                    <a:pt x="81" y="176"/>
                    <a:pt x="82" y="173"/>
                    <a:pt x="82" y="172"/>
                  </a:cubicBezTo>
                  <a:cubicBezTo>
                    <a:pt x="82" y="172"/>
                    <a:pt x="81" y="172"/>
                    <a:pt x="81" y="172"/>
                  </a:cubicBezTo>
                  <a:cubicBezTo>
                    <a:pt x="81" y="172"/>
                    <a:pt x="81" y="172"/>
                    <a:pt x="81" y="172"/>
                  </a:cubicBezTo>
                  <a:cubicBezTo>
                    <a:pt x="80" y="172"/>
                    <a:pt x="80" y="172"/>
                    <a:pt x="80" y="172"/>
                  </a:cubicBezTo>
                  <a:cubicBezTo>
                    <a:pt x="80" y="172"/>
                    <a:pt x="80" y="172"/>
                    <a:pt x="80" y="172"/>
                  </a:cubicBezTo>
                  <a:cubicBezTo>
                    <a:pt x="79" y="172"/>
                    <a:pt x="79" y="172"/>
                    <a:pt x="79" y="172"/>
                  </a:cubicBezTo>
                  <a:cubicBezTo>
                    <a:pt x="80" y="171"/>
                    <a:pt x="80" y="171"/>
                    <a:pt x="80" y="171"/>
                  </a:cubicBezTo>
                  <a:cubicBezTo>
                    <a:pt x="80" y="170"/>
                    <a:pt x="80" y="170"/>
                    <a:pt x="80" y="170"/>
                  </a:cubicBezTo>
                  <a:cubicBezTo>
                    <a:pt x="81" y="170"/>
                    <a:pt x="81" y="170"/>
                    <a:pt x="81" y="170"/>
                  </a:cubicBezTo>
                  <a:cubicBezTo>
                    <a:pt x="81" y="169"/>
                    <a:pt x="82" y="168"/>
                    <a:pt x="82" y="167"/>
                  </a:cubicBezTo>
                  <a:cubicBezTo>
                    <a:pt x="83" y="168"/>
                    <a:pt x="83" y="168"/>
                    <a:pt x="83" y="168"/>
                  </a:cubicBezTo>
                  <a:cubicBezTo>
                    <a:pt x="83" y="167"/>
                    <a:pt x="83" y="167"/>
                    <a:pt x="83" y="167"/>
                  </a:cubicBezTo>
                  <a:cubicBezTo>
                    <a:pt x="83" y="166"/>
                    <a:pt x="83" y="166"/>
                    <a:pt x="83" y="166"/>
                  </a:cubicBezTo>
                  <a:cubicBezTo>
                    <a:pt x="83" y="166"/>
                    <a:pt x="83" y="166"/>
                    <a:pt x="83" y="166"/>
                  </a:cubicBezTo>
                  <a:cubicBezTo>
                    <a:pt x="83" y="166"/>
                    <a:pt x="83" y="166"/>
                    <a:pt x="83" y="166"/>
                  </a:cubicBezTo>
                  <a:cubicBezTo>
                    <a:pt x="84" y="166"/>
                    <a:pt x="84" y="166"/>
                    <a:pt x="84" y="166"/>
                  </a:cubicBezTo>
                  <a:cubicBezTo>
                    <a:pt x="84" y="166"/>
                    <a:pt x="84" y="166"/>
                    <a:pt x="84" y="166"/>
                  </a:cubicBezTo>
                  <a:cubicBezTo>
                    <a:pt x="84" y="166"/>
                    <a:pt x="84" y="166"/>
                    <a:pt x="84" y="167"/>
                  </a:cubicBezTo>
                  <a:cubicBezTo>
                    <a:pt x="84" y="165"/>
                    <a:pt x="84" y="163"/>
                    <a:pt x="84" y="161"/>
                  </a:cubicBezTo>
                  <a:cubicBezTo>
                    <a:pt x="84" y="160"/>
                    <a:pt x="84" y="160"/>
                    <a:pt x="84" y="160"/>
                  </a:cubicBezTo>
                  <a:cubicBezTo>
                    <a:pt x="85" y="160"/>
                    <a:pt x="85" y="160"/>
                    <a:pt x="85" y="160"/>
                  </a:cubicBezTo>
                  <a:cubicBezTo>
                    <a:pt x="85" y="160"/>
                    <a:pt x="85" y="160"/>
                    <a:pt x="85" y="160"/>
                  </a:cubicBezTo>
                  <a:cubicBezTo>
                    <a:pt x="86" y="160"/>
                    <a:pt x="87" y="160"/>
                    <a:pt x="87" y="158"/>
                  </a:cubicBezTo>
                  <a:cubicBezTo>
                    <a:pt x="88" y="157"/>
                    <a:pt x="88" y="157"/>
                    <a:pt x="88" y="157"/>
                  </a:cubicBezTo>
                  <a:cubicBezTo>
                    <a:pt x="89" y="158"/>
                    <a:pt x="89" y="158"/>
                    <a:pt x="89" y="158"/>
                  </a:cubicBezTo>
                  <a:cubicBezTo>
                    <a:pt x="89" y="158"/>
                    <a:pt x="89" y="158"/>
                    <a:pt x="90" y="159"/>
                  </a:cubicBezTo>
                  <a:cubicBezTo>
                    <a:pt x="90" y="158"/>
                    <a:pt x="90" y="158"/>
                    <a:pt x="91" y="158"/>
                  </a:cubicBezTo>
                  <a:cubicBezTo>
                    <a:pt x="91" y="158"/>
                    <a:pt x="91" y="158"/>
                    <a:pt x="91" y="157"/>
                  </a:cubicBezTo>
                  <a:cubicBezTo>
                    <a:pt x="91" y="157"/>
                    <a:pt x="90" y="157"/>
                    <a:pt x="90" y="156"/>
                  </a:cubicBezTo>
                  <a:cubicBezTo>
                    <a:pt x="90" y="155"/>
                    <a:pt x="91" y="155"/>
                    <a:pt x="91" y="155"/>
                  </a:cubicBezTo>
                  <a:cubicBezTo>
                    <a:pt x="91" y="154"/>
                    <a:pt x="92" y="154"/>
                    <a:pt x="92" y="154"/>
                  </a:cubicBezTo>
                  <a:cubicBezTo>
                    <a:pt x="93" y="154"/>
                    <a:pt x="93" y="153"/>
                    <a:pt x="93" y="153"/>
                  </a:cubicBezTo>
                  <a:cubicBezTo>
                    <a:pt x="93" y="153"/>
                    <a:pt x="93" y="153"/>
                    <a:pt x="93" y="153"/>
                  </a:cubicBezTo>
                  <a:cubicBezTo>
                    <a:pt x="93" y="153"/>
                    <a:pt x="93" y="153"/>
                    <a:pt x="93" y="153"/>
                  </a:cubicBezTo>
                  <a:cubicBezTo>
                    <a:pt x="93" y="153"/>
                    <a:pt x="93" y="152"/>
                    <a:pt x="93" y="152"/>
                  </a:cubicBezTo>
                  <a:cubicBezTo>
                    <a:pt x="92" y="151"/>
                    <a:pt x="92" y="150"/>
                    <a:pt x="91" y="149"/>
                  </a:cubicBezTo>
                  <a:cubicBezTo>
                    <a:pt x="91" y="149"/>
                    <a:pt x="91" y="149"/>
                    <a:pt x="91" y="149"/>
                  </a:cubicBezTo>
                  <a:cubicBezTo>
                    <a:pt x="90" y="149"/>
                    <a:pt x="90" y="148"/>
                    <a:pt x="90" y="148"/>
                  </a:cubicBezTo>
                  <a:cubicBezTo>
                    <a:pt x="90" y="147"/>
                    <a:pt x="90" y="147"/>
                    <a:pt x="90" y="147"/>
                  </a:cubicBezTo>
                  <a:cubicBezTo>
                    <a:pt x="89" y="147"/>
                    <a:pt x="89" y="147"/>
                    <a:pt x="88" y="147"/>
                  </a:cubicBezTo>
                  <a:cubicBezTo>
                    <a:pt x="87" y="147"/>
                    <a:pt x="87" y="147"/>
                    <a:pt x="87" y="147"/>
                  </a:cubicBezTo>
                  <a:cubicBezTo>
                    <a:pt x="87" y="146"/>
                    <a:pt x="87" y="146"/>
                    <a:pt x="87" y="146"/>
                  </a:cubicBezTo>
                  <a:cubicBezTo>
                    <a:pt x="87" y="145"/>
                    <a:pt x="87" y="144"/>
                    <a:pt x="88" y="143"/>
                  </a:cubicBezTo>
                  <a:cubicBezTo>
                    <a:pt x="89" y="142"/>
                    <a:pt x="91" y="141"/>
                    <a:pt x="92" y="141"/>
                  </a:cubicBezTo>
                  <a:cubicBezTo>
                    <a:pt x="92" y="141"/>
                    <a:pt x="92" y="141"/>
                    <a:pt x="91" y="141"/>
                  </a:cubicBezTo>
                  <a:cubicBezTo>
                    <a:pt x="90" y="140"/>
                    <a:pt x="89" y="139"/>
                    <a:pt x="89" y="137"/>
                  </a:cubicBezTo>
                  <a:cubicBezTo>
                    <a:pt x="89" y="137"/>
                    <a:pt x="87" y="134"/>
                    <a:pt x="85" y="132"/>
                  </a:cubicBezTo>
                  <a:cubicBezTo>
                    <a:pt x="85" y="132"/>
                    <a:pt x="84" y="131"/>
                    <a:pt x="84" y="131"/>
                  </a:cubicBezTo>
                  <a:cubicBezTo>
                    <a:pt x="83" y="131"/>
                    <a:pt x="83" y="132"/>
                    <a:pt x="82" y="132"/>
                  </a:cubicBezTo>
                  <a:cubicBezTo>
                    <a:pt x="82" y="132"/>
                    <a:pt x="81" y="132"/>
                    <a:pt x="81" y="131"/>
                  </a:cubicBezTo>
                  <a:cubicBezTo>
                    <a:pt x="81" y="132"/>
                    <a:pt x="81" y="132"/>
                    <a:pt x="81" y="132"/>
                  </a:cubicBezTo>
                  <a:cubicBezTo>
                    <a:pt x="81" y="132"/>
                    <a:pt x="81" y="133"/>
                    <a:pt x="81" y="133"/>
                  </a:cubicBezTo>
                  <a:cubicBezTo>
                    <a:pt x="81" y="134"/>
                    <a:pt x="81" y="134"/>
                    <a:pt x="81" y="134"/>
                  </a:cubicBezTo>
                  <a:cubicBezTo>
                    <a:pt x="78" y="134"/>
                    <a:pt x="78" y="134"/>
                    <a:pt x="78" y="134"/>
                  </a:cubicBezTo>
                  <a:cubicBezTo>
                    <a:pt x="75" y="134"/>
                    <a:pt x="73" y="133"/>
                    <a:pt x="72" y="129"/>
                  </a:cubicBezTo>
                  <a:cubicBezTo>
                    <a:pt x="72" y="126"/>
                    <a:pt x="72" y="124"/>
                    <a:pt x="73" y="122"/>
                  </a:cubicBezTo>
                  <a:cubicBezTo>
                    <a:pt x="73" y="120"/>
                    <a:pt x="73" y="119"/>
                    <a:pt x="73" y="118"/>
                  </a:cubicBezTo>
                  <a:cubicBezTo>
                    <a:pt x="72" y="118"/>
                    <a:pt x="72" y="118"/>
                    <a:pt x="72" y="118"/>
                  </a:cubicBezTo>
                  <a:cubicBezTo>
                    <a:pt x="72" y="118"/>
                    <a:pt x="71" y="117"/>
                    <a:pt x="71" y="117"/>
                  </a:cubicBezTo>
                  <a:cubicBezTo>
                    <a:pt x="70" y="116"/>
                    <a:pt x="71" y="115"/>
                    <a:pt x="71" y="114"/>
                  </a:cubicBezTo>
                  <a:cubicBezTo>
                    <a:pt x="71" y="113"/>
                    <a:pt x="71" y="113"/>
                    <a:pt x="71" y="112"/>
                  </a:cubicBezTo>
                  <a:cubicBezTo>
                    <a:pt x="71" y="112"/>
                    <a:pt x="70" y="112"/>
                    <a:pt x="70" y="113"/>
                  </a:cubicBezTo>
                  <a:cubicBezTo>
                    <a:pt x="67" y="114"/>
                    <a:pt x="67" y="114"/>
                    <a:pt x="67" y="114"/>
                  </a:cubicBezTo>
                  <a:cubicBezTo>
                    <a:pt x="69" y="111"/>
                    <a:pt x="69" y="111"/>
                    <a:pt x="69" y="111"/>
                  </a:cubicBezTo>
                  <a:cubicBezTo>
                    <a:pt x="69" y="110"/>
                    <a:pt x="70" y="109"/>
                    <a:pt x="69" y="108"/>
                  </a:cubicBezTo>
                  <a:cubicBezTo>
                    <a:pt x="69" y="107"/>
                    <a:pt x="68" y="107"/>
                    <a:pt x="66" y="106"/>
                  </a:cubicBezTo>
                  <a:cubicBezTo>
                    <a:pt x="66" y="106"/>
                    <a:pt x="66" y="106"/>
                    <a:pt x="66" y="106"/>
                  </a:cubicBezTo>
                  <a:cubicBezTo>
                    <a:pt x="66" y="106"/>
                    <a:pt x="66" y="106"/>
                    <a:pt x="66" y="106"/>
                  </a:cubicBezTo>
                  <a:cubicBezTo>
                    <a:pt x="65" y="105"/>
                    <a:pt x="65" y="103"/>
                    <a:pt x="65" y="102"/>
                  </a:cubicBezTo>
                  <a:cubicBezTo>
                    <a:pt x="65" y="101"/>
                    <a:pt x="65" y="100"/>
                    <a:pt x="65" y="100"/>
                  </a:cubicBezTo>
                  <a:cubicBezTo>
                    <a:pt x="64" y="99"/>
                    <a:pt x="64" y="99"/>
                    <a:pt x="64" y="98"/>
                  </a:cubicBezTo>
                  <a:cubicBezTo>
                    <a:pt x="63" y="98"/>
                    <a:pt x="62" y="97"/>
                    <a:pt x="62" y="95"/>
                  </a:cubicBezTo>
                  <a:cubicBezTo>
                    <a:pt x="61" y="95"/>
                    <a:pt x="59" y="94"/>
                    <a:pt x="57" y="94"/>
                  </a:cubicBezTo>
                  <a:cubicBezTo>
                    <a:pt x="55" y="93"/>
                    <a:pt x="54" y="93"/>
                    <a:pt x="54" y="93"/>
                  </a:cubicBezTo>
                  <a:cubicBezTo>
                    <a:pt x="51" y="92"/>
                    <a:pt x="48" y="92"/>
                    <a:pt x="47" y="89"/>
                  </a:cubicBezTo>
                  <a:cubicBezTo>
                    <a:pt x="45" y="90"/>
                    <a:pt x="42" y="90"/>
                    <a:pt x="40" y="89"/>
                  </a:cubicBezTo>
                  <a:cubicBezTo>
                    <a:pt x="38" y="89"/>
                    <a:pt x="38" y="89"/>
                    <a:pt x="38" y="89"/>
                  </a:cubicBezTo>
                  <a:cubicBezTo>
                    <a:pt x="37" y="88"/>
                    <a:pt x="35" y="88"/>
                    <a:pt x="34" y="88"/>
                  </a:cubicBezTo>
                  <a:cubicBezTo>
                    <a:pt x="32" y="89"/>
                    <a:pt x="32" y="89"/>
                    <a:pt x="31" y="89"/>
                  </a:cubicBezTo>
                  <a:cubicBezTo>
                    <a:pt x="31" y="89"/>
                    <a:pt x="31" y="89"/>
                    <a:pt x="30" y="89"/>
                  </a:cubicBezTo>
                  <a:cubicBezTo>
                    <a:pt x="29" y="89"/>
                    <a:pt x="28" y="90"/>
                    <a:pt x="27" y="90"/>
                  </a:cubicBezTo>
                  <a:cubicBezTo>
                    <a:pt x="26" y="91"/>
                    <a:pt x="25" y="92"/>
                    <a:pt x="23" y="92"/>
                  </a:cubicBezTo>
                  <a:cubicBezTo>
                    <a:pt x="22" y="92"/>
                    <a:pt x="22" y="91"/>
                    <a:pt x="21" y="91"/>
                  </a:cubicBezTo>
                  <a:cubicBezTo>
                    <a:pt x="21" y="90"/>
                    <a:pt x="20" y="90"/>
                    <a:pt x="19" y="90"/>
                  </a:cubicBezTo>
                  <a:cubicBezTo>
                    <a:pt x="17" y="91"/>
                    <a:pt x="17" y="91"/>
                    <a:pt x="17" y="91"/>
                  </a:cubicBezTo>
                  <a:cubicBezTo>
                    <a:pt x="17" y="89"/>
                    <a:pt x="17" y="89"/>
                    <a:pt x="17" y="89"/>
                  </a:cubicBezTo>
                  <a:cubicBezTo>
                    <a:pt x="17" y="87"/>
                    <a:pt x="16" y="87"/>
                    <a:pt x="16" y="87"/>
                  </a:cubicBezTo>
                  <a:cubicBezTo>
                    <a:pt x="15" y="86"/>
                    <a:pt x="15" y="86"/>
                    <a:pt x="15" y="86"/>
                  </a:cubicBezTo>
                  <a:cubicBezTo>
                    <a:pt x="15" y="86"/>
                    <a:pt x="15" y="86"/>
                    <a:pt x="15" y="86"/>
                  </a:cubicBezTo>
                  <a:cubicBezTo>
                    <a:pt x="15" y="85"/>
                    <a:pt x="15" y="85"/>
                    <a:pt x="16" y="84"/>
                  </a:cubicBezTo>
                  <a:cubicBezTo>
                    <a:pt x="16" y="84"/>
                    <a:pt x="17" y="84"/>
                    <a:pt x="17" y="84"/>
                  </a:cubicBezTo>
                  <a:cubicBezTo>
                    <a:pt x="17" y="84"/>
                    <a:pt x="18" y="84"/>
                    <a:pt x="18" y="84"/>
                  </a:cubicBezTo>
                  <a:cubicBezTo>
                    <a:pt x="18" y="84"/>
                    <a:pt x="18" y="84"/>
                    <a:pt x="19" y="84"/>
                  </a:cubicBezTo>
                  <a:cubicBezTo>
                    <a:pt x="19" y="84"/>
                    <a:pt x="18" y="83"/>
                    <a:pt x="18" y="83"/>
                  </a:cubicBezTo>
                  <a:cubicBezTo>
                    <a:pt x="18" y="83"/>
                    <a:pt x="18" y="82"/>
                    <a:pt x="18" y="81"/>
                  </a:cubicBezTo>
                  <a:cubicBezTo>
                    <a:pt x="17" y="82"/>
                    <a:pt x="17" y="82"/>
                    <a:pt x="16" y="82"/>
                  </a:cubicBezTo>
                  <a:cubicBezTo>
                    <a:pt x="15" y="82"/>
                    <a:pt x="14" y="82"/>
                    <a:pt x="13" y="82"/>
                  </a:cubicBezTo>
                  <a:cubicBezTo>
                    <a:pt x="11" y="82"/>
                    <a:pt x="10" y="81"/>
                    <a:pt x="9" y="80"/>
                  </a:cubicBezTo>
                  <a:cubicBezTo>
                    <a:pt x="9" y="80"/>
                    <a:pt x="9" y="80"/>
                    <a:pt x="9" y="80"/>
                  </a:cubicBezTo>
                  <a:cubicBezTo>
                    <a:pt x="9" y="79"/>
                    <a:pt x="9" y="79"/>
                    <a:pt x="9" y="79"/>
                  </a:cubicBezTo>
                  <a:cubicBezTo>
                    <a:pt x="11" y="76"/>
                    <a:pt x="14" y="76"/>
                    <a:pt x="15" y="76"/>
                  </a:cubicBezTo>
                  <a:cubicBezTo>
                    <a:pt x="17" y="76"/>
                    <a:pt x="17" y="76"/>
                    <a:pt x="17" y="76"/>
                  </a:cubicBezTo>
                  <a:cubicBezTo>
                    <a:pt x="19" y="76"/>
                    <a:pt x="20" y="76"/>
                    <a:pt x="21" y="75"/>
                  </a:cubicBezTo>
                  <a:cubicBezTo>
                    <a:pt x="20" y="74"/>
                    <a:pt x="18" y="74"/>
                    <a:pt x="15" y="75"/>
                  </a:cubicBezTo>
                  <a:cubicBezTo>
                    <a:pt x="13" y="75"/>
                    <a:pt x="11" y="75"/>
                    <a:pt x="10" y="74"/>
                  </a:cubicBezTo>
                  <a:cubicBezTo>
                    <a:pt x="10" y="74"/>
                    <a:pt x="10" y="74"/>
                    <a:pt x="10" y="73"/>
                  </a:cubicBezTo>
                  <a:cubicBezTo>
                    <a:pt x="9" y="73"/>
                    <a:pt x="8" y="72"/>
                    <a:pt x="8" y="72"/>
                  </a:cubicBezTo>
                  <a:cubicBezTo>
                    <a:pt x="8" y="71"/>
                    <a:pt x="8" y="71"/>
                    <a:pt x="7" y="71"/>
                  </a:cubicBezTo>
                  <a:cubicBezTo>
                    <a:pt x="5" y="71"/>
                    <a:pt x="3" y="70"/>
                    <a:pt x="2" y="69"/>
                  </a:cubicBezTo>
                  <a:cubicBezTo>
                    <a:pt x="0" y="68"/>
                    <a:pt x="0" y="66"/>
                    <a:pt x="0" y="66"/>
                  </a:cubicBezTo>
                  <a:cubicBezTo>
                    <a:pt x="1" y="63"/>
                    <a:pt x="6" y="60"/>
                    <a:pt x="8" y="60"/>
                  </a:cubicBezTo>
                  <a:cubicBezTo>
                    <a:pt x="9" y="60"/>
                    <a:pt x="10" y="60"/>
                    <a:pt x="11" y="60"/>
                  </a:cubicBezTo>
                  <a:cubicBezTo>
                    <a:pt x="13" y="60"/>
                    <a:pt x="16" y="60"/>
                    <a:pt x="17" y="59"/>
                  </a:cubicBezTo>
                  <a:cubicBezTo>
                    <a:pt x="19" y="56"/>
                    <a:pt x="21" y="56"/>
                    <a:pt x="25" y="55"/>
                  </a:cubicBezTo>
                  <a:cubicBezTo>
                    <a:pt x="26" y="55"/>
                    <a:pt x="30" y="52"/>
                    <a:pt x="33" y="49"/>
                  </a:cubicBezTo>
                  <a:cubicBezTo>
                    <a:pt x="34" y="48"/>
                    <a:pt x="34" y="47"/>
                    <a:pt x="34" y="47"/>
                  </a:cubicBezTo>
                  <a:cubicBezTo>
                    <a:pt x="33" y="47"/>
                    <a:pt x="32" y="46"/>
                    <a:pt x="32" y="46"/>
                  </a:cubicBezTo>
                  <a:cubicBezTo>
                    <a:pt x="32" y="46"/>
                    <a:pt x="32" y="46"/>
                    <a:pt x="32" y="46"/>
                  </a:cubicBezTo>
                  <a:cubicBezTo>
                    <a:pt x="32" y="46"/>
                    <a:pt x="31" y="47"/>
                    <a:pt x="30" y="47"/>
                  </a:cubicBezTo>
                  <a:cubicBezTo>
                    <a:pt x="30" y="47"/>
                    <a:pt x="29" y="47"/>
                    <a:pt x="28" y="46"/>
                  </a:cubicBezTo>
                  <a:cubicBezTo>
                    <a:pt x="26" y="46"/>
                    <a:pt x="24" y="46"/>
                    <a:pt x="23" y="46"/>
                  </a:cubicBezTo>
                  <a:cubicBezTo>
                    <a:pt x="23" y="46"/>
                    <a:pt x="23" y="46"/>
                    <a:pt x="23" y="46"/>
                  </a:cubicBezTo>
                  <a:cubicBezTo>
                    <a:pt x="22" y="46"/>
                    <a:pt x="22" y="46"/>
                    <a:pt x="22" y="46"/>
                  </a:cubicBezTo>
                  <a:cubicBezTo>
                    <a:pt x="21" y="45"/>
                    <a:pt x="21" y="45"/>
                    <a:pt x="21" y="45"/>
                  </a:cubicBezTo>
                  <a:cubicBezTo>
                    <a:pt x="21" y="45"/>
                    <a:pt x="21" y="44"/>
                    <a:pt x="22" y="43"/>
                  </a:cubicBezTo>
                  <a:cubicBezTo>
                    <a:pt x="22" y="42"/>
                    <a:pt x="23" y="42"/>
                    <a:pt x="24" y="42"/>
                  </a:cubicBezTo>
                  <a:cubicBezTo>
                    <a:pt x="24" y="42"/>
                    <a:pt x="24" y="42"/>
                    <a:pt x="24" y="42"/>
                  </a:cubicBezTo>
                  <a:cubicBezTo>
                    <a:pt x="24" y="41"/>
                    <a:pt x="24" y="41"/>
                    <a:pt x="25" y="40"/>
                  </a:cubicBezTo>
                  <a:cubicBezTo>
                    <a:pt x="25" y="40"/>
                    <a:pt x="25" y="40"/>
                    <a:pt x="26" y="40"/>
                  </a:cubicBezTo>
                  <a:cubicBezTo>
                    <a:pt x="28" y="39"/>
                    <a:pt x="28" y="39"/>
                    <a:pt x="28" y="39"/>
                  </a:cubicBezTo>
                  <a:cubicBezTo>
                    <a:pt x="28" y="39"/>
                    <a:pt x="28" y="39"/>
                    <a:pt x="28" y="39"/>
                  </a:cubicBezTo>
                  <a:cubicBezTo>
                    <a:pt x="28" y="39"/>
                    <a:pt x="28" y="39"/>
                    <a:pt x="28" y="39"/>
                  </a:cubicBezTo>
                  <a:cubicBezTo>
                    <a:pt x="30" y="38"/>
                    <a:pt x="30" y="38"/>
                    <a:pt x="30" y="38"/>
                  </a:cubicBezTo>
                  <a:cubicBezTo>
                    <a:pt x="30" y="38"/>
                    <a:pt x="30" y="38"/>
                    <a:pt x="30" y="38"/>
                  </a:cubicBezTo>
                  <a:cubicBezTo>
                    <a:pt x="30" y="39"/>
                    <a:pt x="31" y="39"/>
                    <a:pt x="31" y="39"/>
                  </a:cubicBezTo>
                  <a:cubicBezTo>
                    <a:pt x="31" y="39"/>
                    <a:pt x="31" y="38"/>
                    <a:pt x="31" y="38"/>
                  </a:cubicBezTo>
                  <a:cubicBezTo>
                    <a:pt x="32" y="38"/>
                    <a:pt x="32" y="37"/>
                    <a:pt x="32" y="36"/>
                  </a:cubicBezTo>
                  <a:cubicBezTo>
                    <a:pt x="31" y="35"/>
                    <a:pt x="31" y="35"/>
                    <a:pt x="31" y="35"/>
                  </a:cubicBezTo>
                  <a:cubicBezTo>
                    <a:pt x="33" y="35"/>
                    <a:pt x="33" y="35"/>
                    <a:pt x="33" y="35"/>
                  </a:cubicBezTo>
                  <a:cubicBezTo>
                    <a:pt x="33" y="35"/>
                    <a:pt x="33" y="35"/>
                    <a:pt x="34" y="36"/>
                  </a:cubicBezTo>
                  <a:cubicBezTo>
                    <a:pt x="35" y="36"/>
                    <a:pt x="36" y="36"/>
                    <a:pt x="36" y="36"/>
                  </a:cubicBezTo>
                  <a:cubicBezTo>
                    <a:pt x="37" y="32"/>
                    <a:pt x="40" y="32"/>
                    <a:pt x="41" y="32"/>
                  </a:cubicBezTo>
                  <a:cubicBezTo>
                    <a:pt x="42" y="32"/>
                    <a:pt x="45" y="32"/>
                    <a:pt x="45" y="31"/>
                  </a:cubicBezTo>
                  <a:cubicBezTo>
                    <a:pt x="46" y="31"/>
                    <a:pt x="46" y="30"/>
                    <a:pt x="46" y="30"/>
                  </a:cubicBezTo>
                  <a:cubicBezTo>
                    <a:pt x="46" y="28"/>
                    <a:pt x="45" y="27"/>
                    <a:pt x="46" y="25"/>
                  </a:cubicBezTo>
                  <a:cubicBezTo>
                    <a:pt x="46" y="24"/>
                    <a:pt x="46" y="24"/>
                    <a:pt x="46" y="24"/>
                  </a:cubicBezTo>
                  <a:cubicBezTo>
                    <a:pt x="47" y="24"/>
                    <a:pt x="47" y="24"/>
                    <a:pt x="47" y="24"/>
                  </a:cubicBezTo>
                  <a:cubicBezTo>
                    <a:pt x="48" y="24"/>
                    <a:pt x="48" y="24"/>
                    <a:pt x="49" y="24"/>
                  </a:cubicBezTo>
                  <a:cubicBezTo>
                    <a:pt x="51" y="25"/>
                    <a:pt x="54" y="25"/>
                    <a:pt x="55" y="25"/>
                  </a:cubicBezTo>
                  <a:cubicBezTo>
                    <a:pt x="55" y="25"/>
                    <a:pt x="55" y="25"/>
                    <a:pt x="55" y="25"/>
                  </a:cubicBezTo>
                  <a:cubicBezTo>
                    <a:pt x="54" y="25"/>
                    <a:pt x="54" y="25"/>
                    <a:pt x="54" y="25"/>
                  </a:cubicBezTo>
                  <a:cubicBezTo>
                    <a:pt x="54" y="23"/>
                    <a:pt x="54" y="23"/>
                    <a:pt x="54" y="23"/>
                  </a:cubicBezTo>
                  <a:cubicBezTo>
                    <a:pt x="56" y="20"/>
                    <a:pt x="65" y="19"/>
                    <a:pt x="70" y="19"/>
                  </a:cubicBezTo>
                  <a:cubicBezTo>
                    <a:pt x="70" y="19"/>
                    <a:pt x="70" y="19"/>
                    <a:pt x="70" y="19"/>
                  </a:cubicBezTo>
                  <a:cubicBezTo>
                    <a:pt x="71" y="19"/>
                    <a:pt x="72" y="19"/>
                    <a:pt x="72" y="19"/>
                  </a:cubicBezTo>
                  <a:cubicBezTo>
                    <a:pt x="73" y="19"/>
                    <a:pt x="74" y="19"/>
                    <a:pt x="75" y="19"/>
                  </a:cubicBezTo>
                  <a:cubicBezTo>
                    <a:pt x="77" y="19"/>
                    <a:pt x="78" y="19"/>
                    <a:pt x="79" y="19"/>
                  </a:cubicBezTo>
                  <a:cubicBezTo>
                    <a:pt x="80" y="18"/>
                    <a:pt x="82" y="18"/>
                    <a:pt x="84" y="18"/>
                  </a:cubicBezTo>
                  <a:cubicBezTo>
                    <a:pt x="85" y="18"/>
                    <a:pt x="87" y="19"/>
                    <a:pt x="87" y="18"/>
                  </a:cubicBezTo>
                  <a:cubicBezTo>
                    <a:pt x="91" y="15"/>
                    <a:pt x="91" y="15"/>
                    <a:pt x="91" y="15"/>
                  </a:cubicBezTo>
                  <a:cubicBezTo>
                    <a:pt x="89" y="19"/>
                    <a:pt x="89" y="19"/>
                    <a:pt x="89" y="19"/>
                  </a:cubicBezTo>
                  <a:cubicBezTo>
                    <a:pt x="88" y="20"/>
                    <a:pt x="88" y="20"/>
                    <a:pt x="89" y="21"/>
                  </a:cubicBezTo>
                  <a:cubicBezTo>
                    <a:pt x="89" y="21"/>
                    <a:pt x="89" y="21"/>
                    <a:pt x="89" y="21"/>
                  </a:cubicBezTo>
                  <a:cubicBezTo>
                    <a:pt x="89" y="21"/>
                    <a:pt x="89" y="21"/>
                    <a:pt x="89" y="21"/>
                  </a:cubicBezTo>
                  <a:cubicBezTo>
                    <a:pt x="89" y="21"/>
                    <a:pt x="89" y="21"/>
                    <a:pt x="89" y="21"/>
                  </a:cubicBezTo>
                  <a:cubicBezTo>
                    <a:pt x="90" y="21"/>
                    <a:pt x="90" y="21"/>
                    <a:pt x="90" y="21"/>
                  </a:cubicBezTo>
                  <a:cubicBezTo>
                    <a:pt x="90" y="21"/>
                    <a:pt x="91" y="22"/>
                    <a:pt x="92" y="23"/>
                  </a:cubicBezTo>
                  <a:cubicBezTo>
                    <a:pt x="92" y="22"/>
                    <a:pt x="92" y="22"/>
                    <a:pt x="92" y="22"/>
                  </a:cubicBezTo>
                  <a:cubicBezTo>
                    <a:pt x="92" y="21"/>
                    <a:pt x="93" y="21"/>
                    <a:pt x="94" y="21"/>
                  </a:cubicBezTo>
                  <a:cubicBezTo>
                    <a:pt x="93" y="21"/>
                    <a:pt x="93" y="20"/>
                    <a:pt x="93" y="20"/>
                  </a:cubicBezTo>
                  <a:cubicBezTo>
                    <a:pt x="93" y="19"/>
                    <a:pt x="93" y="19"/>
                    <a:pt x="93" y="19"/>
                  </a:cubicBezTo>
                  <a:cubicBezTo>
                    <a:pt x="93" y="19"/>
                    <a:pt x="93" y="19"/>
                    <a:pt x="92" y="19"/>
                  </a:cubicBezTo>
                  <a:cubicBezTo>
                    <a:pt x="91" y="19"/>
                    <a:pt x="91" y="19"/>
                    <a:pt x="91" y="19"/>
                  </a:cubicBezTo>
                  <a:cubicBezTo>
                    <a:pt x="91" y="17"/>
                    <a:pt x="91" y="17"/>
                    <a:pt x="91" y="17"/>
                  </a:cubicBezTo>
                  <a:cubicBezTo>
                    <a:pt x="91" y="15"/>
                    <a:pt x="95" y="13"/>
                    <a:pt x="98" y="13"/>
                  </a:cubicBezTo>
                  <a:cubicBezTo>
                    <a:pt x="99" y="13"/>
                    <a:pt x="101" y="14"/>
                    <a:pt x="101" y="15"/>
                  </a:cubicBezTo>
                  <a:cubicBezTo>
                    <a:pt x="102" y="15"/>
                    <a:pt x="102" y="15"/>
                    <a:pt x="103" y="15"/>
                  </a:cubicBezTo>
                  <a:cubicBezTo>
                    <a:pt x="104" y="15"/>
                    <a:pt x="106" y="15"/>
                    <a:pt x="107" y="17"/>
                  </a:cubicBezTo>
                  <a:cubicBezTo>
                    <a:pt x="109" y="18"/>
                    <a:pt x="111" y="19"/>
                    <a:pt x="114" y="19"/>
                  </a:cubicBezTo>
                  <a:cubicBezTo>
                    <a:pt x="114" y="18"/>
                    <a:pt x="115" y="17"/>
                    <a:pt x="116" y="17"/>
                  </a:cubicBezTo>
                  <a:cubicBezTo>
                    <a:pt x="114" y="16"/>
                    <a:pt x="112" y="15"/>
                    <a:pt x="110" y="15"/>
                  </a:cubicBezTo>
                  <a:cubicBezTo>
                    <a:pt x="109" y="15"/>
                    <a:pt x="109" y="15"/>
                    <a:pt x="108" y="15"/>
                  </a:cubicBezTo>
                  <a:cubicBezTo>
                    <a:pt x="107" y="15"/>
                    <a:pt x="107" y="15"/>
                    <a:pt x="107" y="15"/>
                  </a:cubicBezTo>
                  <a:cubicBezTo>
                    <a:pt x="107" y="14"/>
                    <a:pt x="107" y="14"/>
                    <a:pt x="107" y="14"/>
                  </a:cubicBezTo>
                  <a:cubicBezTo>
                    <a:pt x="108" y="11"/>
                    <a:pt x="109" y="10"/>
                    <a:pt x="112" y="10"/>
                  </a:cubicBezTo>
                  <a:cubicBezTo>
                    <a:pt x="113" y="10"/>
                    <a:pt x="113" y="10"/>
                    <a:pt x="114" y="10"/>
                  </a:cubicBezTo>
                  <a:cubicBezTo>
                    <a:pt x="114" y="10"/>
                    <a:pt x="114" y="10"/>
                    <a:pt x="115" y="10"/>
                  </a:cubicBezTo>
                  <a:cubicBezTo>
                    <a:pt x="115" y="10"/>
                    <a:pt x="115" y="10"/>
                    <a:pt x="115" y="10"/>
                  </a:cubicBezTo>
                  <a:cubicBezTo>
                    <a:pt x="114" y="10"/>
                    <a:pt x="113" y="10"/>
                    <a:pt x="113" y="10"/>
                  </a:cubicBezTo>
                  <a:cubicBezTo>
                    <a:pt x="111" y="10"/>
                    <a:pt x="111" y="10"/>
                    <a:pt x="111" y="10"/>
                  </a:cubicBezTo>
                  <a:cubicBezTo>
                    <a:pt x="112" y="8"/>
                    <a:pt x="112" y="8"/>
                    <a:pt x="112" y="8"/>
                  </a:cubicBezTo>
                  <a:cubicBezTo>
                    <a:pt x="112" y="7"/>
                    <a:pt x="114" y="6"/>
                    <a:pt x="115" y="6"/>
                  </a:cubicBezTo>
                  <a:cubicBezTo>
                    <a:pt x="117" y="6"/>
                    <a:pt x="118" y="6"/>
                    <a:pt x="119" y="7"/>
                  </a:cubicBezTo>
                  <a:cubicBezTo>
                    <a:pt x="120" y="7"/>
                    <a:pt x="121" y="8"/>
                    <a:pt x="122" y="8"/>
                  </a:cubicBezTo>
                  <a:cubicBezTo>
                    <a:pt x="123" y="8"/>
                    <a:pt x="123" y="8"/>
                    <a:pt x="124" y="7"/>
                  </a:cubicBezTo>
                  <a:cubicBezTo>
                    <a:pt x="125" y="7"/>
                    <a:pt x="127" y="7"/>
                    <a:pt x="128" y="7"/>
                  </a:cubicBezTo>
                  <a:cubicBezTo>
                    <a:pt x="129" y="7"/>
                    <a:pt x="130" y="7"/>
                    <a:pt x="130" y="7"/>
                  </a:cubicBezTo>
                  <a:cubicBezTo>
                    <a:pt x="132" y="8"/>
                    <a:pt x="134" y="8"/>
                    <a:pt x="136" y="8"/>
                  </a:cubicBezTo>
                  <a:cubicBezTo>
                    <a:pt x="137" y="7"/>
                    <a:pt x="139" y="7"/>
                    <a:pt x="140" y="6"/>
                  </a:cubicBezTo>
                  <a:cubicBezTo>
                    <a:pt x="141" y="6"/>
                    <a:pt x="143" y="6"/>
                    <a:pt x="144" y="5"/>
                  </a:cubicBezTo>
                  <a:cubicBezTo>
                    <a:pt x="144" y="5"/>
                    <a:pt x="145" y="5"/>
                    <a:pt x="145" y="5"/>
                  </a:cubicBezTo>
                  <a:cubicBezTo>
                    <a:pt x="144" y="5"/>
                    <a:pt x="144" y="5"/>
                    <a:pt x="144" y="5"/>
                  </a:cubicBezTo>
                  <a:cubicBezTo>
                    <a:pt x="144" y="4"/>
                    <a:pt x="144" y="3"/>
                    <a:pt x="144" y="2"/>
                  </a:cubicBezTo>
                  <a:cubicBezTo>
                    <a:pt x="145" y="2"/>
                    <a:pt x="146" y="2"/>
                    <a:pt x="147" y="2"/>
                  </a:cubicBezTo>
                  <a:cubicBezTo>
                    <a:pt x="147" y="2"/>
                    <a:pt x="148" y="2"/>
                    <a:pt x="148" y="2"/>
                  </a:cubicBezTo>
                  <a:cubicBezTo>
                    <a:pt x="148" y="2"/>
                    <a:pt x="148" y="2"/>
                    <a:pt x="148" y="2"/>
                  </a:cubicBezTo>
                  <a:cubicBezTo>
                    <a:pt x="149" y="2"/>
                    <a:pt x="150" y="1"/>
                    <a:pt x="151" y="1"/>
                  </a:cubicBezTo>
                  <a:cubicBezTo>
                    <a:pt x="152" y="1"/>
                    <a:pt x="154" y="0"/>
                    <a:pt x="155" y="1"/>
                  </a:cubicBezTo>
                  <a:cubicBezTo>
                    <a:pt x="156" y="1"/>
                    <a:pt x="156" y="1"/>
                    <a:pt x="156" y="1"/>
                  </a:cubicBezTo>
                  <a:cubicBezTo>
                    <a:pt x="158" y="1"/>
                    <a:pt x="160" y="2"/>
                    <a:pt x="162" y="2"/>
                  </a:cubicBezTo>
                  <a:cubicBezTo>
                    <a:pt x="163" y="1"/>
                    <a:pt x="164" y="1"/>
                    <a:pt x="165" y="1"/>
                  </a:cubicBezTo>
                  <a:cubicBezTo>
                    <a:pt x="168" y="0"/>
                    <a:pt x="171" y="0"/>
                    <a:pt x="175" y="0"/>
                  </a:cubicBezTo>
                  <a:cubicBezTo>
                    <a:pt x="177" y="0"/>
                    <a:pt x="179" y="0"/>
                    <a:pt x="180" y="1"/>
                  </a:cubicBezTo>
                  <a:cubicBezTo>
                    <a:pt x="181" y="2"/>
                    <a:pt x="183" y="2"/>
                    <a:pt x="185" y="2"/>
                  </a:cubicBezTo>
                  <a:cubicBezTo>
                    <a:pt x="188" y="2"/>
                    <a:pt x="191" y="2"/>
                    <a:pt x="192" y="4"/>
                  </a:cubicBezTo>
                  <a:cubicBezTo>
                    <a:pt x="193" y="5"/>
                    <a:pt x="193" y="5"/>
                    <a:pt x="193" y="6"/>
                  </a:cubicBezTo>
                  <a:cubicBezTo>
                    <a:pt x="193" y="6"/>
                    <a:pt x="193" y="7"/>
                    <a:pt x="194" y="7"/>
                  </a:cubicBezTo>
                  <a:cubicBezTo>
                    <a:pt x="194" y="7"/>
                    <a:pt x="194" y="7"/>
                    <a:pt x="194" y="6"/>
                  </a:cubicBezTo>
                  <a:cubicBezTo>
                    <a:pt x="197" y="4"/>
                    <a:pt x="198" y="6"/>
                    <a:pt x="198" y="7"/>
                  </a:cubicBezTo>
                  <a:cubicBezTo>
                    <a:pt x="199" y="7"/>
                    <a:pt x="199" y="8"/>
                    <a:pt x="199" y="8"/>
                  </a:cubicBezTo>
                  <a:cubicBezTo>
                    <a:pt x="199" y="8"/>
                    <a:pt x="200" y="9"/>
                    <a:pt x="201" y="9"/>
                  </a:cubicBezTo>
                  <a:cubicBezTo>
                    <a:pt x="202" y="9"/>
                    <a:pt x="202" y="9"/>
                    <a:pt x="203" y="10"/>
                  </a:cubicBezTo>
                  <a:cubicBezTo>
                    <a:pt x="204" y="10"/>
                    <a:pt x="204" y="10"/>
                    <a:pt x="205" y="10"/>
                  </a:cubicBezTo>
                  <a:cubicBezTo>
                    <a:pt x="206" y="9"/>
                    <a:pt x="207" y="9"/>
                    <a:pt x="208" y="9"/>
                  </a:cubicBezTo>
                  <a:cubicBezTo>
                    <a:pt x="209" y="9"/>
                    <a:pt x="209" y="9"/>
                    <a:pt x="209" y="9"/>
                  </a:cubicBezTo>
                  <a:cubicBezTo>
                    <a:pt x="209" y="10"/>
                    <a:pt x="209" y="10"/>
                    <a:pt x="209" y="10"/>
                  </a:cubicBezTo>
                  <a:cubicBezTo>
                    <a:pt x="209" y="11"/>
                    <a:pt x="209" y="11"/>
                    <a:pt x="209" y="11"/>
                  </a:cubicBezTo>
                  <a:cubicBezTo>
                    <a:pt x="209" y="11"/>
                    <a:pt x="209" y="11"/>
                    <a:pt x="210" y="11"/>
                  </a:cubicBezTo>
                  <a:cubicBezTo>
                    <a:pt x="210" y="11"/>
                    <a:pt x="211" y="11"/>
                    <a:pt x="211" y="11"/>
                  </a:cubicBezTo>
                  <a:cubicBezTo>
                    <a:pt x="212" y="11"/>
                    <a:pt x="213" y="11"/>
                    <a:pt x="214" y="11"/>
                  </a:cubicBezTo>
                  <a:cubicBezTo>
                    <a:pt x="216" y="12"/>
                    <a:pt x="216" y="12"/>
                    <a:pt x="216" y="12"/>
                  </a:cubicBezTo>
                  <a:cubicBezTo>
                    <a:pt x="215" y="13"/>
                    <a:pt x="215" y="13"/>
                    <a:pt x="215" y="13"/>
                  </a:cubicBezTo>
                  <a:cubicBezTo>
                    <a:pt x="213" y="15"/>
                    <a:pt x="213" y="15"/>
                    <a:pt x="214" y="17"/>
                  </a:cubicBezTo>
                  <a:cubicBezTo>
                    <a:pt x="215" y="21"/>
                    <a:pt x="215" y="21"/>
                    <a:pt x="215" y="21"/>
                  </a:cubicBezTo>
                  <a:cubicBezTo>
                    <a:pt x="212" y="18"/>
                    <a:pt x="212" y="18"/>
                    <a:pt x="212" y="18"/>
                  </a:cubicBezTo>
                  <a:cubicBezTo>
                    <a:pt x="212" y="18"/>
                    <a:pt x="212" y="18"/>
                    <a:pt x="212" y="18"/>
                  </a:cubicBezTo>
                  <a:cubicBezTo>
                    <a:pt x="212" y="18"/>
                    <a:pt x="212" y="18"/>
                    <a:pt x="211" y="18"/>
                  </a:cubicBezTo>
                  <a:cubicBezTo>
                    <a:pt x="211" y="19"/>
                    <a:pt x="210" y="20"/>
                    <a:pt x="208" y="20"/>
                  </a:cubicBezTo>
                  <a:cubicBezTo>
                    <a:pt x="204" y="20"/>
                    <a:pt x="200" y="20"/>
                    <a:pt x="196" y="21"/>
                  </a:cubicBezTo>
                  <a:cubicBezTo>
                    <a:pt x="195" y="21"/>
                    <a:pt x="195" y="21"/>
                    <a:pt x="195" y="21"/>
                  </a:cubicBezTo>
                  <a:cubicBezTo>
                    <a:pt x="195" y="21"/>
                    <a:pt x="194" y="21"/>
                    <a:pt x="193" y="21"/>
                  </a:cubicBezTo>
                  <a:cubicBezTo>
                    <a:pt x="183" y="21"/>
                    <a:pt x="180" y="22"/>
                    <a:pt x="179" y="22"/>
                  </a:cubicBezTo>
                  <a:cubicBezTo>
                    <a:pt x="179" y="22"/>
                    <a:pt x="179" y="22"/>
                    <a:pt x="179" y="22"/>
                  </a:cubicBezTo>
                  <a:cubicBezTo>
                    <a:pt x="179" y="23"/>
                    <a:pt x="179" y="23"/>
                    <a:pt x="179" y="23"/>
                  </a:cubicBezTo>
                  <a:cubicBezTo>
                    <a:pt x="178" y="25"/>
                    <a:pt x="178" y="25"/>
                    <a:pt x="178" y="25"/>
                  </a:cubicBezTo>
                  <a:cubicBezTo>
                    <a:pt x="178" y="25"/>
                    <a:pt x="178" y="25"/>
                    <a:pt x="178" y="25"/>
                  </a:cubicBezTo>
                  <a:cubicBezTo>
                    <a:pt x="179" y="25"/>
                    <a:pt x="179" y="25"/>
                    <a:pt x="179" y="25"/>
                  </a:cubicBezTo>
                  <a:cubicBezTo>
                    <a:pt x="180" y="25"/>
                    <a:pt x="182" y="24"/>
                    <a:pt x="184" y="24"/>
                  </a:cubicBezTo>
                  <a:cubicBezTo>
                    <a:pt x="186" y="23"/>
                    <a:pt x="189" y="22"/>
                    <a:pt x="192" y="22"/>
                  </a:cubicBezTo>
                  <a:cubicBezTo>
                    <a:pt x="194" y="22"/>
                    <a:pt x="195" y="22"/>
                    <a:pt x="196" y="23"/>
                  </a:cubicBezTo>
                  <a:cubicBezTo>
                    <a:pt x="197" y="23"/>
                    <a:pt x="197" y="23"/>
                    <a:pt x="197" y="23"/>
                  </a:cubicBezTo>
                  <a:cubicBezTo>
                    <a:pt x="196" y="24"/>
                    <a:pt x="196" y="24"/>
                    <a:pt x="196" y="24"/>
                  </a:cubicBezTo>
                  <a:cubicBezTo>
                    <a:pt x="196" y="26"/>
                    <a:pt x="194" y="26"/>
                    <a:pt x="193" y="26"/>
                  </a:cubicBezTo>
                  <a:cubicBezTo>
                    <a:pt x="192" y="27"/>
                    <a:pt x="191" y="27"/>
                    <a:pt x="191" y="27"/>
                  </a:cubicBezTo>
                  <a:cubicBezTo>
                    <a:pt x="191" y="27"/>
                    <a:pt x="191" y="27"/>
                    <a:pt x="191" y="27"/>
                  </a:cubicBezTo>
                  <a:cubicBezTo>
                    <a:pt x="192" y="27"/>
                    <a:pt x="193" y="27"/>
                    <a:pt x="194" y="27"/>
                  </a:cubicBezTo>
                  <a:cubicBezTo>
                    <a:pt x="195" y="27"/>
                    <a:pt x="197" y="26"/>
                    <a:pt x="198" y="25"/>
                  </a:cubicBezTo>
                  <a:cubicBezTo>
                    <a:pt x="200" y="24"/>
                    <a:pt x="202" y="23"/>
                    <a:pt x="204" y="23"/>
                  </a:cubicBezTo>
                  <a:cubicBezTo>
                    <a:pt x="204" y="23"/>
                    <a:pt x="204" y="23"/>
                    <a:pt x="204" y="23"/>
                  </a:cubicBezTo>
                  <a:cubicBezTo>
                    <a:pt x="205" y="20"/>
                    <a:pt x="211" y="20"/>
                    <a:pt x="211" y="20"/>
                  </a:cubicBezTo>
                  <a:cubicBezTo>
                    <a:pt x="211" y="20"/>
                    <a:pt x="211" y="20"/>
                    <a:pt x="211" y="20"/>
                  </a:cubicBezTo>
                  <a:cubicBezTo>
                    <a:pt x="213" y="20"/>
                    <a:pt x="214" y="21"/>
                    <a:pt x="214" y="22"/>
                  </a:cubicBezTo>
                  <a:cubicBezTo>
                    <a:pt x="214" y="24"/>
                    <a:pt x="212" y="26"/>
                    <a:pt x="211" y="28"/>
                  </a:cubicBezTo>
                  <a:cubicBezTo>
                    <a:pt x="212" y="28"/>
                    <a:pt x="213" y="27"/>
                    <a:pt x="213" y="27"/>
                  </a:cubicBezTo>
                  <a:cubicBezTo>
                    <a:pt x="215" y="27"/>
                    <a:pt x="215" y="26"/>
                    <a:pt x="215" y="26"/>
                  </a:cubicBezTo>
                  <a:cubicBezTo>
                    <a:pt x="215" y="23"/>
                    <a:pt x="215" y="23"/>
                    <a:pt x="215" y="23"/>
                  </a:cubicBezTo>
                  <a:cubicBezTo>
                    <a:pt x="217" y="25"/>
                    <a:pt x="217" y="25"/>
                    <a:pt x="217" y="25"/>
                  </a:cubicBezTo>
                  <a:cubicBezTo>
                    <a:pt x="217" y="26"/>
                    <a:pt x="218" y="26"/>
                    <a:pt x="218" y="26"/>
                  </a:cubicBezTo>
                  <a:cubicBezTo>
                    <a:pt x="219" y="26"/>
                    <a:pt x="220" y="26"/>
                    <a:pt x="221" y="26"/>
                  </a:cubicBezTo>
                  <a:cubicBezTo>
                    <a:pt x="222" y="25"/>
                    <a:pt x="223" y="25"/>
                    <a:pt x="224" y="25"/>
                  </a:cubicBezTo>
                  <a:cubicBezTo>
                    <a:pt x="225" y="25"/>
                    <a:pt x="226" y="25"/>
                    <a:pt x="226" y="26"/>
                  </a:cubicBezTo>
                  <a:cubicBezTo>
                    <a:pt x="227" y="25"/>
                    <a:pt x="228" y="24"/>
                    <a:pt x="228" y="23"/>
                  </a:cubicBezTo>
                  <a:cubicBezTo>
                    <a:pt x="229" y="22"/>
                    <a:pt x="229" y="22"/>
                    <a:pt x="229" y="22"/>
                  </a:cubicBezTo>
                  <a:cubicBezTo>
                    <a:pt x="230" y="23"/>
                    <a:pt x="230" y="23"/>
                    <a:pt x="230" y="23"/>
                  </a:cubicBezTo>
                  <a:cubicBezTo>
                    <a:pt x="231" y="23"/>
                    <a:pt x="232" y="23"/>
                    <a:pt x="233" y="22"/>
                  </a:cubicBezTo>
                  <a:cubicBezTo>
                    <a:pt x="236" y="21"/>
                    <a:pt x="237" y="22"/>
                    <a:pt x="237" y="22"/>
                  </a:cubicBezTo>
                  <a:cubicBezTo>
                    <a:pt x="238" y="22"/>
                    <a:pt x="238" y="22"/>
                    <a:pt x="239" y="22"/>
                  </a:cubicBezTo>
                  <a:cubicBezTo>
                    <a:pt x="240" y="23"/>
                    <a:pt x="241" y="23"/>
                    <a:pt x="243" y="23"/>
                  </a:cubicBezTo>
                  <a:cubicBezTo>
                    <a:pt x="245" y="23"/>
                    <a:pt x="247" y="23"/>
                    <a:pt x="249" y="24"/>
                  </a:cubicBezTo>
                  <a:cubicBezTo>
                    <a:pt x="249" y="24"/>
                    <a:pt x="249" y="24"/>
                    <a:pt x="250" y="24"/>
                  </a:cubicBezTo>
                  <a:cubicBezTo>
                    <a:pt x="252" y="25"/>
                    <a:pt x="253" y="26"/>
                    <a:pt x="253" y="27"/>
                  </a:cubicBezTo>
                  <a:cubicBezTo>
                    <a:pt x="253" y="28"/>
                    <a:pt x="253" y="28"/>
                    <a:pt x="252" y="29"/>
                  </a:cubicBezTo>
                  <a:cubicBezTo>
                    <a:pt x="251" y="29"/>
                    <a:pt x="250" y="30"/>
                    <a:pt x="250" y="30"/>
                  </a:cubicBezTo>
                  <a:cubicBezTo>
                    <a:pt x="249" y="31"/>
                    <a:pt x="248" y="32"/>
                    <a:pt x="247" y="32"/>
                  </a:cubicBezTo>
                  <a:cubicBezTo>
                    <a:pt x="246" y="33"/>
                    <a:pt x="246" y="33"/>
                    <a:pt x="245" y="33"/>
                  </a:cubicBezTo>
                  <a:cubicBezTo>
                    <a:pt x="244" y="33"/>
                    <a:pt x="243" y="34"/>
                    <a:pt x="242" y="35"/>
                  </a:cubicBezTo>
                  <a:cubicBezTo>
                    <a:pt x="241" y="36"/>
                    <a:pt x="239" y="37"/>
                    <a:pt x="238" y="37"/>
                  </a:cubicBezTo>
                  <a:cubicBezTo>
                    <a:pt x="238" y="37"/>
                    <a:pt x="238" y="37"/>
                    <a:pt x="237" y="37"/>
                  </a:cubicBezTo>
                  <a:cubicBezTo>
                    <a:pt x="236" y="37"/>
                    <a:pt x="235" y="37"/>
                    <a:pt x="235" y="37"/>
                  </a:cubicBezTo>
                  <a:cubicBezTo>
                    <a:pt x="236" y="38"/>
                    <a:pt x="236" y="39"/>
                    <a:pt x="236" y="40"/>
                  </a:cubicBezTo>
                  <a:cubicBezTo>
                    <a:pt x="236" y="40"/>
                    <a:pt x="236" y="40"/>
                    <a:pt x="236" y="40"/>
                  </a:cubicBezTo>
                  <a:cubicBezTo>
                    <a:pt x="237" y="40"/>
                    <a:pt x="237" y="40"/>
                    <a:pt x="237" y="40"/>
                  </a:cubicBezTo>
                  <a:cubicBezTo>
                    <a:pt x="236" y="41"/>
                    <a:pt x="236" y="41"/>
                    <a:pt x="236" y="41"/>
                  </a:cubicBezTo>
                  <a:cubicBezTo>
                    <a:pt x="236" y="43"/>
                    <a:pt x="234" y="44"/>
                    <a:pt x="232" y="45"/>
                  </a:cubicBezTo>
                  <a:cubicBezTo>
                    <a:pt x="232" y="45"/>
                    <a:pt x="232" y="45"/>
                    <a:pt x="231" y="45"/>
                  </a:cubicBezTo>
                  <a:cubicBezTo>
                    <a:pt x="231" y="45"/>
                    <a:pt x="230" y="47"/>
                    <a:pt x="230" y="47"/>
                  </a:cubicBezTo>
                  <a:cubicBezTo>
                    <a:pt x="229" y="49"/>
                    <a:pt x="228" y="49"/>
                    <a:pt x="228" y="49"/>
                  </a:cubicBezTo>
                  <a:cubicBezTo>
                    <a:pt x="227" y="49"/>
                    <a:pt x="227" y="49"/>
                    <a:pt x="227" y="49"/>
                  </a:cubicBezTo>
                  <a:cubicBezTo>
                    <a:pt x="226" y="50"/>
                    <a:pt x="226" y="50"/>
                    <a:pt x="226" y="50"/>
                  </a:cubicBezTo>
                  <a:cubicBezTo>
                    <a:pt x="225" y="51"/>
                    <a:pt x="225" y="52"/>
                    <a:pt x="225" y="53"/>
                  </a:cubicBezTo>
                  <a:cubicBezTo>
                    <a:pt x="224" y="55"/>
                    <a:pt x="224" y="57"/>
                    <a:pt x="222" y="58"/>
                  </a:cubicBezTo>
                  <a:cubicBezTo>
                    <a:pt x="220" y="59"/>
                    <a:pt x="220" y="59"/>
                    <a:pt x="220" y="60"/>
                  </a:cubicBezTo>
                  <a:cubicBezTo>
                    <a:pt x="220" y="61"/>
                    <a:pt x="220" y="61"/>
                    <a:pt x="220" y="61"/>
                  </a:cubicBezTo>
                  <a:cubicBezTo>
                    <a:pt x="220" y="63"/>
                    <a:pt x="218" y="64"/>
                    <a:pt x="217" y="64"/>
                  </a:cubicBezTo>
                  <a:cubicBezTo>
                    <a:pt x="217" y="64"/>
                    <a:pt x="216" y="64"/>
                    <a:pt x="216" y="64"/>
                  </a:cubicBezTo>
                  <a:cubicBezTo>
                    <a:pt x="217" y="65"/>
                    <a:pt x="218" y="67"/>
                    <a:pt x="218" y="67"/>
                  </a:cubicBezTo>
                  <a:cubicBezTo>
                    <a:pt x="219" y="68"/>
                    <a:pt x="219" y="68"/>
                    <a:pt x="220" y="68"/>
                  </a:cubicBezTo>
                  <a:cubicBezTo>
                    <a:pt x="221" y="68"/>
                    <a:pt x="222" y="68"/>
                    <a:pt x="222" y="69"/>
                  </a:cubicBezTo>
                  <a:cubicBezTo>
                    <a:pt x="222" y="70"/>
                    <a:pt x="222" y="70"/>
                    <a:pt x="222" y="71"/>
                  </a:cubicBezTo>
                  <a:cubicBezTo>
                    <a:pt x="222" y="71"/>
                    <a:pt x="222" y="71"/>
                    <a:pt x="222" y="71"/>
                  </a:cubicBezTo>
                  <a:cubicBezTo>
                    <a:pt x="222" y="72"/>
                    <a:pt x="223" y="72"/>
                    <a:pt x="224" y="72"/>
                  </a:cubicBezTo>
                  <a:cubicBezTo>
                    <a:pt x="225" y="73"/>
                    <a:pt x="227" y="74"/>
                    <a:pt x="226" y="78"/>
                  </a:cubicBezTo>
                  <a:cubicBezTo>
                    <a:pt x="226" y="79"/>
                    <a:pt x="226" y="79"/>
                    <a:pt x="226" y="79"/>
                  </a:cubicBezTo>
                  <a:cubicBezTo>
                    <a:pt x="226" y="79"/>
                    <a:pt x="226" y="79"/>
                    <a:pt x="226" y="79"/>
                  </a:cubicBezTo>
                  <a:cubicBezTo>
                    <a:pt x="224" y="79"/>
                    <a:pt x="222" y="80"/>
                    <a:pt x="221" y="80"/>
                  </a:cubicBezTo>
                  <a:cubicBezTo>
                    <a:pt x="219" y="80"/>
                    <a:pt x="218" y="80"/>
                    <a:pt x="217" y="81"/>
                  </a:cubicBezTo>
                  <a:cubicBezTo>
                    <a:pt x="218" y="83"/>
                    <a:pt x="220" y="84"/>
                    <a:pt x="222" y="85"/>
                  </a:cubicBezTo>
                  <a:cubicBezTo>
                    <a:pt x="223" y="86"/>
                    <a:pt x="224" y="86"/>
                    <a:pt x="225" y="86"/>
                  </a:cubicBezTo>
                  <a:cubicBezTo>
                    <a:pt x="226" y="85"/>
                    <a:pt x="226" y="85"/>
                    <a:pt x="226" y="85"/>
                  </a:cubicBezTo>
                  <a:cubicBezTo>
                    <a:pt x="226" y="87"/>
                    <a:pt x="226" y="87"/>
                    <a:pt x="226" y="87"/>
                  </a:cubicBezTo>
                  <a:cubicBezTo>
                    <a:pt x="226" y="87"/>
                    <a:pt x="226" y="88"/>
                    <a:pt x="226" y="88"/>
                  </a:cubicBezTo>
                  <a:cubicBezTo>
                    <a:pt x="226" y="88"/>
                    <a:pt x="227" y="88"/>
                    <a:pt x="227" y="88"/>
                  </a:cubicBezTo>
                  <a:cubicBezTo>
                    <a:pt x="228" y="88"/>
                    <a:pt x="228" y="88"/>
                    <a:pt x="228" y="88"/>
                  </a:cubicBezTo>
                  <a:cubicBezTo>
                    <a:pt x="228" y="89"/>
                    <a:pt x="228" y="89"/>
                    <a:pt x="228" y="89"/>
                  </a:cubicBezTo>
                  <a:cubicBezTo>
                    <a:pt x="229" y="91"/>
                    <a:pt x="227" y="93"/>
                    <a:pt x="225" y="94"/>
                  </a:cubicBezTo>
                  <a:cubicBezTo>
                    <a:pt x="224" y="95"/>
                    <a:pt x="223" y="96"/>
                    <a:pt x="223" y="97"/>
                  </a:cubicBezTo>
                  <a:cubicBezTo>
                    <a:pt x="223" y="97"/>
                    <a:pt x="223" y="97"/>
                    <a:pt x="224" y="97"/>
                  </a:cubicBezTo>
                  <a:cubicBezTo>
                    <a:pt x="226" y="98"/>
                    <a:pt x="226" y="100"/>
                    <a:pt x="226" y="102"/>
                  </a:cubicBezTo>
                  <a:cubicBezTo>
                    <a:pt x="225" y="104"/>
                    <a:pt x="223" y="105"/>
                    <a:pt x="221" y="104"/>
                  </a:cubicBezTo>
                  <a:cubicBezTo>
                    <a:pt x="219" y="103"/>
                    <a:pt x="218" y="105"/>
                    <a:pt x="217" y="107"/>
                  </a:cubicBezTo>
                  <a:cubicBezTo>
                    <a:pt x="217" y="108"/>
                    <a:pt x="217" y="109"/>
                    <a:pt x="219" y="109"/>
                  </a:cubicBezTo>
                  <a:cubicBezTo>
                    <a:pt x="219" y="109"/>
                    <a:pt x="219" y="109"/>
                    <a:pt x="219" y="109"/>
                  </a:cubicBezTo>
                  <a:cubicBezTo>
                    <a:pt x="219" y="110"/>
                    <a:pt x="219" y="110"/>
                    <a:pt x="219" y="110"/>
                  </a:cubicBezTo>
                  <a:cubicBezTo>
                    <a:pt x="219" y="112"/>
                    <a:pt x="212" y="114"/>
                    <a:pt x="208" y="115"/>
                  </a:cubicBezTo>
                  <a:cubicBezTo>
                    <a:pt x="209" y="115"/>
                    <a:pt x="210" y="116"/>
                    <a:pt x="210" y="117"/>
                  </a:cubicBezTo>
                  <a:cubicBezTo>
                    <a:pt x="211" y="117"/>
                    <a:pt x="211" y="117"/>
                    <a:pt x="211" y="117"/>
                  </a:cubicBezTo>
                  <a:cubicBezTo>
                    <a:pt x="211" y="118"/>
                    <a:pt x="212" y="119"/>
                    <a:pt x="212" y="119"/>
                  </a:cubicBezTo>
                  <a:cubicBezTo>
                    <a:pt x="212" y="119"/>
                    <a:pt x="212" y="119"/>
                    <a:pt x="213" y="119"/>
                  </a:cubicBezTo>
                  <a:cubicBezTo>
                    <a:pt x="214" y="119"/>
                    <a:pt x="214" y="119"/>
                    <a:pt x="214" y="119"/>
                  </a:cubicBezTo>
                  <a:cubicBezTo>
                    <a:pt x="214" y="120"/>
                    <a:pt x="214" y="120"/>
                    <a:pt x="214" y="120"/>
                  </a:cubicBezTo>
                  <a:cubicBezTo>
                    <a:pt x="215" y="122"/>
                    <a:pt x="213" y="123"/>
                    <a:pt x="213" y="123"/>
                  </a:cubicBezTo>
                  <a:cubicBezTo>
                    <a:pt x="212" y="123"/>
                    <a:pt x="212" y="124"/>
                    <a:pt x="212" y="124"/>
                  </a:cubicBezTo>
                  <a:cubicBezTo>
                    <a:pt x="212" y="124"/>
                    <a:pt x="212" y="125"/>
                    <a:pt x="212" y="126"/>
                  </a:cubicBezTo>
                  <a:cubicBezTo>
                    <a:pt x="212" y="127"/>
                    <a:pt x="213" y="129"/>
                    <a:pt x="211" y="130"/>
                  </a:cubicBezTo>
                  <a:cubicBezTo>
                    <a:pt x="212" y="132"/>
                    <a:pt x="213" y="132"/>
                    <a:pt x="215" y="133"/>
                  </a:cubicBezTo>
                  <a:cubicBezTo>
                    <a:pt x="217" y="134"/>
                    <a:pt x="220" y="135"/>
                    <a:pt x="220" y="138"/>
                  </a:cubicBezTo>
                  <a:cubicBezTo>
                    <a:pt x="220" y="140"/>
                    <a:pt x="220" y="140"/>
                    <a:pt x="220" y="140"/>
                  </a:cubicBezTo>
                  <a:cubicBezTo>
                    <a:pt x="219" y="140"/>
                    <a:pt x="219" y="140"/>
                    <a:pt x="219" y="140"/>
                  </a:cubicBezTo>
                  <a:cubicBezTo>
                    <a:pt x="219" y="140"/>
                    <a:pt x="219" y="140"/>
                    <a:pt x="218" y="140"/>
                  </a:cubicBezTo>
                  <a:cubicBezTo>
                    <a:pt x="218" y="140"/>
                    <a:pt x="218" y="140"/>
                    <a:pt x="217" y="140"/>
                  </a:cubicBezTo>
                  <a:cubicBezTo>
                    <a:pt x="216" y="140"/>
                    <a:pt x="216" y="139"/>
                    <a:pt x="215" y="139"/>
                  </a:cubicBezTo>
                  <a:cubicBezTo>
                    <a:pt x="215" y="140"/>
                    <a:pt x="214" y="141"/>
                    <a:pt x="213" y="142"/>
                  </a:cubicBezTo>
                  <a:cubicBezTo>
                    <a:pt x="212" y="142"/>
                    <a:pt x="211" y="143"/>
                    <a:pt x="210" y="143"/>
                  </a:cubicBezTo>
                  <a:cubicBezTo>
                    <a:pt x="209" y="143"/>
                    <a:pt x="208" y="142"/>
                    <a:pt x="207" y="142"/>
                  </a:cubicBezTo>
                  <a:cubicBezTo>
                    <a:pt x="207" y="142"/>
                    <a:pt x="206" y="142"/>
                    <a:pt x="206" y="142"/>
                  </a:cubicBezTo>
                  <a:cubicBezTo>
                    <a:pt x="205" y="142"/>
                    <a:pt x="205" y="142"/>
                    <a:pt x="205" y="142"/>
                  </a:cubicBezTo>
                  <a:cubicBezTo>
                    <a:pt x="205" y="141"/>
                    <a:pt x="205" y="141"/>
                    <a:pt x="205" y="141"/>
                  </a:cubicBezTo>
                  <a:cubicBezTo>
                    <a:pt x="205" y="140"/>
                    <a:pt x="205" y="140"/>
                    <a:pt x="205" y="140"/>
                  </a:cubicBezTo>
                  <a:cubicBezTo>
                    <a:pt x="205" y="140"/>
                    <a:pt x="204" y="140"/>
                    <a:pt x="204" y="140"/>
                  </a:cubicBezTo>
                  <a:cubicBezTo>
                    <a:pt x="203" y="139"/>
                    <a:pt x="202" y="139"/>
                    <a:pt x="202" y="138"/>
                  </a:cubicBezTo>
                  <a:cubicBezTo>
                    <a:pt x="202" y="138"/>
                    <a:pt x="202" y="138"/>
                    <a:pt x="202" y="137"/>
                  </a:cubicBezTo>
                  <a:cubicBezTo>
                    <a:pt x="201" y="137"/>
                    <a:pt x="201" y="137"/>
                    <a:pt x="200" y="138"/>
                  </a:cubicBezTo>
                  <a:cubicBezTo>
                    <a:pt x="200" y="138"/>
                    <a:pt x="199" y="138"/>
                    <a:pt x="198" y="138"/>
                  </a:cubicBezTo>
                  <a:cubicBezTo>
                    <a:pt x="198" y="139"/>
                    <a:pt x="198" y="139"/>
                    <a:pt x="198" y="140"/>
                  </a:cubicBezTo>
                  <a:cubicBezTo>
                    <a:pt x="198" y="140"/>
                    <a:pt x="198" y="140"/>
                    <a:pt x="198" y="140"/>
                  </a:cubicBezTo>
                  <a:cubicBezTo>
                    <a:pt x="198" y="140"/>
                    <a:pt x="198" y="140"/>
                    <a:pt x="198" y="140"/>
                  </a:cubicBezTo>
                  <a:cubicBezTo>
                    <a:pt x="199" y="141"/>
                    <a:pt x="200" y="141"/>
                    <a:pt x="200" y="142"/>
                  </a:cubicBezTo>
                  <a:cubicBezTo>
                    <a:pt x="200" y="142"/>
                    <a:pt x="200" y="142"/>
                    <a:pt x="200" y="142"/>
                  </a:cubicBezTo>
                  <a:cubicBezTo>
                    <a:pt x="199" y="143"/>
                    <a:pt x="199" y="143"/>
                    <a:pt x="199" y="143"/>
                  </a:cubicBezTo>
                  <a:cubicBezTo>
                    <a:pt x="199" y="143"/>
                    <a:pt x="199" y="143"/>
                    <a:pt x="199" y="143"/>
                  </a:cubicBezTo>
                  <a:cubicBezTo>
                    <a:pt x="201" y="143"/>
                    <a:pt x="205" y="144"/>
                    <a:pt x="208" y="144"/>
                  </a:cubicBezTo>
                  <a:cubicBezTo>
                    <a:pt x="209" y="144"/>
                    <a:pt x="210" y="144"/>
                    <a:pt x="210" y="144"/>
                  </a:cubicBezTo>
                  <a:cubicBezTo>
                    <a:pt x="212" y="143"/>
                    <a:pt x="212" y="143"/>
                    <a:pt x="212" y="143"/>
                  </a:cubicBezTo>
                  <a:cubicBezTo>
                    <a:pt x="211" y="145"/>
                    <a:pt x="211" y="145"/>
                    <a:pt x="211" y="145"/>
                  </a:cubicBezTo>
                  <a:cubicBezTo>
                    <a:pt x="208" y="151"/>
                    <a:pt x="203" y="158"/>
                    <a:pt x="196" y="157"/>
                  </a:cubicBezTo>
                  <a:cubicBezTo>
                    <a:pt x="195" y="157"/>
                    <a:pt x="195" y="157"/>
                    <a:pt x="195" y="157"/>
                  </a:cubicBezTo>
                  <a:cubicBezTo>
                    <a:pt x="193" y="157"/>
                    <a:pt x="185" y="158"/>
                    <a:pt x="184" y="159"/>
                  </a:cubicBezTo>
                  <a:cubicBezTo>
                    <a:pt x="184" y="160"/>
                    <a:pt x="183" y="162"/>
                    <a:pt x="181" y="162"/>
                  </a:cubicBezTo>
                  <a:cubicBezTo>
                    <a:pt x="181" y="162"/>
                    <a:pt x="181" y="162"/>
                    <a:pt x="181" y="162"/>
                  </a:cubicBezTo>
                  <a:cubicBezTo>
                    <a:pt x="181" y="164"/>
                    <a:pt x="179" y="165"/>
                    <a:pt x="177" y="165"/>
                  </a:cubicBezTo>
                  <a:cubicBezTo>
                    <a:pt x="175" y="165"/>
                    <a:pt x="174" y="164"/>
                    <a:pt x="173" y="163"/>
                  </a:cubicBezTo>
                  <a:cubicBezTo>
                    <a:pt x="173" y="163"/>
                    <a:pt x="173" y="163"/>
                    <a:pt x="173" y="162"/>
                  </a:cubicBezTo>
                  <a:cubicBezTo>
                    <a:pt x="173" y="162"/>
                    <a:pt x="173" y="162"/>
                    <a:pt x="172" y="162"/>
                  </a:cubicBezTo>
                  <a:cubicBezTo>
                    <a:pt x="172" y="162"/>
                    <a:pt x="171" y="162"/>
                    <a:pt x="171" y="163"/>
                  </a:cubicBezTo>
                  <a:cubicBezTo>
                    <a:pt x="171" y="163"/>
                    <a:pt x="171" y="164"/>
                    <a:pt x="171" y="164"/>
                  </a:cubicBezTo>
                  <a:cubicBezTo>
                    <a:pt x="171" y="165"/>
                    <a:pt x="172" y="167"/>
                    <a:pt x="171" y="168"/>
                  </a:cubicBezTo>
                  <a:cubicBezTo>
                    <a:pt x="171" y="168"/>
                    <a:pt x="171" y="168"/>
                    <a:pt x="171" y="168"/>
                  </a:cubicBezTo>
                  <a:cubicBezTo>
                    <a:pt x="170" y="168"/>
                    <a:pt x="170" y="168"/>
                    <a:pt x="170" y="168"/>
                  </a:cubicBezTo>
                  <a:cubicBezTo>
                    <a:pt x="170" y="168"/>
                    <a:pt x="170" y="168"/>
                    <a:pt x="170" y="168"/>
                  </a:cubicBezTo>
                  <a:cubicBezTo>
                    <a:pt x="169" y="168"/>
                    <a:pt x="169" y="168"/>
                    <a:pt x="168" y="168"/>
                  </a:cubicBezTo>
                  <a:cubicBezTo>
                    <a:pt x="168" y="168"/>
                    <a:pt x="168" y="168"/>
                    <a:pt x="168" y="168"/>
                  </a:cubicBezTo>
                  <a:cubicBezTo>
                    <a:pt x="169" y="169"/>
                    <a:pt x="169" y="170"/>
                    <a:pt x="169" y="171"/>
                  </a:cubicBezTo>
                  <a:cubicBezTo>
                    <a:pt x="168" y="172"/>
                    <a:pt x="168" y="172"/>
                    <a:pt x="166" y="172"/>
                  </a:cubicBezTo>
                  <a:cubicBezTo>
                    <a:pt x="166" y="175"/>
                    <a:pt x="166" y="175"/>
                    <a:pt x="166" y="175"/>
                  </a:cubicBezTo>
                  <a:cubicBezTo>
                    <a:pt x="165" y="176"/>
                    <a:pt x="165" y="176"/>
                    <a:pt x="165" y="176"/>
                  </a:cubicBezTo>
                  <a:cubicBezTo>
                    <a:pt x="164" y="176"/>
                    <a:pt x="164" y="176"/>
                    <a:pt x="163" y="177"/>
                  </a:cubicBezTo>
                  <a:cubicBezTo>
                    <a:pt x="163" y="177"/>
                    <a:pt x="162" y="178"/>
                    <a:pt x="161" y="178"/>
                  </a:cubicBezTo>
                  <a:cubicBezTo>
                    <a:pt x="159" y="179"/>
                    <a:pt x="159" y="179"/>
                    <a:pt x="158" y="180"/>
                  </a:cubicBezTo>
                  <a:cubicBezTo>
                    <a:pt x="157" y="181"/>
                    <a:pt x="157" y="182"/>
                    <a:pt x="155" y="182"/>
                  </a:cubicBezTo>
                  <a:cubicBezTo>
                    <a:pt x="154" y="182"/>
                    <a:pt x="152" y="182"/>
                    <a:pt x="150" y="182"/>
                  </a:cubicBezTo>
                  <a:cubicBezTo>
                    <a:pt x="148" y="183"/>
                    <a:pt x="143" y="183"/>
                    <a:pt x="142" y="184"/>
                  </a:cubicBezTo>
                  <a:cubicBezTo>
                    <a:pt x="142" y="184"/>
                    <a:pt x="142" y="184"/>
                    <a:pt x="142" y="185"/>
                  </a:cubicBezTo>
                  <a:cubicBezTo>
                    <a:pt x="141" y="186"/>
                    <a:pt x="140" y="188"/>
                    <a:pt x="138" y="189"/>
                  </a:cubicBezTo>
                  <a:cubicBezTo>
                    <a:pt x="138" y="189"/>
                    <a:pt x="138" y="190"/>
                    <a:pt x="138" y="191"/>
                  </a:cubicBezTo>
                  <a:cubicBezTo>
                    <a:pt x="138" y="192"/>
                    <a:pt x="138" y="192"/>
                    <a:pt x="138" y="192"/>
                  </a:cubicBezTo>
                  <a:cubicBezTo>
                    <a:pt x="137" y="192"/>
                    <a:pt x="137" y="192"/>
                    <a:pt x="137" y="192"/>
                  </a:cubicBezTo>
                  <a:cubicBezTo>
                    <a:pt x="137" y="192"/>
                    <a:pt x="137" y="192"/>
                    <a:pt x="137" y="192"/>
                  </a:cubicBezTo>
                  <a:cubicBezTo>
                    <a:pt x="137" y="192"/>
                    <a:pt x="137" y="192"/>
                    <a:pt x="137" y="193"/>
                  </a:cubicBezTo>
                  <a:cubicBezTo>
                    <a:pt x="138" y="194"/>
                    <a:pt x="138" y="194"/>
                    <a:pt x="138" y="194"/>
                  </a:cubicBezTo>
                  <a:cubicBezTo>
                    <a:pt x="137" y="194"/>
                    <a:pt x="137" y="194"/>
                    <a:pt x="137" y="194"/>
                  </a:cubicBezTo>
                  <a:cubicBezTo>
                    <a:pt x="137" y="195"/>
                    <a:pt x="136" y="196"/>
                    <a:pt x="136" y="196"/>
                  </a:cubicBezTo>
                  <a:cubicBezTo>
                    <a:pt x="135" y="197"/>
                    <a:pt x="135" y="197"/>
                    <a:pt x="135" y="198"/>
                  </a:cubicBezTo>
                  <a:cubicBezTo>
                    <a:pt x="135" y="199"/>
                    <a:pt x="135" y="201"/>
                    <a:pt x="133" y="201"/>
                  </a:cubicBezTo>
                  <a:cubicBezTo>
                    <a:pt x="132" y="201"/>
                    <a:pt x="132" y="202"/>
                    <a:pt x="132" y="204"/>
                  </a:cubicBezTo>
                  <a:cubicBezTo>
                    <a:pt x="132" y="205"/>
                    <a:pt x="132" y="206"/>
                    <a:pt x="131" y="206"/>
                  </a:cubicBezTo>
                  <a:cubicBezTo>
                    <a:pt x="130" y="207"/>
                    <a:pt x="130" y="207"/>
                    <a:pt x="130" y="208"/>
                  </a:cubicBezTo>
                  <a:cubicBezTo>
                    <a:pt x="130" y="210"/>
                    <a:pt x="130" y="211"/>
                    <a:pt x="130" y="211"/>
                  </a:cubicBezTo>
                  <a:cubicBezTo>
                    <a:pt x="129" y="212"/>
                    <a:pt x="129" y="212"/>
                    <a:pt x="128" y="212"/>
                  </a:cubicBezTo>
                  <a:cubicBezTo>
                    <a:pt x="129" y="212"/>
                    <a:pt x="129" y="213"/>
                    <a:pt x="129" y="215"/>
                  </a:cubicBezTo>
                  <a:cubicBezTo>
                    <a:pt x="129" y="215"/>
                    <a:pt x="129" y="215"/>
                    <a:pt x="129" y="216"/>
                  </a:cubicBezTo>
                  <a:cubicBezTo>
                    <a:pt x="128" y="216"/>
                    <a:pt x="128" y="217"/>
                    <a:pt x="128" y="218"/>
                  </a:cubicBezTo>
                  <a:cubicBezTo>
                    <a:pt x="130" y="222"/>
                    <a:pt x="127" y="225"/>
                    <a:pt x="124" y="227"/>
                  </a:cubicBezTo>
                  <a:cubicBezTo>
                    <a:pt x="123" y="228"/>
                    <a:pt x="122" y="229"/>
                    <a:pt x="121" y="229"/>
                  </a:cubicBezTo>
                  <a:close/>
                  <a:moveTo>
                    <a:pt x="115" y="221"/>
                  </a:moveTo>
                  <a:cubicBezTo>
                    <a:pt x="116" y="222"/>
                    <a:pt x="116" y="222"/>
                    <a:pt x="116" y="222"/>
                  </a:cubicBezTo>
                  <a:cubicBezTo>
                    <a:pt x="117" y="223"/>
                    <a:pt x="117" y="224"/>
                    <a:pt x="119" y="225"/>
                  </a:cubicBezTo>
                  <a:cubicBezTo>
                    <a:pt x="120" y="227"/>
                    <a:pt x="121" y="227"/>
                    <a:pt x="123" y="226"/>
                  </a:cubicBezTo>
                  <a:cubicBezTo>
                    <a:pt x="126" y="223"/>
                    <a:pt x="127" y="220"/>
                    <a:pt x="126" y="218"/>
                  </a:cubicBezTo>
                  <a:cubicBezTo>
                    <a:pt x="126" y="217"/>
                    <a:pt x="126" y="216"/>
                    <a:pt x="127" y="215"/>
                  </a:cubicBezTo>
                  <a:cubicBezTo>
                    <a:pt x="127" y="215"/>
                    <a:pt x="127" y="214"/>
                    <a:pt x="127" y="214"/>
                  </a:cubicBezTo>
                  <a:cubicBezTo>
                    <a:pt x="127" y="214"/>
                    <a:pt x="127" y="213"/>
                    <a:pt x="127" y="213"/>
                  </a:cubicBezTo>
                  <a:cubicBezTo>
                    <a:pt x="126" y="212"/>
                    <a:pt x="126" y="211"/>
                    <a:pt x="126" y="210"/>
                  </a:cubicBezTo>
                  <a:cubicBezTo>
                    <a:pt x="126" y="209"/>
                    <a:pt x="127" y="209"/>
                    <a:pt x="127" y="209"/>
                  </a:cubicBezTo>
                  <a:cubicBezTo>
                    <a:pt x="128" y="209"/>
                    <a:pt x="128" y="209"/>
                    <a:pt x="128" y="209"/>
                  </a:cubicBezTo>
                  <a:cubicBezTo>
                    <a:pt x="128" y="209"/>
                    <a:pt x="128" y="209"/>
                    <a:pt x="128" y="208"/>
                  </a:cubicBezTo>
                  <a:cubicBezTo>
                    <a:pt x="128" y="207"/>
                    <a:pt x="128" y="206"/>
                    <a:pt x="129" y="205"/>
                  </a:cubicBezTo>
                  <a:cubicBezTo>
                    <a:pt x="130" y="205"/>
                    <a:pt x="130" y="204"/>
                    <a:pt x="130" y="203"/>
                  </a:cubicBezTo>
                  <a:cubicBezTo>
                    <a:pt x="130" y="202"/>
                    <a:pt x="130" y="200"/>
                    <a:pt x="133" y="199"/>
                  </a:cubicBezTo>
                  <a:cubicBezTo>
                    <a:pt x="133" y="199"/>
                    <a:pt x="133" y="198"/>
                    <a:pt x="133" y="198"/>
                  </a:cubicBezTo>
                  <a:cubicBezTo>
                    <a:pt x="133" y="197"/>
                    <a:pt x="133" y="196"/>
                    <a:pt x="134" y="195"/>
                  </a:cubicBezTo>
                  <a:cubicBezTo>
                    <a:pt x="134" y="195"/>
                    <a:pt x="134" y="195"/>
                    <a:pt x="134" y="195"/>
                  </a:cubicBezTo>
                  <a:cubicBezTo>
                    <a:pt x="134" y="195"/>
                    <a:pt x="135" y="194"/>
                    <a:pt x="135" y="193"/>
                  </a:cubicBezTo>
                  <a:cubicBezTo>
                    <a:pt x="135" y="192"/>
                    <a:pt x="135" y="192"/>
                    <a:pt x="134" y="191"/>
                  </a:cubicBezTo>
                  <a:cubicBezTo>
                    <a:pt x="134" y="190"/>
                    <a:pt x="134" y="190"/>
                    <a:pt x="134" y="190"/>
                  </a:cubicBezTo>
                  <a:cubicBezTo>
                    <a:pt x="135" y="190"/>
                    <a:pt x="135" y="190"/>
                    <a:pt x="135" y="190"/>
                  </a:cubicBezTo>
                  <a:cubicBezTo>
                    <a:pt x="136" y="190"/>
                    <a:pt x="136" y="190"/>
                    <a:pt x="136" y="190"/>
                  </a:cubicBezTo>
                  <a:cubicBezTo>
                    <a:pt x="136" y="189"/>
                    <a:pt x="136" y="188"/>
                    <a:pt x="135" y="187"/>
                  </a:cubicBezTo>
                  <a:cubicBezTo>
                    <a:pt x="137" y="186"/>
                    <a:pt x="137" y="186"/>
                    <a:pt x="137" y="186"/>
                  </a:cubicBezTo>
                  <a:cubicBezTo>
                    <a:pt x="137" y="187"/>
                    <a:pt x="138" y="187"/>
                    <a:pt x="138" y="187"/>
                  </a:cubicBezTo>
                  <a:cubicBezTo>
                    <a:pt x="138" y="187"/>
                    <a:pt x="139" y="185"/>
                    <a:pt x="140" y="184"/>
                  </a:cubicBezTo>
                  <a:cubicBezTo>
                    <a:pt x="140" y="183"/>
                    <a:pt x="141" y="183"/>
                    <a:pt x="141" y="182"/>
                  </a:cubicBezTo>
                  <a:cubicBezTo>
                    <a:pt x="142" y="181"/>
                    <a:pt x="145" y="181"/>
                    <a:pt x="150" y="181"/>
                  </a:cubicBezTo>
                  <a:cubicBezTo>
                    <a:pt x="152" y="180"/>
                    <a:pt x="154" y="180"/>
                    <a:pt x="154" y="180"/>
                  </a:cubicBezTo>
                  <a:cubicBezTo>
                    <a:pt x="156" y="180"/>
                    <a:pt x="156" y="180"/>
                    <a:pt x="157" y="179"/>
                  </a:cubicBezTo>
                  <a:cubicBezTo>
                    <a:pt x="157" y="178"/>
                    <a:pt x="158" y="177"/>
                    <a:pt x="161" y="176"/>
                  </a:cubicBezTo>
                  <a:cubicBezTo>
                    <a:pt x="161" y="176"/>
                    <a:pt x="161" y="176"/>
                    <a:pt x="162" y="176"/>
                  </a:cubicBezTo>
                  <a:cubicBezTo>
                    <a:pt x="162" y="175"/>
                    <a:pt x="163" y="174"/>
                    <a:pt x="164" y="174"/>
                  </a:cubicBezTo>
                  <a:cubicBezTo>
                    <a:pt x="164" y="169"/>
                    <a:pt x="164" y="169"/>
                    <a:pt x="164" y="169"/>
                  </a:cubicBezTo>
                  <a:cubicBezTo>
                    <a:pt x="165" y="170"/>
                    <a:pt x="165" y="170"/>
                    <a:pt x="165" y="170"/>
                  </a:cubicBezTo>
                  <a:cubicBezTo>
                    <a:pt x="167" y="170"/>
                    <a:pt x="167" y="170"/>
                    <a:pt x="167" y="170"/>
                  </a:cubicBezTo>
                  <a:cubicBezTo>
                    <a:pt x="167" y="170"/>
                    <a:pt x="167" y="170"/>
                    <a:pt x="166" y="169"/>
                  </a:cubicBezTo>
                  <a:cubicBezTo>
                    <a:pt x="166" y="168"/>
                    <a:pt x="166" y="167"/>
                    <a:pt x="166" y="166"/>
                  </a:cubicBezTo>
                  <a:cubicBezTo>
                    <a:pt x="166" y="166"/>
                    <a:pt x="167" y="165"/>
                    <a:pt x="168" y="165"/>
                  </a:cubicBezTo>
                  <a:cubicBezTo>
                    <a:pt x="168" y="165"/>
                    <a:pt x="169" y="166"/>
                    <a:pt x="169" y="166"/>
                  </a:cubicBezTo>
                  <a:cubicBezTo>
                    <a:pt x="169" y="166"/>
                    <a:pt x="169" y="165"/>
                    <a:pt x="169" y="165"/>
                  </a:cubicBezTo>
                  <a:cubicBezTo>
                    <a:pt x="169" y="164"/>
                    <a:pt x="169" y="163"/>
                    <a:pt x="169" y="162"/>
                  </a:cubicBezTo>
                  <a:cubicBezTo>
                    <a:pt x="170" y="161"/>
                    <a:pt x="171" y="160"/>
                    <a:pt x="172" y="160"/>
                  </a:cubicBezTo>
                  <a:cubicBezTo>
                    <a:pt x="173" y="160"/>
                    <a:pt x="173" y="160"/>
                    <a:pt x="173" y="160"/>
                  </a:cubicBezTo>
                  <a:cubicBezTo>
                    <a:pt x="177" y="157"/>
                    <a:pt x="177" y="157"/>
                    <a:pt x="177" y="157"/>
                  </a:cubicBezTo>
                  <a:cubicBezTo>
                    <a:pt x="175" y="161"/>
                    <a:pt x="175" y="161"/>
                    <a:pt x="175" y="161"/>
                  </a:cubicBezTo>
                  <a:cubicBezTo>
                    <a:pt x="175" y="162"/>
                    <a:pt x="175" y="162"/>
                    <a:pt x="175" y="162"/>
                  </a:cubicBezTo>
                  <a:cubicBezTo>
                    <a:pt x="175" y="163"/>
                    <a:pt x="177" y="163"/>
                    <a:pt x="178" y="163"/>
                  </a:cubicBezTo>
                  <a:cubicBezTo>
                    <a:pt x="178" y="162"/>
                    <a:pt x="178" y="162"/>
                    <a:pt x="177" y="161"/>
                  </a:cubicBezTo>
                  <a:cubicBezTo>
                    <a:pt x="177" y="160"/>
                    <a:pt x="177" y="160"/>
                    <a:pt x="177" y="160"/>
                  </a:cubicBezTo>
                  <a:cubicBezTo>
                    <a:pt x="178" y="160"/>
                    <a:pt x="178" y="160"/>
                    <a:pt x="178" y="160"/>
                  </a:cubicBezTo>
                  <a:cubicBezTo>
                    <a:pt x="179" y="160"/>
                    <a:pt x="180" y="160"/>
                    <a:pt x="181" y="160"/>
                  </a:cubicBezTo>
                  <a:cubicBezTo>
                    <a:pt x="181" y="160"/>
                    <a:pt x="181" y="160"/>
                    <a:pt x="182" y="160"/>
                  </a:cubicBezTo>
                  <a:cubicBezTo>
                    <a:pt x="182" y="160"/>
                    <a:pt x="182" y="159"/>
                    <a:pt x="182" y="159"/>
                  </a:cubicBezTo>
                  <a:cubicBezTo>
                    <a:pt x="182" y="156"/>
                    <a:pt x="195" y="155"/>
                    <a:pt x="195" y="155"/>
                  </a:cubicBezTo>
                  <a:cubicBezTo>
                    <a:pt x="196" y="155"/>
                    <a:pt x="196" y="155"/>
                    <a:pt x="196" y="155"/>
                  </a:cubicBezTo>
                  <a:cubicBezTo>
                    <a:pt x="201" y="156"/>
                    <a:pt x="205" y="151"/>
                    <a:pt x="208" y="146"/>
                  </a:cubicBezTo>
                  <a:cubicBezTo>
                    <a:pt x="207" y="146"/>
                    <a:pt x="197" y="145"/>
                    <a:pt x="196" y="143"/>
                  </a:cubicBezTo>
                  <a:cubicBezTo>
                    <a:pt x="195" y="141"/>
                    <a:pt x="195" y="141"/>
                    <a:pt x="195" y="141"/>
                  </a:cubicBezTo>
                  <a:cubicBezTo>
                    <a:pt x="195" y="141"/>
                    <a:pt x="195" y="141"/>
                    <a:pt x="195" y="141"/>
                  </a:cubicBezTo>
                  <a:cubicBezTo>
                    <a:pt x="195" y="141"/>
                    <a:pt x="195" y="140"/>
                    <a:pt x="195" y="140"/>
                  </a:cubicBezTo>
                  <a:cubicBezTo>
                    <a:pt x="195" y="139"/>
                    <a:pt x="195" y="139"/>
                    <a:pt x="195" y="139"/>
                  </a:cubicBezTo>
                  <a:cubicBezTo>
                    <a:pt x="196" y="139"/>
                    <a:pt x="196" y="139"/>
                    <a:pt x="196" y="139"/>
                  </a:cubicBezTo>
                  <a:cubicBezTo>
                    <a:pt x="196" y="139"/>
                    <a:pt x="196" y="139"/>
                    <a:pt x="196" y="139"/>
                  </a:cubicBezTo>
                  <a:cubicBezTo>
                    <a:pt x="196" y="139"/>
                    <a:pt x="196" y="139"/>
                    <a:pt x="196" y="139"/>
                  </a:cubicBezTo>
                  <a:cubicBezTo>
                    <a:pt x="196" y="139"/>
                    <a:pt x="196" y="138"/>
                    <a:pt x="196" y="138"/>
                  </a:cubicBezTo>
                  <a:cubicBezTo>
                    <a:pt x="194" y="136"/>
                    <a:pt x="194" y="136"/>
                    <a:pt x="194" y="136"/>
                  </a:cubicBezTo>
                  <a:cubicBezTo>
                    <a:pt x="197" y="136"/>
                    <a:pt x="197" y="136"/>
                    <a:pt x="197" y="136"/>
                  </a:cubicBezTo>
                  <a:cubicBezTo>
                    <a:pt x="198" y="137"/>
                    <a:pt x="198" y="136"/>
                    <a:pt x="199" y="136"/>
                  </a:cubicBezTo>
                  <a:cubicBezTo>
                    <a:pt x="200" y="135"/>
                    <a:pt x="202" y="135"/>
                    <a:pt x="203" y="135"/>
                  </a:cubicBezTo>
                  <a:cubicBezTo>
                    <a:pt x="204" y="135"/>
                    <a:pt x="204" y="135"/>
                    <a:pt x="204" y="135"/>
                  </a:cubicBezTo>
                  <a:cubicBezTo>
                    <a:pt x="204" y="136"/>
                    <a:pt x="204" y="136"/>
                    <a:pt x="204" y="136"/>
                  </a:cubicBezTo>
                  <a:cubicBezTo>
                    <a:pt x="204" y="137"/>
                    <a:pt x="204" y="137"/>
                    <a:pt x="204" y="137"/>
                  </a:cubicBezTo>
                  <a:cubicBezTo>
                    <a:pt x="204" y="137"/>
                    <a:pt x="204" y="138"/>
                    <a:pt x="205" y="138"/>
                  </a:cubicBezTo>
                  <a:cubicBezTo>
                    <a:pt x="205" y="138"/>
                    <a:pt x="206" y="138"/>
                    <a:pt x="207" y="139"/>
                  </a:cubicBezTo>
                  <a:cubicBezTo>
                    <a:pt x="207" y="139"/>
                    <a:pt x="207" y="140"/>
                    <a:pt x="207" y="140"/>
                  </a:cubicBezTo>
                  <a:cubicBezTo>
                    <a:pt x="207" y="140"/>
                    <a:pt x="207" y="140"/>
                    <a:pt x="207" y="140"/>
                  </a:cubicBezTo>
                  <a:cubicBezTo>
                    <a:pt x="209" y="141"/>
                    <a:pt x="211" y="141"/>
                    <a:pt x="212" y="140"/>
                  </a:cubicBezTo>
                  <a:cubicBezTo>
                    <a:pt x="213" y="140"/>
                    <a:pt x="213" y="139"/>
                    <a:pt x="214" y="138"/>
                  </a:cubicBezTo>
                  <a:cubicBezTo>
                    <a:pt x="214" y="137"/>
                    <a:pt x="214" y="136"/>
                    <a:pt x="215" y="136"/>
                  </a:cubicBezTo>
                  <a:cubicBezTo>
                    <a:pt x="216" y="136"/>
                    <a:pt x="216" y="136"/>
                    <a:pt x="216" y="136"/>
                  </a:cubicBezTo>
                  <a:cubicBezTo>
                    <a:pt x="216" y="137"/>
                    <a:pt x="216" y="137"/>
                    <a:pt x="216" y="137"/>
                  </a:cubicBezTo>
                  <a:cubicBezTo>
                    <a:pt x="216" y="137"/>
                    <a:pt x="216" y="138"/>
                    <a:pt x="217" y="138"/>
                  </a:cubicBezTo>
                  <a:cubicBezTo>
                    <a:pt x="217" y="138"/>
                    <a:pt x="218" y="138"/>
                    <a:pt x="218" y="138"/>
                  </a:cubicBezTo>
                  <a:cubicBezTo>
                    <a:pt x="217" y="136"/>
                    <a:pt x="216" y="136"/>
                    <a:pt x="214" y="135"/>
                  </a:cubicBezTo>
                  <a:cubicBezTo>
                    <a:pt x="212" y="134"/>
                    <a:pt x="210" y="133"/>
                    <a:pt x="209" y="130"/>
                  </a:cubicBezTo>
                  <a:cubicBezTo>
                    <a:pt x="209" y="129"/>
                    <a:pt x="209" y="129"/>
                    <a:pt x="209" y="129"/>
                  </a:cubicBezTo>
                  <a:cubicBezTo>
                    <a:pt x="210" y="129"/>
                    <a:pt x="210" y="129"/>
                    <a:pt x="210" y="129"/>
                  </a:cubicBezTo>
                  <a:cubicBezTo>
                    <a:pt x="210" y="129"/>
                    <a:pt x="210" y="128"/>
                    <a:pt x="210" y="126"/>
                  </a:cubicBezTo>
                  <a:cubicBezTo>
                    <a:pt x="210" y="125"/>
                    <a:pt x="210" y="124"/>
                    <a:pt x="210" y="123"/>
                  </a:cubicBezTo>
                  <a:cubicBezTo>
                    <a:pt x="210" y="122"/>
                    <a:pt x="211" y="122"/>
                    <a:pt x="212" y="122"/>
                  </a:cubicBezTo>
                  <a:cubicBezTo>
                    <a:pt x="212" y="121"/>
                    <a:pt x="212" y="121"/>
                    <a:pt x="212" y="121"/>
                  </a:cubicBezTo>
                  <a:cubicBezTo>
                    <a:pt x="210" y="121"/>
                    <a:pt x="210" y="119"/>
                    <a:pt x="209" y="118"/>
                  </a:cubicBezTo>
                  <a:cubicBezTo>
                    <a:pt x="209" y="118"/>
                    <a:pt x="209" y="118"/>
                    <a:pt x="209" y="118"/>
                  </a:cubicBezTo>
                  <a:cubicBezTo>
                    <a:pt x="209" y="117"/>
                    <a:pt x="208" y="117"/>
                    <a:pt x="207" y="117"/>
                  </a:cubicBezTo>
                  <a:cubicBezTo>
                    <a:pt x="207" y="117"/>
                    <a:pt x="205" y="117"/>
                    <a:pt x="205" y="115"/>
                  </a:cubicBezTo>
                  <a:cubicBezTo>
                    <a:pt x="205" y="114"/>
                    <a:pt x="205" y="114"/>
                    <a:pt x="205" y="114"/>
                  </a:cubicBezTo>
                  <a:cubicBezTo>
                    <a:pt x="206" y="114"/>
                    <a:pt x="206" y="114"/>
                    <a:pt x="206" y="114"/>
                  </a:cubicBezTo>
                  <a:cubicBezTo>
                    <a:pt x="207" y="114"/>
                    <a:pt x="214" y="111"/>
                    <a:pt x="216" y="110"/>
                  </a:cubicBezTo>
                  <a:cubicBezTo>
                    <a:pt x="216" y="109"/>
                    <a:pt x="215" y="108"/>
                    <a:pt x="216" y="106"/>
                  </a:cubicBezTo>
                  <a:cubicBezTo>
                    <a:pt x="216" y="104"/>
                    <a:pt x="218" y="102"/>
                    <a:pt x="220" y="102"/>
                  </a:cubicBezTo>
                  <a:cubicBezTo>
                    <a:pt x="221" y="102"/>
                    <a:pt x="221" y="102"/>
                    <a:pt x="222" y="103"/>
                  </a:cubicBezTo>
                  <a:cubicBezTo>
                    <a:pt x="223" y="103"/>
                    <a:pt x="224" y="102"/>
                    <a:pt x="224" y="101"/>
                  </a:cubicBezTo>
                  <a:cubicBezTo>
                    <a:pt x="224" y="101"/>
                    <a:pt x="224" y="100"/>
                    <a:pt x="223" y="99"/>
                  </a:cubicBezTo>
                  <a:cubicBezTo>
                    <a:pt x="222" y="99"/>
                    <a:pt x="221" y="98"/>
                    <a:pt x="221" y="97"/>
                  </a:cubicBezTo>
                  <a:cubicBezTo>
                    <a:pt x="221" y="96"/>
                    <a:pt x="222" y="94"/>
                    <a:pt x="224" y="93"/>
                  </a:cubicBezTo>
                  <a:cubicBezTo>
                    <a:pt x="225" y="92"/>
                    <a:pt x="226" y="91"/>
                    <a:pt x="226" y="90"/>
                  </a:cubicBezTo>
                  <a:cubicBezTo>
                    <a:pt x="226" y="90"/>
                    <a:pt x="225" y="89"/>
                    <a:pt x="225" y="89"/>
                  </a:cubicBezTo>
                  <a:cubicBezTo>
                    <a:pt x="224" y="89"/>
                    <a:pt x="224" y="88"/>
                    <a:pt x="224" y="88"/>
                  </a:cubicBezTo>
                  <a:cubicBezTo>
                    <a:pt x="223" y="88"/>
                    <a:pt x="222" y="87"/>
                    <a:pt x="221" y="87"/>
                  </a:cubicBezTo>
                  <a:cubicBezTo>
                    <a:pt x="218" y="86"/>
                    <a:pt x="217" y="84"/>
                    <a:pt x="215" y="82"/>
                  </a:cubicBezTo>
                  <a:cubicBezTo>
                    <a:pt x="214" y="80"/>
                    <a:pt x="214" y="80"/>
                    <a:pt x="214" y="80"/>
                  </a:cubicBezTo>
                  <a:cubicBezTo>
                    <a:pt x="215" y="80"/>
                    <a:pt x="215" y="80"/>
                    <a:pt x="215" y="80"/>
                  </a:cubicBezTo>
                  <a:cubicBezTo>
                    <a:pt x="217" y="78"/>
                    <a:pt x="219" y="78"/>
                    <a:pt x="221" y="78"/>
                  </a:cubicBezTo>
                  <a:cubicBezTo>
                    <a:pt x="222" y="78"/>
                    <a:pt x="223" y="78"/>
                    <a:pt x="224" y="77"/>
                  </a:cubicBezTo>
                  <a:cubicBezTo>
                    <a:pt x="224" y="75"/>
                    <a:pt x="224" y="75"/>
                    <a:pt x="222" y="74"/>
                  </a:cubicBezTo>
                  <a:cubicBezTo>
                    <a:pt x="222" y="74"/>
                    <a:pt x="221" y="73"/>
                    <a:pt x="220" y="72"/>
                  </a:cubicBezTo>
                  <a:cubicBezTo>
                    <a:pt x="220" y="72"/>
                    <a:pt x="220" y="70"/>
                    <a:pt x="220" y="70"/>
                  </a:cubicBezTo>
                  <a:cubicBezTo>
                    <a:pt x="220" y="70"/>
                    <a:pt x="220" y="70"/>
                    <a:pt x="220" y="70"/>
                  </a:cubicBezTo>
                  <a:cubicBezTo>
                    <a:pt x="220" y="70"/>
                    <a:pt x="220" y="70"/>
                    <a:pt x="220" y="70"/>
                  </a:cubicBezTo>
                  <a:cubicBezTo>
                    <a:pt x="219" y="70"/>
                    <a:pt x="218" y="69"/>
                    <a:pt x="217" y="69"/>
                  </a:cubicBezTo>
                  <a:cubicBezTo>
                    <a:pt x="216" y="68"/>
                    <a:pt x="214" y="64"/>
                    <a:pt x="214" y="63"/>
                  </a:cubicBezTo>
                  <a:cubicBezTo>
                    <a:pt x="214" y="63"/>
                    <a:pt x="214" y="63"/>
                    <a:pt x="214" y="63"/>
                  </a:cubicBezTo>
                  <a:cubicBezTo>
                    <a:pt x="215" y="62"/>
                    <a:pt x="215" y="62"/>
                    <a:pt x="215" y="62"/>
                  </a:cubicBezTo>
                  <a:cubicBezTo>
                    <a:pt x="215" y="62"/>
                    <a:pt x="216" y="62"/>
                    <a:pt x="217" y="62"/>
                  </a:cubicBezTo>
                  <a:cubicBezTo>
                    <a:pt x="218" y="62"/>
                    <a:pt x="218" y="61"/>
                    <a:pt x="218" y="61"/>
                  </a:cubicBezTo>
                  <a:cubicBezTo>
                    <a:pt x="218" y="60"/>
                    <a:pt x="218" y="60"/>
                    <a:pt x="218" y="60"/>
                  </a:cubicBezTo>
                  <a:cubicBezTo>
                    <a:pt x="218" y="58"/>
                    <a:pt x="218" y="57"/>
                    <a:pt x="221" y="56"/>
                  </a:cubicBezTo>
                  <a:cubicBezTo>
                    <a:pt x="222" y="56"/>
                    <a:pt x="222" y="55"/>
                    <a:pt x="223" y="53"/>
                  </a:cubicBezTo>
                  <a:cubicBezTo>
                    <a:pt x="223" y="52"/>
                    <a:pt x="223" y="51"/>
                    <a:pt x="224" y="50"/>
                  </a:cubicBezTo>
                  <a:cubicBezTo>
                    <a:pt x="223" y="50"/>
                    <a:pt x="223" y="49"/>
                    <a:pt x="222" y="49"/>
                  </a:cubicBezTo>
                  <a:cubicBezTo>
                    <a:pt x="222" y="48"/>
                    <a:pt x="222" y="48"/>
                    <a:pt x="222" y="48"/>
                  </a:cubicBezTo>
                  <a:cubicBezTo>
                    <a:pt x="223" y="47"/>
                    <a:pt x="223" y="47"/>
                    <a:pt x="223" y="47"/>
                  </a:cubicBezTo>
                  <a:cubicBezTo>
                    <a:pt x="223" y="47"/>
                    <a:pt x="224" y="47"/>
                    <a:pt x="224" y="46"/>
                  </a:cubicBezTo>
                  <a:cubicBezTo>
                    <a:pt x="226" y="45"/>
                    <a:pt x="227" y="45"/>
                    <a:pt x="228" y="45"/>
                  </a:cubicBezTo>
                  <a:cubicBezTo>
                    <a:pt x="228" y="45"/>
                    <a:pt x="229" y="45"/>
                    <a:pt x="229" y="45"/>
                  </a:cubicBezTo>
                  <a:cubicBezTo>
                    <a:pt x="229" y="45"/>
                    <a:pt x="229" y="45"/>
                    <a:pt x="229" y="45"/>
                  </a:cubicBezTo>
                  <a:cubicBezTo>
                    <a:pt x="229" y="44"/>
                    <a:pt x="230" y="44"/>
                    <a:pt x="230" y="44"/>
                  </a:cubicBezTo>
                  <a:cubicBezTo>
                    <a:pt x="231" y="43"/>
                    <a:pt x="231" y="43"/>
                    <a:pt x="232" y="43"/>
                  </a:cubicBezTo>
                  <a:cubicBezTo>
                    <a:pt x="232" y="42"/>
                    <a:pt x="233" y="42"/>
                    <a:pt x="234" y="42"/>
                  </a:cubicBezTo>
                  <a:cubicBezTo>
                    <a:pt x="233" y="41"/>
                    <a:pt x="232" y="41"/>
                    <a:pt x="231" y="40"/>
                  </a:cubicBezTo>
                  <a:cubicBezTo>
                    <a:pt x="231" y="38"/>
                    <a:pt x="231" y="38"/>
                    <a:pt x="231" y="38"/>
                  </a:cubicBezTo>
                  <a:cubicBezTo>
                    <a:pt x="233" y="39"/>
                    <a:pt x="233" y="39"/>
                    <a:pt x="233" y="39"/>
                  </a:cubicBezTo>
                  <a:cubicBezTo>
                    <a:pt x="233" y="39"/>
                    <a:pt x="233" y="39"/>
                    <a:pt x="234" y="39"/>
                  </a:cubicBezTo>
                  <a:cubicBezTo>
                    <a:pt x="233" y="38"/>
                    <a:pt x="233" y="38"/>
                    <a:pt x="233" y="38"/>
                  </a:cubicBezTo>
                  <a:cubicBezTo>
                    <a:pt x="233" y="38"/>
                    <a:pt x="233" y="38"/>
                    <a:pt x="233" y="38"/>
                  </a:cubicBezTo>
                  <a:cubicBezTo>
                    <a:pt x="232" y="37"/>
                    <a:pt x="232" y="37"/>
                    <a:pt x="232" y="37"/>
                  </a:cubicBezTo>
                  <a:cubicBezTo>
                    <a:pt x="233" y="36"/>
                    <a:pt x="233" y="36"/>
                    <a:pt x="233" y="36"/>
                  </a:cubicBezTo>
                  <a:cubicBezTo>
                    <a:pt x="234" y="35"/>
                    <a:pt x="236" y="35"/>
                    <a:pt x="237" y="35"/>
                  </a:cubicBezTo>
                  <a:cubicBezTo>
                    <a:pt x="239" y="35"/>
                    <a:pt x="240" y="35"/>
                    <a:pt x="240" y="34"/>
                  </a:cubicBezTo>
                  <a:cubicBezTo>
                    <a:pt x="241" y="32"/>
                    <a:pt x="243" y="31"/>
                    <a:pt x="245" y="31"/>
                  </a:cubicBezTo>
                  <a:cubicBezTo>
                    <a:pt x="245" y="31"/>
                    <a:pt x="246" y="31"/>
                    <a:pt x="246" y="31"/>
                  </a:cubicBezTo>
                  <a:cubicBezTo>
                    <a:pt x="247" y="30"/>
                    <a:pt x="248" y="30"/>
                    <a:pt x="248" y="29"/>
                  </a:cubicBezTo>
                  <a:cubicBezTo>
                    <a:pt x="249" y="28"/>
                    <a:pt x="250" y="27"/>
                    <a:pt x="251" y="27"/>
                  </a:cubicBezTo>
                  <a:cubicBezTo>
                    <a:pt x="250" y="27"/>
                    <a:pt x="249" y="26"/>
                    <a:pt x="249" y="26"/>
                  </a:cubicBezTo>
                  <a:cubicBezTo>
                    <a:pt x="248" y="26"/>
                    <a:pt x="248" y="26"/>
                    <a:pt x="248" y="26"/>
                  </a:cubicBezTo>
                  <a:cubicBezTo>
                    <a:pt x="246" y="25"/>
                    <a:pt x="245" y="25"/>
                    <a:pt x="243" y="25"/>
                  </a:cubicBezTo>
                  <a:cubicBezTo>
                    <a:pt x="241" y="25"/>
                    <a:pt x="240" y="25"/>
                    <a:pt x="238" y="24"/>
                  </a:cubicBezTo>
                  <a:cubicBezTo>
                    <a:pt x="238" y="24"/>
                    <a:pt x="237" y="24"/>
                    <a:pt x="237" y="24"/>
                  </a:cubicBezTo>
                  <a:cubicBezTo>
                    <a:pt x="236" y="24"/>
                    <a:pt x="236" y="24"/>
                    <a:pt x="236" y="24"/>
                  </a:cubicBezTo>
                  <a:cubicBezTo>
                    <a:pt x="235" y="24"/>
                    <a:pt x="235" y="24"/>
                    <a:pt x="234" y="24"/>
                  </a:cubicBezTo>
                  <a:cubicBezTo>
                    <a:pt x="233" y="25"/>
                    <a:pt x="231" y="25"/>
                    <a:pt x="230" y="25"/>
                  </a:cubicBezTo>
                  <a:cubicBezTo>
                    <a:pt x="229" y="26"/>
                    <a:pt x="228" y="27"/>
                    <a:pt x="227" y="28"/>
                  </a:cubicBezTo>
                  <a:cubicBezTo>
                    <a:pt x="226" y="29"/>
                    <a:pt x="226" y="29"/>
                    <a:pt x="226" y="29"/>
                  </a:cubicBezTo>
                  <a:cubicBezTo>
                    <a:pt x="225" y="28"/>
                    <a:pt x="225" y="28"/>
                    <a:pt x="225" y="28"/>
                  </a:cubicBezTo>
                  <a:cubicBezTo>
                    <a:pt x="225" y="27"/>
                    <a:pt x="225" y="27"/>
                    <a:pt x="224" y="27"/>
                  </a:cubicBezTo>
                  <a:cubicBezTo>
                    <a:pt x="224" y="27"/>
                    <a:pt x="223" y="27"/>
                    <a:pt x="222" y="28"/>
                  </a:cubicBezTo>
                  <a:cubicBezTo>
                    <a:pt x="220" y="28"/>
                    <a:pt x="218" y="29"/>
                    <a:pt x="216" y="28"/>
                  </a:cubicBezTo>
                  <a:cubicBezTo>
                    <a:pt x="216" y="28"/>
                    <a:pt x="215" y="29"/>
                    <a:pt x="214" y="29"/>
                  </a:cubicBezTo>
                  <a:cubicBezTo>
                    <a:pt x="213" y="30"/>
                    <a:pt x="212" y="30"/>
                    <a:pt x="211" y="31"/>
                  </a:cubicBezTo>
                  <a:cubicBezTo>
                    <a:pt x="211" y="32"/>
                    <a:pt x="209" y="33"/>
                    <a:pt x="207" y="33"/>
                  </a:cubicBezTo>
                  <a:cubicBezTo>
                    <a:pt x="206" y="33"/>
                    <a:pt x="205" y="32"/>
                    <a:pt x="205" y="31"/>
                  </a:cubicBezTo>
                  <a:cubicBezTo>
                    <a:pt x="205" y="30"/>
                    <a:pt x="205" y="30"/>
                    <a:pt x="205" y="30"/>
                  </a:cubicBezTo>
                  <a:cubicBezTo>
                    <a:pt x="206" y="30"/>
                    <a:pt x="206" y="30"/>
                    <a:pt x="206" y="30"/>
                  </a:cubicBezTo>
                  <a:cubicBezTo>
                    <a:pt x="206" y="30"/>
                    <a:pt x="206" y="30"/>
                    <a:pt x="206" y="30"/>
                  </a:cubicBezTo>
                  <a:cubicBezTo>
                    <a:pt x="207" y="30"/>
                    <a:pt x="212" y="25"/>
                    <a:pt x="212" y="22"/>
                  </a:cubicBezTo>
                  <a:cubicBezTo>
                    <a:pt x="212" y="22"/>
                    <a:pt x="212" y="22"/>
                    <a:pt x="211" y="22"/>
                  </a:cubicBezTo>
                  <a:cubicBezTo>
                    <a:pt x="209" y="22"/>
                    <a:pt x="206" y="23"/>
                    <a:pt x="205" y="24"/>
                  </a:cubicBezTo>
                  <a:cubicBezTo>
                    <a:pt x="205" y="24"/>
                    <a:pt x="205" y="24"/>
                    <a:pt x="205" y="24"/>
                  </a:cubicBezTo>
                  <a:cubicBezTo>
                    <a:pt x="205" y="24"/>
                    <a:pt x="205" y="24"/>
                    <a:pt x="205" y="24"/>
                  </a:cubicBezTo>
                  <a:cubicBezTo>
                    <a:pt x="204" y="25"/>
                    <a:pt x="204" y="25"/>
                    <a:pt x="204" y="25"/>
                  </a:cubicBezTo>
                  <a:cubicBezTo>
                    <a:pt x="204" y="25"/>
                    <a:pt x="204" y="25"/>
                    <a:pt x="204" y="25"/>
                  </a:cubicBezTo>
                  <a:cubicBezTo>
                    <a:pt x="204" y="25"/>
                    <a:pt x="204" y="25"/>
                    <a:pt x="204" y="25"/>
                  </a:cubicBezTo>
                  <a:cubicBezTo>
                    <a:pt x="203" y="24"/>
                    <a:pt x="201" y="26"/>
                    <a:pt x="199" y="27"/>
                  </a:cubicBezTo>
                  <a:cubicBezTo>
                    <a:pt x="197" y="28"/>
                    <a:pt x="195" y="29"/>
                    <a:pt x="193" y="29"/>
                  </a:cubicBezTo>
                  <a:cubicBezTo>
                    <a:pt x="193" y="29"/>
                    <a:pt x="192" y="29"/>
                    <a:pt x="192" y="29"/>
                  </a:cubicBezTo>
                  <a:cubicBezTo>
                    <a:pt x="191" y="29"/>
                    <a:pt x="191" y="29"/>
                    <a:pt x="191" y="29"/>
                  </a:cubicBezTo>
                  <a:cubicBezTo>
                    <a:pt x="189" y="29"/>
                    <a:pt x="188" y="28"/>
                    <a:pt x="188" y="27"/>
                  </a:cubicBezTo>
                  <a:cubicBezTo>
                    <a:pt x="188" y="27"/>
                    <a:pt x="188" y="27"/>
                    <a:pt x="188" y="27"/>
                  </a:cubicBezTo>
                  <a:cubicBezTo>
                    <a:pt x="188" y="27"/>
                    <a:pt x="188" y="27"/>
                    <a:pt x="188" y="27"/>
                  </a:cubicBezTo>
                  <a:cubicBezTo>
                    <a:pt x="189" y="25"/>
                    <a:pt x="191" y="25"/>
                    <a:pt x="192" y="24"/>
                  </a:cubicBezTo>
                  <a:cubicBezTo>
                    <a:pt x="193" y="24"/>
                    <a:pt x="194" y="24"/>
                    <a:pt x="194" y="24"/>
                  </a:cubicBezTo>
                  <a:cubicBezTo>
                    <a:pt x="191" y="23"/>
                    <a:pt x="188" y="24"/>
                    <a:pt x="184" y="26"/>
                  </a:cubicBezTo>
                  <a:cubicBezTo>
                    <a:pt x="183" y="26"/>
                    <a:pt x="181" y="27"/>
                    <a:pt x="179" y="27"/>
                  </a:cubicBezTo>
                  <a:cubicBezTo>
                    <a:pt x="179" y="27"/>
                    <a:pt x="179" y="27"/>
                    <a:pt x="179" y="27"/>
                  </a:cubicBezTo>
                  <a:cubicBezTo>
                    <a:pt x="178" y="27"/>
                    <a:pt x="177" y="27"/>
                    <a:pt x="177" y="26"/>
                  </a:cubicBezTo>
                  <a:cubicBezTo>
                    <a:pt x="177" y="26"/>
                    <a:pt x="177" y="26"/>
                    <a:pt x="176" y="26"/>
                  </a:cubicBezTo>
                  <a:cubicBezTo>
                    <a:pt x="176" y="26"/>
                    <a:pt x="175" y="27"/>
                    <a:pt x="175" y="27"/>
                  </a:cubicBezTo>
                  <a:cubicBezTo>
                    <a:pt x="175" y="27"/>
                    <a:pt x="175" y="27"/>
                    <a:pt x="175" y="27"/>
                  </a:cubicBezTo>
                  <a:cubicBezTo>
                    <a:pt x="174" y="27"/>
                    <a:pt x="174" y="27"/>
                    <a:pt x="174" y="27"/>
                  </a:cubicBezTo>
                  <a:cubicBezTo>
                    <a:pt x="173" y="27"/>
                    <a:pt x="171" y="26"/>
                    <a:pt x="170" y="25"/>
                  </a:cubicBezTo>
                  <a:cubicBezTo>
                    <a:pt x="170" y="24"/>
                    <a:pt x="170" y="24"/>
                    <a:pt x="170" y="24"/>
                  </a:cubicBezTo>
                  <a:cubicBezTo>
                    <a:pt x="170" y="24"/>
                    <a:pt x="170" y="24"/>
                    <a:pt x="170" y="24"/>
                  </a:cubicBezTo>
                  <a:cubicBezTo>
                    <a:pt x="170" y="24"/>
                    <a:pt x="170" y="24"/>
                    <a:pt x="170" y="24"/>
                  </a:cubicBezTo>
                  <a:cubicBezTo>
                    <a:pt x="170" y="24"/>
                    <a:pt x="170" y="24"/>
                    <a:pt x="170" y="24"/>
                  </a:cubicBezTo>
                  <a:cubicBezTo>
                    <a:pt x="170" y="23"/>
                    <a:pt x="170" y="23"/>
                    <a:pt x="170" y="23"/>
                  </a:cubicBezTo>
                  <a:cubicBezTo>
                    <a:pt x="170" y="23"/>
                    <a:pt x="170" y="23"/>
                    <a:pt x="170" y="23"/>
                  </a:cubicBezTo>
                  <a:cubicBezTo>
                    <a:pt x="170" y="23"/>
                    <a:pt x="170" y="22"/>
                    <a:pt x="171" y="22"/>
                  </a:cubicBezTo>
                  <a:cubicBezTo>
                    <a:pt x="172" y="21"/>
                    <a:pt x="172" y="21"/>
                    <a:pt x="172" y="21"/>
                  </a:cubicBezTo>
                  <a:cubicBezTo>
                    <a:pt x="172" y="22"/>
                    <a:pt x="172" y="22"/>
                    <a:pt x="172" y="22"/>
                  </a:cubicBezTo>
                  <a:cubicBezTo>
                    <a:pt x="173" y="21"/>
                    <a:pt x="173" y="22"/>
                    <a:pt x="174" y="22"/>
                  </a:cubicBezTo>
                  <a:cubicBezTo>
                    <a:pt x="174" y="22"/>
                    <a:pt x="175" y="22"/>
                    <a:pt x="175" y="22"/>
                  </a:cubicBezTo>
                  <a:cubicBezTo>
                    <a:pt x="175" y="21"/>
                    <a:pt x="175" y="21"/>
                    <a:pt x="175" y="21"/>
                  </a:cubicBezTo>
                  <a:cubicBezTo>
                    <a:pt x="175" y="21"/>
                    <a:pt x="175" y="20"/>
                    <a:pt x="175" y="19"/>
                  </a:cubicBezTo>
                  <a:cubicBezTo>
                    <a:pt x="176" y="19"/>
                    <a:pt x="176" y="19"/>
                    <a:pt x="176" y="19"/>
                  </a:cubicBezTo>
                  <a:cubicBezTo>
                    <a:pt x="177" y="19"/>
                    <a:pt x="178" y="19"/>
                    <a:pt x="178" y="20"/>
                  </a:cubicBezTo>
                  <a:cubicBezTo>
                    <a:pt x="179" y="18"/>
                    <a:pt x="179" y="18"/>
                    <a:pt x="179" y="18"/>
                  </a:cubicBezTo>
                  <a:cubicBezTo>
                    <a:pt x="179" y="20"/>
                    <a:pt x="179" y="20"/>
                    <a:pt x="179" y="20"/>
                  </a:cubicBezTo>
                  <a:cubicBezTo>
                    <a:pt x="181" y="19"/>
                    <a:pt x="186" y="19"/>
                    <a:pt x="193" y="19"/>
                  </a:cubicBezTo>
                  <a:cubicBezTo>
                    <a:pt x="194" y="19"/>
                    <a:pt x="195" y="19"/>
                    <a:pt x="195" y="19"/>
                  </a:cubicBezTo>
                  <a:cubicBezTo>
                    <a:pt x="196" y="19"/>
                    <a:pt x="196" y="19"/>
                    <a:pt x="196" y="19"/>
                  </a:cubicBezTo>
                  <a:cubicBezTo>
                    <a:pt x="200" y="18"/>
                    <a:pt x="204" y="18"/>
                    <a:pt x="208" y="18"/>
                  </a:cubicBezTo>
                  <a:cubicBezTo>
                    <a:pt x="209" y="18"/>
                    <a:pt x="209" y="17"/>
                    <a:pt x="210" y="17"/>
                  </a:cubicBezTo>
                  <a:cubicBezTo>
                    <a:pt x="210" y="16"/>
                    <a:pt x="211" y="16"/>
                    <a:pt x="212" y="16"/>
                  </a:cubicBezTo>
                  <a:cubicBezTo>
                    <a:pt x="211" y="15"/>
                    <a:pt x="212" y="14"/>
                    <a:pt x="212" y="13"/>
                  </a:cubicBezTo>
                  <a:cubicBezTo>
                    <a:pt x="212" y="13"/>
                    <a:pt x="212" y="13"/>
                    <a:pt x="211" y="13"/>
                  </a:cubicBezTo>
                  <a:cubicBezTo>
                    <a:pt x="211" y="13"/>
                    <a:pt x="210" y="13"/>
                    <a:pt x="210" y="13"/>
                  </a:cubicBezTo>
                  <a:cubicBezTo>
                    <a:pt x="209" y="13"/>
                    <a:pt x="208" y="13"/>
                    <a:pt x="207" y="13"/>
                  </a:cubicBezTo>
                  <a:cubicBezTo>
                    <a:pt x="207" y="12"/>
                    <a:pt x="207" y="12"/>
                    <a:pt x="207" y="11"/>
                  </a:cubicBezTo>
                  <a:cubicBezTo>
                    <a:pt x="206" y="11"/>
                    <a:pt x="206" y="11"/>
                    <a:pt x="206" y="11"/>
                  </a:cubicBezTo>
                  <a:cubicBezTo>
                    <a:pt x="205" y="12"/>
                    <a:pt x="204" y="13"/>
                    <a:pt x="202" y="12"/>
                  </a:cubicBezTo>
                  <a:cubicBezTo>
                    <a:pt x="202" y="12"/>
                    <a:pt x="202" y="12"/>
                    <a:pt x="202" y="12"/>
                  </a:cubicBezTo>
                  <a:cubicBezTo>
                    <a:pt x="202" y="12"/>
                    <a:pt x="202" y="12"/>
                    <a:pt x="202" y="12"/>
                  </a:cubicBezTo>
                  <a:cubicBezTo>
                    <a:pt x="201" y="11"/>
                    <a:pt x="201" y="11"/>
                    <a:pt x="200" y="11"/>
                  </a:cubicBezTo>
                  <a:cubicBezTo>
                    <a:pt x="199" y="10"/>
                    <a:pt x="198" y="10"/>
                    <a:pt x="198" y="10"/>
                  </a:cubicBezTo>
                  <a:cubicBezTo>
                    <a:pt x="197" y="9"/>
                    <a:pt x="197" y="8"/>
                    <a:pt x="197" y="7"/>
                  </a:cubicBezTo>
                  <a:cubicBezTo>
                    <a:pt x="197" y="7"/>
                    <a:pt x="196" y="7"/>
                    <a:pt x="196" y="7"/>
                  </a:cubicBezTo>
                  <a:cubicBezTo>
                    <a:pt x="196" y="7"/>
                    <a:pt x="196" y="7"/>
                    <a:pt x="196" y="8"/>
                  </a:cubicBezTo>
                  <a:cubicBezTo>
                    <a:pt x="195" y="8"/>
                    <a:pt x="194" y="9"/>
                    <a:pt x="194" y="9"/>
                  </a:cubicBezTo>
                  <a:cubicBezTo>
                    <a:pt x="192" y="9"/>
                    <a:pt x="192" y="7"/>
                    <a:pt x="191" y="6"/>
                  </a:cubicBezTo>
                  <a:cubicBezTo>
                    <a:pt x="191" y="6"/>
                    <a:pt x="191" y="5"/>
                    <a:pt x="191" y="5"/>
                  </a:cubicBezTo>
                  <a:cubicBezTo>
                    <a:pt x="190" y="4"/>
                    <a:pt x="188" y="4"/>
                    <a:pt x="185" y="4"/>
                  </a:cubicBezTo>
                  <a:cubicBezTo>
                    <a:pt x="183" y="4"/>
                    <a:pt x="181" y="4"/>
                    <a:pt x="179" y="3"/>
                  </a:cubicBezTo>
                  <a:cubicBezTo>
                    <a:pt x="178" y="2"/>
                    <a:pt x="177" y="2"/>
                    <a:pt x="175" y="2"/>
                  </a:cubicBezTo>
                  <a:cubicBezTo>
                    <a:pt x="172" y="2"/>
                    <a:pt x="168" y="2"/>
                    <a:pt x="166" y="3"/>
                  </a:cubicBezTo>
                  <a:cubicBezTo>
                    <a:pt x="165" y="3"/>
                    <a:pt x="164" y="3"/>
                    <a:pt x="163" y="4"/>
                  </a:cubicBezTo>
                  <a:cubicBezTo>
                    <a:pt x="160" y="4"/>
                    <a:pt x="158" y="3"/>
                    <a:pt x="156" y="3"/>
                  </a:cubicBezTo>
                  <a:cubicBezTo>
                    <a:pt x="155" y="2"/>
                    <a:pt x="155" y="2"/>
                    <a:pt x="155" y="2"/>
                  </a:cubicBezTo>
                  <a:cubicBezTo>
                    <a:pt x="154" y="2"/>
                    <a:pt x="153" y="3"/>
                    <a:pt x="151" y="3"/>
                  </a:cubicBezTo>
                  <a:cubicBezTo>
                    <a:pt x="150" y="3"/>
                    <a:pt x="149" y="4"/>
                    <a:pt x="148" y="4"/>
                  </a:cubicBezTo>
                  <a:cubicBezTo>
                    <a:pt x="147" y="4"/>
                    <a:pt x="146" y="4"/>
                    <a:pt x="146" y="4"/>
                  </a:cubicBezTo>
                  <a:cubicBezTo>
                    <a:pt x="146" y="4"/>
                    <a:pt x="146" y="4"/>
                    <a:pt x="146" y="4"/>
                  </a:cubicBezTo>
                  <a:cubicBezTo>
                    <a:pt x="146" y="5"/>
                    <a:pt x="147" y="6"/>
                    <a:pt x="146" y="6"/>
                  </a:cubicBezTo>
                  <a:cubicBezTo>
                    <a:pt x="146" y="7"/>
                    <a:pt x="145" y="7"/>
                    <a:pt x="144" y="7"/>
                  </a:cubicBezTo>
                  <a:cubicBezTo>
                    <a:pt x="143" y="8"/>
                    <a:pt x="142" y="8"/>
                    <a:pt x="141" y="8"/>
                  </a:cubicBezTo>
                  <a:cubicBezTo>
                    <a:pt x="139" y="9"/>
                    <a:pt x="138" y="9"/>
                    <a:pt x="137" y="10"/>
                  </a:cubicBezTo>
                  <a:cubicBezTo>
                    <a:pt x="135" y="10"/>
                    <a:pt x="132" y="10"/>
                    <a:pt x="130" y="9"/>
                  </a:cubicBezTo>
                  <a:cubicBezTo>
                    <a:pt x="129" y="9"/>
                    <a:pt x="129" y="9"/>
                    <a:pt x="128" y="9"/>
                  </a:cubicBezTo>
                  <a:cubicBezTo>
                    <a:pt x="127" y="9"/>
                    <a:pt x="126" y="9"/>
                    <a:pt x="125" y="9"/>
                  </a:cubicBezTo>
                  <a:cubicBezTo>
                    <a:pt x="124" y="10"/>
                    <a:pt x="123" y="10"/>
                    <a:pt x="122" y="10"/>
                  </a:cubicBezTo>
                  <a:cubicBezTo>
                    <a:pt x="120" y="10"/>
                    <a:pt x="119" y="9"/>
                    <a:pt x="118" y="9"/>
                  </a:cubicBezTo>
                  <a:cubicBezTo>
                    <a:pt x="117" y="8"/>
                    <a:pt x="116" y="8"/>
                    <a:pt x="115" y="8"/>
                  </a:cubicBezTo>
                  <a:cubicBezTo>
                    <a:pt x="115" y="8"/>
                    <a:pt x="115" y="8"/>
                    <a:pt x="114" y="8"/>
                  </a:cubicBezTo>
                  <a:cubicBezTo>
                    <a:pt x="115" y="8"/>
                    <a:pt x="116" y="8"/>
                    <a:pt x="116" y="9"/>
                  </a:cubicBezTo>
                  <a:cubicBezTo>
                    <a:pt x="117" y="10"/>
                    <a:pt x="117" y="10"/>
                    <a:pt x="117" y="12"/>
                  </a:cubicBezTo>
                  <a:cubicBezTo>
                    <a:pt x="116" y="12"/>
                    <a:pt x="116" y="12"/>
                    <a:pt x="116" y="12"/>
                  </a:cubicBezTo>
                  <a:cubicBezTo>
                    <a:pt x="116" y="12"/>
                    <a:pt x="116" y="12"/>
                    <a:pt x="116" y="12"/>
                  </a:cubicBezTo>
                  <a:cubicBezTo>
                    <a:pt x="115" y="12"/>
                    <a:pt x="114" y="12"/>
                    <a:pt x="114" y="12"/>
                  </a:cubicBezTo>
                  <a:cubicBezTo>
                    <a:pt x="113" y="12"/>
                    <a:pt x="113" y="12"/>
                    <a:pt x="112" y="12"/>
                  </a:cubicBezTo>
                  <a:cubicBezTo>
                    <a:pt x="111" y="12"/>
                    <a:pt x="110" y="13"/>
                    <a:pt x="110" y="13"/>
                  </a:cubicBezTo>
                  <a:cubicBezTo>
                    <a:pt x="110" y="13"/>
                    <a:pt x="110" y="13"/>
                    <a:pt x="110" y="13"/>
                  </a:cubicBezTo>
                  <a:cubicBezTo>
                    <a:pt x="113" y="14"/>
                    <a:pt x="117" y="14"/>
                    <a:pt x="118" y="17"/>
                  </a:cubicBezTo>
                  <a:cubicBezTo>
                    <a:pt x="119" y="19"/>
                    <a:pt x="119" y="19"/>
                    <a:pt x="119" y="19"/>
                  </a:cubicBezTo>
                  <a:cubicBezTo>
                    <a:pt x="118" y="18"/>
                    <a:pt x="118" y="18"/>
                    <a:pt x="118" y="18"/>
                  </a:cubicBezTo>
                  <a:cubicBezTo>
                    <a:pt x="117" y="18"/>
                    <a:pt x="117" y="18"/>
                    <a:pt x="116" y="19"/>
                  </a:cubicBezTo>
                  <a:cubicBezTo>
                    <a:pt x="117" y="20"/>
                    <a:pt x="117" y="20"/>
                    <a:pt x="117" y="21"/>
                  </a:cubicBezTo>
                  <a:cubicBezTo>
                    <a:pt x="118" y="23"/>
                    <a:pt x="118" y="23"/>
                    <a:pt x="118" y="23"/>
                  </a:cubicBezTo>
                  <a:cubicBezTo>
                    <a:pt x="116" y="22"/>
                    <a:pt x="116" y="22"/>
                    <a:pt x="116" y="22"/>
                  </a:cubicBezTo>
                  <a:cubicBezTo>
                    <a:pt x="115" y="22"/>
                    <a:pt x="115" y="22"/>
                    <a:pt x="114" y="21"/>
                  </a:cubicBezTo>
                  <a:cubicBezTo>
                    <a:pt x="111" y="21"/>
                    <a:pt x="109" y="20"/>
                    <a:pt x="106" y="18"/>
                  </a:cubicBezTo>
                  <a:cubicBezTo>
                    <a:pt x="104" y="17"/>
                    <a:pt x="104" y="17"/>
                    <a:pt x="103" y="17"/>
                  </a:cubicBezTo>
                  <a:cubicBezTo>
                    <a:pt x="102" y="17"/>
                    <a:pt x="102" y="18"/>
                    <a:pt x="100" y="17"/>
                  </a:cubicBezTo>
                  <a:cubicBezTo>
                    <a:pt x="99" y="17"/>
                    <a:pt x="99" y="17"/>
                    <a:pt x="99" y="17"/>
                  </a:cubicBezTo>
                  <a:cubicBezTo>
                    <a:pt x="99" y="16"/>
                    <a:pt x="99" y="16"/>
                    <a:pt x="99" y="16"/>
                  </a:cubicBezTo>
                  <a:cubicBezTo>
                    <a:pt x="99" y="15"/>
                    <a:pt x="99" y="15"/>
                    <a:pt x="98" y="15"/>
                  </a:cubicBezTo>
                  <a:cubicBezTo>
                    <a:pt x="96" y="15"/>
                    <a:pt x="94" y="16"/>
                    <a:pt x="93" y="17"/>
                  </a:cubicBezTo>
                  <a:cubicBezTo>
                    <a:pt x="94" y="17"/>
                    <a:pt x="94" y="17"/>
                    <a:pt x="95" y="17"/>
                  </a:cubicBezTo>
                  <a:cubicBezTo>
                    <a:pt x="95" y="18"/>
                    <a:pt x="95" y="19"/>
                    <a:pt x="95" y="20"/>
                  </a:cubicBezTo>
                  <a:cubicBezTo>
                    <a:pt x="95" y="21"/>
                    <a:pt x="95" y="21"/>
                    <a:pt x="96" y="22"/>
                  </a:cubicBezTo>
                  <a:cubicBezTo>
                    <a:pt x="98" y="24"/>
                    <a:pt x="98" y="24"/>
                    <a:pt x="98" y="24"/>
                  </a:cubicBezTo>
                  <a:cubicBezTo>
                    <a:pt x="95" y="23"/>
                    <a:pt x="95" y="23"/>
                    <a:pt x="95" y="23"/>
                  </a:cubicBezTo>
                  <a:cubicBezTo>
                    <a:pt x="94" y="23"/>
                    <a:pt x="94" y="23"/>
                    <a:pt x="94" y="23"/>
                  </a:cubicBezTo>
                  <a:cubicBezTo>
                    <a:pt x="94" y="24"/>
                    <a:pt x="94" y="25"/>
                    <a:pt x="93" y="25"/>
                  </a:cubicBezTo>
                  <a:cubicBezTo>
                    <a:pt x="94" y="26"/>
                    <a:pt x="94" y="26"/>
                    <a:pt x="94" y="26"/>
                  </a:cubicBezTo>
                  <a:cubicBezTo>
                    <a:pt x="93" y="26"/>
                    <a:pt x="93" y="26"/>
                    <a:pt x="93" y="26"/>
                  </a:cubicBezTo>
                  <a:cubicBezTo>
                    <a:pt x="93" y="26"/>
                    <a:pt x="93" y="26"/>
                    <a:pt x="93" y="26"/>
                  </a:cubicBezTo>
                  <a:cubicBezTo>
                    <a:pt x="92" y="26"/>
                    <a:pt x="92" y="26"/>
                    <a:pt x="92" y="26"/>
                  </a:cubicBezTo>
                  <a:cubicBezTo>
                    <a:pt x="90" y="24"/>
                    <a:pt x="90" y="24"/>
                    <a:pt x="90" y="24"/>
                  </a:cubicBezTo>
                  <a:cubicBezTo>
                    <a:pt x="90" y="24"/>
                    <a:pt x="90" y="24"/>
                    <a:pt x="90" y="24"/>
                  </a:cubicBezTo>
                  <a:cubicBezTo>
                    <a:pt x="90" y="24"/>
                    <a:pt x="90" y="23"/>
                    <a:pt x="89" y="23"/>
                  </a:cubicBezTo>
                  <a:cubicBezTo>
                    <a:pt x="88" y="23"/>
                    <a:pt x="87" y="23"/>
                    <a:pt x="87" y="22"/>
                  </a:cubicBezTo>
                  <a:cubicBezTo>
                    <a:pt x="87" y="21"/>
                    <a:pt x="87" y="21"/>
                    <a:pt x="87" y="20"/>
                  </a:cubicBezTo>
                  <a:cubicBezTo>
                    <a:pt x="86" y="20"/>
                    <a:pt x="84" y="20"/>
                    <a:pt x="83" y="20"/>
                  </a:cubicBezTo>
                  <a:cubicBezTo>
                    <a:pt x="82" y="20"/>
                    <a:pt x="81" y="20"/>
                    <a:pt x="80" y="20"/>
                  </a:cubicBezTo>
                  <a:cubicBezTo>
                    <a:pt x="78" y="21"/>
                    <a:pt x="76" y="21"/>
                    <a:pt x="75" y="21"/>
                  </a:cubicBezTo>
                  <a:cubicBezTo>
                    <a:pt x="74" y="21"/>
                    <a:pt x="73" y="21"/>
                    <a:pt x="72" y="21"/>
                  </a:cubicBezTo>
                  <a:cubicBezTo>
                    <a:pt x="71" y="21"/>
                    <a:pt x="71" y="21"/>
                    <a:pt x="70" y="21"/>
                  </a:cubicBezTo>
                  <a:cubicBezTo>
                    <a:pt x="70" y="21"/>
                    <a:pt x="70" y="21"/>
                    <a:pt x="70" y="21"/>
                  </a:cubicBezTo>
                  <a:cubicBezTo>
                    <a:pt x="64" y="21"/>
                    <a:pt x="59" y="22"/>
                    <a:pt x="57" y="23"/>
                  </a:cubicBezTo>
                  <a:cubicBezTo>
                    <a:pt x="57" y="24"/>
                    <a:pt x="58" y="24"/>
                    <a:pt x="58" y="25"/>
                  </a:cubicBezTo>
                  <a:cubicBezTo>
                    <a:pt x="58" y="25"/>
                    <a:pt x="58" y="25"/>
                    <a:pt x="58" y="25"/>
                  </a:cubicBezTo>
                  <a:cubicBezTo>
                    <a:pt x="58" y="26"/>
                    <a:pt x="58" y="26"/>
                    <a:pt x="58" y="26"/>
                  </a:cubicBezTo>
                  <a:cubicBezTo>
                    <a:pt x="56" y="27"/>
                    <a:pt x="55" y="27"/>
                    <a:pt x="53" y="27"/>
                  </a:cubicBezTo>
                  <a:cubicBezTo>
                    <a:pt x="52" y="27"/>
                    <a:pt x="50" y="27"/>
                    <a:pt x="48" y="26"/>
                  </a:cubicBezTo>
                  <a:cubicBezTo>
                    <a:pt x="48" y="26"/>
                    <a:pt x="48" y="26"/>
                    <a:pt x="48" y="26"/>
                  </a:cubicBezTo>
                  <a:cubicBezTo>
                    <a:pt x="47" y="28"/>
                    <a:pt x="47" y="29"/>
                    <a:pt x="48" y="29"/>
                  </a:cubicBezTo>
                  <a:cubicBezTo>
                    <a:pt x="48" y="31"/>
                    <a:pt x="48" y="32"/>
                    <a:pt x="47" y="32"/>
                  </a:cubicBezTo>
                  <a:cubicBezTo>
                    <a:pt x="46" y="33"/>
                    <a:pt x="45" y="33"/>
                    <a:pt x="41" y="33"/>
                  </a:cubicBezTo>
                  <a:cubicBezTo>
                    <a:pt x="40" y="33"/>
                    <a:pt x="39" y="34"/>
                    <a:pt x="38" y="37"/>
                  </a:cubicBezTo>
                  <a:cubicBezTo>
                    <a:pt x="38" y="38"/>
                    <a:pt x="38" y="38"/>
                    <a:pt x="37" y="38"/>
                  </a:cubicBezTo>
                  <a:cubicBezTo>
                    <a:pt x="36" y="38"/>
                    <a:pt x="35" y="38"/>
                    <a:pt x="34" y="38"/>
                  </a:cubicBezTo>
                  <a:cubicBezTo>
                    <a:pt x="34" y="38"/>
                    <a:pt x="33" y="39"/>
                    <a:pt x="33" y="39"/>
                  </a:cubicBezTo>
                  <a:cubicBezTo>
                    <a:pt x="32" y="40"/>
                    <a:pt x="31" y="41"/>
                    <a:pt x="29" y="40"/>
                  </a:cubicBezTo>
                  <a:cubicBezTo>
                    <a:pt x="29" y="41"/>
                    <a:pt x="28" y="41"/>
                    <a:pt x="26" y="42"/>
                  </a:cubicBezTo>
                  <a:cubicBezTo>
                    <a:pt x="26" y="42"/>
                    <a:pt x="26" y="42"/>
                    <a:pt x="26" y="42"/>
                  </a:cubicBezTo>
                  <a:cubicBezTo>
                    <a:pt x="26" y="42"/>
                    <a:pt x="26" y="43"/>
                    <a:pt x="26" y="43"/>
                  </a:cubicBezTo>
                  <a:cubicBezTo>
                    <a:pt x="25" y="44"/>
                    <a:pt x="25" y="44"/>
                    <a:pt x="24" y="44"/>
                  </a:cubicBezTo>
                  <a:cubicBezTo>
                    <a:pt x="25" y="44"/>
                    <a:pt x="26" y="44"/>
                    <a:pt x="28" y="44"/>
                  </a:cubicBezTo>
                  <a:cubicBezTo>
                    <a:pt x="29" y="45"/>
                    <a:pt x="29" y="45"/>
                    <a:pt x="30" y="45"/>
                  </a:cubicBezTo>
                  <a:cubicBezTo>
                    <a:pt x="30" y="44"/>
                    <a:pt x="31" y="43"/>
                    <a:pt x="32" y="43"/>
                  </a:cubicBezTo>
                  <a:cubicBezTo>
                    <a:pt x="32" y="43"/>
                    <a:pt x="33" y="43"/>
                    <a:pt x="33" y="44"/>
                  </a:cubicBezTo>
                  <a:cubicBezTo>
                    <a:pt x="33" y="44"/>
                    <a:pt x="34" y="45"/>
                    <a:pt x="34" y="45"/>
                  </a:cubicBezTo>
                  <a:cubicBezTo>
                    <a:pt x="35" y="45"/>
                    <a:pt x="36" y="46"/>
                    <a:pt x="36" y="48"/>
                  </a:cubicBezTo>
                  <a:cubicBezTo>
                    <a:pt x="35" y="51"/>
                    <a:pt x="27" y="57"/>
                    <a:pt x="25" y="57"/>
                  </a:cubicBezTo>
                  <a:cubicBezTo>
                    <a:pt x="22" y="57"/>
                    <a:pt x="20" y="58"/>
                    <a:pt x="18" y="60"/>
                  </a:cubicBezTo>
                  <a:cubicBezTo>
                    <a:pt x="17" y="61"/>
                    <a:pt x="14" y="62"/>
                    <a:pt x="11" y="62"/>
                  </a:cubicBezTo>
                  <a:cubicBezTo>
                    <a:pt x="10" y="62"/>
                    <a:pt x="9" y="62"/>
                    <a:pt x="8" y="62"/>
                  </a:cubicBezTo>
                  <a:cubicBezTo>
                    <a:pt x="6" y="62"/>
                    <a:pt x="2" y="64"/>
                    <a:pt x="2" y="66"/>
                  </a:cubicBezTo>
                  <a:cubicBezTo>
                    <a:pt x="2" y="66"/>
                    <a:pt x="2" y="67"/>
                    <a:pt x="3" y="67"/>
                  </a:cubicBezTo>
                  <a:cubicBezTo>
                    <a:pt x="4" y="68"/>
                    <a:pt x="6" y="69"/>
                    <a:pt x="7" y="69"/>
                  </a:cubicBezTo>
                  <a:cubicBezTo>
                    <a:pt x="9" y="69"/>
                    <a:pt x="9" y="70"/>
                    <a:pt x="10" y="70"/>
                  </a:cubicBezTo>
                  <a:cubicBezTo>
                    <a:pt x="10" y="70"/>
                    <a:pt x="11" y="70"/>
                    <a:pt x="11" y="70"/>
                  </a:cubicBezTo>
                  <a:cubicBezTo>
                    <a:pt x="12" y="70"/>
                    <a:pt x="12" y="70"/>
                    <a:pt x="12" y="70"/>
                  </a:cubicBezTo>
                  <a:cubicBezTo>
                    <a:pt x="12" y="71"/>
                    <a:pt x="12" y="71"/>
                    <a:pt x="12" y="71"/>
                  </a:cubicBezTo>
                  <a:cubicBezTo>
                    <a:pt x="12" y="73"/>
                    <a:pt x="12" y="73"/>
                    <a:pt x="12" y="73"/>
                  </a:cubicBezTo>
                  <a:cubicBezTo>
                    <a:pt x="12" y="73"/>
                    <a:pt x="14" y="73"/>
                    <a:pt x="15" y="73"/>
                  </a:cubicBezTo>
                  <a:cubicBezTo>
                    <a:pt x="16" y="72"/>
                    <a:pt x="18" y="72"/>
                    <a:pt x="19" y="72"/>
                  </a:cubicBezTo>
                  <a:cubicBezTo>
                    <a:pt x="21" y="72"/>
                    <a:pt x="22" y="73"/>
                    <a:pt x="23" y="74"/>
                  </a:cubicBezTo>
                  <a:cubicBezTo>
                    <a:pt x="24" y="75"/>
                    <a:pt x="24" y="75"/>
                    <a:pt x="24" y="75"/>
                  </a:cubicBezTo>
                  <a:cubicBezTo>
                    <a:pt x="23" y="75"/>
                    <a:pt x="23" y="75"/>
                    <a:pt x="23" y="75"/>
                  </a:cubicBezTo>
                  <a:cubicBezTo>
                    <a:pt x="22" y="77"/>
                    <a:pt x="19" y="78"/>
                    <a:pt x="17" y="78"/>
                  </a:cubicBezTo>
                  <a:cubicBezTo>
                    <a:pt x="15" y="78"/>
                    <a:pt x="15" y="78"/>
                    <a:pt x="15" y="78"/>
                  </a:cubicBezTo>
                  <a:cubicBezTo>
                    <a:pt x="13" y="78"/>
                    <a:pt x="12" y="78"/>
                    <a:pt x="11" y="79"/>
                  </a:cubicBezTo>
                  <a:cubicBezTo>
                    <a:pt x="12" y="80"/>
                    <a:pt x="14" y="80"/>
                    <a:pt x="16" y="80"/>
                  </a:cubicBezTo>
                  <a:cubicBezTo>
                    <a:pt x="17" y="80"/>
                    <a:pt x="17" y="79"/>
                    <a:pt x="18" y="79"/>
                  </a:cubicBezTo>
                  <a:cubicBezTo>
                    <a:pt x="20" y="79"/>
                    <a:pt x="22" y="80"/>
                    <a:pt x="22" y="82"/>
                  </a:cubicBezTo>
                  <a:cubicBezTo>
                    <a:pt x="23" y="83"/>
                    <a:pt x="23" y="83"/>
                    <a:pt x="23" y="83"/>
                  </a:cubicBezTo>
                  <a:cubicBezTo>
                    <a:pt x="21" y="83"/>
                    <a:pt x="21" y="83"/>
                    <a:pt x="21" y="83"/>
                  </a:cubicBezTo>
                  <a:cubicBezTo>
                    <a:pt x="21" y="83"/>
                    <a:pt x="21" y="83"/>
                    <a:pt x="20" y="83"/>
                  </a:cubicBezTo>
                  <a:cubicBezTo>
                    <a:pt x="21" y="83"/>
                    <a:pt x="21" y="84"/>
                    <a:pt x="20" y="85"/>
                  </a:cubicBezTo>
                  <a:cubicBezTo>
                    <a:pt x="20" y="86"/>
                    <a:pt x="19" y="86"/>
                    <a:pt x="18" y="86"/>
                  </a:cubicBezTo>
                  <a:cubicBezTo>
                    <a:pt x="19" y="86"/>
                    <a:pt x="19" y="87"/>
                    <a:pt x="19" y="88"/>
                  </a:cubicBezTo>
                  <a:cubicBezTo>
                    <a:pt x="21" y="88"/>
                    <a:pt x="22" y="88"/>
                    <a:pt x="23" y="89"/>
                  </a:cubicBezTo>
                  <a:cubicBezTo>
                    <a:pt x="23" y="90"/>
                    <a:pt x="23" y="90"/>
                    <a:pt x="23" y="90"/>
                  </a:cubicBezTo>
                  <a:cubicBezTo>
                    <a:pt x="24" y="90"/>
                    <a:pt x="26" y="89"/>
                    <a:pt x="27" y="88"/>
                  </a:cubicBezTo>
                  <a:cubicBezTo>
                    <a:pt x="28" y="88"/>
                    <a:pt x="29" y="87"/>
                    <a:pt x="29" y="87"/>
                  </a:cubicBezTo>
                  <a:cubicBezTo>
                    <a:pt x="31" y="87"/>
                    <a:pt x="31" y="87"/>
                    <a:pt x="31" y="87"/>
                  </a:cubicBezTo>
                  <a:cubicBezTo>
                    <a:pt x="32" y="87"/>
                    <a:pt x="32" y="87"/>
                    <a:pt x="33" y="87"/>
                  </a:cubicBezTo>
                  <a:cubicBezTo>
                    <a:pt x="35" y="86"/>
                    <a:pt x="37" y="86"/>
                    <a:pt x="39" y="87"/>
                  </a:cubicBezTo>
                  <a:cubicBezTo>
                    <a:pt x="40" y="87"/>
                    <a:pt x="40" y="87"/>
                    <a:pt x="40" y="87"/>
                  </a:cubicBezTo>
                  <a:cubicBezTo>
                    <a:pt x="43" y="88"/>
                    <a:pt x="45" y="88"/>
                    <a:pt x="47" y="87"/>
                  </a:cubicBezTo>
                  <a:cubicBezTo>
                    <a:pt x="47" y="87"/>
                    <a:pt x="47" y="87"/>
                    <a:pt x="47" y="87"/>
                  </a:cubicBezTo>
                  <a:cubicBezTo>
                    <a:pt x="48" y="88"/>
                    <a:pt x="48" y="88"/>
                    <a:pt x="48" y="88"/>
                  </a:cubicBezTo>
                  <a:cubicBezTo>
                    <a:pt x="49" y="90"/>
                    <a:pt x="52" y="90"/>
                    <a:pt x="54" y="91"/>
                  </a:cubicBezTo>
                  <a:cubicBezTo>
                    <a:pt x="55" y="91"/>
                    <a:pt x="56" y="91"/>
                    <a:pt x="57" y="92"/>
                  </a:cubicBezTo>
                  <a:cubicBezTo>
                    <a:pt x="59" y="93"/>
                    <a:pt x="62" y="93"/>
                    <a:pt x="63" y="93"/>
                  </a:cubicBezTo>
                  <a:cubicBezTo>
                    <a:pt x="65" y="92"/>
                    <a:pt x="65" y="92"/>
                    <a:pt x="65" y="92"/>
                  </a:cubicBezTo>
                  <a:cubicBezTo>
                    <a:pt x="64" y="95"/>
                    <a:pt x="64" y="95"/>
                    <a:pt x="64" y="95"/>
                  </a:cubicBezTo>
                  <a:cubicBezTo>
                    <a:pt x="64" y="96"/>
                    <a:pt x="64" y="96"/>
                    <a:pt x="65" y="97"/>
                  </a:cubicBezTo>
                  <a:cubicBezTo>
                    <a:pt x="65" y="97"/>
                    <a:pt x="66" y="98"/>
                    <a:pt x="66" y="99"/>
                  </a:cubicBezTo>
                  <a:cubicBezTo>
                    <a:pt x="67" y="100"/>
                    <a:pt x="67" y="101"/>
                    <a:pt x="67" y="102"/>
                  </a:cubicBezTo>
                  <a:cubicBezTo>
                    <a:pt x="67" y="103"/>
                    <a:pt x="67" y="104"/>
                    <a:pt x="67" y="105"/>
                  </a:cubicBezTo>
                  <a:cubicBezTo>
                    <a:pt x="69" y="105"/>
                    <a:pt x="70" y="106"/>
                    <a:pt x="71" y="107"/>
                  </a:cubicBezTo>
                  <a:cubicBezTo>
                    <a:pt x="71" y="108"/>
                    <a:pt x="72" y="109"/>
                    <a:pt x="71" y="110"/>
                  </a:cubicBezTo>
                  <a:cubicBezTo>
                    <a:pt x="72" y="110"/>
                    <a:pt x="72" y="111"/>
                    <a:pt x="72" y="111"/>
                  </a:cubicBezTo>
                  <a:cubicBezTo>
                    <a:pt x="73" y="112"/>
                    <a:pt x="73" y="113"/>
                    <a:pt x="73" y="114"/>
                  </a:cubicBezTo>
                  <a:cubicBezTo>
                    <a:pt x="73" y="114"/>
                    <a:pt x="73" y="113"/>
                    <a:pt x="73" y="113"/>
                  </a:cubicBezTo>
                  <a:cubicBezTo>
                    <a:pt x="75" y="112"/>
                    <a:pt x="75" y="112"/>
                    <a:pt x="75" y="112"/>
                  </a:cubicBezTo>
                  <a:cubicBezTo>
                    <a:pt x="75" y="114"/>
                    <a:pt x="75" y="114"/>
                    <a:pt x="75" y="114"/>
                  </a:cubicBezTo>
                  <a:cubicBezTo>
                    <a:pt x="75" y="115"/>
                    <a:pt x="75" y="116"/>
                    <a:pt x="75" y="117"/>
                  </a:cubicBezTo>
                  <a:cubicBezTo>
                    <a:pt x="75" y="119"/>
                    <a:pt x="75" y="120"/>
                    <a:pt x="75" y="123"/>
                  </a:cubicBezTo>
                  <a:cubicBezTo>
                    <a:pt x="74" y="125"/>
                    <a:pt x="74" y="126"/>
                    <a:pt x="74" y="128"/>
                  </a:cubicBezTo>
                  <a:cubicBezTo>
                    <a:pt x="75" y="132"/>
                    <a:pt x="76" y="132"/>
                    <a:pt x="78" y="132"/>
                  </a:cubicBezTo>
                  <a:cubicBezTo>
                    <a:pt x="78" y="132"/>
                    <a:pt x="78" y="132"/>
                    <a:pt x="78" y="132"/>
                  </a:cubicBezTo>
                  <a:cubicBezTo>
                    <a:pt x="79" y="132"/>
                    <a:pt x="79" y="132"/>
                    <a:pt x="79" y="132"/>
                  </a:cubicBezTo>
                  <a:cubicBezTo>
                    <a:pt x="79" y="130"/>
                    <a:pt x="79" y="128"/>
                    <a:pt x="81" y="128"/>
                  </a:cubicBezTo>
                  <a:cubicBezTo>
                    <a:pt x="82" y="128"/>
                    <a:pt x="82" y="128"/>
                    <a:pt x="82" y="128"/>
                  </a:cubicBezTo>
                  <a:cubicBezTo>
                    <a:pt x="82" y="129"/>
                    <a:pt x="82" y="129"/>
                    <a:pt x="82" y="129"/>
                  </a:cubicBezTo>
                  <a:cubicBezTo>
                    <a:pt x="82" y="129"/>
                    <a:pt x="82" y="129"/>
                    <a:pt x="82" y="130"/>
                  </a:cubicBezTo>
                  <a:cubicBezTo>
                    <a:pt x="82" y="129"/>
                    <a:pt x="82" y="129"/>
                    <a:pt x="83" y="129"/>
                  </a:cubicBezTo>
                  <a:cubicBezTo>
                    <a:pt x="83" y="129"/>
                    <a:pt x="83" y="129"/>
                    <a:pt x="83" y="128"/>
                  </a:cubicBezTo>
                  <a:cubicBezTo>
                    <a:pt x="84" y="127"/>
                    <a:pt x="84" y="127"/>
                    <a:pt x="84" y="127"/>
                  </a:cubicBezTo>
                  <a:cubicBezTo>
                    <a:pt x="85" y="128"/>
                    <a:pt x="85" y="128"/>
                    <a:pt x="85" y="128"/>
                  </a:cubicBezTo>
                  <a:cubicBezTo>
                    <a:pt x="85" y="129"/>
                    <a:pt x="86" y="130"/>
                    <a:pt x="87" y="131"/>
                  </a:cubicBezTo>
                  <a:cubicBezTo>
                    <a:pt x="89" y="134"/>
                    <a:pt x="91" y="136"/>
                    <a:pt x="91" y="138"/>
                  </a:cubicBezTo>
                  <a:cubicBezTo>
                    <a:pt x="91" y="138"/>
                    <a:pt x="92" y="139"/>
                    <a:pt x="93" y="139"/>
                  </a:cubicBezTo>
                  <a:cubicBezTo>
                    <a:pt x="94" y="140"/>
                    <a:pt x="95" y="141"/>
                    <a:pt x="95" y="142"/>
                  </a:cubicBezTo>
                  <a:cubicBezTo>
                    <a:pt x="95" y="143"/>
                    <a:pt x="95" y="143"/>
                    <a:pt x="95" y="143"/>
                  </a:cubicBezTo>
                  <a:cubicBezTo>
                    <a:pt x="93" y="143"/>
                    <a:pt x="93" y="143"/>
                    <a:pt x="93" y="143"/>
                  </a:cubicBezTo>
                  <a:cubicBezTo>
                    <a:pt x="91" y="143"/>
                    <a:pt x="90" y="144"/>
                    <a:pt x="89" y="144"/>
                  </a:cubicBezTo>
                  <a:cubicBezTo>
                    <a:pt x="89" y="144"/>
                    <a:pt x="89" y="145"/>
                    <a:pt x="89" y="145"/>
                  </a:cubicBezTo>
                  <a:cubicBezTo>
                    <a:pt x="91" y="145"/>
                    <a:pt x="92" y="146"/>
                    <a:pt x="92" y="147"/>
                  </a:cubicBezTo>
                  <a:cubicBezTo>
                    <a:pt x="92" y="147"/>
                    <a:pt x="92" y="147"/>
                    <a:pt x="93" y="147"/>
                  </a:cubicBezTo>
                  <a:cubicBezTo>
                    <a:pt x="94" y="148"/>
                    <a:pt x="94" y="148"/>
                    <a:pt x="94" y="148"/>
                  </a:cubicBezTo>
                  <a:cubicBezTo>
                    <a:pt x="93" y="149"/>
                    <a:pt x="93" y="150"/>
                    <a:pt x="94" y="151"/>
                  </a:cubicBezTo>
                  <a:cubicBezTo>
                    <a:pt x="94" y="151"/>
                    <a:pt x="95" y="152"/>
                    <a:pt x="95" y="152"/>
                  </a:cubicBezTo>
                  <a:cubicBezTo>
                    <a:pt x="95" y="153"/>
                    <a:pt x="95" y="153"/>
                    <a:pt x="95" y="154"/>
                  </a:cubicBezTo>
                  <a:cubicBezTo>
                    <a:pt x="95" y="155"/>
                    <a:pt x="94" y="155"/>
                    <a:pt x="93" y="156"/>
                  </a:cubicBezTo>
                  <a:cubicBezTo>
                    <a:pt x="93" y="156"/>
                    <a:pt x="93" y="156"/>
                    <a:pt x="92" y="156"/>
                  </a:cubicBezTo>
                  <a:cubicBezTo>
                    <a:pt x="92" y="156"/>
                    <a:pt x="92" y="156"/>
                    <a:pt x="92" y="156"/>
                  </a:cubicBezTo>
                  <a:cubicBezTo>
                    <a:pt x="93" y="157"/>
                    <a:pt x="94" y="158"/>
                    <a:pt x="93" y="159"/>
                  </a:cubicBezTo>
                  <a:cubicBezTo>
                    <a:pt x="93" y="160"/>
                    <a:pt x="93" y="160"/>
                    <a:pt x="93" y="160"/>
                  </a:cubicBezTo>
                  <a:cubicBezTo>
                    <a:pt x="92" y="160"/>
                    <a:pt x="92" y="160"/>
                    <a:pt x="92" y="160"/>
                  </a:cubicBezTo>
                  <a:cubicBezTo>
                    <a:pt x="92" y="159"/>
                    <a:pt x="91" y="159"/>
                    <a:pt x="91" y="160"/>
                  </a:cubicBezTo>
                  <a:cubicBezTo>
                    <a:pt x="91" y="161"/>
                    <a:pt x="90" y="161"/>
                    <a:pt x="90" y="162"/>
                  </a:cubicBezTo>
                  <a:cubicBezTo>
                    <a:pt x="88" y="163"/>
                    <a:pt x="88" y="163"/>
                    <a:pt x="88" y="163"/>
                  </a:cubicBezTo>
                  <a:cubicBezTo>
                    <a:pt x="88" y="161"/>
                    <a:pt x="88" y="161"/>
                    <a:pt x="88" y="161"/>
                  </a:cubicBezTo>
                  <a:cubicBezTo>
                    <a:pt x="88" y="161"/>
                    <a:pt x="88" y="161"/>
                    <a:pt x="88" y="161"/>
                  </a:cubicBezTo>
                  <a:cubicBezTo>
                    <a:pt x="88" y="161"/>
                    <a:pt x="87" y="162"/>
                    <a:pt x="86" y="162"/>
                  </a:cubicBezTo>
                  <a:cubicBezTo>
                    <a:pt x="86" y="164"/>
                    <a:pt x="86" y="166"/>
                    <a:pt x="86" y="169"/>
                  </a:cubicBezTo>
                  <a:cubicBezTo>
                    <a:pt x="86" y="169"/>
                    <a:pt x="86" y="169"/>
                    <a:pt x="86" y="169"/>
                  </a:cubicBezTo>
                  <a:cubicBezTo>
                    <a:pt x="85" y="169"/>
                    <a:pt x="85" y="169"/>
                    <a:pt x="85" y="169"/>
                  </a:cubicBezTo>
                  <a:cubicBezTo>
                    <a:pt x="85" y="170"/>
                    <a:pt x="84" y="169"/>
                    <a:pt x="84" y="169"/>
                  </a:cubicBezTo>
                  <a:cubicBezTo>
                    <a:pt x="84" y="169"/>
                    <a:pt x="83" y="170"/>
                    <a:pt x="83" y="170"/>
                  </a:cubicBezTo>
                  <a:cubicBezTo>
                    <a:pt x="84" y="170"/>
                    <a:pt x="84" y="170"/>
                    <a:pt x="84" y="170"/>
                  </a:cubicBezTo>
                  <a:cubicBezTo>
                    <a:pt x="83" y="171"/>
                    <a:pt x="83" y="171"/>
                    <a:pt x="83" y="171"/>
                  </a:cubicBezTo>
                  <a:cubicBezTo>
                    <a:pt x="83" y="171"/>
                    <a:pt x="83" y="171"/>
                    <a:pt x="83" y="171"/>
                  </a:cubicBezTo>
                  <a:cubicBezTo>
                    <a:pt x="84" y="173"/>
                    <a:pt x="84" y="176"/>
                    <a:pt x="83" y="179"/>
                  </a:cubicBezTo>
                  <a:cubicBezTo>
                    <a:pt x="83" y="180"/>
                    <a:pt x="83" y="181"/>
                    <a:pt x="83" y="181"/>
                  </a:cubicBezTo>
                  <a:cubicBezTo>
                    <a:pt x="82" y="184"/>
                    <a:pt x="82" y="184"/>
                    <a:pt x="84" y="185"/>
                  </a:cubicBezTo>
                  <a:cubicBezTo>
                    <a:pt x="84" y="185"/>
                    <a:pt x="85" y="185"/>
                    <a:pt x="86" y="185"/>
                  </a:cubicBezTo>
                  <a:cubicBezTo>
                    <a:pt x="87" y="185"/>
                    <a:pt x="87" y="186"/>
                    <a:pt x="87" y="186"/>
                  </a:cubicBezTo>
                  <a:cubicBezTo>
                    <a:pt x="87" y="188"/>
                    <a:pt x="86" y="189"/>
                    <a:pt x="86" y="190"/>
                  </a:cubicBezTo>
                  <a:cubicBezTo>
                    <a:pt x="86" y="190"/>
                    <a:pt x="86" y="190"/>
                    <a:pt x="86" y="190"/>
                  </a:cubicBezTo>
                  <a:cubicBezTo>
                    <a:pt x="86" y="190"/>
                    <a:pt x="87" y="191"/>
                    <a:pt x="87" y="192"/>
                  </a:cubicBezTo>
                  <a:cubicBezTo>
                    <a:pt x="87" y="192"/>
                    <a:pt x="87" y="192"/>
                    <a:pt x="87" y="192"/>
                  </a:cubicBezTo>
                  <a:cubicBezTo>
                    <a:pt x="87" y="192"/>
                    <a:pt x="87" y="192"/>
                    <a:pt x="88" y="192"/>
                  </a:cubicBezTo>
                  <a:cubicBezTo>
                    <a:pt x="88" y="192"/>
                    <a:pt x="88" y="192"/>
                    <a:pt x="89" y="193"/>
                  </a:cubicBezTo>
                  <a:cubicBezTo>
                    <a:pt x="90" y="194"/>
                    <a:pt x="91" y="197"/>
                    <a:pt x="91" y="198"/>
                  </a:cubicBezTo>
                  <a:cubicBezTo>
                    <a:pt x="91" y="198"/>
                    <a:pt x="91" y="199"/>
                    <a:pt x="92" y="199"/>
                  </a:cubicBezTo>
                  <a:cubicBezTo>
                    <a:pt x="92" y="200"/>
                    <a:pt x="93" y="201"/>
                    <a:pt x="93" y="202"/>
                  </a:cubicBezTo>
                  <a:cubicBezTo>
                    <a:pt x="94" y="202"/>
                    <a:pt x="94" y="203"/>
                    <a:pt x="94" y="203"/>
                  </a:cubicBezTo>
                  <a:cubicBezTo>
                    <a:pt x="95" y="204"/>
                    <a:pt x="95" y="204"/>
                    <a:pt x="95" y="205"/>
                  </a:cubicBezTo>
                  <a:cubicBezTo>
                    <a:pt x="95" y="206"/>
                    <a:pt x="96" y="206"/>
                    <a:pt x="97" y="206"/>
                  </a:cubicBezTo>
                  <a:cubicBezTo>
                    <a:pt x="98" y="206"/>
                    <a:pt x="99" y="207"/>
                    <a:pt x="99" y="209"/>
                  </a:cubicBezTo>
                  <a:cubicBezTo>
                    <a:pt x="100" y="210"/>
                    <a:pt x="100" y="210"/>
                    <a:pt x="100" y="210"/>
                  </a:cubicBezTo>
                  <a:cubicBezTo>
                    <a:pt x="99" y="210"/>
                    <a:pt x="99" y="210"/>
                    <a:pt x="99" y="210"/>
                  </a:cubicBezTo>
                  <a:cubicBezTo>
                    <a:pt x="98" y="210"/>
                    <a:pt x="98" y="211"/>
                    <a:pt x="98" y="211"/>
                  </a:cubicBezTo>
                  <a:cubicBezTo>
                    <a:pt x="98" y="211"/>
                    <a:pt x="99" y="212"/>
                    <a:pt x="99" y="212"/>
                  </a:cubicBezTo>
                  <a:cubicBezTo>
                    <a:pt x="100" y="213"/>
                    <a:pt x="101" y="214"/>
                    <a:pt x="102" y="216"/>
                  </a:cubicBezTo>
                  <a:cubicBezTo>
                    <a:pt x="102" y="216"/>
                    <a:pt x="104" y="219"/>
                    <a:pt x="105" y="221"/>
                  </a:cubicBezTo>
                  <a:cubicBezTo>
                    <a:pt x="105" y="220"/>
                    <a:pt x="106" y="219"/>
                    <a:pt x="106" y="219"/>
                  </a:cubicBezTo>
                  <a:cubicBezTo>
                    <a:pt x="107" y="219"/>
                    <a:pt x="107" y="219"/>
                    <a:pt x="107" y="219"/>
                  </a:cubicBezTo>
                  <a:cubicBezTo>
                    <a:pt x="107" y="220"/>
                    <a:pt x="107" y="220"/>
                    <a:pt x="107" y="220"/>
                  </a:cubicBezTo>
                  <a:cubicBezTo>
                    <a:pt x="108" y="220"/>
                    <a:pt x="109" y="221"/>
                    <a:pt x="109" y="221"/>
                  </a:cubicBezTo>
                  <a:cubicBezTo>
                    <a:pt x="110" y="223"/>
                    <a:pt x="111" y="223"/>
                    <a:pt x="112" y="223"/>
                  </a:cubicBezTo>
                  <a:cubicBezTo>
                    <a:pt x="113" y="223"/>
                    <a:pt x="114" y="223"/>
                    <a:pt x="114" y="222"/>
                  </a:cubicBezTo>
                  <a:lnTo>
                    <a:pt x="115" y="221"/>
                  </a:lnTo>
                  <a:close/>
                  <a:moveTo>
                    <a:pt x="225" y="48"/>
                  </a:moveTo>
                  <a:cubicBezTo>
                    <a:pt x="225" y="48"/>
                    <a:pt x="225" y="48"/>
                    <a:pt x="225" y="48"/>
                  </a:cubicBezTo>
                  <a:cubicBezTo>
                    <a:pt x="227" y="48"/>
                    <a:pt x="227" y="48"/>
                    <a:pt x="227" y="48"/>
                  </a:cubicBezTo>
                  <a:cubicBezTo>
                    <a:pt x="227" y="48"/>
                    <a:pt x="227" y="48"/>
                    <a:pt x="227" y="48"/>
                  </a:cubicBezTo>
                  <a:cubicBezTo>
                    <a:pt x="227" y="48"/>
                    <a:pt x="227" y="48"/>
                    <a:pt x="227" y="47"/>
                  </a:cubicBezTo>
                  <a:cubicBezTo>
                    <a:pt x="226" y="48"/>
                    <a:pt x="226" y="48"/>
                    <a:pt x="225" y="48"/>
                  </a:cubicBezTo>
                  <a:cubicBezTo>
                    <a:pt x="225" y="48"/>
                    <a:pt x="225" y="48"/>
                    <a:pt x="225" y="48"/>
                  </a:cubicBezTo>
                  <a:close/>
                  <a:moveTo>
                    <a:pt x="172" y="24"/>
                  </a:moveTo>
                  <a:cubicBezTo>
                    <a:pt x="173" y="24"/>
                    <a:pt x="174" y="25"/>
                    <a:pt x="174" y="25"/>
                  </a:cubicBezTo>
                  <a:cubicBezTo>
                    <a:pt x="174" y="25"/>
                    <a:pt x="175" y="25"/>
                    <a:pt x="175" y="24"/>
                  </a:cubicBezTo>
                  <a:cubicBezTo>
                    <a:pt x="176" y="24"/>
                    <a:pt x="176" y="24"/>
                    <a:pt x="176" y="24"/>
                  </a:cubicBezTo>
                  <a:cubicBezTo>
                    <a:pt x="176" y="24"/>
                    <a:pt x="176" y="24"/>
                    <a:pt x="176" y="24"/>
                  </a:cubicBezTo>
                  <a:cubicBezTo>
                    <a:pt x="177" y="24"/>
                    <a:pt x="177" y="24"/>
                    <a:pt x="177" y="24"/>
                  </a:cubicBezTo>
                  <a:cubicBezTo>
                    <a:pt x="177" y="23"/>
                    <a:pt x="177" y="23"/>
                    <a:pt x="177" y="23"/>
                  </a:cubicBezTo>
                  <a:cubicBezTo>
                    <a:pt x="177" y="23"/>
                    <a:pt x="177" y="23"/>
                    <a:pt x="177" y="23"/>
                  </a:cubicBezTo>
                  <a:cubicBezTo>
                    <a:pt x="177" y="23"/>
                    <a:pt x="177" y="23"/>
                    <a:pt x="177" y="23"/>
                  </a:cubicBezTo>
                  <a:cubicBezTo>
                    <a:pt x="177" y="23"/>
                    <a:pt x="177" y="23"/>
                    <a:pt x="176" y="23"/>
                  </a:cubicBezTo>
                  <a:cubicBezTo>
                    <a:pt x="176" y="24"/>
                    <a:pt x="175" y="24"/>
                    <a:pt x="174" y="24"/>
                  </a:cubicBezTo>
                  <a:cubicBezTo>
                    <a:pt x="173" y="24"/>
                    <a:pt x="173" y="23"/>
                    <a:pt x="172" y="24"/>
                  </a:cubicBezTo>
                  <a:cubicBezTo>
                    <a:pt x="172" y="24"/>
                    <a:pt x="172" y="24"/>
                    <a:pt x="172" y="24"/>
                  </a:cubicBezTo>
                  <a:close/>
                  <a:moveTo>
                    <a:pt x="131" y="154"/>
                  </a:moveTo>
                  <a:cubicBezTo>
                    <a:pt x="131" y="154"/>
                    <a:pt x="130" y="154"/>
                    <a:pt x="130" y="153"/>
                  </a:cubicBezTo>
                  <a:cubicBezTo>
                    <a:pt x="130" y="153"/>
                    <a:pt x="131" y="153"/>
                    <a:pt x="131" y="153"/>
                  </a:cubicBezTo>
                  <a:cubicBezTo>
                    <a:pt x="132" y="153"/>
                    <a:pt x="132" y="153"/>
                    <a:pt x="132" y="153"/>
                  </a:cubicBezTo>
                  <a:cubicBezTo>
                    <a:pt x="132" y="154"/>
                    <a:pt x="132" y="154"/>
                    <a:pt x="131" y="154"/>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7" name="Freeform 738"/>
            <p:cNvSpPr/>
            <p:nvPr/>
          </p:nvSpPr>
          <p:spPr bwMode="auto">
            <a:xfrm>
              <a:off x="3309938" y="2271539"/>
              <a:ext cx="14288" cy="19050"/>
            </a:xfrm>
            <a:custGeom>
              <a:avLst/>
              <a:gdLst>
                <a:gd name="T0" fmla="*/ 0 w 5"/>
                <a:gd name="T1" fmla="*/ 0 h 7"/>
                <a:gd name="T2" fmla="*/ 1 w 5"/>
                <a:gd name="T3" fmla="*/ 1 h 7"/>
                <a:gd name="T4" fmla="*/ 2 w 5"/>
                <a:gd name="T5" fmla="*/ 2 h 7"/>
                <a:gd name="T6" fmla="*/ 3 w 5"/>
                <a:gd name="T7" fmla="*/ 1 h 7"/>
                <a:gd name="T8" fmla="*/ 4 w 5"/>
                <a:gd name="T9" fmla="*/ 5 h 7"/>
                <a:gd name="T10" fmla="*/ 0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0" y="0"/>
                  </a:moveTo>
                  <a:cubicBezTo>
                    <a:pt x="0" y="0"/>
                    <a:pt x="1" y="1"/>
                    <a:pt x="1" y="1"/>
                  </a:cubicBezTo>
                  <a:cubicBezTo>
                    <a:pt x="1" y="2"/>
                    <a:pt x="2" y="1"/>
                    <a:pt x="2" y="2"/>
                  </a:cubicBezTo>
                  <a:cubicBezTo>
                    <a:pt x="2" y="2"/>
                    <a:pt x="2" y="1"/>
                    <a:pt x="3" y="1"/>
                  </a:cubicBezTo>
                  <a:cubicBezTo>
                    <a:pt x="3" y="1"/>
                    <a:pt x="5" y="4"/>
                    <a:pt x="4" y="5"/>
                  </a:cubicBezTo>
                  <a:cubicBezTo>
                    <a:pt x="2" y="7"/>
                    <a:pt x="0" y="2"/>
                    <a:pt x="0" y="0"/>
                  </a:cubicBezTo>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0128" name="Freeform 739"/>
            <p:cNvSpPr/>
            <p:nvPr/>
          </p:nvSpPr>
          <p:spPr bwMode="auto">
            <a:xfrm>
              <a:off x="3305176" y="2268364"/>
              <a:ext cx="22225" cy="19050"/>
            </a:xfrm>
            <a:custGeom>
              <a:avLst/>
              <a:gdLst>
                <a:gd name="T0" fmla="*/ 5 w 8"/>
                <a:gd name="T1" fmla="*/ 7 h 7"/>
                <a:gd name="T2" fmla="*/ 1 w 8"/>
                <a:gd name="T3" fmla="*/ 3 h 7"/>
                <a:gd name="T4" fmla="*/ 1 w 8"/>
                <a:gd name="T5" fmla="*/ 2 h 7"/>
                <a:gd name="T6" fmla="*/ 0 w 8"/>
                <a:gd name="T7" fmla="*/ 0 h 7"/>
                <a:gd name="T8" fmla="*/ 2 w 8"/>
                <a:gd name="T9" fmla="*/ 0 h 7"/>
                <a:gd name="T10" fmla="*/ 3 w 8"/>
                <a:gd name="T11" fmla="*/ 1 h 7"/>
                <a:gd name="T12" fmla="*/ 4 w 8"/>
                <a:gd name="T13" fmla="*/ 1 h 7"/>
                <a:gd name="T14" fmla="*/ 4 w 8"/>
                <a:gd name="T15" fmla="*/ 0 h 7"/>
                <a:gd name="T16" fmla="*/ 5 w 8"/>
                <a:gd name="T17" fmla="*/ 1 h 7"/>
                <a:gd name="T18" fmla="*/ 7 w 8"/>
                <a:gd name="T19" fmla="*/ 7 h 7"/>
                <a:gd name="T20" fmla="*/ 5 w 8"/>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5" y="7"/>
                  </a:moveTo>
                  <a:cubicBezTo>
                    <a:pt x="4" y="7"/>
                    <a:pt x="2" y="5"/>
                    <a:pt x="1" y="3"/>
                  </a:cubicBezTo>
                  <a:cubicBezTo>
                    <a:pt x="1" y="2"/>
                    <a:pt x="1" y="2"/>
                    <a:pt x="1" y="2"/>
                  </a:cubicBezTo>
                  <a:cubicBezTo>
                    <a:pt x="0" y="0"/>
                    <a:pt x="0" y="0"/>
                    <a:pt x="0" y="0"/>
                  </a:cubicBezTo>
                  <a:cubicBezTo>
                    <a:pt x="2" y="0"/>
                    <a:pt x="2" y="0"/>
                    <a:pt x="2" y="0"/>
                  </a:cubicBezTo>
                  <a:cubicBezTo>
                    <a:pt x="2" y="1"/>
                    <a:pt x="3" y="1"/>
                    <a:pt x="3" y="1"/>
                  </a:cubicBezTo>
                  <a:cubicBezTo>
                    <a:pt x="4" y="1"/>
                    <a:pt x="4" y="1"/>
                    <a:pt x="4" y="1"/>
                  </a:cubicBezTo>
                  <a:cubicBezTo>
                    <a:pt x="4" y="0"/>
                    <a:pt x="4" y="0"/>
                    <a:pt x="4" y="0"/>
                  </a:cubicBezTo>
                  <a:cubicBezTo>
                    <a:pt x="5" y="1"/>
                    <a:pt x="5" y="1"/>
                    <a:pt x="5" y="1"/>
                  </a:cubicBezTo>
                  <a:cubicBezTo>
                    <a:pt x="5" y="1"/>
                    <a:pt x="8" y="5"/>
                    <a:pt x="7" y="7"/>
                  </a:cubicBezTo>
                  <a:cubicBezTo>
                    <a:pt x="6" y="7"/>
                    <a:pt x="6" y="7"/>
                    <a:pt x="5" y="7"/>
                  </a:cubicBezTo>
                  <a:close/>
                </a:path>
              </a:pathLst>
            </a:cu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grpSp>
      <p:sp>
        <p:nvSpPr>
          <p:cNvPr id="1515" name="矩形 1"/>
          <p:cNvSpPr>
            <a:spLocks noChangeArrowheads="1"/>
          </p:cNvSpPr>
          <p:nvPr/>
        </p:nvSpPr>
        <p:spPr bwMode="auto">
          <a:xfrm>
            <a:off x="1608268" y="3516810"/>
            <a:ext cx="593090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1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04" name="Rounded Rectangular Callout 169"/>
          <p:cNvSpPr/>
          <p:nvPr/>
        </p:nvSpPr>
        <p:spPr>
          <a:xfrm>
            <a:off x="4260108" y="2193258"/>
            <a:ext cx="770437" cy="502047"/>
          </a:xfrm>
          <a:prstGeom prst="wedgeRoundRectCallout">
            <a:avLst>
              <a:gd name="adj1" fmla="val -20833"/>
              <a:gd name="adj2" fmla="val 73341"/>
              <a:gd name="adj3" fmla="val 1666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base">
              <a:spcBef>
                <a:spcPct val="0"/>
              </a:spcBef>
              <a:spcAft>
                <a:spcPct val="0"/>
              </a:spcAft>
            </a:pPr>
            <a:r>
              <a:rPr lang="zh-CN" altLang="en-US" sz="1200" dirty="0">
                <a:solidFill>
                  <a:prstClr val="white"/>
                </a:solidFill>
              </a:rPr>
              <a:t>标题￥</a:t>
            </a:r>
            <a:r>
              <a:rPr lang="en-US" altLang="zh-CN" sz="1200" dirty="0">
                <a:solidFill>
                  <a:prstClr val="white"/>
                </a:solidFill>
              </a:rPr>
              <a:t>12400</a:t>
            </a:r>
            <a:endParaRPr lang="zh-CN" altLang="en-US" sz="1200" dirty="0">
              <a:solidFill>
                <a:prstClr val="white"/>
              </a:solidFill>
            </a:endParaRPr>
          </a:p>
        </p:txBody>
      </p:sp>
      <p:sp>
        <p:nvSpPr>
          <p:cNvPr id="805" name="Rounded Rectangular Callout 170"/>
          <p:cNvSpPr/>
          <p:nvPr/>
        </p:nvSpPr>
        <p:spPr>
          <a:xfrm>
            <a:off x="5507581" y="891605"/>
            <a:ext cx="770437" cy="502047"/>
          </a:xfrm>
          <a:prstGeom prst="wedgeRoundRectCallout">
            <a:avLst>
              <a:gd name="adj1" fmla="val -20833"/>
              <a:gd name="adj2" fmla="val 73341"/>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base">
              <a:spcBef>
                <a:spcPct val="0"/>
              </a:spcBef>
              <a:spcAft>
                <a:spcPct val="0"/>
              </a:spcAft>
            </a:pPr>
            <a:r>
              <a:rPr lang="zh-CN" altLang="en-US" sz="1200" dirty="0">
                <a:solidFill>
                  <a:prstClr val="white"/>
                </a:solidFill>
              </a:rPr>
              <a:t>标题￥</a:t>
            </a:r>
            <a:r>
              <a:rPr lang="en-US" altLang="zh-CN" sz="1200" dirty="0">
                <a:solidFill>
                  <a:prstClr val="white"/>
                </a:solidFill>
              </a:rPr>
              <a:t>12400</a:t>
            </a:r>
            <a:endParaRPr lang="zh-CN" altLang="en-US" sz="1200" dirty="0">
              <a:solidFill>
                <a:prstClr val="white"/>
              </a:solidFill>
            </a:endParaRPr>
          </a:p>
        </p:txBody>
      </p:sp>
      <p:sp>
        <p:nvSpPr>
          <p:cNvPr id="806" name="Rounded Rectangular Callout 171"/>
          <p:cNvSpPr/>
          <p:nvPr/>
        </p:nvSpPr>
        <p:spPr>
          <a:xfrm>
            <a:off x="2518680" y="1294697"/>
            <a:ext cx="770437" cy="502047"/>
          </a:xfrm>
          <a:prstGeom prst="wedgeRoundRectCallout">
            <a:avLst>
              <a:gd name="adj1" fmla="val -20833"/>
              <a:gd name="adj2" fmla="val 73341"/>
              <a:gd name="adj3" fmla="val 166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fontAlgn="base">
              <a:spcBef>
                <a:spcPct val="0"/>
              </a:spcBef>
              <a:spcAft>
                <a:spcPct val="0"/>
              </a:spcAft>
            </a:pPr>
            <a:r>
              <a:rPr lang="zh-CN" altLang="en-US" sz="1200" dirty="0">
                <a:solidFill>
                  <a:prstClr val="white"/>
                </a:solidFill>
              </a:rPr>
              <a:t>标题￥</a:t>
            </a:r>
            <a:r>
              <a:rPr lang="en-US" altLang="zh-CN" sz="1200" dirty="0">
                <a:solidFill>
                  <a:prstClr val="white"/>
                </a:solidFill>
              </a:rPr>
              <a:t>12000</a:t>
            </a:r>
            <a:endParaRPr lang="zh-CN" altLang="en-US" sz="1200" dirty="0">
              <a:solidFill>
                <a:prstClr val="white"/>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806"/>
                                        </p:tgtEl>
                                        <p:attrNameLst>
                                          <p:attrName>style.visibility</p:attrName>
                                        </p:attrNameLst>
                                      </p:cBhvr>
                                      <p:to>
                                        <p:strVal val="visible"/>
                                      </p:to>
                                    </p:set>
                                    <p:anim calcmode="lin" valueType="num">
                                      <p:cBhvr additive="base">
                                        <p:cTn id="13" dur="500" fill="hold"/>
                                        <p:tgtEl>
                                          <p:spTgt spid="806"/>
                                        </p:tgtEl>
                                        <p:attrNameLst>
                                          <p:attrName>ppt_x</p:attrName>
                                        </p:attrNameLst>
                                      </p:cBhvr>
                                      <p:tavLst>
                                        <p:tav tm="0">
                                          <p:val>
                                            <p:strVal val="#ppt_x"/>
                                          </p:val>
                                        </p:tav>
                                        <p:tav tm="100000">
                                          <p:val>
                                            <p:strVal val="#ppt_x"/>
                                          </p:val>
                                        </p:tav>
                                      </p:tavLst>
                                    </p:anim>
                                    <p:anim calcmode="lin" valueType="num">
                                      <p:cBhvr additive="base">
                                        <p:cTn id="14" dur="500" fill="hold"/>
                                        <p:tgtEl>
                                          <p:spTgt spid="806"/>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1" fill="hold" grpId="0" nodeType="afterEffect">
                                  <p:stCondLst>
                                    <p:cond delay="0"/>
                                  </p:stCondLst>
                                  <p:childTnLst>
                                    <p:set>
                                      <p:cBhvr>
                                        <p:cTn id="17" dur="1" fill="hold">
                                          <p:stCondLst>
                                            <p:cond delay="0"/>
                                          </p:stCondLst>
                                        </p:cTn>
                                        <p:tgtEl>
                                          <p:spTgt spid="804"/>
                                        </p:tgtEl>
                                        <p:attrNameLst>
                                          <p:attrName>style.visibility</p:attrName>
                                        </p:attrNameLst>
                                      </p:cBhvr>
                                      <p:to>
                                        <p:strVal val="visible"/>
                                      </p:to>
                                    </p:set>
                                    <p:anim calcmode="lin" valueType="num">
                                      <p:cBhvr additive="base">
                                        <p:cTn id="18" dur="500" fill="hold"/>
                                        <p:tgtEl>
                                          <p:spTgt spid="804"/>
                                        </p:tgtEl>
                                        <p:attrNameLst>
                                          <p:attrName>ppt_x</p:attrName>
                                        </p:attrNameLst>
                                      </p:cBhvr>
                                      <p:tavLst>
                                        <p:tav tm="0">
                                          <p:val>
                                            <p:strVal val="#ppt_x"/>
                                          </p:val>
                                        </p:tav>
                                        <p:tav tm="100000">
                                          <p:val>
                                            <p:strVal val="#ppt_x"/>
                                          </p:val>
                                        </p:tav>
                                      </p:tavLst>
                                    </p:anim>
                                    <p:anim calcmode="lin" valueType="num">
                                      <p:cBhvr additive="base">
                                        <p:cTn id="19" dur="500" fill="hold"/>
                                        <p:tgtEl>
                                          <p:spTgt spid="804"/>
                                        </p:tgtEl>
                                        <p:attrNameLst>
                                          <p:attrName>ppt_y</p:attrName>
                                        </p:attrNameLst>
                                      </p:cBhvr>
                                      <p:tavLst>
                                        <p:tav tm="0">
                                          <p:val>
                                            <p:strVal val="0-#ppt_h/2"/>
                                          </p:val>
                                        </p:tav>
                                        <p:tav tm="100000">
                                          <p:val>
                                            <p:strVal val="#ppt_y"/>
                                          </p:val>
                                        </p:tav>
                                      </p:tavLst>
                                    </p:anim>
                                  </p:childTnLst>
                                </p:cTn>
                              </p:par>
                            </p:childTnLst>
                          </p:cTn>
                        </p:par>
                        <p:par>
                          <p:cTn id="20" fill="hold">
                            <p:stCondLst>
                              <p:cond delay="2000"/>
                            </p:stCondLst>
                            <p:childTnLst>
                              <p:par>
                                <p:cTn id="21" presetID="2" presetClass="entr" presetSubtype="1" fill="hold" grpId="0" nodeType="afterEffect">
                                  <p:stCondLst>
                                    <p:cond delay="0"/>
                                  </p:stCondLst>
                                  <p:childTnLst>
                                    <p:set>
                                      <p:cBhvr>
                                        <p:cTn id="22" dur="1" fill="hold">
                                          <p:stCondLst>
                                            <p:cond delay="0"/>
                                          </p:stCondLst>
                                        </p:cTn>
                                        <p:tgtEl>
                                          <p:spTgt spid="805"/>
                                        </p:tgtEl>
                                        <p:attrNameLst>
                                          <p:attrName>style.visibility</p:attrName>
                                        </p:attrNameLst>
                                      </p:cBhvr>
                                      <p:to>
                                        <p:strVal val="visible"/>
                                      </p:to>
                                    </p:set>
                                    <p:anim calcmode="lin" valueType="num">
                                      <p:cBhvr additive="base">
                                        <p:cTn id="23" dur="500" fill="hold"/>
                                        <p:tgtEl>
                                          <p:spTgt spid="805"/>
                                        </p:tgtEl>
                                        <p:attrNameLst>
                                          <p:attrName>ppt_x</p:attrName>
                                        </p:attrNameLst>
                                      </p:cBhvr>
                                      <p:tavLst>
                                        <p:tav tm="0">
                                          <p:val>
                                            <p:strVal val="#ppt_x"/>
                                          </p:val>
                                        </p:tav>
                                        <p:tav tm="100000">
                                          <p:val>
                                            <p:strVal val="#ppt_x"/>
                                          </p:val>
                                        </p:tav>
                                      </p:tavLst>
                                    </p:anim>
                                    <p:anim calcmode="lin" valueType="num">
                                      <p:cBhvr additive="base">
                                        <p:cTn id="24" dur="500" fill="hold"/>
                                        <p:tgtEl>
                                          <p:spTgt spid="805"/>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515"/>
                                        </p:tgtEl>
                                        <p:attrNameLst>
                                          <p:attrName>style.visibility</p:attrName>
                                        </p:attrNameLst>
                                      </p:cBhvr>
                                      <p:to>
                                        <p:strVal val="visible"/>
                                      </p:to>
                                    </p:set>
                                    <p:animEffect transition="in" filter="wipe(left)">
                                      <p:cBhvr>
                                        <p:cTn id="28" dur="500"/>
                                        <p:tgtEl>
                                          <p:spTgt spid="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 grpId="0"/>
      <p:bldP spid="804" grpId="0" animBg="1"/>
      <p:bldP spid="805" grpId="0" animBg="1"/>
      <p:bldP spid="80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6838" y="2375236"/>
            <a:ext cx="1528762" cy="1723489"/>
            <a:chOff x="96838" y="2375236"/>
            <a:chExt cx="1528762" cy="1723489"/>
          </a:xfrm>
        </p:grpSpPr>
        <p:sp>
          <p:nvSpPr>
            <p:cNvPr id="45" name="矩形 74"/>
            <p:cNvSpPr>
              <a:spLocks noChangeArrowheads="1"/>
            </p:cNvSpPr>
            <p:nvPr/>
          </p:nvSpPr>
          <p:spPr bwMode="auto">
            <a:xfrm>
              <a:off x="461109" y="2737132"/>
              <a:ext cx="800219" cy="276999"/>
            </a:xfrm>
            <a:prstGeom prst="rect">
              <a:avLst/>
            </a:prstGeom>
            <a:solidFill>
              <a:schemeClr val="accent1"/>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a:solidFill>
                  <a:prstClr val="white"/>
                </a:solidFill>
                <a:latin typeface="DotumChe" pitchFamily="49" charset="-127"/>
                <a:ea typeface="微软雅黑" panose="020B0503020204020204" pitchFamily="34" charset="-122"/>
                <a:sym typeface="DotumChe" pitchFamily="49" charset="-127"/>
              </a:endParaRPr>
            </a:p>
          </p:txBody>
        </p:sp>
        <p:sp>
          <p:nvSpPr>
            <p:cNvPr id="46" name="矩形 75"/>
            <p:cNvSpPr>
              <a:spLocks noChangeArrowheads="1"/>
            </p:cNvSpPr>
            <p:nvPr/>
          </p:nvSpPr>
          <p:spPr bwMode="auto">
            <a:xfrm>
              <a:off x="96838" y="3143770"/>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单击此处添加文本单击此处添加文本单击此处添加文本单击此处添加文本</a:t>
              </a:r>
              <a:endParaRPr lang="en-US" altLang="zh-CN" sz="1200" dirty="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sp>
          <p:nvSpPr>
            <p:cNvPr id="47" name="矩形 91"/>
            <p:cNvSpPr>
              <a:spLocks noChangeArrowheads="1"/>
            </p:cNvSpPr>
            <p:nvPr/>
          </p:nvSpPr>
          <p:spPr bwMode="auto">
            <a:xfrm>
              <a:off x="401290" y="2375236"/>
              <a:ext cx="919858"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000" dirty="0">
                  <a:latin typeface="Impact" panose="020B0806030902050204" pitchFamily="34" charset="0"/>
                  <a:sym typeface="Impact" panose="020B0806030902050204" pitchFamily="34" charset="0"/>
                </a:rPr>
                <a:t>20%</a:t>
              </a:r>
              <a:endParaRPr lang="zh-CN" altLang="en-US" sz="2000" dirty="0">
                <a:latin typeface="Impact" panose="020B0806030902050204" pitchFamily="34" charset="0"/>
                <a:sym typeface="Impact" panose="020B0806030902050204" pitchFamily="34" charset="0"/>
              </a:endParaRPr>
            </a:p>
          </p:txBody>
        </p:sp>
        <p:sp>
          <p:nvSpPr>
            <p:cNvPr id="63" name="Rectangle 33"/>
            <p:cNvSpPr>
              <a:spLocks noChangeArrowheads="1"/>
            </p:cNvSpPr>
            <p:nvPr/>
          </p:nvSpPr>
          <p:spPr bwMode="auto">
            <a:xfrm>
              <a:off x="272401" y="4086025"/>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grpSp>
      <p:grpSp>
        <p:nvGrpSpPr>
          <p:cNvPr id="3" name="组合 2"/>
          <p:cNvGrpSpPr/>
          <p:nvPr/>
        </p:nvGrpSpPr>
        <p:grpSpPr>
          <a:xfrm>
            <a:off x="1326298" y="997286"/>
            <a:ext cx="1528762" cy="1691993"/>
            <a:chOff x="1326298" y="997286"/>
            <a:chExt cx="1528762" cy="1691993"/>
          </a:xfrm>
        </p:grpSpPr>
        <p:sp>
          <p:nvSpPr>
            <p:cNvPr id="48" name="矩形 77"/>
            <p:cNvSpPr>
              <a:spLocks noChangeArrowheads="1"/>
            </p:cNvSpPr>
            <p:nvPr/>
          </p:nvSpPr>
          <p:spPr bwMode="auto">
            <a:xfrm>
              <a:off x="1727935" y="1336458"/>
              <a:ext cx="800219" cy="276999"/>
            </a:xfrm>
            <a:prstGeom prst="rect">
              <a:avLst/>
            </a:prstGeom>
            <a:solidFill>
              <a:schemeClr val="accent2"/>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a:solidFill>
                  <a:prstClr val="white"/>
                </a:solidFill>
                <a:latin typeface="DotumChe" pitchFamily="49" charset="-127"/>
                <a:ea typeface="微软雅黑" panose="020B0503020204020204" pitchFamily="34" charset="-122"/>
                <a:sym typeface="DotumChe" pitchFamily="49" charset="-127"/>
              </a:endParaRPr>
            </a:p>
          </p:txBody>
        </p:sp>
        <p:sp>
          <p:nvSpPr>
            <p:cNvPr id="50" name="矩形 92"/>
            <p:cNvSpPr>
              <a:spLocks noChangeArrowheads="1"/>
            </p:cNvSpPr>
            <p:nvPr/>
          </p:nvSpPr>
          <p:spPr bwMode="auto">
            <a:xfrm>
              <a:off x="1605098" y="997286"/>
              <a:ext cx="1045891" cy="3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1800" dirty="0">
                  <a:latin typeface="Impact" panose="020B0806030902050204" pitchFamily="34" charset="0"/>
                  <a:sym typeface="Impact" panose="020B0806030902050204" pitchFamily="34" charset="0"/>
                </a:rPr>
                <a:t>16%</a:t>
              </a:r>
              <a:endParaRPr lang="zh-CN" altLang="en-US" sz="1800" dirty="0">
                <a:latin typeface="Impact" panose="020B0806030902050204" pitchFamily="34" charset="0"/>
                <a:sym typeface="Impact" panose="020B0806030902050204" pitchFamily="34" charset="0"/>
              </a:endParaRPr>
            </a:p>
          </p:txBody>
        </p:sp>
        <p:sp>
          <p:nvSpPr>
            <p:cNvPr id="70" name="Rectangle 33"/>
            <p:cNvSpPr>
              <a:spLocks noChangeArrowheads="1"/>
            </p:cNvSpPr>
            <p:nvPr/>
          </p:nvSpPr>
          <p:spPr bwMode="auto">
            <a:xfrm>
              <a:off x="1539227" y="2676579"/>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26" name="矩形 75"/>
            <p:cNvSpPr>
              <a:spLocks noChangeArrowheads="1"/>
            </p:cNvSpPr>
            <p:nvPr/>
          </p:nvSpPr>
          <p:spPr bwMode="auto">
            <a:xfrm>
              <a:off x="1326298" y="1769345"/>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单击此处添加文本单击此处添加文本单击此处添加文本单击此处添加文本</a:t>
              </a:r>
              <a:endParaRPr lang="en-US" altLang="zh-CN" sz="1200" dirty="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grpSp>
        <p:nvGrpSpPr>
          <p:cNvPr id="8" name="组合 7"/>
          <p:cNvGrpSpPr/>
          <p:nvPr/>
        </p:nvGrpSpPr>
        <p:grpSpPr>
          <a:xfrm>
            <a:off x="2490789" y="2487949"/>
            <a:ext cx="1528762" cy="1750476"/>
            <a:chOff x="2490789" y="2487949"/>
            <a:chExt cx="1528762" cy="1750476"/>
          </a:xfrm>
        </p:grpSpPr>
        <p:grpSp>
          <p:nvGrpSpPr>
            <p:cNvPr id="4" name="组合 3"/>
            <p:cNvGrpSpPr/>
            <p:nvPr/>
          </p:nvGrpSpPr>
          <p:grpSpPr>
            <a:xfrm>
              <a:off x="2666352" y="2487949"/>
              <a:ext cx="1177636" cy="1750476"/>
              <a:chOff x="2666352" y="2487949"/>
              <a:chExt cx="1177636" cy="1750476"/>
            </a:xfrm>
          </p:grpSpPr>
          <p:sp>
            <p:nvSpPr>
              <p:cNvPr id="51" name="矩形 94"/>
              <p:cNvSpPr>
                <a:spLocks noChangeArrowheads="1"/>
              </p:cNvSpPr>
              <p:nvPr/>
            </p:nvSpPr>
            <p:spPr bwMode="auto">
              <a:xfrm>
                <a:off x="2855060" y="2850232"/>
                <a:ext cx="800219" cy="276999"/>
              </a:xfrm>
              <a:prstGeom prst="rect">
                <a:avLst/>
              </a:prstGeom>
              <a:solidFill>
                <a:schemeClr val="accent3"/>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a:solidFill>
                    <a:prstClr val="white"/>
                  </a:solidFill>
                  <a:latin typeface="DotumChe" pitchFamily="49" charset="-127"/>
                  <a:ea typeface="微软雅黑" panose="020B0503020204020204" pitchFamily="34" charset="-122"/>
                  <a:sym typeface="DotumChe" pitchFamily="49" charset="-127"/>
                </a:endParaRPr>
              </a:p>
            </p:txBody>
          </p:sp>
          <p:sp>
            <p:nvSpPr>
              <p:cNvPr id="53" name="矩形 96"/>
              <p:cNvSpPr>
                <a:spLocks noChangeArrowheads="1"/>
              </p:cNvSpPr>
              <p:nvPr/>
            </p:nvSpPr>
            <p:spPr bwMode="auto">
              <a:xfrm>
                <a:off x="2795240" y="2487949"/>
                <a:ext cx="919858" cy="40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000" dirty="0">
                    <a:latin typeface="Impact" panose="020B0806030902050204" pitchFamily="34" charset="0"/>
                    <a:sym typeface="Impact" panose="020B0806030902050204" pitchFamily="34" charset="0"/>
                  </a:rPr>
                  <a:t>12%</a:t>
                </a:r>
                <a:endParaRPr lang="zh-CN" altLang="en-US" sz="2000" dirty="0">
                  <a:latin typeface="Impact" panose="020B0806030902050204" pitchFamily="34" charset="0"/>
                  <a:sym typeface="Impact" panose="020B0806030902050204" pitchFamily="34" charset="0"/>
                </a:endParaRPr>
              </a:p>
            </p:txBody>
          </p:sp>
          <p:sp>
            <p:nvSpPr>
              <p:cNvPr id="64" name="Rectangle 33"/>
              <p:cNvSpPr>
                <a:spLocks noChangeArrowheads="1"/>
              </p:cNvSpPr>
              <p:nvPr/>
            </p:nvSpPr>
            <p:spPr bwMode="auto">
              <a:xfrm>
                <a:off x="2666352" y="4225725"/>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grpSp>
        <p:sp>
          <p:nvSpPr>
            <p:cNvPr id="27" name="矩形 75"/>
            <p:cNvSpPr>
              <a:spLocks noChangeArrowheads="1"/>
            </p:cNvSpPr>
            <p:nvPr/>
          </p:nvSpPr>
          <p:spPr bwMode="auto">
            <a:xfrm>
              <a:off x="2490789" y="3255028"/>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单击此处添加文本单击此处添加文本单击此处添加文本单击此处添加文本</a:t>
              </a:r>
              <a:endParaRPr lang="en-US" altLang="zh-CN" sz="1200" dirty="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grpSp>
        <p:nvGrpSpPr>
          <p:cNvPr id="5" name="组合 4"/>
          <p:cNvGrpSpPr/>
          <p:nvPr/>
        </p:nvGrpSpPr>
        <p:grpSpPr>
          <a:xfrm>
            <a:off x="4218850" y="1176674"/>
            <a:ext cx="1528762" cy="1719548"/>
            <a:chOff x="4218850" y="1176674"/>
            <a:chExt cx="1528762" cy="1719548"/>
          </a:xfrm>
        </p:grpSpPr>
        <p:sp>
          <p:nvSpPr>
            <p:cNvPr id="56" name="矩形 106"/>
            <p:cNvSpPr>
              <a:spLocks noChangeArrowheads="1"/>
            </p:cNvSpPr>
            <p:nvPr/>
          </p:nvSpPr>
          <p:spPr bwMode="auto">
            <a:xfrm>
              <a:off x="4583122" y="1515846"/>
              <a:ext cx="800219" cy="276999"/>
            </a:xfrm>
            <a:prstGeom prst="rect">
              <a:avLst/>
            </a:prstGeom>
            <a:solidFill>
              <a:schemeClr val="accent4"/>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a:solidFill>
                  <a:prstClr val="white"/>
                </a:solidFill>
                <a:latin typeface="DotumChe" pitchFamily="49" charset="-127"/>
                <a:ea typeface="微软雅黑" panose="020B0503020204020204" pitchFamily="34" charset="-122"/>
                <a:sym typeface="DotumChe" pitchFamily="49" charset="-127"/>
              </a:endParaRPr>
            </a:p>
          </p:txBody>
        </p:sp>
        <p:sp>
          <p:nvSpPr>
            <p:cNvPr id="58" name="矩形 108"/>
            <p:cNvSpPr>
              <a:spLocks noChangeArrowheads="1"/>
            </p:cNvSpPr>
            <p:nvPr/>
          </p:nvSpPr>
          <p:spPr bwMode="auto">
            <a:xfrm>
              <a:off x="4468948" y="1176674"/>
              <a:ext cx="1045891" cy="3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1800" dirty="0">
                  <a:latin typeface="Impact" panose="020B0806030902050204" pitchFamily="34" charset="0"/>
                  <a:sym typeface="Impact" panose="020B0806030902050204" pitchFamily="34" charset="0"/>
                </a:rPr>
                <a:t>33%</a:t>
              </a:r>
              <a:endParaRPr lang="zh-CN" altLang="en-US" sz="1800" dirty="0">
                <a:latin typeface="Impact" panose="020B0806030902050204" pitchFamily="34" charset="0"/>
                <a:sym typeface="Impact" panose="020B0806030902050204" pitchFamily="34" charset="0"/>
              </a:endParaRPr>
            </a:p>
          </p:txBody>
        </p:sp>
        <p:sp>
          <p:nvSpPr>
            <p:cNvPr id="69" name="Rectangle 33"/>
            <p:cNvSpPr>
              <a:spLocks noChangeArrowheads="1"/>
            </p:cNvSpPr>
            <p:nvPr/>
          </p:nvSpPr>
          <p:spPr bwMode="auto">
            <a:xfrm>
              <a:off x="4394414" y="2883522"/>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28" name="矩形 75"/>
            <p:cNvSpPr>
              <a:spLocks noChangeArrowheads="1"/>
            </p:cNvSpPr>
            <p:nvPr/>
          </p:nvSpPr>
          <p:spPr bwMode="auto">
            <a:xfrm>
              <a:off x="4218850" y="1944244"/>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单击此处添加文本单击此处添加文本单击此处添加文本单击此处添加文本</a:t>
              </a:r>
              <a:endParaRPr lang="en-US" altLang="zh-CN" sz="1200" dirty="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grpSp>
        <p:nvGrpSpPr>
          <p:cNvPr id="6" name="组合 5"/>
          <p:cNvGrpSpPr/>
          <p:nvPr/>
        </p:nvGrpSpPr>
        <p:grpSpPr>
          <a:xfrm>
            <a:off x="5670551" y="2384761"/>
            <a:ext cx="1528762" cy="1761137"/>
            <a:chOff x="5670551" y="2384761"/>
            <a:chExt cx="1528762" cy="1761137"/>
          </a:xfrm>
        </p:grpSpPr>
        <p:sp>
          <p:nvSpPr>
            <p:cNvPr id="59" name="矩形 110"/>
            <p:cNvSpPr>
              <a:spLocks noChangeArrowheads="1"/>
            </p:cNvSpPr>
            <p:nvPr/>
          </p:nvSpPr>
          <p:spPr bwMode="auto">
            <a:xfrm>
              <a:off x="5841083" y="2725651"/>
              <a:ext cx="1187699" cy="261610"/>
            </a:xfrm>
            <a:prstGeom prst="rect">
              <a:avLst/>
            </a:prstGeom>
            <a:solidFill>
              <a:schemeClr val="accent3"/>
            </a:solidFill>
            <a:ln>
              <a:noFill/>
            </a:ln>
          </p:spPr>
          <p:txBody>
            <a:bodyPr wrap="squar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1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100" dirty="0">
                <a:solidFill>
                  <a:prstClr val="white"/>
                </a:solidFill>
                <a:latin typeface="DotumChe" pitchFamily="49" charset="-127"/>
                <a:ea typeface="微软雅黑" panose="020B0503020204020204" pitchFamily="34" charset="-122"/>
                <a:sym typeface="DotumChe" pitchFamily="49" charset="-127"/>
              </a:endParaRPr>
            </a:p>
          </p:txBody>
        </p:sp>
        <p:sp>
          <p:nvSpPr>
            <p:cNvPr id="61" name="矩形 112"/>
            <p:cNvSpPr>
              <a:spLocks noChangeArrowheads="1"/>
            </p:cNvSpPr>
            <p:nvPr/>
          </p:nvSpPr>
          <p:spPr bwMode="auto">
            <a:xfrm>
              <a:off x="5975002" y="2384761"/>
              <a:ext cx="919859" cy="40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2000" dirty="0">
                  <a:latin typeface="Impact" panose="020B0806030902050204" pitchFamily="34" charset="0"/>
                  <a:sym typeface="Impact" panose="020B0806030902050204" pitchFamily="34" charset="0"/>
                </a:rPr>
                <a:t>21%</a:t>
              </a:r>
              <a:endParaRPr lang="zh-CN" altLang="en-US" sz="2000" dirty="0">
                <a:latin typeface="Impact" panose="020B0806030902050204" pitchFamily="34" charset="0"/>
                <a:sym typeface="Impact" panose="020B0806030902050204" pitchFamily="34" charset="0"/>
              </a:endParaRPr>
            </a:p>
          </p:txBody>
        </p:sp>
        <p:sp>
          <p:nvSpPr>
            <p:cNvPr id="65" name="Rectangle 33"/>
            <p:cNvSpPr>
              <a:spLocks noChangeArrowheads="1"/>
            </p:cNvSpPr>
            <p:nvPr/>
          </p:nvSpPr>
          <p:spPr bwMode="auto">
            <a:xfrm>
              <a:off x="5846114" y="4133198"/>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29" name="矩形 75"/>
            <p:cNvSpPr>
              <a:spLocks noChangeArrowheads="1"/>
            </p:cNvSpPr>
            <p:nvPr/>
          </p:nvSpPr>
          <p:spPr bwMode="auto">
            <a:xfrm>
              <a:off x="5670551" y="3151065"/>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单击此处添加文本单击此处添加文本单击此处添加文本单击此处添加文本</a:t>
              </a:r>
              <a:endParaRPr lang="en-US" altLang="zh-CN" sz="1200" dirty="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grpSp>
        <p:nvGrpSpPr>
          <p:cNvPr id="7" name="组合 6"/>
          <p:cNvGrpSpPr/>
          <p:nvPr/>
        </p:nvGrpSpPr>
        <p:grpSpPr>
          <a:xfrm>
            <a:off x="7227889" y="1667547"/>
            <a:ext cx="1528762" cy="1870641"/>
            <a:chOff x="7227889" y="1667547"/>
            <a:chExt cx="1528762" cy="1870641"/>
          </a:xfrm>
        </p:grpSpPr>
        <p:sp>
          <p:nvSpPr>
            <p:cNvPr id="54" name="矩形 98"/>
            <p:cNvSpPr>
              <a:spLocks noChangeArrowheads="1"/>
            </p:cNvSpPr>
            <p:nvPr/>
          </p:nvSpPr>
          <p:spPr bwMode="auto">
            <a:xfrm>
              <a:off x="7592160" y="2006719"/>
              <a:ext cx="800219" cy="276999"/>
            </a:xfrm>
            <a:prstGeom prst="rect">
              <a:avLst/>
            </a:prstGeom>
            <a:solidFill>
              <a:schemeClr val="accent6"/>
            </a:solidFill>
            <a:ln>
              <a:noFill/>
            </a:ln>
          </p:spPr>
          <p:txBody>
            <a:bodyPr wrap="none">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ct val="0"/>
                </a:spcAft>
              </a:pPr>
              <a:r>
                <a:rPr lang="zh-CN" altLang="en-US" sz="1200" dirty="0">
                  <a:solidFill>
                    <a:prstClr val="white"/>
                  </a:solidFill>
                  <a:latin typeface="DotumChe" pitchFamily="49" charset="-127"/>
                  <a:ea typeface="微软雅黑" panose="020B0503020204020204" pitchFamily="34" charset="-122"/>
                  <a:sym typeface="DotumChe" pitchFamily="49" charset="-127"/>
                </a:rPr>
                <a:t>添加标题</a:t>
              </a:r>
              <a:endParaRPr lang="en-US" altLang="zh-CN" sz="1200" dirty="0">
                <a:solidFill>
                  <a:prstClr val="white"/>
                </a:solidFill>
                <a:latin typeface="DotumChe" pitchFamily="49" charset="-127"/>
                <a:ea typeface="微软雅黑" panose="020B0503020204020204" pitchFamily="34" charset="-122"/>
                <a:sym typeface="DotumChe" pitchFamily="49" charset="-127"/>
              </a:endParaRPr>
            </a:p>
          </p:txBody>
        </p:sp>
        <p:sp>
          <p:nvSpPr>
            <p:cNvPr id="55" name="矩形 100"/>
            <p:cNvSpPr>
              <a:spLocks noChangeArrowheads="1"/>
            </p:cNvSpPr>
            <p:nvPr/>
          </p:nvSpPr>
          <p:spPr bwMode="auto">
            <a:xfrm>
              <a:off x="7469323" y="1667547"/>
              <a:ext cx="1045891" cy="36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buFont typeface="Arial" panose="020B0604020202020204" pitchFamily="34" charset="0"/>
                <a:buNone/>
              </a:pPr>
              <a:r>
                <a:rPr lang="en-US" altLang="zh-CN" sz="1800" dirty="0">
                  <a:latin typeface="Impact" panose="020B0806030902050204" pitchFamily="34" charset="0"/>
                  <a:sym typeface="Impact" panose="020B0806030902050204" pitchFamily="34" charset="0"/>
                </a:rPr>
                <a:t>41%</a:t>
              </a:r>
              <a:endParaRPr lang="zh-CN" altLang="en-US" sz="1800" dirty="0">
                <a:latin typeface="Impact" panose="020B0806030902050204" pitchFamily="34" charset="0"/>
                <a:sym typeface="Impact" panose="020B0806030902050204" pitchFamily="34" charset="0"/>
              </a:endParaRPr>
            </a:p>
          </p:txBody>
        </p:sp>
        <p:sp>
          <p:nvSpPr>
            <p:cNvPr id="66" name="Rectangle 33"/>
            <p:cNvSpPr>
              <a:spLocks noChangeArrowheads="1"/>
            </p:cNvSpPr>
            <p:nvPr/>
          </p:nvSpPr>
          <p:spPr bwMode="auto">
            <a:xfrm>
              <a:off x="7403452" y="3525488"/>
              <a:ext cx="1177636" cy="12700"/>
            </a:xfrm>
            <a:prstGeom prst="rect">
              <a:avLst/>
            </a:prstGeom>
            <a:solidFill>
              <a:schemeClr val="bg1">
                <a:lumMod val="6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lumMod val="75000"/>
                    <a:lumOff val="25000"/>
                  </a:prstClr>
                </a:solidFill>
              </a:endParaRPr>
            </a:p>
          </p:txBody>
        </p:sp>
        <p:sp>
          <p:nvSpPr>
            <p:cNvPr id="30" name="矩形 75"/>
            <p:cNvSpPr>
              <a:spLocks noChangeArrowheads="1"/>
            </p:cNvSpPr>
            <p:nvPr/>
          </p:nvSpPr>
          <p:spPr bwMode="auto">
            <a:xfrm>
              <a:off x="7227889" y="2522313"/>
              <a:ext cx="1528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Arial" panose="020B0604020202020204" pitchFamily="34" charset="0"/>
                  <a:ea typeface="宋体" panose="02010600030101010101" pitchFamily="2" charset="-122"/>
                </a:defRPr>
              </a:lvl1pPr>
              <a:lvl2pPr marL="742950" indent="-285750" eaLnBrk="0" hangingPunct="0">
                <a:defRPr sz="1300">
                  <a:solidFill>
                    <a:schemeClr val="tx1"/>
                  </a:solidFill>
                  <a:latin typeface="Arial" panose="020B0604020202020204" pitchFamily="34" charset="0"/>
                  <a:ea typeface="宋体" panose="02010600030101010101" pitchFamily="2" charset="-122"/>
                </a:defRPr>
              </a:lvl2pPr>
              <a:lvl3pPr marL="1143000" indent="-228600" eaLnBrk="0" hangingPunct="0">
                <a:defRPr sz="1300">
                  <a:solidFill>
                    <a:schemeClr val="tx1"/>
                  </a:solidFill>
                  <a:latin typeface="Arial" panose="020B0604020202020204" pitchFamily="34" charset="0"/>
                  <a:ea typeface="宋体" panose="02010600030101010101" pitchFamily="2" charset="-122"/>
                </a:defRPr>
              </a:lvl3pPr>
              <a:lvl4pPr marL="1600200" indent="-228600" eaLnBrk="0" hangingPunct="0">
                <a:defRPr sz="1300">
                  <a:solidFill>
                    <a:schemeClr val="tx1"/>
                  </a:solidFill>
                  <a:latin typeface="Arial" panose="020B0604020202020204" pitchFamily="34" charset="0"/>
                  <a:ea typeface="宋体" panose="02010600030101010101" pitchFamily="2" charset="-122"/>
                </a:defRPr>
              </a:lvl4pPr>
              <a:lvl5pPr marL="2057400" indent="-228600" eaLnBrk="0" hangingPunct="0">
                <a:defRPr sz="1300">
                  <a:solidFill>
                    <a:schemeClr val="tx1"/>
                  </a:solidFill>
                  <a:latin typeface="Arial" panose="020B060402020202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algn="ctr" defTabSz="685800" eaLnBrk="1" fontAlgn="base" hangingPunct="1">
                <a:spcBef>
                  <a:spcPct val="0"/>
                </a:spcBef>
                <a:spcAft>
                  <a:spcPts val="600"/>
                </a:spcAft>
              </a:pPr>
              <a:r>
                <a:rPr lang="zh-CN" altLang="en-US" sz="1200" dirty="0">
                  <a:solidFill>
                    <a:prstClr val="black">
                      <a:lumMod val="75000"/>
                      <a:lumOff val="25000"/>
                    </a:prstClr>
                  </a:solidFill>
                  <a:latin typeface="DotumChe" pitchFamily="49" charset="-127"/>
                  <a:ea typeface="微软雅黑" panose="020B0503020204020204" pitchFamily="34" charset="-122"/>
                  <a:sym typeface="DotumChe" pitchFamily="49" charset="-127"/>
                </a:rPr>
                <a:t>单击此处添加文本单击此处添加文本单击此处添加文本单击此处添加文本</a:t>
              </a:r>
              <a:endParaRPr lang="en-US" altLang="zh-CN" sz="1200" dirty="0">
                <a:solidFill>
                  <a:prstClr val="black">
                    <a:lumMod val="75000"/>
                    <a:lumOff val="25000"/>
                  </a:prstClr>
                </a:solidFill>
                <a:latin typeface="DotumChe" pitchFamily="49" charset="-127"/>
                <a:ea typeface="微软雅黑" panose="020B0503020204020204" pitchFamily="34" charset="-122"/>
                <a:sym typeface="DotumChe" pitchFamily="49" charset="-127"/>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5"/>
          <p:cNvSpPr/>
          <p:nvPr/>
        </p:nvSpPr>
        <p:spPr bwMode="auto">
          <a:xfrm>
            <a:off x="4626703" y="3266202"/>
            <a:ext cx="863400" cy="937996"/>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 name="Freeform 107"/>
          <p:cNvSpPr/>
          <p:nvPr/>
        </p:nvSpPr>
        <p:spPr bwMode="auto">
          <a:xfrm>
            <a:off x="3620461" y="3266202"/>
            <a:ext cx="866574" cy="937996"/>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Lst>
            <a:ahLst/>
            <a:cxnLst>
              <a:cxn ang="0">
                <a:pos x="T0" y="T1"/>
              </a:cxn>
              <a:cxn ang="0">
                <a:pos x="T2" y="T3"/>
              </a:cxn>
              <a:cxn ang="0">
                <a:pos x="T4" y="T5"/>
              </a:cxn>
              <a:cxn ang="0">
                <a:pos x="T6" y="T7"/>
              </a:cxn>
              <a:cxn ang="0">
                <a:pos x="T8" y="T9"/>
              </a:cxn>
              <a:cxn ang="0">
                <a:pos x="T10" y="T11"/>
              </a:cxn>
              <a:cxn ang="0">
                <a:pos x="T12" y="T13"/>
              </a:cxn>
            </a:cxnLst>
            <a:rect l="0" t="0" r="r" b="b"/>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sz="1800">
              <a:solidFill>
                <a:prstClr val="black"/>
              </a:solidFill>
              <a:effectLst>
                <a:outerShdw blurRad="60007" dist="310007" dir="7680000" sy="30000" kx="1300200" algn="ctr" rotWithShape="0">
                  <a:prstClr val="black">
                    <a:alpha val="32000"/>
                  </a:prstClr>
                </a:outerShdw>
              </a:effectLst>
              <a:latin typeface="微软雅黑" panose="020B0503020204020204" pitchFamily="34" charset="-122"/>
              <a:ea typeface="微软雅黑" panose="020B0503020204020204" pitchFamily="34" charset="-122"/>
            </a:endParaRPr>
          </a:p>
        </p:txBody>
      </p:sp>
      <p:grpSp>
        <p:nvGrpSpPr>
          <p:cNvPr id="4" name="组合 3"/>
          <p:cNvGrpSpPr/>
          <p:nvPr/>
        </p:nvGrpSpPr>
        <p:grpSpPr>
          <a:xfrm>
            <a:off x="3044330" y="1329900"/>
            <a:ext cx="3021901" cy="2874298"/>
            <a:chOff x="3748193" y="2000673"/>
            <a:chExt cx="4030134" cy="3833285"/>
          </a:xfrm>
        </p:grpSpPr>
        <p:sp>
          <p:nvSpPr>
            <p:cNvPr id="5" name="Freeform 104"/>
            <p:cNvSpPr/>
            <p:nvPr/>
          </p:nvSpPr>
          <p:spPr bwMode="auto">
            <a:xfrm>
              <a:off x="5858511" y="4583007"/>
              <a:ext cx="1151467" cy="1250951"/>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6" name="Freeform 106"/>
            <p:cNvSpPr/>
            <p:nvPr/>
          </p:nvSpPr>
          <p:spPr bwMode="auto">
            <a:xfrm>
              <a:off x="4516545" y="4583007"/>
              <a:ext cx="1155700" cy="1250951"/>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chemeClr val="accent4"/>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7" name="Freeform 108"/>
            <p:cNvSpPr/>
            <p:nvPr/>
          </p:nvSpPr>
          <p:spPr bwMode="auto">
            <a:xfrm>
              <a:off x="5763260" y="2000673"/>
              <a:ext cx="2015067" cy="2370667"/>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1"/>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8" name="Freeform 109"/>
            <p:cNvSpPr/>
            <p:nvPr/>
          </p:nvSpPr>
          <p:spPr bwMode="auto">
            <a:xfrm>
              <a:off x="3748193" y="2000673"/>
              <a:ext cx="2015067" cy="2370667"/>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3"/>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9" name="Freeform 121"/>
            <p:cNvSpPr/>
            <p:nvPr/>
          </p:nvSpPr>
          <p:spPr bwMode="auto">
            <a:xfrm>
              <a:off x="5462693" y="3837941"/>
              <a:ext cx="254000" cy="251884"/>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accent3"/>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0" name="Freeform 122"/>
            <p:cNvSpPr/>
            <p:nvPr/>
          </p:nvSpPr>
          <p:spPr bwMode="auto">
            <a:xfrm>
              <a:off x="5765378" y="3774440"/>
              <a:ext cx="315383" cy="31538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1"/>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1" name="Freeform 123"/>
            <p:cNvSpPr/>
            <p:nvPr/>
          </p:nvSpPr>
          <p:spPr bwMode="auto">
            <a:xfrm>
              <a:off x="5462693" y="4142740"/>
              <a:ext cx="254000" cy="247651"/>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accent4"/>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12" name="Freeform 124"/>
            <p:cNvSpPr/>
            <p:nvPr/>
          </p:nvSpPr>
          <p:spPr bwMode="auto">
            <a:xfrm>
              <a:off x="5765378" y="4142740"/>
              <a:ext cx="249767" cy="247651"/>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186854" y="1352121"/>
            <a:ext cx="1956935" cy="403957"/>
            <a:chOff x="7939194" y="2030307"/>
            <a:chExt cx="2609851" cy="538734"/>
          </a:xfrm>
        </p:grpSpPr>
        <p:sp>
          <p:nvSpPr>
            <p:cNvPr id="14" name="矩形 1"/>
            <p:cNvSpPr>
              <a:spLocks noChangeArrowheads="1"/>
            </p:cNvSpPr>
            <p:nvPr/>
          </p:nvSpPr>
          <p:spPr bwMode="auto">
            <a:xfrm>
              <a:off x="8250345" y="2030307"/>
              <a:ext cx="2298700" cy="53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chemeClr val="tx2"/>
                  </a:solidFill>
                  <a:latin typeface="微软雅黑" panose="020B0503020204020204" pitchFamily="34" charset="-122"/>
                  <a:ea typeface="微软雅黑" panose="020B0503020204020204" pitchFamily="34" charset="-122"/>
                </a:rPr>
                <a:t>此处添加标题内容</a:t>
              </a:r>
              <a:endParaRPr lang="en-US" altLang="zh-CN" b="1" dirty="0">
                <a:solidFill>
                  <a:schemeClr val="tx2"/>
                </a:solidFill>
                <a:latin typeface="微软雅黑" panose="020B0503020204020204" pitchFamily="34" charset="-122"/>
                <a:ea typeface="微软雅黑" panose="020B0503020204020204" pitchFamily="34" charset="-122"/>
              </a:endParaRPr>
            </a:p>
          </p:txBody>
        </p:sp>
        <p:sp>
          <p:nvSpPr>
            <p:cNvPr id="15" name="Freeform 11"/>
            <p:cNvSpPr/>
            <p:nvPr/>
          </p:nvSpPr>
          <p:spPr bwMode="auto">
            <a:xfrm>
              <a:off x="7939194" y="2163657"/>
              <a:ext cx="357717" cy="313267"/>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chemeClr val="tx2"/>
            </a:solidFill>
            <a:ln>
              <a:noFill/>
            </a:ln>
          </p:spPr>
          <p:txBody>
            <a:bodyPr/>
            <a:lstStyle/>
            <a:p>
              <a:pPr fontAlgn="base">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236108" y="1352120"/>
            <a:ext cx="1987090" cy="403957"/>
            <a:chOff x="1336673" y="2030307"/>
            <a:chExt cx="2650066" cy="538735"/>
          </a:xfrm>
        </p:grpSpPr>
        <p:sp>
          <p:nvSpPr>
            <p:cNvPr id="17" name="矩形 1"/>
            <p:cNvSpPr>
              <a:spLocks noChangeArrowheads="1"/>
            </p:cNvSpPr>
            <p:nvPr/>
          </p:nvSpPr>
          <p:spPr bwMode="auto">
            <a:xfrm>
              <a:off x="1688040" y="2030307"/>
              <a:ext cx="2298699" cy="53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chemeClr val="tx2"/>
                  </a:solidFill>
                  <a:latin typeface="微软雅黑" panose="020B0503020204020204" pitchFamily="34" charset="-122"/>
                  <a:ea typeface="微软雅黑" panose="020B0503020204020204" pitchFamily="34" charset="-122"/>
                </a:rPr>
                <a:t>此处添加标题内容</a:t>
              </a:r>
              <a:endParaRPr lang="en-US" altLang="zh-CN" b="1" dirty="0">
                <a:solidFill>
                  <a:schemeClr val="tx2"/>
                </a:solidFill>
                <a:latin typeface="微软雅黑" panose="020B0503020204020204" pitchFamily="34" charset="-122"/>
                <a:ea typeface="微软雅黑" panose="020B0503020204020204" pitchFamily="34" charset="-122"/>
              </a:endParaRPr>
            </a:p>
          </p:txBody>
        </p:sp>
        <p:grpSp>
          <p:nvGrpSpPr>
            <p:cNvPr id="18" name="组合 122"/>
            <p:cNvGrpSpPr/>
            <p:nvPr/>
          </p:nvGrpSpPr>
          <p:grpSpPr bwMode="auto">
            <a:xfrm>
              <a:off x="1336673" y="2178474"/>
              <a:ext cx="256116" cy="258233"/>
              <a:chOff x="3889445" y="2973091"/>
              <a:chExt cx="319708" cy="324921"/>
            </a:xfrm>
            <a:solidFill>
              <a:schemeClr val="tx2"/>
            </a:solidFill>
          </p:grpSpPr>
          <p:sp>
            <p:nvSpPr>
              <p:cNvPr id="19"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23" name="组合 22"/>
          <p:cNvGrpSpPr/>
          <p:nvPr/>
        </p:nvGrpSpPr>
        <p:grpSpPr>
          <a:xfrm>
            <a:off x="6215422" y="2871006"/>
            <a:ext cx="1928367" cy="403957"/>
            <a:chOff x="7977294" y="4055958"/>
            <a:chExt cx="2571751" cy="538734"/>
          </a:xfrm>
        </p:grpSpPr>
        <p:sp>
          <p:nvSpPr>
            <p:cNvPr id="24" name="矩形 1"/>
            <p:cNvSpPr>
              <a:spLocks noChangeArrowheads="1"/>
            </p:cNvSpPr>
            <p:nvPr/>
          </p:nvSpPr>
          <p:spPr bwMode="auto">
            <a:xfrm>
              <a:off x="8250345" y="4055958"/>
              <a:ext cx="2298700" cy="53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chemeClr val="tx2"/>
                  </a:solidFill>
                  <a:latin typeface="微软雅黑" panose="020B0503020204020204" pitchFamily="34" charset="-122"/>
                  <a:ea typeface="微软雅黑" panose="020B0503020204020204" pitchFamily="34" charset="-122"/>
                </a:rPr>
                <a:t>此处添加标题内容</a:t>
              </a:r>
              <a:endParaRPr lang="en-US" altLang="zh-CN" b="1" dirty="0">
                <a:solidFill>
                  <a:schemeClr val="tx2"/>
                </a:solidFill>
                <a:latin typeface="微软雅黑" panose="020B0503020204020204" pitchFamily="34" charset="-122"/>
                <a:ea typeface="微软雅黑" panose="020B0503020204020204" pitchFamily="34" charset="-122"/>
              </a:endParaRPr>
            </a:p>
          </p:txBody>
        </p:sp>
        <p:grpSp>
          <p:nvGrpSpPr>
            <p:cNvPr id="25" name="组合 13321"/>
            <p:cNvGrpSpPr/>
            <p:nvPr/>
          </p:nvGrpSpPr>
          <p:grpSpPr bwMode="auto">
            <a:xfrm>
              <a:off x="7977294" y="4233757"/>
              <a:ext cx="281517" cy="279400"/>
              <a:chOff x="1057275" y="3008313"/>
              <a:chExt cx="368300" cy="368300"/>
            </a:xfrm>
            <a:solidFill>
              <a:schemeClr val="accent2"/>
            </a:solidFill>
          </p:grpSpPr>
          <p:sp>
            <p:nvSpPr>
              <p:cNvPr id="26"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sz="18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1227259" y="2872595"/>
            <a:ext cx="1959467" cy="403957"/>
            <a:chOff x="1324871" y="4058074"/>
            <a:chExt cx="2613228" cy="538733"/>
          </a:xfrm>
        </p:grpSpPr>
        <p:sp>
          <p:nvSpPr>
            <p:cNvPr id="29" name="矩形 1"/>
            <p:cNvSpPr>
              <a:spLocks noChangeArrowheads="1"/>
            </p:cNvSpPr>
            <p:nvPr/>
          </p:nvSpPr>
          <p:spPr bwMode="auto">
            <a:xfrm>
              <a:off x="1639399" y="4058074"/>
              <a:ext cx="2298700" cy="53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fontAlgn="base" hangingPunct="1">
                <a:lnSpc>
                  <a:spcPct val="150000"/>
                </a:lnSpc>
                <a:spcBef>
                  <a:spcPct val="0"/>
                </a:spcBef>
                <a:spcAft>
                  <a:spcPct val="0"/>
                </a:spcAft>
              </a:pPr>
              <a:r>
                <a:rPr lang="zh-CN" altLang="en-US" b="1" dirty="0">
                  <a:solidFill>
                    <a:schemeClr val="tx2"/>
                  </a:solidFill>
                  <a:latin typeface="微软雅黑" panose="020B0503020204020204" pitchFamily="34" charset="-122"/>
                  <a:ea typeface="微软雅黑" panose="020B0503020204020204" pitchFamily="34" charset="-122"/>
                </a:rPr>
                <a:t>此处添加标题内容</a:t>
              </a:r>
              <a:endParaRPr lang="en-US" altLang="zh-CN" b="1" dirty="0">
                <a:solidFill>
                  <a:schemeClr val="tx2"/>
                </a:solidFill>
                <a:latin typeface="微软雅黑" panose="020B0503020204020204" pitchFamily="34" charset="-122"/>
                <a:ea typeface="微软雅黑" panose="020B0503020204020204" pitchFamily="34" charset="-122"/>
              </a:endParaRPr>
            </a:p>
          </p:txBody>
        </p:sp>
        <p:grpSp>
          <p:nvGrpSpPr>
            <p:cNvPr id="30" name="组合 13322"/>
            <p:cNvGrpSpPr/>
            <p:nvPr/>
          </p:nvGrpSpPr>
          <p:grpSpPr bwMode="auto">
            <a:xfrm>
              <a:off x="1324871" y="4185073"/>
              <a:ext cx="279400" cy="298451"/>
              <a:chOff x="1946500" y="2659080"/>
              <a:chExt cx="249236" cy="264850"/>
            </a:xfrm>
            <a:solidFill>
              <a:schemeClr val="accent3"/>
            </a:solidFill>
          </p:grpSpPr>
          <p:sp>
            <p:nvSpPr>
              <p:cNvPr id="31" name="Rectangle 13"/>
              <p:cNvSpPr>
                <a:spLocks noChangeArrowheads="1"/>
              </p:cNvSpPr>
              <p:nvPr/>
            </p:nvSpPr>
            <p:spPr bwMode="auto">
              <a:xfrm>
                <a:off x="1946500" y="2712050"/>
                <a:ext cx="40474" cy="21188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2" name="Rectangle 14"/>
              <p:cNvSpPr>
                <a:spLocks noChangeArrowheads="1"/>
              </p:cNvSpPr>
              <p:nvPr/>
            </p:nvSpPr>
            <p:spPr bwMode="auto">
              <a:xfrm>
                <a:off x="2016797" y="2679947"/>
                <a:ext cx="40474" cy="243983"/>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3" name="Rectangle 15"/>
              <p:cNvSpPr>
                <a:spLocks noChangeArrowheads="1"/>
              </p:cNvSpPr>
              <p:nvPr/>
            </p:nvSpPr>
            <p:spPr bwMode="auto">
              <a:xfrm>
                <a:off x="2084964" y="2659080"/>
                <a:ext cx="42604" cy="264850"/>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sp>
            <p:nvSpPr>
              <p:cNvPr id="34" name="Rectangle 16"/>
              <p:cNvSpPr>
                <a:spLocks noChangeArrowheads="1"/>
              </p:cNvSpPr>
              <p:nvPr/>
            </p:nvSpPr>
            <p:spPr bwMode="auto">
              <a:xfrm>
                <a:off x="2155262" y="2790702"/>
                <a:ext cx="40474" cy="133228"/>
              </a:xfrm>
              <a:prstGeom prst="rect">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1116417" y="1734619"/>
            <a:ext cx="3013513" cy="661834"/>
            <a:chOff x="1177047" y="2540424"/>
            <a:chExt cx="4018947" cy="882650"/>
          </a:xfrm>
        </p:grpSpPr>
        <p:sp>
          <p:nvSpPr>
            <p:cNvPr id="36" name="任意多边形 35"/>
            <p:cNvSpPr/>
            <p:nvPr/>
          </p:nvSpPr>
          <p:spPr>
            <a:xfrm flipH="1">
              <a:off x="1177047" y="2540424"/>
              <a:ext cx="3966030"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37" name="Oval 54"/>
            <p:cNvSpPr>
              <a:spLocks noChangeArrowheads="1"/>
            </p:cNvSpPr>
            <p:nvPr/>
          </p:nvSpPr>
          <p:spPr bwMode="auto">
            <a:xfrm>
              <a:off x="5085927" y="3313007"/>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155217" y="1744142"/>
            <a:ext cx="2783830" cy="658660"/>
            <a:chOff x="6563360" y="2553124"/>
            <a:chExt cx="3712633" cy="878416"/>
          </a:xfrm>
        </p:grpSpPr>
        <p:sp>
          <p:nvSpPr>
            <p:cNvPr id="39" name="任意多边形 38"/>
            <p:cNvSpPr/>
            <p:nvPr/>
          </p:nvSpPr>
          <p:spPr>
            <a:xfrm>
              <a:off x="6626860" y="2553124"/>
              <a:ext cx="3649133" cy="82126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40" name="Oval 54"/>
            <p:cNvSpPr>
              <a:spLocks noChangeArrowheads="1"/>
            </p:cNvSpPr>
            <p:nvPr/>
          </p:nvSpPr>
          <p:spPr bwMode="auto">
            <a:xfrm>
              <a:off x="6563360" y="3321473"/>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5202831" y="3259854"/>
            <a:ext cx="2756850" cy="661834"/>
            <a:chOff x="6626860" y="4574541"/>
            <a:chExt cx="3676651" cy="882650"/>
          </a:xfrm>
        </p:grpSpPr>
        <p:sp>
          <p:nvSpPr>
            <p:cNvPr id="42" name="任意多边形 41"/>
            <p:cNvSpPr/>
            <p:nvPr/>
          </p:nvSpPr>
          <p:spPr>
            <a:xfrm>
              <a:off x="6686127" y="4574541"/>
              <a:ext cx="3617384"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43" name="Oval 54"/>
            <p:cNvSpPr>
              <a:spLocks noChangeArrowheads="1"/>
            </p:cNvSpPr>
            <p:nvPr/>
          </p:nvSpPr>
          <p:spPr bwMode="auto">
            <a:xfrm>
              <a:off x="6626860"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1116416" y="3259854"/>
            <a:ext cx="2729417" cy="661834"/>
            <a:chOff x="1177046" y="4574541"/>
            <a:chExt cx="3640065" cy="882650"/>
          </a:xfrm>
        </p:grpSpPr>
        <p:sp>
          <p:nvSpPr>
            <p:cNvPr id="45" name="任意多边形 44"/>
            <p:cNvSpPr/>
            <p:nvPr/>
          </p:nvSpPr>
          <p:spPr>
            <a:xfrm flipH="1">
              <a:off x="1177046" y="4574541"/>
              <a:ext cx="3574447" cy="82761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a:solidFill>
                <a:schemeClr val="bg1">
                  <a:lumMod val="50000"/>
                </a:schemeClr>
              </a:solidFill>
              <a:prstDash val="dash"/>
              <a:head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latin typeface="微软雅黑" panose="020B0503020204020204" pitchFamily="34" charset="-122"/>
                <a:ea typeface="微软雅黑" panose="020B0503020204020204" pitchFamily="34" charset="-122"/>
              </a:endParaRPr>
            </a:p>
          </p:txBody>
        </p:sp>
        <p:sp>
          <p:nvSpPr>
            <p:cNvPr id="46" name="Oval 54"/>
            <p:cNvSpPr>
              <a:spLocks noChangeArrowheads="1"/>
            </p:cNvSpPr>
            <p:nvPr/>
          </p:nvSpPr>
          <p:spPr bwMode="auto">
            <a:xfrm>
              <a:off x="4707044" y="5347124"/>
              <a:ext cx="110067" cy="110067"/>
            </a:xfrm>
            <a:prstGeom prst="ellipse">
              <a:avLst/>
            </a:prstGeom>
            <a:ln>
              <a:solidFill>
                <a:schemeClr val="bg1">
                  <a:lumMod val="50000"/>
                </a:schemeClr>
              </a:solid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a:lstStyle/>
            <a:p>
              <a:pPr fontAlgn="base">
                <a:spcBef>
                  <a:spcPct val="0"/>
                </a:spcBef>
                <a:spcAft>
                  <a:spcPct val="0"/>
                </a:spcAft>
                <a:defRPr/>
              </a:pPr>
              <a:endParaRPr lang="zh-CN" altLang="en-US" sz="1800">
                <a:solidFill>
                  <a:prstClr val="black"/>
                </a:solidFill>
                <a:latin typeface="微软雅黑" panose="020B0503020204020204" pitchFamily="34" charset="-122"/>
                <a:ea typeface="微软雅黑" panose="020B0503020204020204" pitchFamily="34" charset="-122"/>
              </a:endParaRPr>
            </a:p>
          </p:txBody>
        </p:sp>
      </p:grpSp>
      <p:sp>
        <p:nvSpPr>
          <p:cNvPr id="47" name="矩形 1"/>
          <p:cNvSpPr>
            <a:spLocks noChangeArrowheads="1"/>
          </p:cNvSpPr>
          <p:nvPr/>
        </p:nvSpPr>
        <p:spPr bwMode="auto">
          <a:xfrm>
            <a:off x="1160792" y="1801622"/>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1"/>
          <p:cNvSpPr>
            <a:spLocks noChangeArrowheads="1"/>
          </p:cNvSpPr>
          <p:nvPr/>
        </p:nvSpPr>
        <p:spPr bwMode="auto">
          <a:xfrm>
            <a:off x="1185915" y="3321759"/>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矩形 1"/>
          <p:cNvSpPr>
            <a:spLocks noChangeArrowheads="1"/>
          </p:cNvSpPr>
          <p:nvPr/>
        </p:nvSpPr>
        <p:spPr bwMode="auto">
          <a:xfrm>
            <a:off x="6208128" y="1812460"/>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矩形 1"/>
          <p:cNvSpPr>
            <a:spLocks noChangeArrowheads="1"/>
          </p:cNvSpPr>
          <p:nvPr/>
        </p:nvSpPr>
        <p:spPr bwMode="auto">
          <a:xfrm>
            <a:off x="6264762" y="3334261"/>
            <a:ext cx="20344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right)">
                                      <p:cBhvr>
                                        <p:cTn id="13" dur="500"/>
                                        <p:tgtEl>
                                          <p:spTgt spid="35"/>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par>
                          <p:cTn id="26" fill="hold">
                            <p:stCondLst>
                              <p:cond delay="2500"/>
                            </p:stCondLst>
                            <p:childTnLst>
                              <p:par>
                                <p:cTn id="27" presetID="14" presetClass="entr" presetSubtype="1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up)">
                                      <p:cBhvr>
                                        <p:cTn id="33" dur="500"/>
                                        <p:tgtEl>
                                          <p:spTgt spid="49"/>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right)">
                                      <p:cBhvr>
                                        <p:cTn id="37" dur="500"/>
                                        <p:tgtEl>
                                          <p:spTgt spid="4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randombar(horizontal)">
                                      <p:cBhvr>
                                        <p:cTn id="41" dur="500"/>
                                        <p:tgtEl>
                                          <p:spTgt spid="28"/>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5500"/>
                            </p:stCondLst>
                            <p:childTnLst>
                              <p:par>
                                <p:cTn id="51" presetID="14" presetClass="entr" presetSubtype="1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randombar(horizontal)">
                                      <p:cBhvr>
                                        <p:cTn id="53" dur="500"/>
                                        <p:tgtEl>
                                          <p:spTgt spid="23"/>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641202" y="2834400"/>
            <a:ext cx="1854813" cy="1225556"/>
            <a:chOff x="4641202" y="2834400"/>
            <a:chExt cx="1854813" cy="1225556"/>
          </a:xfrm>
        </p:grpSpPr>
        <p:sp>
          <p:nvSpPr>
            <p:cNvPr id="96" name="矩形 15"/>
            <p:cNvSpPr>
              <a:spLocks noChangeArrowheads="1"/>
            </p:cNvSpPr>
            <p:nvPr/>
          </p:nvSpPr>
          <p:spPr bwMode="auto">
            <a:xfrm>
              <a:off x="4641202" y="2834400"/>
              <a:ext cx="1854813" cy="1225556"/>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white"/>
                </a:solidFill>
                <a:latin typeface="宋体" panose="02010600030101010101" pitchFamily="2" charset="-122"/>
                <a:sym typeface="宋体" panose="02010600030101010101" pitchFamily="2" charset="-122"/>
              </a:endParaRPr>
            </a:p>
          </p:txBody>
        </p:sp>
        <p:sp>
          <p:nvSpPr>
            <p:cNvPr id="98" name="椭圆 17"/>
            <p:cNvSpPr>
              <a:spLocks noChangeArrowheads="1"/>
            </p:cNvSpPr>
            <p:nvPr/>
          </p:nvSpPr>
          <p:spPr bwMode="auto">
            <a:xfrm>
              <a:off x="5288463" y="3135284"/>
              <a:ext cx="620172" cy="638464"/>
            </a:xfrm>
            <a:prstGeom prst="ellipse">
              <a:avLst/>
            </a:prstGeom>
            <a:solidFill>
              <a:schemeClr val="bg1">
                <a:alpha val="32156"/>
              </a:schemeClr>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a:solidFill>
                    <a:prstClr val="white"/>
                  </a:solidFill>
                  <a:latin typeface="方正兰亭粗黑_GBK" charset="-122"/>
                  <a:ea typeface="方正兰亭粗黑_GBK" charset="-122"/>
                  <a:sym typeface="方正兰亭粗黑_GBK" charset="-122"/>
                </a:rPr>
                <a:t>03</a:t>
              </a:r>
            </a:p>
          </p:txBody>
        </p:sp>
      </p:grpSp>
      <p:grpSp>
        <p:nvGrpSpPr>
          <p:cNvPr id="8" name="组合 7"/>
          <p:cNvGrpSpPr/>
          <p:nvPr/>
        </p:nvGrpSpPr>
        <p:grpSpPr>
          <a:xfrm>
            <a:off x="2784964" y="3082446"/>
            <a:ext cx="1856239" cy="984849"/>
            <a:chOff x="2784964" y="3082446"/>
            <a:chExt cx="1856239" cy="984849"/>
          </a:xfrm>
        </p:grpSpPr>
        <p:sp>
          <p:nvSpPr>
            <p:cNvPr id="95" name="矩形 14"/>
            <p:cNvSpPr>
              <a:spLocks noChangeArrowheads="1"/>
            </p:cNvSpPr>
            <p:nvPr/>
          </p:nvSpPr>
          <p:spPr bwMode="auto">
            <a:xfrm>
              <a:off x="2784964" y="3082446"/>
              <a:ext cx="1856239" cy="984849"/>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white"/>
                </a:solidFill>
                <a:latin typeface="宋体" panose="02010600030101010101" pitchFamily="2" charset="-122"/>
                <a:sym typeface="宋体" panose="02010600030101010101" pitchFamily="2" charset="-122"/>
              </a:endParaRPr>
            </a:p>
          </p:txBody>
        </p:sp>
        <p:sp>
          <p:nvSpPr>
            <p:cNvPr id="99" name="椭圆 18"/>
            <p:cNvSpPr>
              <a:spLocks noChangeArrowheads="1"/>
            </p:cNvSpPr>
            <p:nvPr/>
          </p:nvSpPr>
          <p:spPr bwMode="auto">
            <a:xfrm>
              <a:off x="3402285" y="3254171"/>
              <a:ext cx="620171" cy="638463"/>
            </a:xfrm>
            <a:prstGeom prst="ellipse">
              <a:avLst/>
            </a:prstGeom>
            <a:solidFill>
              <a:schemeClr val="bg1">
                <a:alpha val="32156"/>
              </a:schemeClr>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dirty="0">
                  <a:solidFill>
                    <a:prstClr val="white"/>
                  </a:solidFill>
                  <a:latin typeface="方正兰亭粗黑_GBK" charset="-122"/>
                  <a:ea typeface="方正兰亭粗黑_GBK" charset="-122"/>
                  <a:sym typeface="方正兰亭粗黑_GBK" charset="-122"/>
                </a:rPr>
                <a:t>02</a:t>
              </a:r>
            </a:p>
          </p:txBody>
        </p:sp>
      </p:grpSp>
      <p:grpSp>
        <p:nvGrpSpPr>
          <p:cNvPr id="7" name="组合 6"/>
          <p:cNvGrpSpPr/>
          <p:nvPr/>
        </p:nvGrpSpPr>
        <p:grpSpPr>
          <a:xfrm>
            <a:off x="928725" y="3390670"/>
            <a:ext cx="1856239" cy="678093"/>
            <a:chOff x="928725" y="3390670"/>
            <a:chExt cx="1856239" cy="678093"/>
          </a:xfrm>
        </p:grpSpPr>
        <p:sp>
          <p:nvSpPr>
            <p:cNvPr id="94" name="矩形 93"/>
            <p:cNvSpPr>
              <a:spLocks noChangeArrowheads="1"/>
            </p:cNvSpPr>
            <p:nvPr/>
          </p:nvSpPr>
          <p:spPr bwMode="auto">
            <a:xfrm>
              <a:off x="928725" y="3390670"/>
              <a:ext cx="1856239" cy="678093"/>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white"/>
                </a:solidFill>
                <a:latin typeface="宋体" panose="02010600030101010101" pitchFamily="2" charset="-122"/>
                <a:sym typeface="宋体" panose="02010600030101010101" pitchFamily="2" charset="-122"/>
              </a:endParaRPr>
            </a:p>
          </p:txBody>
        </p:sp>
        <p:sp>
          <p:nvSpPr>
            <p:cNvPr id="100" name="椭圆 19"/>
            <p:cNvSpPr>
              <a:spLocks noChangeArrowheads="1"/>
            </p:cNvSpPr>
            <p:nvPr/>
          </p:nvSpPr>
          <p:spPr bwMode="auto">
            <a:xfrm>
              <a:off x="1527512" y="3390670"/>
              <a:ext cx="621598" cy="636996"/>
            </a:xfrm>
            <a:prstGeom prst="ellipse">
              <a:avLst/>
            </a:prstGeom>
            <a:solidFill>
              <a:schemeClr val="bg1">
                <a:alpha val="32156"/>
              </a:schemeClr>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2000" dirty="0">
                  <a:solidFill>
                    <a:prstClr val="white"/>
                  </a:solidFill>
                  <a:latin typeface="方正兰亭粗黑_GBK" charset="-122"/>
                  <a:ea typeface="方正兰亭粗黑_GBK" charset="-122"/>
                  <a:sym typeface="方正兰亭粗黑_GBK" charset="-122"/>
                </a:rPr>
                <a:t>01</a:t>
              </a:r>
            </a:p>
          </p:txBody>
        </p:sp>
      </p:grpSp>
      <p:grpSp>
        <p:nvGrpSpPr>
          <p:cNvPr id="10" name="组合 9"/>
          <p:cNvGrpSpPr/>
          <p:nvPr/>
        </p:nvGrpSpPr>
        <p:grpSpPr>
          <a:xfrm>
            <a:off x="6496016" y="2342709"/>
            <a:ext cx="1856239" cy="1724586"/>
            <a:chOff x="6496016" y="2342709"/>
            <a:chExt cx="1856239" cy="1724586"/>
          </a:xfrm>
        </p:grpSpPr>
        <p:sp>
          <p:nvSpPr>
            <p:cNvPr id="97" name="矩形 16"/>
            <p:cNvSpPr>
              <a:spLocks noChangeArrowheads="1"/>
            </p:cNvSpPr>
            <p:nvPr/>
          </p:nvSpPr>
          <p:spPr bwMode="auto">
            <a:xfrm>
              <a:off x="6496016" y="2342709"/>
              <a:ext cx="1856239" cy="1724586"/>
            </a:xfrm>
            <a:prstGeom prst="rect">
              <a:avLst/>
            </a:prstGeom>
            <a:solidFill>
              <a:schemeClr val="accent4"/>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3" name="椭圆 23"/>
            <p:cNvSpPr>
              <a:spLocks noChangeArrowheads="1"/>
            </p:cNvSpPr>
            <p:nvPr/>
          </p:nvSpPr>
          <p:spPr bwMode="auto">
            <a:xfrm>
              <a:off x="7101896" y="2834401"/>
              <a:ext cx="665864" cy="685502"/>
            </a:xfrm>
            <a:prstGeom prst="ellipse">
              <a:avLst/>
            </a:prstGeom>
            <a:solidFill>
              <a:schemeClr val="bg1">
                <a:alpha val="32156"/>
              </a:schemeClr>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en-US" altLang="zh-CN" sz="1600" b="1">
                  <a:solidFill>
                    <a:prstClr val="white"/>
                  </a:solidFill>
                  <a:latin typeface="方正兰亭粗黑_GBK" charset="-122"/>
                  <a:ea typeface="方正兰亭粗黑_GBK" charset="-122"/>
                  <a:sym typeface="方正兰亭粗黑_GBK" charset="-122"/>
                </a:rPr>
                <a:t>04</a:t>
              </a:r>
            </a:p>
          </p:txBody>
        </p:sp>
      </p:grpSp>
      <p:grpSp>
        <p:nvGrpSpPr>
          <p:cNvPr id="4" name="组合 3"/>
          <p:cNvGrpSpPr/>
          <p:nvPr/>
        </p:nvGrpSpPr>
        <p:grpSpPr>
          <a:xfrm>
            <a:off x="862107" y="2185434"/>
            <a:ext cx="1789112" cy="957437"/>
            <a:chOff x="949193" y="2291000"/>
            <a:chExt cx="1789112" cy="957437"/>
          </a:xfrm>
        </p:grpSpPr>
        <p:sp>
          <p:nvSpPr>
            <p:cNvPr id="105" name="Text Box 40"/>
            <p:cNvSpPr>
              <a:spLocks noChangeArrowheads="1"/>
            </p:cNvSpPr>
            <p:nvPr/>
          </p:nvSpPr>
          <p:spPr bwMode="auto">
            <a:xfrm>
              <a:off x="949193" y="2563891"/>
              <a:ext cx="1789112" cy="68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单击此处输入文字单击此处输入文字单击此处输入文字单击此处输入文字</a:t>
              </a:r>
            </a:p>
          </p:txBody>
        </p:sp>
        <p:sp>
          <p:nvSpPr>
            <p:cNvPr id="106" name="Rectangle 11"/>
            <p:cNvSpPr>
              <a:spLocks noChangeArrowheads="1"/>
            </p:cNvSpPr>
            <p:nvPr/>
          </p:nvSpPr>
          <p:spPr bwMode="auto">
            <a:xfrm>
              <a:off x="1041268" y="2291000"/>
              <a:ext cx="1503362" cy="32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400" b="1" dirty="0">
                  <a:latin typeface="微软雅黑" panose="020B0503020204020204" pitchFamily="34" charset="-122"/>
                  <a:ea typeface="微软雅黑" panose="020B0503020204020204" pitchFamily="34" charset="-122"/>
                  <a:sym typeface="微软雅黑" panose="020B0503020204020204" pitchFamily="34" charset="-122"/>
                </a:rPr>
                <a:t>单击此处输入标题</a:t>
              </a:r>
            </a:p>
          </p:txBody>
        </p:sp>
      </p:grpSp>
      <p:grpSp>
        <p:nvGrpSpPr>
          <p:cNvPr id="5" name="组合 4"/>
          <p:cNvGrpSpPr/>
          <p:nvPr/>
        </p:nvGrpSpPr>
        <p:grpSpPr>
          <a:xfrm>
            <a:off x="2795294" y="1833928"/>
            <a:ext cx="1789112" cy="957437"/>
            <a:chOff x="2882380" y="1939494"/>
            <a:chExt cx="1789112" cy="957437"/>
          </a:xfrm>
        </p:grpSpPr>
        <p:sp>
          <p:nvSpPr>
            <p:cNvPr id="107" name="Text Box 40"/>
            <p:cNvSpPr>
              <a:spLocks noChangeArrowheads="1"/>
            </p:cNvSpPr>
            <p:nvPr/>
          </p:nvSpPr>
          <p:spPr bwMode="auto">
            <a:xfrm>
              <a:off x="2882380" y="2212385"/>
              <a:ext cx="1789112" cy="68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单击此处输入文字单击此处输入文字单击此处输入文字单击此处输入文字</a:t>
              </a:r>
            </a:p>
          </p:txBody>
        </p:sp>
        <p:sp>
          <p:nvSpPr>
            <p:cNvPr id="108" name="Rectangle 11"/>
            <p:cNvSpPr>
              <a:spLocks noChangeArrowheads="1"/>
            </p:cNvSpPr>
            <p:nvPr/>
          </p:nvSpPr>
          <p:spPr bwMode="auto">
            <a:xfrm>
              <a:off x="2972867" y="1939494"/>
              <a:ext cx="1504950" cy="32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400" b="1">
                  <a:latin typeface="微软雅黑" panose="020B0503020204020204" pitchFamily="34" charset="-122"/>
                  <a:ea typeface="微软雅黑" panose="020B0503020204020204" pitchFamily="34" charset="-122"/>
                  <a:sym typeface="微软雅黑" panose="020B0503020204020204" pitchFamily="34" charset="-122"/>
                </a:rPr>
                <a:t>单击此处输入标题</a:t>
              </a:r>
            </a:p>
          </p:txBody>
        </p:sp>
      </p:grpSp>
      <p:grpSp>
        <p:nvGrpSpPr>
          <p:cNvPr id="6" name="组合 5"/>
          <p:cNvGrpSpPr/>
          <p:nvPr/>
        </p:nvGrpSpPr>
        <p:grpSpPr>
          <a:xfrm>
            <a:off x="4822532" y="1358154"/>
            <a:ext cx="1789113" cy="956009"/>
            <a:chOff x="4909618" y="1463720"/>
            <a:chExt cx="1789113" cy="956009"/>
          </a:xfrm>
        </p:grpSpPr>
        <p:sp>
          <p:nvSpPr>
            <p:cNvPr id="109" name="Text Box 40"/>
            <p:cNvSpPr>
              <a:spLocks noChangeArrowheads="1"/>
            </p:cNvSpPr>
            <p:nvPr/>
          </p:nvSpPr>
          <p:spPr bwMode="auto">
            <a:xfrm>
              <a:off x="4909618" y="1735183"/>
              <a:ext cx="1789113" cy="68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单击此处输入文字单击此处输入文字单击此处输入文字单击此处输入文字</a:t>
              </a:r>
            </a:p>
          </p:txBody>
        </p:sp>
        <p:sp>
          <p:nvSpPr>
            <p:cNvPr id="110" name="Rectangle 11"/>
            <p:cNvSpPr>
              <a:spLocks noChangeArrowheads="1"/>
            </p:cNvSpPr>
            <p:nvPr/>
          </p:nvSpPr>
          <p:spPr bwMode="auto">
            <a:xfrm>
              <a:off x="5001693" y="1463720"/>
              <a:ext cx="1503363" cy="32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20000"/>
                </a:lnSpc>
                <a:spcBef>
                  <a:spcPct val="0"/>
                </a:spcBef>
                <a:spcAft>
                  <a:spcPct val="0"/>
                </a:spcAft>
                <a:buFont typeface="Arial" panose="020B0604020202020204" pitchFamily="34" charset="0"/>
                <a:buNone/>
              </a:pPr>
              <a:r>
                <a:rPr lang="zh-CN" altLang="en-US" sz="1400" b="1">
                  <a:latin typeface="微软雅黑" panose="020B0503020204020204" pitchFamily="34" charset="-122"/>
                  <a:ea typeface="微软雅黑" panose="020B0503020204020204" pitchFamily="34" charset="-122"/>
                  <a:sym typeface="微软雅黑" panose="020B0503020204020204" pitchFamily="34" charset="-122"/>
                </a:rPr>
                <a:t>单击此处输入标题</a:t>
              </a:r>
            </a:p>
          </p:txBody>
        </p:sp>
      </p:grpSp>
      <p:grpSp>
        <p:nvGrpSpPr>
          <p:cNvPr id="3" name="组合 2"/>
          <p:cNvGrpSpPr/>
          <p:nvPr/>
        </p:nvGrpSpPr>
        <p:grpSpPr>
          <a:xfrm>
            <a:off x="7349378" y="1078735"/>
            <a:ext cx="935038" cy="1365885"/>
            <a:chOff x="7308850" y="1211580"/>
            <a:chExt cx="935038" cy="1365885"/>
          </a:xfrm>
        </p:grpSpPr>
        <p:sp>
          <p:nvSpPr>
            <p:cNvPr id="101" name="直接连接符 21"/>
            <p:cNvSpPr>
              <a:spLocks noChangeShapeType="1"/>
            </p:cNvSpPr>
            <p:nvPr/>
          </p:nvSpPr>
          <p:spPr bwMode="auto">
            <a:xfrm>
              <a:off x="7308850" y="1211580"/>
              <a:ext cx="0" cy="1365885"/>
            </a:xfrm>
            <a:prstGeom prst="line">
              <a:avLst/>
            </a:prstGeom>
            <a:noFill/>
            <a:ln w="76200">
              <a:solidFill>
                <a:schemeClr val="accent4"/>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02" name="流程图: 资料带 22"/>
            <p:cNvSpPr>
              <a:spLocks noChangeArrowheads="1"/>
            </p:cNvSpPr>
            <p:nvPr/>
          </p:nvSpPr>
          <p:spPr bwMode="auto">
            <a:xfrm>
              <a:off x="7308850" y="1211580"/>
              <a:ext cx="935038" cy="682943"/>
            </a:xfrm>
            <a:prstGeom prst="flowChartPunchedTape">
              <a:avLst/>
            </a:prstGeom>
            <a:solidFill>
              <a:schemeClr val="accent4"/>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11" name="Group 265"/>
            <p:cNvGrpSpPr/>
            <p:nvPr/>
          </p:nvGrpSpPr>
          <p:grpSpPr bwMode="auto">
            <a:xfrm>
              <a:off x="7537976" y="1423811"/>
              <a:ext cx="497335" cy="250360"/>
              <a:chOff x="0" y="0"/>
              <a:chExt cx="576" cy="293"/>
            </a:xfrm>
            <a:solidFill>
              <a:schemeClr val="bg1"/>
            </a:solidFill>
          </p:grpSpPr>
          <p:sp>
            <p:nvSpPr>
              <p:cNvPr id="112" name="AutoShape 262"/>
              <p:cNvSpPr/>
              <p:nvPr/>
            </p:nvSpPr>
            <p:spPr bwMode="auto">
              <a:xfrm>
                <a:off x="0" y="0"/>
                <a:ext cx="576" cy="2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19872" y="8288"/>
                    </a:moveTo>
                    <a:lnTo>
                      <a:pt x="18950" y="8288"/>
                    </a:lnTo>
                    <a:cubicBezTo>
                      <a:pt x="18337" y="5361"/>
                      <a:pt x="16769" y="0"/>
                      <a:pt x="16272" y="0"/>
                    </a:cubicBezTo>
                    <a:lnTo>
                      <a:pt x="8628" y="0"/>
                    </a:lnTo>
                    <a:cubicBezTo>
                      <a:pt x="8131" y="0"/>
                      <a:pt x="5990" y="5361"/>
                      <a:pt x="5146" y="8288"/>
                    </a:cubicBezTo>
                    <a:lnTo>
                      <a:pt x="4128" y="8288"/>
                    </a:lnTo>
                    <a:cubicBezTo>
                      <a:pt x="3505" y="8288"/>
                      <a:pt x="0" y="8700"/>
                      <a:pt x="0" y="12439"/>
                    </a:cubicBezTo>
                    <a:lnTo>
                      <a:pt x="0" y="18890"/>
                    </a:lnTo>
                    <a:cubicBezTo>
                      <a:pt x="0" y="20113"/>
                      <a:pt x="339" y="21134"/>
                      <a:pt x="802" y="21472"/>
                    </a:cubicBezTo>
                    <a:cubicBezTo>
                      <a:pt x="820" y="17204"/>
                      <a:pt x="2270" y="13745"/>
                      <a:pt x="4051" y="13745"/>
                    </a:cubicBezTo>
                    <a:cubicBezTo>
                      <a:pt x="5843" y="13745"/>
                      <a:pt x="7300" y="17247"/>
                      <a:pt x="7300" y="21552"/>
                    </a:cubicBezTo>
                    <a:cubicBezTo>
                      <a:pt x="7300" y="21569"/>
                      <a:pt x="7299" y="21584"/>
                      <a:pt x="7299" y="21600"/>
                    </a:cubicBezTo>
                    <a:lnTo>
                      <a:pt x="14201" y="21600"/>
                    </a:lnTo>
                    <a:cubicBezTo>
                      <a:pt x="14201" y="21584"/>
                      <a:pt x="14200" y="21568"/>
                      <a:pt x="14200" y="21552"/>
                    </a:cubicBezTo>
                    <a:cubicBezTo>
                      <a:pt x="14200" y="17247"/>
                      <a:pt x="15658" y="13745"/>
                      <a:pt x="17450" y="13745"/>
                    </a:cubicBezTo>
                    <a:cubicBezTo>
                      <a:pt x="19241" y="13745"/>
                      <a:pt x="20698" y="17243"/>
                      <a:pt x="20700" y="21545"/>
                    </a:cubicBezTo>
                    <a:cubicBezTo>
                      <a:pt x="21214" y="21289"/>
                      <a:pt x="21600" y="20199"/>
                      <a:pt x="21600" y="18889"/>
                    </a:cubicBezTo>
                    <a:lnTo>
                      <a:pt x="21600" y="11718"/>
                    </a:lnTo>
                    <a:cubicBezTo>
                      <a:pt x="21600" y="10222"/>
                      <a:pt x="20495" y="8288"/>
                      <a:pt x="19872" y="8288"/>
                    </a:cubicBezTo>
                    <a:close/>
                    <a:moveTo>
                      <a:pt x="15715" y="2222"/>
                    </a:moveTo>
                    <a:cubicBezTo>
                      <a:pt x="16112" y="2222"/>
                      <a:pt x="16650" y="4767"/>
                      <a:pt x="17475" y="7799"/>
                    </a:cubicBezTo>
                    <a:lnTo>
                      <a:pt x="13060" y="7799"/>
                    </a:lnTo>
                    <a:lnTo>
                      <a:pt x="13056" y="2222"/>
                    </a:lnTo>
                    <a:lnTo>
                      <a:pt x="15715" y="2222"/>
                    </a:lnTo>
                    <a:close/>
                    <a:moveTo>
                      <a:pt x="9225" y="2222"/>
                    </a:moveTo>
                    <a:lnTo>
                      <a:pt x="11700" y="2222"/>
                    </a:lnTo>
                    <a:lnTo>
                      <a:pt x="11700" y="7799"/>
                    </a:lnTo>
                    <a:lnTo>
                      <a:pt x="6961" y="7799"/>
                    </a:lnTo>
                    <a:cubicBezTo>
                      <a:pt x="7957" y="4930"/>
                      <a:pt x="8827" y="2222"/>
                      <a:pt x="9225" y="2222"/>
                    </a:cubicBezTo>
                    <a:close/>
                    <a:moveTo>
                      <a:pt x="9225" y="222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685800" fontAlgn="base">
                  <a:spcBef>
                    <a:spcPct val="0"/>
                  </a:spcBef>
                  <a:spcAft>
                    <a:spcPct val="0"/>
                  </a:spcAft>
                </a:pPr>
                <a:endParaRPr lang="en-US" sz="30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3" name="AutoShape 263"/>
              <p:cNvSpPr/>
              <p:nvPr/>
            </p:nvSpPr>
            <p:spPr bwMode="auto">
              <a:xfrm>
                <a:off x="48" y="184"/>
                <a:ext cx="109" cy="109"/>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685800" fontAlgn="base">
                  <a:spcBef>
                    <a:spcPct val="0"/>
                  </a:spcBef>
                  <a:spcAft>
                    <a:spcPct val="0"/>
                  </a:spcAft>
                </a:pPr>
                <a:endParaRPr lang="en-US" sz="30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4" name="AutoShape 264"/>
              <p:cNvSpPr/>
              <p:nvPr/>
            </p:nvSpPr>
            <p:spPr bwMode="auto">
              <a:xfrm>
                <a:off x="408" y="184"/>
                <a:ext cx="109" cy="109"/>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defTabSz="685800" fontAlgn="base">
                  <a:spcBef>
                    <a:spcPct val="0"/>
                  </a:spcBef>
                  <a:spcAft>
                    <a:spcPct val="0"/>
                  </a:spcAft>
                </a:pPr>
                <a:endParaRPr lang="en-US" sz="30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6" name="剪去对角的矩形 5"/>
          <p:cNvSpPr/>
          <p:nvPr/>
        </p:nvSpPr>
        <p:spPr>
          <a:xfrm>
            <a:off x="4845662" y="1142692"/>
            <a:ext cx="3913973" cy="1384418"/>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p:nvSpPr>
        <p:spPr>
          <a:xfrm>
            <a:off x="4987756" y="1327249"/>
            <a:ext cx="3634328" cy="58477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latin typeface="方正北魏楷书简体" panose="03000509000000000000" pitchFamily="65" charset="-122"/>
                <a:ea typeface="方正北魏楷书简体" panose="03000509000000000000" pitchFamily="65" charset="-122"/>
                <a:cs typeface="+mn-cs"/>
              </a:rPr>
              <a:t>感谢观看 </a:t>
            </a:r>
            <a:r>
              <a:rPr kumimoji="0" lang="en-US" altLang="zh-CN" sz="3200" b="0" i="0" u="none" strike="noStrike" kern="1200" cap="none" spc="0" normalizeH="0" baseline="0" noProof="0" dirty="0">
                <a:ln>
                  <a:noFill/>
                </a:ln>
                <a:solidFill>
                  <a:prstClr val="black"/>
                </a:solidFill>
                <a:effectLst/>
                <a:uLnTx/>
                <a:uFillTx/>
                <a:latin typeface="方正北魏楷书简体" panose="03000509000000000000" pitchFamily="65" charset="-122"/>
                <a:ea typeface="方正北魏楷书简体" panose="03000509000000000000" pitchFamily="65" charset="-122"/>
                <a:cs typeface="+mn-cs"/>
              </a:rPr>
              <a:t>THANKS</a:t>
            </a:r>
            <a:endParaRPr kumimoji="0" lang="zh-CN" altLang="en-US" sz="3200" b="0" i="0" u="none" strike="noStrike" kern="1200" cap="none" spc="0" normalizeH="0" baseline="0" noProof="0" dirty="0">
              <a:ln>
                <a:noFill/>
              </a:ln>
              <a:solidFill>
                <a:prstClr val="black"/>
              </a:solidFill>
              <a:effectLst/>
              <a:uLnTx/>
              <a:uFillTx/>
              <a:latin typeface="方正北魏楷书简体" panose="03000509000000000000" pitchFamily="65" charset="-122"/>
              <a:ea typeface="方正北魏楷书简体" panose="03000509000000000000" pitchFamily="65" charset="-122"/>
              <a:cs typeface="+mn-cs"/>
            </a:endParaRPr>
          </a:p>
        </p:txBody>
      </p:sp>
      <p:sp>
        <p:nvSpPr>
          <p:cNvPr id="7" name="文本框 6"/>
          <p:cNvSpPr txBox="1"/>
          <p:nvPr/>
        </p:nvSpPr>
        <p:spPr>
          <a:xfrm>
            <a:off x="5071112" y="1929936"/>
            <a:ext cx="3419526" cy="33855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适用于工作汇报</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工作总结</a:t>
            </a: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工作计划</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50"/>
                                        <p:tgtEl>
                                          <p:spTgt spid="6"/>
                                        </p:tgtEl>
                                      </p:cBhvr>
                                    </p:animEffect>
                                    <p:anim calcmode="lin" valueType="num">
                                      <p:cBhvr>
                                        <p:cTn id="12" dur="1250" fill="hold"/>
                                        <p:tgtEl>
                                          <p:spTgt spid="6"/>
                                        </p:tgtEl>
                                        <p:attrNameLst>
                                          <p:attrName>ppt_x</p:attrName>
                                        </p:attrNameLst>
                                      </p:cBhvr>
                                      <p:tavLst>
                                        <p:tav tm="0">
                                          <p:val>
                                            <p:strVal val="#ppt_x"/>
                                          </p:val>
                                        </p:tav>
                                        <p:tav tm="100000">
                                          <p:val>
                                            <p:strVal val="#ppt_x"/>
                                          </p:val>
                                        </p:tav>
                                      </p:tavLst>
                                    </p:anim>
                                    <p:anim calcmode="lin" valueType="num">
                                      <p:cBhvr>
                                        <p:cTn id="13" dur="125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3500"/>
                            </p:stCondLst>
                            <p:childTnLst>
                              <p:par>
                                <p:cTn id="15" presetID="42"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5250"/>
                            </p:stCondLst>
                            <p:childTnLst>
                              <p:par>
                                <p:cTn id="21" presetID="42" presetClass="entr" presetSubtype="0"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61948"/>
          <a:stretch>
            <a:fillRect/>
          </a:stretch>
        </p:blipFill>
        <p:spPr>
          <a:xfrm>
            <a:off x="1355" y="0"/>
            <a:ext cx="3478446" cy="5143500"/>
          </a:xfrm>
          <a:prstGeom prst="rect">
            <a:avLst/>
          </a:prstGeom>
        </p:spPr>
      </p:pic>
      <p:sp>
        <p:nvSpPr>
          <p:cNvPr id="8" name="剪去对角的矩形 7"/>
          <p:cNvSpPr/>
          <p:nvPr/>
        </p:nvSpPr>
        <p:spPr>
          <a:xfrm>
            <a:off x="3060700" y="2119884"/>
            <a:ext cx="5575300" cy="623316"/>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276593" y="1859968"/>
            <a:ext cx="885251" cy="792568"/>
            <a:chOff x="4254500" y="707300"/>
            <a:chExt cx="721914" cy="646331"/>
          </a:xfrm>
        </p:grpSpPr>
        <p:sp>
          <p:nvSpPr>
            <p:cNvPr id="2" name="对角圆角矩形 1"/>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23671" y="707300"/>
              <a:ext cx="652743" cy="646331"/>
            </a:xfrm>
            <a:prstGeom prst="rect">
              <a:avLst/>
            </a:prstGeom>
            <a:noFill/>
          </p:spPr>
          <p:txBody>
            <a:bodyPr wrap="none" rtlCol="0">
              <a:spAutoFit/>
            </a:bodyPr>
            <a:lstStyle/>
            <a:p>
              <a:r>
                <a:rPr lang="en-US" altLang="zh-CN" sz="3600" b="1" dirty="0">
                  <a:solidFill>
                    <a:schemeClr val="bg1"/>
                  </a:solidFill>
                </a:rPr>
                <a:t>01</a:t>
              </a:r>
              <a:endParaRPr lang="zh-CN" altLang="en-US" sz="3600" b="1" dirty="0">
                <a:solidFill>
                  <a:schemeClr val="bg1"/>
                </a:solidFill>
              </a:endParaRPr>
            </a:p>
          </p:txBody>
        </p:sp>
      </p:grpSp>
      <p:sp>
        <p:nvSpPr>
          <p:cNvPr id="10" name="文本框 9"/>
          <p:cNvSpPr txBox="1"/>
          <p:nvPr/>
        </p:nvSpPr>
        <p:spPr>
          <a:xfrm>
            <a:off x="4374001" y="2142016"/>
            <a:ext cx="4000580" cy="523220"/>
          </a:xfrm>
          <a:prstGeom prst="rect">
            <a:avLst/>
          </a:prstGeom>
          <a:noFill/>
        </p:spPr>
        <p:txBody>
          <a:bodyPr wrap="square" rtlCol="0">
            <a:spAutoFit/>
          </a:bodyPr>
          <a:lstStyle/>
          <a:p>
            <a:r>
              <a:rPr lang="zh-CN" altLang="en-US" sz="2800" b="1" dirty="0">
                <a:solidFill>
                  <a:srgbClr val="5C7158"/>
                </a:solidFill>
                <a:latin typeface="微软雅黑" panose="020B0503020204020204" pitchFamily="34" charset="-122"/>
                <a:ea typeface="微软雅黑" panose="020B0503020204020204" pitchFamily="34" charset="-122"/>
              </a:rPr>
              <a:t>单击此处添加文字标题</a:t>
            </a:r>
          </a:p>
        </p:txBody>
      </p:sp>
      <p:sp>
        <p:nvSpPr>
          <p:cNvPr id="5" name="文本框 4"/>
          <p:cNvSpPr txBox="1"/>
          <p:nvPr/>
        </p:nvSpPr>
        <p:spPr>
          <a:xfrm>
            <a:off x="4374001"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6" name="文本框 25"/>
          <p:cNvSpPr txBox="1"/>
          <p:nvPr/>
        </p:nvSpPr>
        <p:spPr>
          <a:xfrm>
            <a:off x="6277892"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7" name="文本框 26"/>
          <p:cNvSpPr txBox="1"/>
          <p:nvPr/>
        </p:nvSpPr>
        <p:spPr>
          <a:xfrm>
            <a:off x="4374001"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8" name="文本框 27"/>
          <p:cNvSpPr txBox="1"/>
          <p:nvPr/>
        </p:nvSpPr>
        <p:spPr>
          <a:xfrm>
            <a:off x="6277892"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9" name="文本框 28"/>
          <p:cNvSpPr txBox="1"/>
          <p:nvPr/>
        </p:nvSpPr>
        <p:spPr>
          <a:xfrm>
            <a:off x="4374001" y="1492304"/>
            <a:ext cx="1826141" cy="584775"/>
          </a:xfrm>
          <a:prstGeom prst="rect">
            <a:avLst/>
          </a:prstGeom>
          <a:noFill/>
        </p:spPr>
        <p:txBody>
          <a:bodyPr wrap="none" rtlCol="0">
            <a:spAutoFit/>
          </a:bodyPr>
          <a:lstStyle/>
          <a:p>
            <a:r>
              <a:rPr lang="zh-CN" altLang="en-US" sz="3200" b="1" dirty="0">
                <a:solidFill>
                  <a:srgbClr val="5C7158"/>
                </a:solidFill>
                <a:latin typeface="微软雅黑" panose="020B0503020204020204" pitchFamily="34" charset="-122"/>
                <a:ea typeface="微软雅黑" panose="020B0503020204020204" pitchFamily="34" charset="-122"/>
              </a:rPr>
              <a:t>第一部分</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4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750"/>
                                        <p:tgtEl>
                                          <p:spTgt spid="29"/>
                                        </p:tgtEl>
                                      </p:cBhvr>
                                    </p:animEffect>
                                  </p:childTnLst>
                                </p:cTn>
                              </p:par>
                            </p:childTnLst>
                          </p:cTn>
                        </p:par>
                        <p:par>
                          <p:cTn id="20" fill="hold">
                            <p:stCondLst>
                              <p:cond delay="1629"/>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129"/>
                            </p:stCondLst>
                            <p:childTnLst>
                              <p:par>
                                <p:cTn id="26" presetID="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par>
                          <p:cTn id="30" fill="hold">
                            <p:stCondLst>
                              <p:cond delay="2629"/>
                            </p:stCondLst>
                            <p:childTnLst>
                              <p:par>
                                <p:cTn id="31" presetID="2" presetClass="entr" presetSubtype="4"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3129"/>
                            </p:stCondLst>
                            <p:childTnLst>
                              <p:par>
                                <p:cTn id="36" presetID="2" presetClass="entr" presetSubtype="4"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5" grpId="0"/>
      <p:bldP spid="26" grpId="0"/>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组合 28"/>
          <p:cNvGrpSpPr/>
          <p:nvPr/>
        </p:nvGrpSpPr>
        <p:grpSpPr bwMode="auto">
          <a:xfrm>
            <a:off x="1444625" y="1720850"/>
            <a:ext cx="6032500" cy="673084"/>
            <a:chOff x="0" y="0"/>
            <a:chExt cx="6032665" cy="1152128"/>
          </a:xfrm>
        </p:grpSpPr>
        <p:sp>
          <p:nvSpPr>
            <p:cNvPr id="101" name="直接连接符 18"/>
            <p:cNvSpPr>
              <a:spLocks noChangeShapeType="1"/>
            </p:cNvSpPr>
            <p:nvPr/>
          </p:nvSpPr>
          <p:spPr bwMode="auto">
            <a:xfrm>
              <a:off x="0" y="504056"/>
              <a:ext cx="6032665" cy="1"/>
            </a:xfrm>
            <a:prstGeom prst="line">
              <a:avLst/>
            </a:prstGeom>
            <a:noFill/>
            <a:ln w="9525">
              <a:solidFill>
                <a:srgbClr val="7F7F7F"/>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cxnSp>
          <p:nvCxnSpPr>
            <p:cNvPr id="102" name="直接箭头连接符 20"/>
            <p:cNvCxnSpPr>
              <a:cxnSpLocks noChangeShapeType="1"/>
            </p:cNvCxnSpPr>
            <p:nvPr/>
          </p:nvCxnSpPr>
          <p:spPr bwMode="auto">
            <a:xfrm>
              <a:off x="0"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103" name="直接箭头连接符 23"/>
            <p:cNvCxnSpPr>
              <a:cxnSpLocks noChangeShapeType="1"/>
            </p:cNvCxnSpPr>
            <p:nvPr/>
          </p:nvCxnSpPr>
          <p:spPr bwMode="auto">
            <a:xfrm>
              <a:off x="2031485"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104" name="直接箭头连接符 24"/>
            <p:cNvCxnSpPr>
              <a:cxnSpLocks noChangeShapeType="1"/>
            </p:cNvCxnSpPr>
            <p:nvPr/>
          </p:nvCxnSpPr>
          <p:spPr bwMode="auto">
            <a:xfrm>
              <a:off x="4144450"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cxnSp>
          <p:nvCxnSpPr>
            <p:cNvPr id="105" name="直接箭头连接符 25"/>
            <p:cNvCxnSpPr>
              <a:cxnSpLocks noChangeShapeType="1"/>
            </p:cNvCxnSpPr>
            <p:nvPr/>
          </p:nvCxnSpPr>
          <p:spPr bwMode="auto">
            <a:xfrm>
              <a:off x="6030758" y="504056"/>
              <a:ext cx="1" cy="648072"/>
            </a:xfrm>
            <a:prstGeom prst="straightConnector1">
              <a:avLst/>
            </a:prstGeom>
            <a:noFill/>
            <a:ln w="9525">
              <a:solidFill>
                <a:srgbClr val="7F7F7F"/>
              </a:solidFill>
              <a:bevel/>
              <a:tailEnd type="arrow" w="med" len="med"/>
            </a:ln>
            <a:extLst>
              <a:ext uri="{909E8E84-426E-40DD-AFC4-6F175D3DCCD1}">
                <a14:hiddenFill xmlns:a14="http://schemas.microsoft.com/office/drawing/2010/main">
                  <a:noFill/>
                </a14:hiddenFill>
              </a:ext>
            </a:extLst>
          </p:spPr>
        </p:cxnSp>
        <p:sp>
          <p:nvSpPr>
            <p:cNvPr id="106" name="直接连接符 27"/>
            <p:cNvSpPr>
              <a:spLocks noChangeShapeType="1"/>
            </p:cNvSpPr>
            <p:nvPr/>
          </p:nvSpPr>
          <p:spPr bwMode="auto">
            <a:xfrm flipH="1">
              <a:off x="3080337" y="0"/>
              <a:ext cx="1" cy="504056"/>
            </a:xfrm>
            <a:prstGeom prst="line">
              <a:avLst/>
            </a:prstGeom>
            <a:noFill/>
            <a:ln w="9525">
              <a:solidFill>
                <a:srgbClr val="7F7F7F"/>
              </a:solidFill>
              <a:bevel/>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sp>
        <p:nvSpPr>
          <p:cNvPr id="107" name="TextBox 29"/>
          <p:cNvSpPr>
            <a:spLocks noChangeArrowheads="1"/>
          </p:cNvSpPr>
          <p:nvPr/>
        </p:nvSpPr>
        <p:spPr bwMode="auto">
          <a:xfrm>
            <a:off x="420689" y="2961147"/>
            <a:ext cx="2016125"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spcBef>
                <a:spcPct val="0"/>
              </a:spcBef>
              <a:spcAft>
                <a:spcPct val="0"/>
              </a:spcAft>
              <a:buFont typeface="Arial" panose="020B0604020202020204" pitchFamily="34" charset="0"/>
              <a:buNone/>
            </a:pPr>
            <a:r>
              <a:rPr lang="zh-CN" altLang="en-US" sz="1400" dirty="0">
                <a:solidFill>
                  <a:prstClr val="black">
                    <a:lumMod val="75000"/>
                    <a:lumOff val="25000"/>
                  </a:prstClr>
                </a:solidFill>
                <a:latin typeface="方正兰亭粗黑_GBK" charset="-122"/>
                <a:sym typeface="宋体" panose="02010600030101010101" pitchFamily="2" charset="-122"/>
              </a:rPr>
              <a:t>这里输入简单的文字概述里输入简单文字概述</a:t>
            </a:r>
            <a:endParaRPr lang="en-US" altLang="zh-CN" sz="1400" dirty="0">
              <a:solidFill>
                <a:prstClr val="black">
                  <a:lumMod val="75000"/>
                  <a:lumOff val="25000"/>
                </a:prstClr>
              </a:solidFill>
              <a:latin typeface="方正兰亭粗黑_GBK" charset="-122"/>
              <a:sym typeface="Calibri" panose="020F0502020204030204" pitchFamily="34" charset="0"/>
            </a:endParaRPr>
          </a:p>
        </p:txBody>
      </p:sp>
      <p:sp>
        <p:nvSpPr>
          <p:cNvPr id="108" name="TextBox 30"/>
          <p:cNvSpPr>
            <a:spLocks noChangeArrowheads="1"/>
          </p:cNvSpPr>
          <p:nvPr/>
        </p:nvSpPr>
        <p:spPr bwMode="auto">
          <a:xfrm>
            <a:off x="2436814" y="2961147"/>
            <a:ext cx="2016125"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spcBef>
                <a:spcPct val="0"/>
              </a:spcBef>
              <a:spcAft>
                <a:spcPct val="0"/>
              </a:spcAft>
              <a:buFont typeface="Arial" panose="020B0604020202020204" pitchFamily="34" charset="0"/>
              <a:buNone/>
            </a:pPr>
            <a:r>
              <a:rPr lang="zh-CN" altLang="en-US" sz="1400">
                <a:solidFill>
                  <a:prstClr val="black">
                    <a:lumMod val="75000"/>
                    <a:lumOff val="25000"/>
                  </a:prstClr>
                </a:solidFill>
                <a:latin typeface="方正兰亭粗黑_GBK" charset="-122"/>
                <a:sym typeface="宋体" panose="02010600030101010101" pitchFamily="2" charset="-122"/>
              </a:rPr>
              <a:t>这里输入简单的文字概述里输入简单文字概述</a:t>
            </a:r>
            <a:endParaRPr lang="en-US" altLang="zh-CN" sz="1400">
              <a:solidFill>
                <a:prstClr val="black">
                  <a:lumMod val="75000"/>
                  <a:lumOff val="25000"/>
                </a:prstClr>
              </a:solidFill>
              <a:latin typeface="方正兰亭粗黑_GBK" charset="-122"/>
              <a:sym typeface="Calibri" panose="020F0502020204030204" pitchFamily="34" charset="0"/>
            </a:endParaRPr>
          </a:p>
        </p:txBody>
      </p:sp>
      <p:sp>
        <p:nvSpPr>
          <p:cNvPr id="109" name="TextBox 31"/>
          <p:cNvSpPr>
            <a:spLocks noChangeArrowheads="1"/>
          </p:cNvSpPr>
          <p:nvPr/>
        </p:nvSpPr>
        <p:spPr bwMode="auto">
          <a:xfrm>
            <a:off x="4525964" y="2976864"/>
            <a:ext cx="2016125"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spcBef>
                <a:spcPct val="0"/>
              </a:spcBef>
              <a:spcAft>
                <a:spcPct val="0"/>
              </a:spcAft>
              <a:buFont typeface="Arial" panose="020B0604020202020204" pitchFamily="34" charset="0"/>
              <a:buNone/>
            </a:pPr>
            <a:r>
              <a:rPr lang="zh-CN" altLang="en-US" sz="1400">
                <a:solidFill>
                  <a:prstClr val="black">
                    <a:lumMod val="75000"/>
                    <a:lumOff val="25000"/>
                  </a:prstClr>
                </a:solidFill>
                <a:latin typeface="方正兰亭粗黑_GBK" charset="-122"/>
                <a:sym typeface="宋体" panose="02010600030101010101" pitchFamily="2" charset="-122"/>
              </a:rPr>
              <a:t>这里输入简单的文字概述里输入简单文字概述</a:t>
            </a:r>
            <a:endParaRPr lang="en-US" altLang="zh-CN" sz="1400">
              <a:solidFill>
                <a:prstClr val="black">
                  <a:lumMod val="75000"/>
                  <a:lumOff val="25000"/>
                </a:prstClr>
              </a:solidFill>
              <a:latin typeface="方正兰亭粗黑_GBK" charset="-122"/>
              <a:sym typeface="Calibri" panose="020F0502020204030204" pitchFamily="34" charset="0"/>
            </a:endParaRPr>
          </a:p>
        </p:txBody>
      </p:sp>
      <p:sp>
        <p:nvSpPr>
          <p:cNvPr id="110" name="TextBox 32"/>
          <p:cNvSpPr>
            <a:spLocks noChangeArrowheads="1"/>
          </p:cNvSpPr>
          <p:nvPr/>
        </p:nvSpPr>
        <p:spPr bwMode="auto">
          <a:xfrm>
            <a:off x="6686551" y="2955432"/>
            <a:ext cx="2016125"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lnSpc>
                <a:spcPct val="150000"/>
              </a:lnSpc>
              <a:spcBef>
                <a:spcPct val="0"/>
              </a:spcBef>
              <a:spcAft>
                <a:spcPct val="0"/>
              </a:spcAft>
              <a:buFont typeface="Arial" panose="020B0604020202020204" pitchFamily="34" charset="0"/>
              <a:buNone/>
            </a:pPr>
            <a:r>
              <a:rPr lang="zh-CN" altLang="en-US" sz="1400">
                <a:solidFill>
                  <a:prstClr val="black">
                    <a:lumMod val="75000"/>
                    <a:lumOff val="25000"/>
                  </a:prstClr>
                </a:solidFill>
                <a:latin typeface="方正兰亭粗黑_GBK" charset="-122"/>
                <a:sym typeface="宋体" panose="02010600030101010101" pitchFamily="2" charset="-122"/>
              </a:rPr>
              <a:t>这里输入简单的文字概述里输入简单文字概述</a:t>
            </a:r>
            <a:endParaRPr lang="en-US" altLang="zh-CN" sz="1400">
              <a:solidFill>
                <a:prstClr val="black">
                  <a:lumMod val="75000"/>
                  <a:lumOff val="25000"/>
                </a:prstClr>
              </a:solidFill>
              <a:latin typeface="方正兰亭粗黑_GBK" charset="-122"/>
              <a:sym typeface="Calibri" panose="020F0502020204030204" pitchFamily="34" charset="0"/>
            </a:endParaRPr>
          </a:p>
        </p:txBody>
      </p:sp>
      <p:grpSp>
        <p:nvGrpSpPr>
          <p:cNvPr id="111" name="组合 40"/>
          <p:cNvGrpSpPr/>
          <p:nvPr/>
        </p:nvGrpSpPr>
        <p:grpSpPr bwMode="auto">
          <a:xfrm>
            <a:off x="3411539" y="1203023"/>
            <a:ext cx="2319337" cy="518637"/>
            <a:chOff x="0" y="0"/>
            <a:chExt cx="2320263" cy="576064"/>
          </a:xfrm>
        </p:grpSpPr>
        <p:sp>
          <p:nvSpPr>
            <p:cNvPr id="112" name="矩形 1"/>
            <p:cNvSpPr>
              <a:spLocks noChangeArrowheads="1"/>
            </p:cNvSpPr>
            <p:nvPr/>
          </p:nvSpPr>
          <p:spPr bwMode="auto">
            <a:xfrm>
              <a:off x="0" y="0"/>
              <a:ext cx="2320263" cy="576064"/>
            </a:xfrm>
            <a:prstGeom prst="rect">
              <a:avLst/>
            </a:prstGeom>
            <a:solidFill>
              <a:schemeClr val="bg1">
                <a:lumMod val="50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a:solidFill>
                  <a:prstClr val="white"/>
                </a:solidFill>
                <a:latin typeface="宋体" panose="02010600030101010101" pitchFamily="2" charset="-122"/>
                <a:sym typeface="宋体" panose="02010600030101010101" pitchFamily="2" charset="-122"/>
              </a:endParaRPr>
            </a:p>
          </p:txBody>
        </p:sp>
        <p:sp>
          <p:nvSpPr>
            <p:cNvPr id="113" name="TextBox 35"/>
            <p:cNvSpPr>
              <a:spLocks noChangeArrowheads="1"/>
            </p:cNvSpPr>
            <p:nvPr/>
          </p:nvSpPr>
          <p:spPr bwMode="auto">
            <a:xfrm>
              <a:off x="168114" y="87977"/>
              <a:ext cx="1724237" cy="44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2000" b="1">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114" name="组合 42"/>
          <p:cNvGrpSpPr/>
          <p:nvPr/>
        </p:nvGrpSpPr>
        <p:grpSpPr bwMode="auto">
          <a:xfrm>
            <a:off x="492125" y="2393933"/>
            <a:ext cx="1905000" cy="518636"/>
            <a:chOff x="0" y="0"/>
            <a:chExt cx="1904222" cy="576064"/>
          </a:xfrm>
        </p:grpSpPr>
        <p:sp>
          <p:nvSpPr>
            <p:cNvPr id="115" name="矩形 10"/>
            <p:cNvSpPr>
              <a:spLocks noChangeArrowheads="1"/>
            </p:cNvSpPr>
            <p:nvPr/>
          </p:nvSpPr>
          <p:spPr bwMode="auto">
            <a:xfrm>
              <a:off x="0" y="0"/>
              <a:ext cx="1904222" cy="576064"/>
            </a:xfrm>
            <a:prstGeom prst="rect">
              <a:avLst/>
            </a:prstGeom>
            <a:solidFill>
              <a:schemeClr val="accent1"/>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a:solidFill>
                  <a:prstClr val="white"/>
                </a:solidFill>
                <a:latin typeface="宋体" panose="02010600030101010101" pitchFamily="2" charset="-122"/>
                <a:sym typeface="宋体" panose="02010600030101010101" pitchFamily="2" charset="-122"/>
              </a:endParaRPr>
            </a:p>
          </p:txBody>
        </p:sp>
        <p:sp>
          <p:nvSpPr>
            <p:cNvPr id="116" name="TextBox 36"/>
            <p:cNvSpPr>
              <a:spLocks noChangeArrowheads="1"/>
            </p:cNvSpPr>
            <p:nvPr/>
          </p:nvSpPr>
          <p:spPr bwMode="auto">
            <a:xfrm>
              <a:off x="78140" y="113100"/>
              <a:ext cx="1569019" cy="41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117" name="组合 41"/>
          <p:cNvGrpSpPr/>
          <p:nvPr/>
        </p:nvGrpSpPr>
        <p:grpSpPr bwMode="auto">
          <a:xfrm>
            <a:off x="2549526" y="2393933"/>
            <a:ext cx="1903413" cy="518636"/>
            <a:chOff x="0" y="0"/>
            <a:chExt cx="1904222" cy="576064"/>
          </a:xfrm>
        </p:grpSpPr>
        <p:sp>
          <p:nvSpPr>
            <p:cNvPr id="118" name="矩形 11"/>
            <p:cNvSpPr>
              <a:spLocks noChangeArrowheads="1"/>
            </p:cNvSpPr>
            <p:nvPr/>
          </p:nvSpPr>
          <p:spPr bwMode="auto">
            <a:xfrm>
              <a:off x="0" y="0"/>
              <a:ext cx="1904222" cy="576064"/>
            </a:xfrm>
            <a:prstGeom prst="rect">
              <a:avLst/>
            </a:prstGeom>
            <a:solidFill>
              <a:schemeClr val="accent2"/>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a:solidFill>
                  <a:prstClr val="white"/>
                </a:solidFill>
                <a:latin typeface="宋体" panose="02010600030101010101" pitchFamily="2" charset="-122"/>
                <a:sym typeface="宋体" panose="02010600030101010101" pitchFamily="2" charset="-122"/>
              </a:endParaRPr>
            </a:p>
          </p:txBody>
        </p:sp>
        <p:sp>
          <p:nvSpPr>
            <p:cNvPr id="119" name="TextBox 37"/>
            <p:cNvSpPr>
              <a:spLocks noChangeArrowheads="1"/>
            </p:cNvSpPr>
            <p:nvPr/>
          </p:nvSpPr>
          <p:spPr bwMode="auto">
            <a:xfrm>
              <a:off x="125759" y="134724"/>
              <a:ext cx="1570327" cy="41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120" name="组合 43"/>
          <p:cNvGrpSpPr/>
          <p:nvPr/>
        </p:nvGrpSpPr>
        <p:grpSpPr bwMode="auto">
          <a:xfrm>
            <a:off x="4637088" y="2393933"/>
            <a:ext cx="1905000" cy="518636"/>
            <a:chOff x="0" y="0"/>
            <a:chExt cx="1904222" cy="576064"/>
          </a:xfrm>
        </p:grpSpPr>
        <p:sp>
          <p:nvSpPr>
            <p:cNvPr id="121" name="矩形 12"/>
            <p:cNvSpPr>
              <a:spLocks noChangeArrowheads="1"/>
            </p:cNvSpPr>
            <p:nvPr/>
          </p:nvSpPr>
          <p:spPr bwMode="auto">
            <a:xfrm>
              <a:off x="0" y="0"/>
              <a:ext cx="1904222" cy="576064"/>
            </a:xfrm>
            <a:prstGeom prst="rect">
              <a:avLst/>
            </a:prstGeom>
            <a:solidFill>
              <a:schemeClr val="accent3"/>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a:solidFill>
                  <a:prstClr val="white"/>
                </a:solidFill>
                <a:latin typeface="宋体" panose="02010600030101010101" pitchFamily="2" charset="-122"/>
                <a:sym typeface="宋体" panose="02010600030101010101" pitchFamily="2" charset="-122"/>
              </a:endParaRPr>
            </a:p>
          </p:txBody>
        </p:sp>
        <p:sp>
          <p:nvSpPr>
            <p:cNvPr id="122" name="TextBox 38"/>
            <p:cNvSpPr>
              <a:spLocks noChangeArrowheads="1"/>
            </p:cNvSpPr>
            <p:nvPr/>
          </p:nvSpPr>
          <p:spPr bwMode="auto">
            <a:xfrm>
              <a:off x="99989" y="121076"/>
              <a:ext cx="1569019" cy="41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grpSp>
        <p:nvGrpSpPr>
          <p:cNvPr id="123" name="组合 44"/>
          <p:cNvGrpSpPr/>
          <p:nvPr/>
        </p:nvGrpSpPr>
        <p:grpSpPr bwMode="auto">
          <a:xfrm>
            <a:off x="6726238" y="2393933"/>
            <a:ext cx="1903412" cy="518636"/>
            <a:chOff x="0" y="0"/>
            <a:chExt cx="1904222" cy="576064"/>
          </a:xfrm>
        </p:grpSpPr>
        <p:sp>
          <p:nvSpPr>
            <p:cNvPr id="124" name="矩形 13"/>
            <p:cNvSpPr>
              <a:spLocks noChangeArrowheads="1"/>
            </p:cNvSpPr>
            <p:nvPr/>
          </p:nvSpPr>
          <p:spPr bwMode="auto">
            <a:xfrm>
              <a:off x="0" y="0"/>
              <a:ext cx="1904222" cy="576064"/>
            </a:xfrm>
            <a:prstGeom prst="rect">
              <a:avLst/>
            </a:prstGeom>
            <a:solidFill>
              <a:schemeClr val="accent4"/>
            </a:solid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endParaRPr lang="zh-CN" altLang="zh-CN" sz="1800">
                <a:solidFill>
                  <a:prstClr val="white"/>
                </a:solidFill>
                <a:latin typeface="宋体" panose="02010600030101010101" pitchFamily="2" charset="-122"/>
                <a:sym typeface="宋体" panose="02010600030101010101" pitchFamily="2" charset="-122"/>
              </a:endParaRPr>
            </a:p>
          </p:txBody>
        </p:sp>
        <p:sp>
          <p:nvSpPr>
            <p:cNvPr id="125" name="TextBox 39"/>
            <p:cNvSpPr>
              <a:spLocks noChangeArrowheads="1"/>
            </p:cNvSpPr>
            <p:nvPr/>
          </p:nvSpPr>
          <p:spPr bwMode="auto">
            <a:xfrm>
              <a:off x="118538" y="95045"/>
              <a:ext cx="1570328" cy="41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zh-CN" altLang="en-US" sz="180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此处输入标题</a:t>
              </a: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anim calcmode="lin" valueType="num">
                                      <p:cBhvr>
                                        <p:cTn id="8" dur="1000" fill="hold"/>
                                        <p:tgtEl>
                                          <p:spTgt spid="111"/>
                                        </p:tgtEl>
                                        <p:attrNameLst>
                                          <p:attrName>ppt_x</p:attrName>
                                        </p:attrNameLst>
                                      </p:cBhvr>
                                      <p:tavLst>
                                        <p:tav tm="0">
                                          <p:val>
                                            <p:strVal val="#ppt_x"/>
                                          </p:val>
                                        </p:tav>
                                        <p:tav tm="100000">
                                          <p:val>
                                            <p:strVal val="#ppt_x"/>
                                          </p:val>
                                        </p:tav>
                                      </p:tavLst>
                                    </p:anim>
                                    <p:anim calcmode="lin" valueType="num">
                                      <p:cBhvr>
                                        <p:cTn id="9" dur="1000" fill="hold"/>
                                        <p:tgtEl>
                                          <p:spTgt spid="1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wipe(up)">
                                      <p:cBhvr>
                                        <p:cTn id="13" dur="750"/>
                                        <p:tgtEl>
                                          <p:spTgt spid="100"/>
                                        </p:tgtEl>
                                      </p:cBhvr>
                                    </p:animEffect>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fill="hold"/>
                                        <p:tgtEl>
                                          <p:spTgt spid="114"/>
                                        </p:tgtEl>
                                        <p:attrNameLst>
                                          <p:attrName>ppt_x</p:attrName>
                                        </p:attrNameLst>
                                      </p:cBhvr>
                                      <p:tavLst>
                                        <p:tav tm="0">
                                          <p:val>
                                            <p:strVal val="#ppt_x"/>
                                          </p:val>
                                        </p:tav>
                                        <p:tav tm="100000">
                                          <p:val>
                                            <p:strVal val="#ppt_x"/>
                                          </p:val>
                                        </p:tav>
                                      </p:tavLst>
                                    </p:anim>
                                    <p:anim calcmode="lin" valueType="num">
                                      <p:cBhvr additive="base">
                                        <p:cTn id="18" dur="500" fill="hold"/>
                                        <p:tgtEl>
                                          <p:spTgt spid="114"/>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117"/>
                                        </p:tgtEl>
                                        <p:attrNameLst>
                                          <p:attrName>style.visibility</p:attrName>
                                        </p:attrNameLst>
                                      </p:cBhvr>
                                      <p:to>
                                        <p:strVal val="visible"/>
                                      </p:to>
                                    </p:set>
                                    <p:anim calcmode="lin" valueType="num">
                                      <p:cBhvr additive="base">
                                        <p:cTn id="22" dur="500" fill="hold"/>
                                        <p:tgtEl>
                                          <p:spTgt spid="117"/>
                                        </p:tgtEl>
                                        <p:attrNameLst>
                                          <p:attrName>ppt_x</p:attrName>
                                        </p:attrNameLst>
                                      </p:cBhvr>
                                      <p:tavLst>
                                        <p:tav tm="0">
                                          <p:val>
                                            <p:strVal val="#ppt_x"/>
                                          </p:val>
                                        </p:tav>
                                        <p:tav tm="100000">
                                          <p:val>
                                            <p:strVal val="#ppt_x"/>
                                          </p:val>
                                        </p:tav>
                                      </p:tavLst>
                                    </p:anim>
                                    <p:anim calcmode="lin" valueType="num">
                                      <p:cBhvr additive="base">
                                        <p:cTn id="23" dur="500" fill="hold"/>
                                        <p:tgtEl>
                                          <p:spTgt spid="117"/>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 presetClass="entr" presetSubtype="4" fill="hold" nodeType="afterEffect">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cBhvr additive="base">
                                        <p:cTn id="27" dur="500" fill="hold"/>
                                        <p:tgtEl>
                                          <p:spTgt spid="120"/>
                                        </p:tgtEl>
                                        <p:attrNameLst>
                                          <p:attrName>ppt_x</p:attrName>
                                        </p:attrNameLst>
                                      </p:cBhvr>
                                      <p:tavLst>
                                        <p:tav tm="0">
                                          <p:val>
                                            <p:strVal val="#ppt_x"/>
                                          </p:val>
                                        </p:tav>
                                        <p:tav tm="100000">
                                          <p:val>
                                            <p:strVal val="#ppt_x"/>
                                          </p:val>
                                        </p:tav>
                                      </p:tavLst>
                                    </p:anim>
                                    <p:anim calcmode="lin" valueType="num">
                                      <p:cBhvr additive="base">
                                        <p:cTn id="28" dur="500" fill="hold"/>
                                        <p:tgtEl>
                                          <p:spTgt spid="120"/>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2" presetClass="entr" presetSubtype="4" fill="hold" nodeType="afterEffect">
                                  <p:stCondLst>
                                    <p:cond delay="0"/>
                                  </p:stCondLst>
                                  <p:childTnLst>
                                    <p:set>
                                      <p:cBhvr>
                                        <p:cTn id="31" dur="1" fill="hold">
                                          <p:stCondLst>
                                            <p:cond delay="0"/>
                                          </p:stCondLst>
                                        </p:cTn>
                                        <p:tgtEl>
                                          <p:spTgt spid="123"/>
                                        </p:tgtEl>
                                        <p:attrNameLst>
                                          <p:attrName>style.visibility</p:attrName>
                                        </p:attrNameLst>
                                      </p:cBhvr>
                                      <p:to>
                                        <p:strVal val="visible"/>
                                      </p:to>
                                    </p:set>
                                    <p:anim calcmode="lin" valueType="num">
                                      <p:cBhvr additive="base">
                                        <p:cTn id="32" dur="500" fill="hold"/>
                                        <p:tgtEl>
                                          <p:spTgt spid="123"/>
                                        </p:tgtEl>
                                        <p:attrNameLst>
                                          <p:attrName>ppt_x</p:attrName>
                                        </p:attrNameLst>
                                      </p:cBhvr>
                                      <p:tavLst>
                                        <p:tav tm="0">
                                          <p:val>
                                            <p:strVal val="#ppt_x"/>
                                          </p:val>
                                        </p:tav>
                                        <p:tav tm="100000">
                                          <p:val>
                                            <p:strVal val="#ppt_x"/>
                                          </p:val>
                                        </p:tav>
                                      </p:tavLst>
                                    </p:anim>
                                    <p:anim calcmode="lin" valueType="num">
                                      <p:cBhvr additive="base">
                                        <p:cTn id="33" dur="500" fill="hold"/>
                                        <p:tgtEl>
                                          <p:spTgt spid="12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500"/>
                                        <p:tgtEl>
                                          <p:spTgt spid="108"/>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500"/>
                                        <p:tgtEl>
                                          <p:spTgt spid="109"/>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fade">
                                      <p:cBhvr>
                                        <p:cTn id="49"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P spid="109" grpId="0"/>
      <p:bldP spid="1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组合 144"/>
          <p:cNvGrpSpPr/>
          <p:nvPr/>
        </p:nvGrpSpPr>
        <p:grpSpPr>
          <a:xfrm>
            <a:off x="947117" y="874781"/>
            <a:ext cx="4362735" cy="3631665"/>
            <a:chOff x="2857264" y="964881"/>
            <a:chExt cx="6531435" cy="5436953"/>
          </a:xfrm>
          <a:solidFill>
            <a:schemeClr val="bg1">
              <a:lumMod val="65000"/>
            </a:schemeClr>
          </a:solidFill>
        </p:grpSpPr>
        <p:sp>
          <p:nvSpPr>
            <p:cNvPr id="146" name="Freeform 1066"/>
            <p:cNvSpPr/>
            <p:nvPr/>
          </p:nvSpPr>
          <p:spPr bwMode="auto">
            <a:xfrm rot="356891">
              <a:off x="7599777" y="4860188"/>
              <a:ext cx="553743" cy="711899"/>
            </a:xfrm>
            <a:custGeom>
              <a:avLst/>
              <a:gdLst>
                <a:gd name="T0" fmla="*/ 0 w 369"/>
                <a:gd name="T1" fmla="*/ 261 h 465"/>
                <a:gd name="T2" fmla="*/ 9 w 369"/>
                <a:gd name="T3" fmla="*/ 201 h 465"/>
                <a:gd name="T4" fmla="*/ 18 w 369"/>
                <a:gd name="T5" fmla="*/ 187 h 465"/>
                <a:gd name="T6" fmla="*/ 23 w 369"/>
                <a:gd name="T7" fmla="*/ 171 h 465"/>
                <a:gd name="T8" fmla="*/ 33 w 369"/>
                <a:gd name="T9" fmla="*/ 146 h 465"/>
                <a:gd name="T10" fmla="*/ 27 w 369"/>
                <a:gd name="T11" fmla="*/ 136 h 465"/>
                <a:gd name="T12" fmla="*/ 28 w 369"/>
                <a:gd name="T13" fmla="*/ 116 h 465"/>
                <a:gd name="T14" fmla="*/ 54 w 369"/>
                <a:gd name="T15" fmla="*/ 86 h 465"/>
                <a:gd name="T16" fmla="*/ 52 w 369"/>
                <a:gd name="T17" fmla="*/ 63 h 465"/>
                <a:gd name="T18" fmla="*/ 69 w 369"/>
                <a:gd name="T19" fmla="*/ 33 h 465"/>
                <a:gd name="T20" fmla="*/ 86 w 369"/>
                <a:gd name="T21" fmla="*/ 39 h 465"/>
                <a:gd name="T22" fmla="*/ 118 w 369"/>
                <a:gd name="T23" fmla="*/ 13 h 465"/>
                <a:gd name="T24" fmla="*/ 125 w 369"/>
                <a:gd name="T25" fmla="*/ 0 h 465"/>
                <a:gd name="T26" fmla="*/ 145 w 369"/>
                <a:gd name="T27" fmla="*/ 3 h 465"/>
                <a:gd name="T28" fmla="*/ 155 w 369"/>
                <a:gd name="T29" fmla="*/ 32 h 465"/>
                <a:gd name="T30" fmla="*/ 164 w 369"/>
                <a:gd name="T31" fmla="*/ 51 h 465"/>
                <a:gd name="T32" fmla="*/ 186 w 369"/>
                <a:gd name="T33" fmla="*/ 51 h 465"/>
                <a:gd name="T34" fmla="*/ 199 w 369"/>
                <a:gd name="T35" fmla="*/ 33 h 465"/>
                <a:gd name="T36" fmla="*/ 218 w 369"/>
                <a:gd name="T37" fmla="*/ 55 h 465"/>
                <a:gd name="T38" fmla="*/ 254 w 369"/>
                <a:gd name="T39" fmla="*/ 41 h 465"/>
                <a:gd name="T40" fmla="*/ 232 w 369"/>
                <a:gd name="T41" fmla="*/ 96 h 465"/>
                <a:gd name="T42" fmla="*/ 218 w 369"/>
                <a:gd name="T43" fmla="*/ 90 h 465"/>
                <a:gd name="T44" fmla="*/ 210 w 369"/>
                <a:gd name="T45" fmla="*/ 95 h 465"/>
                <a:gd name="T46" fmla="*/ 210 w 369"/>
                <a:gd name="T47" fmla="*/ 100 h 465"/>
                <a:gd name="T48" fmla="*/ 219 w 369"/>
                <a:gd name="T49" fmla="*/ 114 h 465"/>
                <a:gd name="T50" fmla="*/ 217 w 369"/>
                <a:gd name="T51" fmla="*/ 165 h 465"/>
                <a:gd name="T52" fmla="*/ 219 w 369"/>
                <a:gd name="T53" fmla="*/ 181 h 465"/>
                <a:gd name="T54" fmla="*/ 217 w 369"/>
                <a:gd name="T55" fmla="*/ 185 h 465"/>
                <a:gd name="T56" fmla="*/ 203 w 369"/>
                <a:gd name="T57" fmla="*/ 182 h 465"/>
                <a:gd name="T58" fmla="*/ 194 w 369"/>
                <a:gd name="T59" fmla="*/ 193 h 465"/>
                <a:gd name="T60" fmla="*/ 201 w 369"/>
                <a:gd name="T61" fmla="*/ 205 h 465"/>
                <a:gd name="T62" fmla="*/ 184 w 369"/>
                <a:gd name="T63" fmla="*/ 223 h 465"/>
                <a:gd name="T64" fmla="*/ 186 w 369"/>
                <a:gd name="T65" fmla="*/ 229 h 465"/>
                <a:gd name="T66" fmla="*/ 170 w 369"/>
                <a:gd name="T67" fmla="*/ 239 h 465"/>
                <a:gd name="T68" fmla="*/ 173 w 369"/>
                <a:gd name="T69" fmla="*/ 250 h 465"/>
                <a:gd name="T70" fmla="*/ 167 w 369"/>
                <a:gd name="T71" fmla="*/ 259 h 465"/>
                <a:gd name="T72" fmla="*/ 145 w 369"/>
                <a:gd name="T73" fmla="*/ 259 h 465"/>
                <a:gd name="T74" fmla="*/ 133 w 369"/>
                <a:gd name="T75" fmla="*/ 269 h 465"/>
                <a:gd name="T76" fmla="*/ 131 w 369"/>
                <a:gd name="T77" fmla="*/ 275 h 465"/>
                <a:gd name="T78" fmla="*/ 141 w 369"/>
                <a:gd name="T79" fmla="*/ 283 h 465"/>
                <a:gd name="T80" fmla="*/ 130 w 369"/>
                <a:gd name="T81" fmla="*/ 302 h 465"/>
                <a:gd name="T82" fmla="*/ 114 w 369"/>
                <a:gd name="T83" fmla="*/ 323 h 465"/>
                <a:gd name="T84" fmla="*/ 109 w 369"/>
                <a:gd name="T85" fmla="*/ 322 h 465"/>
                <a:gd name="T86" fmla="*/ 92 w 369"/>
                <a:gd name="T87" fmla="*/ 340 h 465"/>
                <a:gd name="T88" fmla="*/ 74 w 369"/>
                <a:gd name="T89" fmla="*/ 297 h 465"/>
                <a:gd name="T90" fmla="*/ 57 w 369"/>
                <a:gd name="T91" fmla="*/ 275 h 465"/>
                <a:gd name="T92" fmla="*/ 46 w 369"/>
                <a:gd name="T93" fmla="*/ 276 h 465"/>
                <a:gd name="T94" fmla="*/ 39 w 369"/>
                <a:gd name="T95" fmla="*/ 269 h 465"/>
                <a:gd name="T96" fmla="*/ 0 w 369"/>
                <a:gd name="T97" fmla="*/ 261 h 465"/>
                <a:gd name="T98" fmla="*/ 0 w 369"/>
                <a:gd name="T99" fmla="*/ 261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47" name="Freeform 1067"/>
            <p:cNvSpPr/>
            <p:nvPr/>
          </p:nvSpPr>
          <p:spPr bwMode="auto">
            <a:xfrm rot="356891">
              <a:off x="7321695" y="5738911"/>
              <a:ext cx="107012" cy="73059"/>
            </a:xfrm>
            <a:custGeom>
              <a:avLst/>
              <a:gdLst>
                <a:gd name="T0" fmla="*/ 4 w 72"/>
                <a:gd name="T1" fmla="*/ 9 h 50"/>
                <a:gd name="T2" fmla="*/ 20 w 72"/>
                <a:gd name="T3" fmla="*/ 13 h 50"/>
                <a:gd name="T4" fmla="*/ 39 w 72"/>
                <a:gd name="T5" fmla="*/ 0 h 50"/>
                <a:gd name="T6" fmla="*/ 47 w 72"/>
                <a:gd name="T7" fmla="*/ 23 h 50"/>
                <a:gd name="T8" fmla="*/ 28 w 72"/>
                <a:gd name="T9" fmla="*/ 31 h 50"/>
                <a:gd name="T10" fmla="*/ 4 w 72"/>
                <a:gd name="T11" fmla="*/ 29 h 50"/>
                <a:gd name="T12" fmla="*/ 0 w 72"/>
                <a:gd name="T13" fmla="*/ 13 h 50"/>
                <a:gd name="T14" fmla="*/ 4 w 72"/>
                <a:gd name="T15" fmla="*/ 9 h 50"/>
                <a:gd name="T16" fmla="*/ 4 w 72"/>
                <a:gd name="T17" fmla="*/ 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48" name="Freeform 1068"/>
            <p:cNvSpPr/>
            <p:nvPr/>
          </p:nvSpPr>
          <p:spPr bwMode="auto">
            <a:xfrm rot="356891">
              <a:off x="8179615" y="5266879"/>
              <a:ext cx="193639" cy="518208"/>
            </a:xfrm>
            <a:custGeom>
              <a:avLst/>
              <a:gdLst>
                <a:gd name="T0" fmla="*/ 88 w 129"/>
                <a:gd name="T1" fmla="*/ 68 h 338"/>
                <a:gd name="T2" fmla="*/ 70 w 129"/>
                <a:gd name="T3" fmla="*/ 176 h 338"/>
                <a:gd name="T4" fmla="*/ 62 w 129"/>
                <a:gd name="T5" fmla="*/ 210 h 338"/>
                <a:gd name="T6" fmla="*/ 62 w 129"/>
                <a:gd name="T7" fmla="*/ 238 h 338"/>
                <a:gd name="T8" fmla="*/ 54 w 129"/>
                <a:gd name="T9" fmla="*/ 247 h 338"/>
                <a:gd name="T10" fmla="*/ 36 w 129"/>
                <a:gd name="T11" fmla="*/ 217 h 338"/>
                <a:gd name="T12" fmla="*/ 16 w 129"/>
                <a:gd name="T13" fmla="*/ 201 h 338"/>
                <a:gd name="T14" fmla="*/ 0 w 129"/>
                <a:gd name="T15" fmla="*/ 154 h 338"/>
                <a:gd name="T16" fmla="*/ 2 w 129"/>
                <a:gd name="T17" fmla="*/ 109 h 338"/>
                <a:gd name="T18" fmla="*/ 30 w 129"/>
                <a:gd name="T19" fmla="*/ 30 h 338"/>
                <a:gd name="T20" fmla="*/ 63 w 129"/>
                <a:gd name="T21" fmla="*/ 0 h 338"/>
                <a:gd name="T22" fmla="*/ 84 w 129"/>
                <a:gd name="T23" fmla="*/ 11 h 338"/>
                <a:gd name="T24" fmla="*/ 88 w 129"/>
                <a:gd name="T25" fmla="*/ 68 h 338"/>
                <a:gd name="T26" fmla="*/ 88 w 129"/>
                <a:gd name="T27" fmla="*/ 68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49" name="Freeform 1069"/>
            <p:cNvSpPr/>
            <p:nvPr/>
          </p:nvSpPr>
          <p:spPr bwMode="auto">
            <a:xfrm rot="356891">
              <a:off x="6768803" y="5294867"/>
              <a:ext cx="978393" cy="834231"/>
            </a:xfrm>
            <a:custGeom>
              <a:avLst/>
              <a:gdLst>
                <a:gd name="T0" fmla="*/ 132 w 648"/>
                <a:gd name="T1" fmla="*/ 58 h 546"/>
                <a:gd name="T2" fmla="*/ 139 w 648"/>
                <a:gd name="T3" fmla="*/ 31 h 546"/>
                <a:gd name="T4" fmla="*/ 180 w 648"/>
                <a:gd name="T5" fmla="*/ 47 h 546"/>
                <a:gd name="T6" fmla="*/ 180 w 648"/>
                <a:gd name="T7" fmla="*/ 25 h 546"/>
                <a:gd name="T8" fmla="*/ 197 w 648"/>
                <a:gd name="T9" fmla="*/ 4 h 546"/>
                <a:gd name="T10" fmla="*/ 244 w 648"/>
                <a:gd name="T11" fmla="*/ 0 h 546"/>
                <a:gd name="T12" fmla="*/ 285 w 648"/>
                <a:gd name="T13" fmla="*/ 4 h 546"/>
                <a:gd name="T14" fmla="*/ 281 w 648"/>
                <a:gd name="T15" fmla="*/ 29 h 546"/>
                <a:gd name="T16" fmla="*/ 267 w 648"/>
                <a:gd name="T17" fmla="*/ 59 h 546"/>
                <a:gd name="T18" fmla="*/ 338 w 648"/>
                <a:gd name="T19" fmla="*/ 40 h 546"/>
                <a:gd name="T20" fmla="*/ 365 w 648"/>
                <a:gd name="T21" fmla="*/ 47 h 546"/>
                <a:gd name="T22" fmla="*/ 360 w 648"/>
                <a:gd name="T23" fmla="*/ 24 h 546"/>
                <a:gd name="T24" fmla="*/ 408 w 648"/>
                <a:gd name="T25" fmla="*/ 39 h 546"/>
                <a:gd name="T26" fmla="*/ 436 w 648"/>
                <a:gd name="T27" fmla="*/ 59 h 546"/>
                <a:gd name="T28" fmla="*/ 441 w 648"/>
                <a:gd name="T29" fmla="*/ 111 h 546"/>
                <a:gd name="T30" fmla="*/ 421 w 648"/>
                <a:gd name="T31" fmla="*/ 134 h 546"/>
                <a:gd name="T32" fmla="*/ 382 w 648"/>
                <a:gd name="T33" fmla="*/ 170 h 546"/>
                <a:gd name="T34" fmla="*/ 362 w 648"/>
                <a:gd name="T35" fmla="*/ 177 h 546"/>
                <a:gd name="T36" fmla="*/ 352 w 648"/>
                <a:gd name="T37" fmla="*/ 182 h 546"/>
                <a:gd name="T38" fmla="*/ 320 w 648"/>
                <a:gd name="T39" fmla="*/ 192 h 546"/>
                <a:gd name="T40" fmla="*/ 295 w 648"/>
                <a:gd name="T41" fmla="*/ 196 h 546"/>
                <a:gd name="T42" fmla="*/ 235 w 648"/>
                <a:gd name="T43" fmla="*/ 188 h 546"/>
                <a:gd name="T44" fmla="*/ 242 w 648"/>
                <a:gd name="T45" fmla="*/ 233 h 546"/>
                <a:gd name="T46" fmla="*/ 203 w 648"/>
                <a:gd name="T47" fmla="*/ 263 h 546"/>
                <a:gd name="T48" fmla="*/ 164 w 648"/>
                <a:gd name="T49" fmla="*/ 277 h 546"/>
                <a:gd name="T50" fmla="*/ 117 w 648"/>
                <a:gd name="T51" fmla="*/ 295 h 546"/>
                <a:gd name="T52" fmla="*/ 44 w 648"/>
                <a:gd name="T53" fmla="*/ 331 h 546"/>
                <a:gd name="T54" fmla="*/ 54 w 648"/>
                <a:gd name="T55" fmla="*/ 381 h 546"/>
                <a:gd name="T56" fmla="*/ 20 w 648"/>
                <a:gd name="T57" fmla="*/ 394 h 546"/>
                <a:gd name="T58" fmla="*/ 4 w 648"/>
                <a:gd name="T59" fmla="*/ 324 h 546"/>
                <a:gd name="T60" fmla="*/ 19 w 648"/>
                <a:gd name="T61" fmla="*/ 284 h 546"/>
                <a:gd name="T62" fmla="*/ 37 w 648"/>
                <a:gd name="T63" fmla="*/ 264 h 546"/>
                <a:gd name="T64" fmla="*/ 60 w 648"/>
                <a:gd name="T65" fmla="*/ 231 h 546"/>
                <a:gd name="T66" fmla="*/ 94 w 648"/>
                <a:gd name="T67" fmla="*/ 164 h 546"/>
                <a:gd name="T68" fmla="*/ 121 w 648"/>
                <a:gd name="T69" fmla="*/ 112 h 546"/>
                <a:gd name="T70" fmla="*/ 121 w 648"/>
                <a:gd name="T71" fmla="*/ 68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0" name="Freeform 1070"/>
            <p:cNvSpPr/>
            <p:nvPr/>
          </p:nvSpPr>
          <p:spPr bwMode="auto">
            <a:xfrm rot="356891">
              <a:off x="6048598" y="5137838"/>
              <a:ext cx="1015760" cy="747577"/>
            </a:xfrm>
            <a:custGeom>
              <a:avLst/>
              <a:gdLst>
                <a:gd name="T0" fmla="*/ 21 w 673"/>
                <a:gd name="T1" fmla="*/ 137 h 490"/>
                <a:gd name="T2" fmla="*/ 52 w 673"/>
                <a:gd name="T3" fmla="*/ 123 h 490"/>
                <a:gd name="T4" fmla="*/ 102 w 673"/>
                <a:gd name="T5" fmla="*/ 136 h 490"/>
                <a:gd name="T6" fmla="*/ 110 w 673"/>
                <a:gd name="T7" fmla="*/ 113 h 490"/>
                <a:gd name="T8" fmla="*/ 179 w 673"/>
                <a:gd name="T9" fmla="*/ 86 h 490"/>
                <a:gd name="T10" fmla="*/ 235 w 673"/>
                <a:gd name="T11" fmla="*/ 70 h 490"/>
                <a:gd name="T12" fmla="*/ 259 w 673"/>
                <a:gd name="T13" fmla="*/ 75 h 490"/>
                <a:gd name="T14" fmla="*/ 276 w 673"/>
                <a:gd name="T15" fmla="*/ 62 h 490"/>
                <a:gd name="T16" fmla="*/ 284 w 673"/>
                <a:gd name="T17" fmla="*/ 48 h 490"/>
                <a:gd name="T18" fmla="*/ 307 w 673"/>
                <a:gd name="T19" fmla="*/ 31 h 490"/>
                <a:gd name="T20" fmla="*/ 338 w 673"/>
                <a:gd name="T21" fmla="*/ 13 h 490"/>
                <a:gd name="T22" fmla="*/ 350 w 673"/>
                <a:gd name="T23" fmla="*/ 29 h 490"/>
                <a:gd name="T24" fmla="*/ 380 w 673"/>
                <a:gd name="T25" fmla="*/ 6 h 490"/>
                <a:gd name="T26" fmla="*/ 412 w 673"/>
                <a:gd name="T27" fmla="*/ 6 h 490"/>
                <a:gd name="T28" fmla="*/ 427 w 673"/>
                <a:gd name="T29" fmla="*/ 32 h 490"/>
                <a:gd name="T30" fmla="*/ 408 w 673"/>
                <a:gd name="T31" fmla="*/ 78 h 490"/>
                <a:gd name="T32" fmla="*/ 408 w 673"/>
                <a:gd name="T33" fmla="*/ 99 h 490"/>
                <a:gd name="T34" fmla="*/ 439 w 673"/>
                <a:gd name="T35" fmla="*/ 115 h 490"/>
                <a:gd name="T36" fmla="*/ 463 w 673"/>
                <a:gd name="T37" fmla="*/ 107 h 490"/>
                <a:gd name="T38" fmla="*/ 463 w 673"/>
                <a:gd name="T39" fmla="*/ 152 h 490"/>
                <a:gd name="T40" fmla="*/ 435 w 673"/>
                <a:gd name="T41" fmla="*/ 202 h 490"/>
                <a:gd name="T42" fmla="*/ 402 w 673"/>
                <a:gd name="T43" fmla="*/ 269 h 490"/>
                <a:gd name="T44" fmla="*/ 379 w 673"/>
                <a:gd name="T45" fmla="*/ 303 h 490"/>
                <a:gd name="T46" fmla="*/ 361 w 673"/>
                <a:gd name="T47" fmla="*/ 322 h 490"/>
                <a:gd name="T48" fmla="*/ 306 w 673"/>
                <a:gd name="T49" fmla="*/ 354 h 490"/>
                <a:gd name="T50" fmla="*/ 262 w 673"/>
                <a:gd name="T51" fmla="*/ 329 h 490"/>
                <a:gd name="T52" fmla="*/ 217 w 673"/>
                <a:gd name="T53" fmla="*/ 352 h 490"/>
                <a:gd name="T54" fmla="*/ 148 w 673"/>
                <a:gd name="T55" fmla="*/ 325 h 490"/>
                <a:gd name="T56" fmla="*/ 150 w 673"/>
                <a:gd name="T57" fmla="*/ 274 h 490"/>
                <a:gd name="T58" fmla="*/ 118 w 673"/>
                <a:gd name="T59" fmla="*/ 263 h 490"/>
                <a:gd name="T60" fmla="*/ 93 w 673"/>
                <a:gd name="T61" fmla="*/ 263 h 490"/>
                <a:gd name="T62" fmla="*/ 82 w 673"/>
                <a:gd name="T63" fmla="*/ 225 h 490"/>
                <a:gd name="T64" fmla="*/ 103 w 673"/>
                <a:gd name="T65" fmla="*/ 220 h 490"/>
                <a:gd name="T66" fmla="*/ 102 w 673"/>
                <a:gd name="T67" fmla="*/ 188 h 490"/>
                <a:gd name="T68" fmla="*/ 40 w 673"/>
                <a:gd name="T69" fmla="*/ 163 h 490"/>
                <a:gd name="T70" fmla="*/ 11 w 673"/>
                <a:gd name="T71" fmla="*/ 163 h 490"/>
                <a:gd name="T72" fmla="*/ 2 w 673"/>
                <a:gd name="T73" fmla="*/ 136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1" name="Freeform 1071"/>
            <p:cNvSpPr/>
            <p:nvPr/>
          </p:nvSpPr>
          <p:spPr bwMode="auto">
            <a:xfrm rot="356891">
              <a:off x="6584534" y="6099406"/>
              <a:ext cx="324432" cy="302428"/>
            </a:xfrm>
            <a:custGeom>
              <a:avLst/>
              <a:gdLst>
                <a:gd name="T0" fmla="*/ 152 w 214"/>
                <a:gd name="T1" fmla="*/ 24 h 199"/>
                <a:gd name="T2" fmla="*/ 123 w 214"/>
                <a:gd name="T3" fmla="*/ 75 h 199"/>
                <a:gd name="T4" fmla="*/ 123 w 214"/>
                <a:gd name="T5" fmla="*/ 96 h 199"/>
                <a:gd name="T6" fmla="*/ 68 w 214"/>
                <a:gd name="T7" fmla="*/ 141 h 199"/>
                <a:gd name="T8" fmla="*/ 10 w 214"/>
                <a:gd name="T9" fmla="*/ 123 h 199"/>
                <a:gd name="T10" fmla="*/ 0 w 214"/>
                <a:gd name="T11" fmla="*/ 80 h 199"/>
                <a:gd name="T12" fmla="*/ 4 w 214"/>
                <a:gd name="T13" fmla="*/ 61 h 199"/>
                <a:gd name="T14" fmla="*/ 33 w 214"/>
                <a:gd name="T15" fmla="*/ 30 h 199"/>
                <a:gd name="T16" fmla="*/ 44 w 214"/>
                <a:gd name="T17" fmla="*/ 20 h 199"/>
                <a:gd name="T18" fmla="*/ 96 w 214"/>
                <a:gd name="T19" fmla="*/ 11 h 199"/>
                <a:gd name="T20" fmla="*/ 119 w 214"/>
                <a:gd name="T21" fmla="*/ 9 h 199"/>
                <a:gd name="T22" fmla="*/ 127 w 214"/>
                <a:gd name="T23" fmla="*/ 0 h 199"/>
                <a:gd name="T24" fmla="*/ 144 w 214"/>
                <a:gd name="T25" fmla="*/ 4 h 199"/>
                <a:gd name="T26" fmla="*/ 152 w 214"/>
                <a:gd name="T27" fmla="*/ 24 h 199"/>
                <a:gd name="T28" fmla="*/ 152 w 214"/>
                <a:gd name="T29" fmla="*/ 2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2" name="Freeform 1072"/>
            <p:cNvSpPr/>
            <p:nvPr/>
          </p:nvSpPr>
          <p:spPr bwMode="auto">
            <a:xfrm rot="356891">
              <a:off x="5139912" y="4655943"/>
              <a:ext cx="1165238" cy="1230106"/>
            </a:xfrm>
            <a:custGeom>
              <a:avLst/>
              <a:gdLst>
                <a:gd name="T0" fmla="*/ 472 w 773"/>
                <a:gd name="T1" fmla="*/ 91 h 806"/>
                <a:gd name="T2" fmla="*/ 436 w 773"/>
                <a:gd name="T3" fmla="*/ 101 h 806"/>
                <a:gd name="T4" fmla="*/ 419 w 773"/>
                <a:gd name="T5" fmla="*/ 72 h 806"/>
                <a:gd name="T6" fmla="*/ 410 w 773"/>
                <a:gd name="T7" fmla="*/ 51 h 806"/>
                <a:gd name="T8" fmla="*/ 382 w 773"/>
                <a:gd name="T9" fmla="*/ 52 h 806"/>
                <a:gd name="T10" fmla="*/ 369 w 773"/>
                <a:gd name="T11" fmla="*/ 75 h 806"/>
                <a:gd name="T12" fmla="*/ 369 w 773"/>
                <a:gd name="T13" fmla="*/ 102 h 806"/>
                <a:gd name="T14" fmla="*/ 337 w 773"/>
                <a:gd name="T15" fmla="*/ 202 h 806"/>
                <a:gd name="T16" fmla="*/ 310 w 773"/>
                <a:gd name="T17" fmla="*/ 210 h 806"/>
                <a:gd name="T18" fmla="*/ 259 w 773"/>
                <a:gd name="T19" fmla="*/ 224 h 806"/>
                <a:gd name="T20" fmla="*/ 184 w 773"/>
                <a:gd name="T21" fmla="*/ 101 h 806"/>
                <a:gd name="T22" fmla="*/ 158 w 773"/>
                <a:gd name="T23" fmla="*/ 82 h 806"/>
                <a:gd name="T24" fmla="*/ 153 w 773"/>
                <a:gd name="T25" fmla="*/ 52 h 806"/>
                <a:gd name="T26" fmla="*/ 116 w 773"/>
                <a:gd name="T27" fmla="*/ 72 h 806"/>
                <a:gd name="T28" fmla="*/ 101 w 773"/>
                <a:gd name="T29" fmla="*/ 0 h 806"/>
                <a:gd name="T30" fmla="*/ 75 w 773"/>
                <a:gd name="T31" fmla="*/ 29 h 806"/>
                <a:gd name="T32" fmla="*/ 72 w 773"/>
                <a:gd name="T33" fmla="*/ 74 h 806"/>
                <a:gd name="T34" fmla="*/ 55 w 773"/>
                <a:gd name="T35" fmla="*/ 66 h 806"/>
                <a:gd name="T36" fmla="*/ 55 w 773"/>
                <a:gd name="T37" fmla="*/ 118 h 806"/>
                <a:gd name="T38" fmla="*/ 75 w 773"/>
                <a:gd name="T39" fmla="*/ 125 h 806"/>
                <a:gd name="T40" fmla="*/ 74 w 773"/>
                <a:gd name="T41" fmla="*/ 239 h 806"/>
                <a:gd name="T42" fmla="*/ 12 w 773"/>
                <a:gd name="T43" fmla="*/ 313 h 806"/>
                <a:gd name="T44" fmla="*/ 0 w 773"/>
                <a:gd name="T45" fmla="*/ 333 h 806"/>
                <a:gd name="T46" fmla="*/ 2 w 773"/>
                <a:gd name="T47" fmla="*/ 378 h 806"/>
                <a:gd name="T48" fmla="*/ 35 w 773"/>
                <a:gd name="T49" fmla="*/ 374 h 806"/>
                <a:gd name="T50" fmla="*/ 72 w 773"/>
                <a:gd name="T51" fmla="*/ 388 h 806"/>
                <a:gd name="T52" fmla="*/ 82 w 773"/>
                <a:gd name="T53" fmla="*/ 428 h 806"/>
                <a:gd name="T54" fmla="*/ 112 w 773"/>
                <a:gd name="T55" fmla="*/ 438 h 806"/>
                <a:gd name="T56" fmla="*/ 110 w 773"/>
                <a:gd name="T57" fmla="*/ 463 h 806"/>
                <a:gd name="T58" fmla="*/ 99 w 773"/>
                <a:gd name="T59" fmla="*/ 504 h 806"/>
                <a:gd name="T60" fmla="*/ 121 w 773"/>
                <a:gd name="T61" fmla="*/ 513 h 806"/>
                <a:gd name="T62" fmla="*/ 144 w 773"/>
                <a:gd name="T63" fmla="*/ 532 h 806"/>
                <a:gd name="T64" fmla="*/ 185 w 773"/>
                <a:gd name="T65" fmla="*/ 559 h 806"/>
                <a:gd name="T66" fmla="*/ 226 w 773"/>
                <a:gd name="T67" fmla="*/ 546 h 806"/>
                <a:gd name="T68" fmla="*/ 229 w 773"/>
                <a:gd name="T69" fmla="*/ 574 h 806"/>
                <a:gd name="T70" fmla="*/ 255 w 773"/>
                <a:gd name="T71" fmla="*/ 579 h 806"/>
                <a:gd name="T72" fmla="*/ 266 w 773"/>
                <a:gd name="T73" fmla="*/ 577 h 806"/>
                <a:gd name="T74" fmla="*/ 256 w 773"/>
                <a:gd name="T75" fmla="*/ 504 h 806"/>
                <a:gd name="T76" fmla="*/ 289 w 773"/>
                <a:gd name="T77" fmla="*/ 490 h 806"/>
                <a:gd name="T78" fmla="*/ 310 w 773"/>
                <a:gd name="T79" fmla="*/ 472 h 806"/>
                <a:gd name="T80" fmla="*/ 361 w 773"/>
                <a:gd name="T81" fmla="*/ 472 h 806"/>
                <a:gd name="T82" fmla="*/ 384 w 773"/>
                <a:gd name="T83" fmla="*/ 470 h 806"/>
                <a:gd name="T84" fmla="*/ 405 w 773"/>
                <a:gd name="T85" fmla="*/ 485 h 806"/>
                <a:gd name="T86" fmla="*/ 422 w 773"/>
                <a:gd name="T87" fmla="*/ 464 h 806"/>
                <a:gd name="T88" fmla="*/ 445 w 773"/>
                <a:gd name="T89" fmla="*/ 465 h 806"/>
                <a:gd name="T90" fmla="*/ 475 w 773"/>
                <a:gd name="T91" fmla="*/ 430 h 806"/>
                <a:gd name="T92" fmla="*/ 506 w 773"/>
                <a:gd name="T93" fmla="*/ 437 h 806"/>
                <a:gd name="T94" fmla="*/ 529 w 773"/>
                <a:gd name="T95" fmla="*/ 411 h 806"/>
                <a:gd name="T96" fmla="*/ 540 w 773"/>
                <a:gd name="T97" fmla="*/ 387 h 806"/>
                <a:gd name="T98" fmla="*/ 481 w 773"/>
                <a:gd name="T99" fmla="*/ 366 h 806"/>
                <a:gd name="T100" fmla="*/ 457 w 773"/>
                <a:gd name="T101" fmla="*/ 350 h 806"/>
                <a:gd name="T102" fmla="*/ 431 w 773"/>
                <a:gd name="T103" fmla="*/ 332 h 806"/>
                <a:gd name="T104" fmla="*/ 439 w 773"/>
                <a:gd name="T105" fmla="*/ 284 h 806"/>
                <a:gd name="T106" fmla="*/ 436 w 773"/>
                <a:gd name="T107" fmla="*/ 196 h 806"/>
                <a:gd name="T108" fmla="*/ 390 w 773"/>
                <a:gd name="T109" fmla="*/ 199 h 806"/>
                <a:gd name="T110" fmla="*/ 382 w 773"/>
                <a:gd name="T111" fmla="*/ 167 h 806"/>
                <a:gd name="T112" fmla="*/ 392 w 773"/>
                <a:gd name="T113" fmla="*/ 136 h 806"/>
                <a:gd name="T114" fmla="*/ 419 w 773"/>
                <a:gd name="T115" fmla="*/ 134 h 806"/>
                <a:gd name="T116" fmla="*/ 467 w 773"/>
                <a:gd name="T117" fmla="*/ 134 h 806"/>
                <a:gd name="T118" fmla="*/ 477 w 773"/>
                <a:gd name="T119" fmla="*/ 10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3" name="Freeform 1073"/>
            <p:cNvSpPr/>
            <p:nvPr/>
          </p:nvSpPr>
          <p:spPr bwMode="auto">
            <a:xfrm rot="356891">
              <a:off x="7280605" y="4604858"/>
              <a:ext cx="611495" cy="861415"/>
            </a:xfrm>
            <a:custGeom>
              <a:avLst/>
              <a:gdLst>
                <a:gd name="T0" fmla="*/ 6 w 404"/>
                <a:gd name="T1" fmla="*/ 89 h 566"/>
                <a:gd name="T2" fmla="*/ 25 w 404"/>
                <a:gd name="T3" fmla="*/ 125 h 566"/>
                <a:gd name="T4" fmla="*/ 26 w 404"/>
                <a:gd name="T5" fmla="*/ 144 h 566"/>
                <a:gd name="T6" fmla="*/ 16 w 404"/>
                <a:gd name="T7" fmla="*/ 163 h 566"/>
                <a:gd name="T8" fmla="*/ 4 w 404"/>
                <a:gd name="T9" fmla="*/ 174 h 566"/>
                <a:gd name="T10" fmla="*/ 0 w 404"/>
                <a:gd name="T11" fmla="*/ 210 h 566"/>
                <a:gd name="T12" fmla="*/ 4 w 404"/>
                <a:gd name="T13" fmla="*/ 214 h 566"/>
                <a:gd name="T14" fmla="*/ 12 w 404"/>
                <a:gd name="T15" fmla="*/ 211 h 566"/>
                <a:gd name="T16" fmla="*/ 16 w 404"/>
                <a:gd name="T17" fmla="*/ 214 h 566"/>
                <a:gd name="T18" fmla="*/ 16 w 404"/>
                <a:gd name="T19" fmla="*/ 236 h 566"/>
                <a:gd name="T20" fmla="*/ 26 w 404"/>
                <a:gd name="T21" fmla="*/ 261 h 566"/>
                <a:gd name="T22" fmla="*/ 37 w 404"/>
                <a:gd name="T23" fmla="*/ 265 h 566"/>
                <a:gd name="T24" fmla="*/ 38 w 404"/>
                <a:gd name="T25" fmla="*/ 304 h 566"/>
                <a:gd name="T26" fmla="*/ 33 w 404"/>
                <a:gd name="T27" fmla="*/ 330 h 566"/>
                <a:gd name="T28" fmla="*/ 38 w 404"/>
                <a:gd name="T29" fmla="*/ 341 h 566"/>
                <a:gd name="T30" fmla="*/ 50 w 404"/>
                <a:gd name="T31" fmla="*/ 353 h 566"/>
                <a:gd name="T32" fmla="*/ 81 w 404"/>
                <a:gd name="T33" fmla="*/ 345 h 566"/>
                <a:gd name="T34" fmla="*/ 87 w 404"/>
                <a:gd name="T35" fmla="*/ 356 h 566"/>
                <a:gd name="T36" fmla="*/ 77 w 404"/>
                <a:gd name="T37" fmla="*/ 369 h 566"/>
                <a:gd name="T38" fmla="*/ 62 w 404"/>
                <a:gd name="T39" fmla="*/ 392 h 566"/>
                <a:gd name="T40" fmla="*/ 62 w 404"/>
                <a:gd name="T41" fmla="*/ 399 h 566"/>
                <a:gd name="T42" fmla="*/ 70 w 404"/>
                <a:gd name="T43" fmla="*/ 406 h 566"/>
                <a:gd name="T44" fmla="*/ 134 w 404"/>
                <a:gd name="T45" fmla="*/ 381 h 566"/>
                <a:gd name="T46" fmla="*/ 155 w 404"/>
                <a:gd name="T47" fmla="*/ 392 h 566"/>
                <a:gd name="T48" fmla="*/ 161 w 404"/>
                <a:gd name="T49" fmla="*/ 387 h 566"/>
                <a:gd name="T50" fmla="*/ 155 w 404"/>
                <a:gd name="T51" fmla="*/ 372 h 566"/>
                <a:gd name="T52" fmla="*/ 157 w 404"/>
                <a:gd name="T53" fmla="*/ 365 h 566"/>
                <a:gd name="T54" fmla="*/ 166 w 404"/>
                <a:gd name="T55" fmla="*/ 305 h 566"/>
                <a:gd name="T56" fmla="*/ 175 w 404"/>
                <a:gd name="T57" fmla="*/ 292 h 566"/>
                <a:gd name="T58" fmla="*/ 179 w 404"/>
                <a:gd name="T59" fmla="*/ 276 h 566"/>
                <a:gd name="T60" fmla="*/ 191 w 404"/>
                <a:gd name="T61" fmla="*/ 252 h 566"/>
                <a:gd name="T62" fmla="*/ 184 w 404"/>
                <a:gd name="T63" fmla="*/ 243 h 566"/>
                <a:gd name="T64" fmla="*/ 185 w 404"/>
                <a:gd name="T65" fmla="*/ 222 h 566"/>
                <a:gd name="T66" fmla="*/ 212 w 404"/>
                <a:gd name="T67" fmla="*/ 191 h 566"/>
                <a:gd name="T68" fmla="*/ 210 w 404"/>
                <a:gd name="T69" fmla="*/ 171 h 566"/>
                <a:gd name="T70" fmla="*/ 227 w 404"/>
                <a:gd name="T71" fmla="*/ 142 h 566"/>
                <a:gd name="T72" fmla="*/ 244 w 404"/>
                <a:gd name="T73" fmla="*/ 146 h 566"/>
                <a:gd name="T74" fmla="*/ 278 w 404"/>
                <a:gd name="T75" fmla="*/ 120 h 566"/>
                <a:gd name="T76" fmla="*/ 285 w 404"/>
                <a:gd name="T77" fmla="*/ 107 h 566"/>
                <a:gd name="T78" fmla="*/ 263 w 404"/>
                <a:gd name="T79" fmla="*/ 66 h 566"/>
                <a:gd name="T80" fmla="*/ 250 w 404"/>
                <a:gd name="T81" fmla="*/ 46 h 566"/>
                <a:gd name="T82" fmla="*/ 259 w 404"/>
                <a:gd name="T83" fmla="*/ 36 h 566"/>
                <a:gd name="T84" fmla="*/ 246 w 404"/>
                <a:gd name="T85" fmla="*/ 24 h 566"/>
                <a:gd name="T86" fmla="*/ 214 w 404"/>
                <a:gd name="T87" fmla="*/ 24 h 566"/>
                <a:gd name="T88" fmla="*/ 199 w 404"/>
                <a:gd name="T89" fmla="*/ 8 h 566"/>
                <a:gd name="T90" fmla="*/ 173 w 404"/>
                <a:gd name="T91" fmla="*/ 35 h 566"/>
                <a:gd name="T92" fmla="*/ 164 w 404"/>
                <a:gd name="T93" fmla="*/ 30 h 566"/>
                <a:gd name="T94" fmla="*/ 175 w 404"/>
                <a:gd name="T95" fmla="*/ 10 h 566"/>
                <a:gd name="T96" fmla="*/ 173 w 404"/>
                <a:gd name="T97" fmla="*/ 4 h 566"/>
                <a:gd name="T98" fmla="*/ 164 w 404"/>
                <a:gd name="T99" fmla="*/ 0 h 566"/>
                <a:gd name="T100" fmla="*/ 134 w 404"/>
                <a:gd name="T101" fmla="*/ 17 h 566"/>
                <a:gd name="T102" fmla="*/ 107 w 404"/>
                <a:gd name="T103" fmla="*/ 25 h 566"/>
                <a:gd name="T104" fmla="*/ 87 w 404"/>
                <a:gd name="T105" fmla="*/ 24 h 566"/>
                <a:gd name="T106" fmla="*/ 45 w 404"/>
                <a:gd name="T107" fmla="*/ 65 h 566"/>
                <a:gd name="T108" fmla="*/ 21 w 404"/>
                <a:gd name="T109" fmla="*/ 73 h 566"/>
                <a:gd name="T110" fmla="*/ 6 w 404"/>
                <a:gd name="T111" fmla="*/ 89 h 566"/>
                <a:gd name="T112" fmla="*/ 6 w 404"/>
                <a:gd name="T113" fmla="*/ 89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4" name="Freeform 1074"/>
            <p:cNvSpPr/>
            <p:nvPr/>
          </p:nvSpPr>
          <p:spPr bwMode="auto">
            <a:xfrm rot="356891">
              <a:off x="6661813" y="4626818"/>
              <a:ext cx="699821" cy="800250"/>
            </a:xfrm>
            <a:custGeom>
              <a:avLst/>
              <a:gdLst>
                <a:gd name="T0" fmla="*/ 277 w 465"/>
                <a:gd name="T1" fmla="*/ 47 h 524"/>
                <a:gd name="T2" fmla="*/ 271 w 465"/>
                <a:gd name="T3" fmla="*/ 13 h 524"/>
                <a:gd name="T4" fmla="*/ 247 w 465"/>
                <a:gd name="T5" fmla="*/ 19 h 524"/>
                <a:gd name="T6" fmla="*/ 229 w 465"/>
                <a:gd name="T7" fmla="*/ 31 h 524"/>
                <a:gd name="T8" fmla="*/ 213 w 465"/>
                <a:gd name="T9" fmla="*/ 18 h 524"/>
                <a:gd name="T10" fmla="*/ 183 w 465"/>
                <a:gd name="T11" fmla="*/ 22 h 524"/>
                <a:gd name="T12" fmla="*/ 88 w 465"/>
                <a:gd name="T13" fmla="*/ 0 h 524"/>
                <a:gd name="T14" fmla="*/ 94 w 465"/>
                <a:gd name="T15" fmla="*/ 25 h 524"/>
                <a:gd name="T16" fmla="*/ 51 w 465"/>
                <a:gd name="T17" fmla="*/ 25 h 524"/>
                <a:gd name="T18" fmla="*/ 15 w 465"/>
                <a:gd name="T19" fmla="*/ 72 h 524"/>
                <a:gd name="T20" fmla="*/ 30 w 465"/>
                <a:gd name="T21" fmla="*/ 181 h 524"/>
                <a:gd name="T22" fmla="*/ 4 w 465"/>
                <a:gd name="T23" fmla="*/ 221 h 524"/>
                <a:gd name="T24" fmla="*/ 40 w 465"/>
                <a:gd name="T25" fmla="*/ 227 h 524"/>
                <a:gd name="T26" fmla="*/ 46 w 465"/>
                <a:gd name="T27" fmla="*/ 295 h 524"/>
                <a:gd name="T28" fmla="*/ 78 w 465"/>
                <a:gd name="T29" fmla="*/ 277 h 524"/>
                <a:gd name="T30" fmla="*/ 89 w 465"/>
                <a:gd name="T31" fmla="*/ 293 h 524"/>
                <a:gd name="T32" fmla="*/ 120 w 465"/>
                <a:gd name="T33" fmla="*/ 271 h 524"/>
                <a:gd name="T34" fmla="*/ 151 w 465"/>
                <a:gd name="T35" fmla="*/ 271 h 524"/>
                <a:gd name="T36" fmla="*/ 166 w 465"/>
                <a:gd name="T37" fmla="*/ 297 h 524"/>
                <a:gd name="T38" fmla="*/ 148 w 465"/>
                <a:gd name="T39" fmla="*/ 342 h 524"/>
                <a:gd name="T40" fmla="*/ 148 w 465"/>
                <a:gd name="T41" fmla="*/ 363 h 524"/>
                <a:gd name="T42" fmla="*/ 178 w 465"/>
                <a:gd name="T43" fmla="*/ 379 h 524"/>
                <a:gd name="T44" fmla="*/ 201 w 465"/>
                <a:gd name="T45" fmla="*/ 371 h 524"/>
                <a:gd name="T46" fmla="*/ 213 w 465"/>
                <a:gd name="T47" fmla="*/ 342 h 524"/>
                <a:gd name="T48" fmla="*/ 235 w 465"/>
                <a:gd name="T49" fmla="*/ 338 h 524"/>
                <a:gd name="T50" fmla="*/ 265 w 465"/>
                <a:gd name="T51" fmla="*/ 341 h 524"/>
                <a:gd name="T52" fmla="*/ 260 w 465"/>
                <a:gd name="T53" fmla="*/ 322 h 524"/>
                <a:gd name="T54" fmla="*/ 307 w 465"/>
                <a:gd name="T55" fmla="*/ 315 h 524"/>
                <a:gd name="T56" fmla="*/ 317 w 465"/>
                <a:gd name="T57" fmla="*/ 293 h 524"/>
                <a:gd name="T58" fmla="*/ 320 w 465"/>
                <a:gd name="T59" fmla="*/ 228 h 524"/>
                <a:gd name="T60" fmla="*/ 301 w 465"/>
                <a:gd name="T61" fmla="*/ 199 h 524"/>
                <a:gd name="T62" fmla="*/ 297 w 465"/>
                <a:gd name="T63" fmla="*/ 173 h 524"/>
                <a:gd name="T64" fmla="*/ 284 w 465"/>
                <a:gd name="T65" fmla="*/ 172 h 524"/>
                <a:gd name="T66" fmla="*/ 301 w 465"/>
                <a:gd name="T67" fmla="*/ 125 h 524"/>
                <a:gd name="T68" fmla="*/ 308 w 465"/>
                <a:gd name="T69" fmla="*/ 86 h 524"/>
                <a:gd name="T70" fmla="*/ 291 w 465"/>
                <a:gd name="T71" fmla="*/ 50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5" name="Freeform 1075"/>
            <p:cNvSpPr/>
            <p:nvPr/>
          </p:nvSpPr>
          <p:spPr bwMode="auto">
            <a:xfrm rot="356891">
              <a:off x="5976673" y="4714860"/>
              <a:ext cx="781355" cy="700005"/>
            </a:xfrm>
            <a:custGeom>
              <a:avLst/>
              <a:gdLst>
                <a:gd name="T0" fmla="*/ 100 w 520"/>
                <a:gd name="T1" fmla="*/ 110 h 459"/>
                <a:gd name="T2" fmla="*/ 91 w 520"/>
                <a:gd name="T3" fmla="*/ 137 h 459"/>
                <a:gd name="T4" fmla="*/ 75 w 520"/>
                <a:gd name="T5" fmla="*/ 143 h 459"/>
                <a:gd name="T6" fmla="*/ 42 w 520"/>
                <a:gd name="T7" fmla="*/ 137 h 459"/>
                <a:gd name="T8" fmla="*/ 35 w 520"/>
                <a:gd name="T9" fmla="*/ 145 h 459"/>
                <a:gd name="T10" fmla="*/ 17 w 520"/>
                <a:gd name="T11" fmla="*/ 138 h 459"/>
                <a:gd name="T12" fmla="*/ 0 w 520"/>
                <a:gd name="T13" fmla="*/ 163 h 459"/>
                <a:gd name="T14" fmla="*/ 8 w 520"/>
                <a:gd name="T15" fmla="*/ 171 h 459"/>
                <a:gd name="T16" fmla="*/ 8 w 520"/>
                <a:gd name="T17" fmla="*/ 187 h 459"/>
                <a:gd name="T18" fmla="*/ 15 w 520"/>
                <a:gd name="T19" fmla="*/ 201 h 459"/>
                <a:gd name="T20" fmla="*/ 49 w 520"/>
                <a:gd name="T21" fmla="*/ 190 h 459"/>
                <a:gd name="T22" fmla="*/ 58 w 520"/>
                <a:gd name="T23" fmla="*/ 200 h 459"/>
                <a:gd name="T24" fmla="*/ 44 w 520"/>
                <a:gd name="T25" fmla="*/ 267 h 459"/>
                <a:gd name="T26" fmla="*/ 64 w 520"/>
                <a:gd name="T27" fmla="*/ 287 h 459"/>
                <a:gd name="T28" fmla="*/ 58 w 520"/>
                <a:gd name="T29" fmla="*/ 327 h 459"/>
                <a:gd name="T30" fmla="*/ 78 w 520"/>
                <a:gd name="T31" fmla="*/ 328 h 459"/>
                <a:gd name="T32" fmla="*/ 98 w 520"/>
                <a:gd name="T33" fmla="*/ 307 h 459"/>
                <a:gd name="T34" fmla="*/ 107 w 520"/>
                <a:gd name="T35" fmla="*/ 313 h 459"/>
                <a:gd name="T36" fmla="*/ 148 w 520"/>
                <a:gd name="T37" fmla="*/ 331 h 459"/>
                <a:gd name="T38" fmla="*/ 157 w 520"/>
                <a:gd name="T39" fmla="*/ 327 h 459"/>
                <a:gd name="T40" fmla="*/ 158 w 520"/>
                <a:gd name="T41" fmla="*/ 311 h 459"/>
                <a:gd name="T42" fmla="*/ 165 w 520"/>
                <a:gd name="T43" fmla="*/ 302 h 459"/>
                <a:gd name="T44" fmla="*/ 223 w 520"/>
                <a:gd name="T45" fmla="*/ 264 h 459"/>
                <a:gd name="T46" fmla="*/ 234 w 520"/>
                <a:gd name="T47" fmla="*/ 277 h 459"/>
                <a:gd name="T48" fmla="*/ 268 w 520"/>
                <a:gd name="T49" fmla="*/ 287 h 459"/>
                <a:gd name="T50" fmla="*/ 288 w 520"/>
                <a:gd name="T51" fmla="*/ 261 h 459"/>
                <a:gd name="T52" fmla="*/ 296 w 520"/>
                <a:gd name="T53" fmla="*/ 267 h 459"/>
                <a:gd name="T54" fmla="*/ 311 w 520"/>
                <a:gd name="T55" fmla="*/ 267 h 459"/>
                <a:gd name="T56" fmla="*/ 311 w 520"/>
                <a:gd name="T57" fmla="*/ 259 h 459"/>
                <a:gd name="T58" fmla="*/ 329 w 520"/>
                <a:gd name="T59" fmla="*/ 252 h 459"/>
                <a:gd name="T60" fmla="*/ 329 w 520"/>
                <a:gd name="T61" fmla="*/ 246 h 459"/>
                <a:gd name="T62" fmla="*/ 336 w 520"/>
                <a:gd name="T63" fmla="*/ 238 h 459"/>
                <a:gd name="T64" fmla="*/ 341 w 520"/>
                <a:gd name="T65" fmla="*/ 240 h 459"/>
                <a:gd name="T66" fmla="*/ 359 w 520"/>
                <a:gd name="T67" fmla="*/ 221 h 459"/>
                <a:gd name="T68" fmla="*/ 344 w 520"/>
                <a:gd name="T69" fmla="*/ 192 h 459"/>
                <a:gd name="T70" fmla="*/ 351 w 520"/>
                <a:gd name="T71" fmla="*/ 152 h 459"/>
                <a:gd name="T72" fmla="*/ 342 w 520"/>
                <a:gd name="T73" fmla="*/ 138 h 459"/>
                <a:gd name="T74" fmla="*/ 315 w 520"/>
                <a:gd name="T75" fmla="*/ 147 h 459"/>
                <a:gd name="T76" fmla="*/ 312 w 520"/>
                <a:gd name="T77" fmla="*/ 143 h 459"/>
                <a:gd name="T78" fmla="*/ 342 w 520"/>
                <a:gd name="T79" fmla="*/ 107 h 459"/>
                <a:gd name="T80" fmla="*/ 329 w 520"/>
                <a:gd name="T81" fmla="*/ 51 h 459"/>
                <a:gd name="T82" fmla="*/ 309 w 520"/>
                <a:gd name="T83" fmla="*/ 67 h 459"/>
                <a:gd name="T84" fmla="*/ 291 w 520"/>
                <a:gd name="T85" fmla="*/ 48 h 459"/>
                <a:gd name="T86" fmla="*/ 274 w 520"/>
                <a:gd name="T87" fmla="*/ 24 h 459"/>
                <a:gd name="T88" fmla="*/ 273 w 520"/>
                <a:gd name="T89" fmla="*/ 10 h 459"/>
                <a:gd name="T90" fmla="*/ 261 w 520"/>
                <a:gd name="T91" fmla="*/ 6 h 459"/>
                <a:gd name="T92" fmla="*/ 248 w 520"/>
                <a:gd name="T93" fmla="*/ 12 h 459"/>
                <a:gd name="T94" fmla="*/ 225 w 520"/>
                <a:gd name="T95" fmla="*/ 0 h 459"/>
                <a:gd name="T96" fmla="*/ 213 w 520"/>
                <a:gd name="T97" fmla="*/ 28 h 459"/>
                <a:gd name="T98" fmla="*/ 195 w 520"/>
                <a:gd name="T99" fmla="*/ 29 h 459"/>
                <a:gd name="T100" fmla="*/ 180 w 520"/>
                <a:gd name="T101" fmla="*/ 51 h 459"/>
                <a:gd name="T102" fmla="*/ 172 w 520"/>
                <a:gd name="T103" fmla="*/ 46 h 459"/>
                <a:gd name="T104" fmla="*/ 158 w 520"/>
                <a:gd name="T105" fmla="*/ 51 h 459"/>
                <a:gd name="T106" fmla="*/ 136 w 520"/>
                <a:gd name="T107" fmla="*/ 39 h 459"/>
                <a:gd name="T108" fmla="*/ 119 w 520"/>
                <a:gd name="T109" fmla="*/ 59 h 459"/>
                <a:gd name="T110" fmla="*/ 119 w 520"/>
                <a:gd name="T111" fmla="*/ 68 h 459"/>
                <a:gd name="T112" fmla="*/ 152 w 520"/>
                <a:gd name="T113" fmla="*/ 89 h 459"/>
                <a:gd name="T114" fmla="*/ 160 w 520"/>
                <a:gd name="T115" fmla="*/ 102 h 459"/>
                <a:gd name="T116" fmla="*/ 136 w 520"/>
                <a:gd name="T117" fmla="*/ 111 h 459"/>
                <a:gd name="T118" fmla="*/ 100 w 520"/>
                <a:gd name="T119" fmla="*/ 110 h 459"/>
                <a:gd name="T120" fmla="*/ 100 w 520"/>
                <a:gd name="T121" fmla="*/ 110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6" name="Freeform 1076"/>
            <p:cNvSpPr/>
            <p:nvPr/>
          </p:nvSpPr>
          <p:spPr bwMode="auto">
            <a:xfrm rot="356891">
              <a:off x="7850676" y="4416444"/>
              <a:ext cx="492593" cy="582772"/>
            </a:xfrm>
            <a:custGeom>
              <a:avLst/>
              <a:gdLst>
                <a:gd name="T0" fmla="*/ 164 w 327"/>
                <a:gd name="T1" fmla="*/ 264 h 381"/>
                <a:gd name="T2" fmla="*/ 129 w 327"/>
                <a:gd name="T3" fmla="*/ 277 h 381"/>
                <a:gd name="T4" fmla="*/ 109 w 327"/>
                <a:gd name="T5" fmla="*/ 256 h 381"/>
                <a:gd name="T6" fmla="*/ 97 w 327"/>
                <a:gd name="T7" fmla="*/ 274 h 381"/>
                <a:gd name="T8" fmla="*/ 74 w 327"/>
                <a:gd name="T9" fmla="*/ 274 h 381"/>
                <a:gd name="T10" fmla="*/ 65 w 327"/>
                <a:gd name="T11" fmla="*/ 254 h 381"/>
                <a:gd name="T12" fmla="*/ 54 w 327"/>
                <a:gd name="T13" fmla="*/ 224 h 381"/>
                <a:gd name="T14" fmla="*/ 35 w 327"/>
                <a:gd name="T15" fmla="*/ 223 h 381"/>
                <a:gd name="T16" fmla="*/ 13 w 327"/>
                <a:gd name="T17" fmla="*/ 180 h 381"/>
                <a:gd name="T18" fmla="*/ 0 w 327"/>
                <a:gd name="T19" fmla="*/ 158 h 381"/>
                <a:gd name="T20" fmla="*/ 10 w 327"/>
                <a:gd name="T21" fmla="*/ 149 h 381"/>
                <a:gd name="T22" fmla="*/ 13 w 327"/>
                <a:gd name="T23" fmla="*/ 145 h 381"/>
                <a:gd name="T24" fmla="*/ 36 w 327"/>
                <a:gd name="T25" fmla="*/ 111 h 381"/>
                <a:gd name="T26" fmla="*/ 35 w 327"/>
                <a:gd name="T27" fmla="*/ 85 h 381"/>
                <a:gd name="T28" fmla="*/ 42 w 327"/>
                <a:gd name="T29" fmla="*/ 72 h 381"/>
                <a:gd name="T30" fmla="*/ 59 w 327"/>
                <a:gd name="T31" fmla="*/ 69 h 381"/>
                <a:gd name="T32" fmla="*/ 65 w 327"/>
                <a:gd name="T33" fmla="*/ 61 h 381"/>
                <a:gd name="T34" fmla="*/ 59 w 327"/>
                <a:gd name="T35" fmla="*/ 48 h 381"/>
                <a:gd name="T36" fmla="*/ 68 w 327"/>
                <a:gd name="T37" fmla="*/ 35 h 381"/>
                <a:gd name="T38" fmla="*/ 68 w 327"/>
                <a:gd name="T39" fmla="*/ 10 h 381"/>
                <a:gd name="T40" fmla="*/ 80 w 327"/>
                <a:gd name="T41" fmla="*/ 4 h 381"/>
                <a:gd name="T42" fmla="*/ 101 w 327"/>
                <a:gd name="T43" fmla="*/ 15 h 381"/>
                <a:gd name="T44" fmla="*/ 129 w 327"/>
                <a:gd name="T45" fmla="*/ 21 h 381"/>
                <a:gd name="T46" fmla="*/ 146 w 327"/>
                <a:gd name="T47" fmla="*/ 0 h 381"/>
                <a:gd name="T48" fmla="*/ 168 w 327"/>
                <a:gd name="T49" fmla="*/ 18 h 381"/>
                <a:gd name="T50" fmla="*/ 158 w 327"/>
                <a:gd name="T51" fmla="*/ 26 h 381"/>
                <a:gd name="T52" fmla="*/ 146 w 327"/>
                <a:gd name="T53" fmla="*/ 43 h 381"/>
                <a:gd name="T54" fmla="*/ 129 w 327"/>
                <a:gd name="T55" fmla="*/ 48 h 381"/>
                <a:gd name="T56" fmla="*/ 123 w 327"/>
                <a:gd name="T57" fmla="*/ 53 h 381"/>
                <a:gd name="T58" fmla="*/ 140 w 327"/>
                <a:gd name="T59" fmla="*/ 62 h 381"/>
                <a:gd name="T60" fmla="*/ 170 w 327"/>
                <a:gd name="T61" fmla="*/ 48 h 381"/>
                <a:gd name="T62" fmla="*/ 221 w 327"/>
                <a:gd name="T63" fmla="*/ 70 h 381"/>
                <a:gd name="T64" fmla="*/ 227 w 327"/>
                <a:gd name="T65" fmla="*/ 115 h 381"/>
                <a:gd name="T66" fmla="*/ 206 w 327"/>
                <a:gd name="T67" fmla="*/ 115 h 381"/>
                <a:gd name="T68" fmla="*/ 204 w 327"/>
                <a:gd name="T69" fmla="*/ 129 h 381"/>
                <a:gd name="T70" fmla="*/ 215 w 327"/>
                <a:gd name="T71" fmla="*/ 148 h 381"/>
                <a:gd name="T72" fmla="*/ 206 w 327"/>
                <a:gd name="T73" fmla="*/ 158 h 381"/>
                <a:gd name="T74" fmla="*/ 217 w 327"/>
                <a:gd name="T75" fmla="*/ 176 h 381"/>
                <a:gd name="T76" fmla="*/ 200 w 327"/>
                <a:gd name="T77" fmla="*/ 198 h 381"/>
                <a:gd name="T78" fmla="*/ 192 w 327"/>
                <a:gd name="T79" fmla="*/ 187 h 381"/>
                <a:gd name="T80" fmla="*/ 168 w 327"/>
                <a:gd name="T81" fmla="*/ 254 h 381"/>
                <a:gd name="T82" fmla="*/ 164 w 327"/>
                <a:gd name="T83" fmla="*/ 264 h 381"/>
                <a:gd name="T84" fmla="*/ 164 w 327"/>
                <a:gd name="T85" fmla="*/ 264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7" name="Freeform 1077"/>
            <p:cNvSpPr/>
            <p:nvPr/>
          </p:nvSpPr>
          <p:spPr bwMode="auto">
            <a:xfrm rot="356891">
              <a:off x="7425225" y="3948355"/>
              <a:ext cx="613193" cy="742482"/>
            </a:xfrm>
            <a:custGeom>
              <a:avLst/>
              <a:gdLst>
                <a:gd name="T0" fmla="*/ 68 w 406"/>
                <a:gd name="T1" fmla="*/ 0 h 488"/>
                <a:gd name="T2" fmla="*/ 116 w 406"/>
                <a:gd name="T3" fmla="*/ 30 h 488"/>
                <a:gd name="T4" fmla="*/ 155 w 406"/>
                <a:gd name="T5" fmla="*/ 47 h 488"/>
                <a:gd name="T6" fmla="*/ 174 w 406"/>
                <a:gd name="T7" fmla="*/ 50 h 488"/>
                <a:gd name="T8" fmla="*/ 183 w 406"/>
                <a:gd name="T9" fmla="*/ 93 h 488"/>
                <a:gd name="T10" fmla="*/ 213 w 406"/>
                <a:gd name="T11" fmla="*/ 111 h 488"/>
                <a:gd name="T12" fmla="*/ 237 w 406"/>
                <a:gd name="T13" fmla="*/ 96 h 488"/>
                <a:gd name="T14" fmla="*/ 245 w 406"/>
                <a:gd name="T15" fmla="*/ 120 h 488"/>
                <a:gd name="T16" fmla="*/ 217 w 406"/>
                <a:gd name="T17" fmla="*/ 135 h 488"/>
                <a:gd name="T18" fmla="*/ 205 w 406"/>
                <a:gd name="T19" fmla="*/ 159 h 488"/>
                <a:gd name="T20" fmla="*/ 237 w 406"/>
                <a:gd name="T21" fmla="*/ 188 h 488"/>
                <a:gd name="T22" fmla="*/ 285 w 406"/>
                <a:gd name="T23" fmla="*/ 211 h 488"/>
                <a:gd name="T24" fmla="*/ 275 w 406"/>
                <a:gd name="T25" fmla="*/ 250 h 488"/>
                <a:gd name="T26" fmla="*/ 276 w 406"/>
                <a:gd name="T27" fmla="*/ 271 h 488"/>
                <a:gd name="T28" fmla="*/ 251 w 406"/>
                <a:gd name="T29" fmla="*/ 286 h 488"/>
                <a:gd name="T30" fmla="*/ 229 w 406"/>
                <a:gd name="T31" fmla="*/ 346 h 488"/>
                <a:gd name="T32" fmla="*/ 213 w 406"/>
                <a:gd name="T33" fmla="*/ 337 h 488"/>
                <a:gd name="T34" fmla="*/ 165 w 406"/>
                <a:gd name="T35" fmla="*/ 321 h 488"/>
                <a:gd name="T36" fmla="*/ 130 w 406"/>
                <a:gd name="T37" fmla="*/ 343 h 488"/>
                <a:gd name="T38" fmla="*/ 140 w 406"/>
                <a:gd name="T39" fmla="*/ 316 h 488"/>
                <a:gd name="T40" fmla="*/ 99 w 406"/>
                <a:gd name="T41" fmla="*/ 330 h 488"/>
                <a:gd name="T42" fmla="*/ 79 w 406"/>
                <a:gd name="T43" fmla="*/ 256 h 488"/>
                <a:gd name="T44" fmla="*/ 60 w 406"/>
                <a:gd name="T45" fmla="*/ 244 h 488"/>
                <a:gd name="T46" fmla="*/ 46 w 406"/>
                <a:gd name="T47" fmla="*/ 207 h 488"/>
                <a:gd name="T48" fmla="*/ 64 w 406"/>
                <a:gd name="T49" fmla="*/ 182 h 488"/>
                <a:gd name="T50" fmla="*/ 53 w 406"/>
                <a:gd name="T51" fmla="*/ 147 h 488"/>
                <a:gd name="T52" fmla="*/ 17 w 406"/>
                <a:gd name="T53" fmla="*/ 143 h 488"/>
                <a:gd name="T54" fmla="*/ 17 w 406"/>
                <a:gd name="T55" fmla="*/ 108 h 488"/>
                <a:gd name="T56" fmla="*/ 32 w 406"/>
                <a:gd name="T57" fmla="*/ 80 h 488"/>
                <a:gd name="T58" fmla="*/ 37 w 406"/>
                <a:gd name="T59" fmla="*/ 42 h 488"/>
                <a:gd name="T60" fmla="*/ 60 w 406"/>
                <a:gd name="T61" fmla="*/ 65 h 488"/>
                <a:gd name="T62" fmla="*/ 85 w 406"/>
                <a:gd name="T63" fmla="*/ 45 h 488"/>
                <a:gd name="T64" fmla="*/ 60 w 406"/>
                <a:gd name="T65" fmla="*/ 17 h 488"/>
                <a:gd name="T66" fmla="*/ 56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8" name="Freeform 1078"/>
            <p:cNvSpPr/>
            <p:nvPr/>
          </p:nvSpPr>
          <p:spPr bwMode="auto">
            <a:xfrm rot="356891">
              <a:off x="8201370" y="4356552"/>
              <a:ext cx="108710" cy="113836"/>
            </a:xfrm>
            <a:custGeom>
              <a:avLst/>
              <a:gdLst>
                <a:gd name="T0" fmla="*/ 19 w 73"/>
                <a:gd name="T1" fmla="*/ 51 h 76"/>
                <a:gd name="T2" fmla="*/ 0 w 73"/>
                <a:gd name="T3" fmla="*/ 34 h 76"/>
                <a:gd name="T4" fmla="*/ 9 w 73"/>
                <a:gd name="T5" fmla="*/ 23 h 76"/>
                <a:gd name="T6" fmla="*/ 16 w 73"/>
                <a:gd name="T7" fmla="*/ 0 h 76"/>
                <a:gd name="T8" fmla="*/ 38 w 73"/>
                <a:gd name="T9" fmla="*/ 9 h 76"/>
                <a:gd name="T10" fmla="*/ 48 w 73"/>
                <a:gd name="T11" fmla="*/ 24 h 76"/>
                <a:gd name="T12" fmla="*/ 40 w 73"/>
                <a:gd name="T13" fmla="*/ 34 h 76"/>
                <a:gd name="T14" fmla="*/ 19 w 73"/>
                <a:gd name="T15" fmla="*/ 51 h 76"/>
                <a:gd name="T16" fmla="*/ 19 w 73"/>
                <a:gd name="T17" fmla="*/ 5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59" name="Freeform 1079"/>
            <p:cNvSpPr/>
            <p:nvPr/>
          </p:nvSpPr>
          <p:spPr bwMode="auto">
            <a:xfrm rot="356891">
              <a:off x="7589945" y="3858013"/>
              <a:ext cx="721903" cy="586169"/>
            </a:xfrm>
            <a:custGeom>
              <a:avLst/>
              <a:gdLst>
                <a:gd name="T0" fmla="*/ 312 w 478"/>
                <a:gd name="T1" fmla="*/ 219 h 385"/>
                <a:gd name="T2" fmla="*/ 304 w 478"/>
                <a:gd name="T3" fmla="*/ 243 h 385"/>
                <a:gd name="T4" fmla="*/ 295 w 478"/>
                <a:gd name="T5" fmla="*/ 255 h 385"/>
                <a:gd name="T6" fmla="*/ 277 w 478"/>
                <a:gd name="T7" fmla="*/ 276 h 385"/>
                <a:gd name="T8" fmla="*/ 251 w 478"/>
                <a:gd name="T9" fmla="*/ 272 h 385"/>
                <a:gd name="T10" fmla="*/ 229 w 478"/>
                <a:gd name="T11" fmla="*/ 259 h 385"/>
                <a:gd name="T12" fmla="*/ 217 w 478"/>
                <a:gd name="T13" fmla="*/ 266 h 385"/>
                <a:gd name="T14" fmla="*/ 170 w 478"/>
                <a:gd name="T15" fmla="*/ 260 h 385"/>
                <a:gd name="T16" fmla="*/ 169 w 478"/>
                <a:gd name="T17" fmla="*/ 241 h 385"/>
                <a:gd name="T18" fmla="*/ 146 w 478"/>
                <a:gd name="T19" fmla="*/ 225 h 385"/>
                <a:gd name="T20" fmla="*/ 138 w 478"/>
                <a:gd name="T21" fmla="*/ 211 h 385"/>
                <a:gd name="T22" fmla="*/ 148 w 478"/>
                <a:gd name="T23" fmla="*/ 197 h 385"/>
                <a:gd name="T24" fmla="*/ 148 w 478"/>
                <a:gd name="T25" fmla="*/ 189 h 385"/>
                <a:gd name="T26" fmla="*/ 148 w 478"/>
                <a:gd name="T27" fmla="*/ 177 h 385"/>
                <a:gd name="T28" fmla="*/ 176 w 478"/>
                <a:gd name="T29" fmla="*/ 174 h 385"/>
                <a:gd name="T30" fmla="*/ 178 w 478"/>
                <a:gd name="T31" fmla="*/ 161 h 385"/>
                <a:gd name="T32" fmla="*/ 169 w 478"/>
                <a:gd name="T33" fmla="*/ 149 h 385"/>
                <a:gd name="T34" fmla="*/ 155 w 478"/>
                <a:gd name="T35" fmla="*/ 148 h 385"/>
                <a:gd name="T36" fmla="*/ 146 w 478"/>
                <a:gd name="T37" fmla="*/ 163 h 385"/>
                <a:gd name="T38" fmla="*/ 124 w 478"/>
                <a:gd name="T39" fmla="*/ 159 h 385"/>
                <a:gd name="T40" fmla="*/ 116 w 478"/>
                <a:gd name="T41" fmla="*/ 145 h 385"/>
                <a:gd name="T42" fmla="*/ 101 w 478"/>
                <a:gd name="T43" fmla="*/ 136 h 385"/>
                <a:gd name="T44" fmla="*/ 105 w 478"/>
                <a:gd name="T45" fmla="*/ 102 h 385"/>
                <a:gd name="T46" fmla="*/ 103 w 478"/>
                <a:gd name="T47" fmla="*/ 97 h 385"/>
                <a:gd name="T48" fmla="*/ 87 w 478"/>
                <a:gd name="T49" fmla="*/ 100 h 385"/>
                <a:gd name="T50" fmla="*/ 76 w 478"/>
                <a:gd name="T51" fmla="*/ 90 h 385"/>
                <a:gd name="T52" fmla="*/ 48 w 478"/>
                <a:gd name="T53" fmla="*/ 82 h 385"/>
                <a:gd name="T54" fmla="*/ 34 w 478"/>
                <a:gd name="T55" fmla="*/ 65 h 385"/>
                <a:gd name="T56" fmla="*/ 0 w 478"/>
                <a:gd name="T57" fmla="*/ 52 h 385"/>
                <a:gd name="T58" fmla="*/ 4 w 478"/>
                <a:gd name="T59" fmla="*/ 36 h 385"/>
                <a:gd name="T60" fmla="*/ 17 w 478"/>
                <a:gd name="T61" fmla="*/ 30 h 385"/>
                <a:gd name="T62" fmla="*/ 41 w 478"/>
                <a:gd name="T63" fmla="*/ 52 h 385"/>
                <a:gd name="T64" fmla="*/ 48 w 478"/>
                <a:gd name="T65" fmla="*/ 52 h 385"/>
                <a:gd name="T66" fmla="*/ 72 w 478"/>
                <a:gd name="T67" fmla="*/ 49 h 385"/>
                <a:gd name="T68" fmla="*/ 85 w 478"/>
                <a:gd name="T69" fmla="*/ 38 h 385"/>
                <a:gd name="T70" fmla="*/ 104 w 478"/>
                <a:gd name="T71" fmla="*/ 53 h 385"/>
                <a:gd name="T72" fmla="*/ 112 w 478"/>
                <a:gd name="T73" fmla="*/ 39 h 385"/>
                <a:gd name="T74" fmla="*/ 114 w 478"/>
                <a:gd name="T75" fmla="*/ 31 h 385"/>
                <a:gd name="T76" fmla="*/ 130 w 478"/>
                <a:gd name="T77" fmla="*/ 22 h 385"/>
                <a:gd name="T78" fmla="*/ 132 w 478"/>
                <a:gd name="T79" fmla="*/ 4 h 385"/>
                <a:gd name="T80" fmla="*/ 148 w 478"/>
                <a:gd name="T81" fmla="*/ 0 h 385"/>
                <a:gd name="T82" fmla="*/ 188 w 478"/>
                <a:gd name="T83" fmla="*/ 26 h 385"/>
                <a:gd name="T84" fmla="*/ 215 w 478"/>
                <a:gd name="T85" fmla="*/ 38 h 385"/>
                <a:gd name="T86" fmla="*/ 269 w 478"/>
                <a:gd name="T87" fmla="*/ 128 h 385"/>
                <a:gd name="T88" fmla="*/ 266 w 478"/>
                <a:gd name="T89" fmla="*/ 138 h 385"/>
                <a:gd name="T90" fmla="*/ 301 w 478"/>
                <a:gd name="T91" fmla="*/ 156 h 385"/>
                <a:gd name="T92" fmla="*/ 310 w 478"/>
                <a:gd name="T93" fmla="*/ 171 h 385"/>
                <a:gd name="T94" fmla="*/ 327 w 478"/>
                <a:gd name="T95" fmla="*/ 179 h 385"/>
                <a:gd name="T96" fmla="*/ 335 w 478"/>
                <a:gd name="T97" fmla="*/ 194 h 385"/>
                <a:gd name="T98" fmla="*/ 325 w 478"/>
                <a:gd name="T99" fmla="*/ 199 h 385"/>
                <a:gd name="T100" fmla="*/ 308 w 478"/>
                <a:gd name="T101" fmla="*/ 194 h 385"/>
                <a:gd name="T102" fmla="*/ 282 w 478"/>
                <a:gd name="T103" fmla="*/ 194 h 385"/>
                <a:gd name="T104" fmla="*/ 259 w 478"/>
                <a:gd name="T105" fmla="*/ 185 h 385"/>
                <a:gd name="T106" fmla="*/ 249 w 478"/>
                <a:gd name="T107" fmla="*/ 194 h 385"/>
                <a:gd name="T108" fmla="*/ 270 w 478"/>
                <a:gd name="T109" fmla="*/ 199 h 385"/>
                <a:gd name="T110" fmla="*/ 293 w 478"/>
                <a:gd name="T111" fmla="*/ 210 h 385"/>
                <a:gd name="T112" fmla="*/ 312 w 478"/>
                <a:gd name="T113" fmla="*/ 219 h 385"/>
                <a:gd name="T114" fmla="*/ 312 w 478"/>
                <a:gd name="T115" fmla="*/ 219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0" name="Freeform 1080"/>
            <p:cNvSpPr/>
            <p:nvPr/>
          </p:nvSpPr>
          <p:spPr bwMode="auto">
            <a:xfrm rot="356891">
              <a:off x="6638049" y="4162230"/>
              <a:ext cx="986884" cy="626946"/>
            </a:xfrm>
            <a:custGeom>
              <a:avLst/>
              <a:gdLst>
                <a:gd name="T0" fmla="*/ 63 w 654"/>
                <a:gd name="T1" fmla="*/ 275 h 411"/>
                <a:gd name="T2" fmla="*/ 116 w 654"/>
                <a:gd name="T3" fmla="*/ 261 h 411"/>
                <a:gd name="T4" fmla="*/ 120 w 654"/>
                <a:gd name="T5" fmla="*/ 233 h 411"/>
                <a:gd name="T6" fmla="*/ 198 w 654"/>
                <a:gd name="T7" fmla="*/ 230 h 411"/>
                <a:gd name="T8" fmla="*/ 235 w 654"/>
                <a:gd name="T9" fmla="*/ 256 h 411"/>
                <a:gd name="T10" fmla="*/ 267 w 654"/>
                <a:gd name="T11" fmla="*/ 238 h 411"/>
                <a:gd name="T12" fmla="*/ 281 w 654"/>
                <a:gd name="T13" fmla="*/ 256 h 411"/>
                <a:gd name="T14" fmla="*/ 304 w 654"/>
                <a:gd name="T15" fmla="*/ 228 h 411"/>
                <a:gd name="T16" fmla="*/ 311 w 654"/>
                <a:gd name="T17" fmla="*/ 261 h 411"/>
                <a:gd name="T18" fmla="*/ 331 w 654"/>
                <a:gd name="T19" fmla="*/ 275 h 411"/>
                <a:gd name="T20" fmla="*/ 370 w 654"/>
                <a:gd name="T21" fmla="*/ 250 h 411"/>
                <a:gd name="T22" fmla="*/ 433 w 654"/>
                <a:gd name="T23" fmla="*/ 210 h 411"/>
                <a:gd name="T24" fmla="*/ 428 w 654"/>
                <a:gd name="T25" fmla="*/ 145 h 411"/>
                <a:gd name="T26" fmla="*/ 434 w 654"/>
                <a:gd name="T27" fmla="*/ 122 h 411"/>
                <a:gd name="T28" fmla="*/ 393 w 654"/>
                <a:gd name="T29" fmla="*/ 101 h 411"/>
                <a:gd name="T30" fmla="*/ 364 w 654"/>
                <a:gd name="T31" fmla="*/ 101 h 411"/>
                <a:gd name="T32" fmla="*/ 322 w 654"/>
                <a:gd name="T33" fmla="*/ 84 h 411"/>
                <a:gd name="T34" fmla="*/ 298 w 654"/>
                <a:gd name="T35" fmla="*/ 57 h 411"/>
                <a:gd name="T36" fmla="*/ 275 w 654"/>
                <a:gd name="T37" fmla="*/ 56 h 411"/>
                <a:gd name="T38" fmla="*/ 224 w 654"/>
                <a:gd name="T39" fmla="*/ 56 h 411"/>
                <a:gd name="T40" fmla="*/ 131 w 654"/>
                <a:gd name="T41" fmla="*/ 0 h 411"/>
                <a:gd name="T42" fmla="*/ 112 w 654"/>
                <a:gd name="T43" fmla="*/ 6 h 411"/>
                <a:gd name="T44" fmla="*/ 54 w 654"/>
                <a:gd name="T45" fmla="*/ 6 h 411"/>
                <a:gd name="T46" fmla="*/ 63 w 654"/>
                <a:gd name="T47" fmla="*/ 28 h 411"/>
                <a:gd name="T48" fmla="*/ 88 w 654"/>
                <a:gd name="T49" fmla="*/ 35 h 411"/>
                <a:gd name="T50" fmla="*/ 60 w 654"/>
                <a:gd name="T51" fmla="*/ 56 h 411"/>
                <a:gd name="T52" fmla="*/ 60 w 654"/>
                <a:gd name="T53" fmla="*/ 82 h 411"/>
                <a:gd name="T54" fmla="*/ 76 w 654"/>
                <a:gd name="T55" fmla="*/ 107 h 411"/>
                <a:gd name="T56" fmla="*/ 97 w 654"/>
                <a:gd name="T57" fmla="*/ 163 h 411"/>
                <a:gd name="T58" fmla="*/ 83 w 654"/>
                <a:gd name="T59" fmla="*/ 172 h 411"/>
                <a:gd name="T60" fmla="*/ 12 w 654"/>
                <a:gd name="T61" fmla="*/ 201 h 411"/>
                <a:gd name="T62" fmla="*/ 10 w 654"/>
                <a:gd name="T63" fmla="*/ 226 h 411"/>
                <a:gd name="T64" fmla="*/ 23 w 654"/>
                <a:gd name="T65" fmla="*/ 257 h 411"/>
                <a:gd name="T66" fmla="*/ 53 w 654"/>
                <a:gd name="T67" fmla="*/ 296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1" name="Freeform 1081"/>
            <p:cNvSpPr/>
            <p:nvPr/>
          </p:nvSpPr>
          <p:spPr bwMode="auto">
            <a:xfrm rot="356891">
              <a:off x="5248636" y="3956266"/>
              <a:ext cx="1584790" cy="1219913"/>
            </a:xfrm>
            <a:custGeom>
              <a:avLst/>
              <a:gdLst>
                <a:gd name="T0" fmla="*/ 286 w 1051"/>
                <a:gd name="T1" fmla="*/ 49 h 799"/>
                <a:gd name="T2" fmla="*/ 274 w 1051"/>
                <a:gd name="T3" fmla="*/ 18 h 799"/>
                <a:gd name="T4" fmla="*/ 320 w 1051"/>
                <a:gd name="T5" fmla="*/ 0 h 799"/>
                <a:gd name="T6" fmla="*/ 329 w 1051"/>
                <a:gd name="T7" fmla="*/ 33 h 799"/>
                <a:gd name="T8" fmla="*/ 373 w 1051"/>
                <a:gd name="T9" fmla="*/ 72 h 799"/>
                <a:gd name="T10" fmla="*/ 396 w 1051"/>
                <a:gd name="T11" fmla="*/ 72 h 799"/>
                <a:gd name="T12" fmla="*/ 414 w 1051"/>
                <a:gd name="T13" fmla="*/ 108 h 799"/>
                <a:gd name="T14" fmla="*/ 460 w 1051"/>
                <a:gd name="T15" fmla="*/ 103 h 799"/>
                <a:gd name="T16" fmla="*/ 481 w 1051"/>
                <a:gd name="T17" fmla="*/ 85 h 799"/>
                <a:gd name="T18" fmla="*/ 495 w 1051"/>
                <a:gd name="T19" fmla="*/ 103 h 799"/>
                <a:gd name="T20" fmla="*/ 545 w 1051"/>
                <a:gd name="T21" fmla="*/ 97 h 799"/>
                <a:gd name="T22" fmla="*/ 555 w 1051"/>
                <a:gd name="T23" fmla="*/ 111 h 799"/>
                <a:gd name="T24" fmla="*/ 607 w 1051"/>
                <a:gd name="T25" fmla="*/ 133 h 799"/>
                <a:gd name="T26" fmla="*/ 670 w 1051"/>
                <a:gd name="T27" fmla="*/ 141 h 799"/>
                <a:gd name="T28" fmla="*/ 700 w 1051"/>
                <a:gd name="T29" fmla="*/ 150 h 799"/>
                <a:gd name="T30" fmla="*/ 727 w 1051"/>
                <a:gd name="T31" fmla="*/ 170 h 799"/>
                <a:gd name="T32" fmla="*/ 730 w 1051"/>
                <a:gd name="T33" fmla="*/ 220 h 799"/>
                <a:gd name="T34" fmla="*/ 694 w 1051"/>
                <a:gd name="T35" fmla="*/ 238 h 799"/>
                <a:gd name="T36" fmla="*/ 637 w 1051"/>
                <a:gd name="T37" fmla="*/ 259 h 799"/>
                <a:gd name="T38" fmla="*/ 649 w 1051"/>
                <a:gd name="T39" fmla="*/ 298 h 799"/>
                <a:gd name="T40" fmla="*/ 692 w 1051"/>
                <a:gd name="T41" fmla="*/ 341 h 799"/>
                <a:gd name="T42" fmla="*/ 672 w 1051"/>
                <a:gd name="T43" fmla="*/ 411 h 799"/>
                <a:gd name="T44" fmla="*/ 637 w 1051"/>
                <a:gd name="T45" fmla="*/ 368 h 799"/>
                <a:gd name="T46" fmla="*/ 624 w 1051"/>
                <a:gd name="T47" fmla="*/ 350 h 799"/>
                <a:gd name="T48" fmla="*/ 587 w 1051"/>
                <a:gd name="T49" fmla="*/ 343 h 799"/>
                <a:gd name="T50" fmla="*/ 557 w 1051"/>
                <a:gd name="T51" fmla="*/ 372 h 799"/>
                <a:gd name="T52" fmla="*/ 533 w 1051"/>
                <a:gd name="T53" fmla="*/ 390 h 799"/>
                <a:gd name="T54" fmla="*/ 498 w 1051"/>
                <a:gd name="T55" fmla="*/ 382 h 799"/>
                <a:gd name="T56" fmla="*/ 481 w 1051"/>
                <a:gd name="T57" fmla="*/ 412 h 799"/>
                <a:gd name="T58" fmla="*/ 522 w 1051"/>
                <a:gd name="T59" fmla="*/ 446 h 799"/>
                <a:gd name="T60" fmla="*/ 461 w 1051"/>
                <a:gd name="T61" fmla="*/ 455 h 799"/>
                <a:gd name="T62" fmla="*/ 443 w 1051"/>
                <a:gd name="T63" fmla="*/ 433 h 799"/>
                <a:gd name="T64" fmla="*/ 404 w 1051"/>
                <a:gd name="T65" fmla="*/ 439 h 799"/>
                <a:gd name="T66" fmla="*/ 396 w 1051"/>
                <a:gd name="T67" fmla="*/ 410 h 799"/>
                <a:gd name="T68" fmla="*/ 375 w 1051"/>
                <a:gd name="T69" fmla="*/ 394 h 799"/>
                <a:gd name="T70" fmla="*/ 370 w 1051"/>
                <a:gd name="T71" fmla="*/ 416 h 799"/>
                <a:gd name="T72" fmla="*/ 349 w 1051"/>
                <a:gd name="T73" fmla="*/ 434 h 799"/>
                <a:gd name="T74" fmla="*/ 315 w 1051"/>
                <a:gd name="T75" fmla="*/ 495 h 799"/>
                <a:gd name="T76" fmla="*/ 303 w 1051"/>
                <a:gd name="T77" fmla="*/ 566 h 799"/>
                <a:gd name="T78" fmla="*/ 257 w 1051"/>
                <a:gd name="T79" fmla="*/ 579 h 799"/>
                <a:gd name="T80" fmla="*/ 190 w 1051"/>
                <a:gd name="T81" fmla="*/ 464 h 799"/>
                <a:gd name="T82" fmla="*/ 152 w 1051"/>
                <a:gd name="T83" fmla="*/ 442 h 799"/>
                <a:gd name="T84" fmla="*/ 153 w 1051"/>
                <a:gd name="T85" fmla="*/ 412 h 799"/>
                <a:gd name="T86" fmla="*/ 120 w 1051"/>
                <a:gd name="T87" fmla="*/ 416 h 799"/>
                <a:gd name="T88" fmla="*/ 88 w 1051"/>
                <a:gd name="T89" fmla="*/ 361 h 799"/>
                <a:gd name="T90" fmla="*/ 83 w 1051"/>
                <a:gd name="T91" fmla="*/ 254 h 799"/>
                <a:gd name="T92" fmla="*/ 78 w 1051"/>
                <a:gd name="T93" fmla="*/ 197 h 799"/>
                <a:gd name="T94" fmla="*/ 0 w 1051"/>
                <a:gd name="T95" fmla="*/ 95 h 799"/>
                <a:gd name="T96" fmla="*/ 11 w 1051"/>
                <a:gd name="T97" fmla="*/ 67 h 799"/>
                <a:gd name="T98" fmla="*/ 115 w 1051"/>
                <a:gd name="T99" fmla="*/ 72 h 799"/>
                <a:gd name="T100" fmla="*/ 148 w 1051"/>
                <a:gd name="T101" fmla="*/ 79 h 799"/>
                <a:gd name="T102" fmla="*/ 203 w 1051"/>
                <a:gd name="T103" fmla="*/ 107 h 799"/>
                <a:gd name="T104" fmla="*/ 210 w 1051"/>
                <a:gd name="T105" fmla="*/ 75 h 799"/>
                <a:gd name="T106" fmla="*/ 243 w 1051"/>
                <a:gd name="T107" fmla="*/ 81 h 799"/>
                <a:gd name="T108" fmla="*/ 277 w 1051"/>
                <a:gd name="T109" fmla="*/ 74 h 799"/>
                <a:gd name="T110" fmla="*/ 277 w 1051"/>
                <a:gd name="T111" fmla="*/ 72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2" name="Freeform 1082"/>
            <p:cNvSpPr/>
            <p:nvPr/>
          </p:nvSpPr>
          <p:spPr bwMode="auto">
            <a:xfrm rot="356891">
              <a:off x="2993399" y="3304327"/>
              <a:ext cx="2491840" cy="1376224"/>
            </a:xfrm>
            <a:custGeom>
              <a:avLst/>
              <a:gdLst>
                <a:gd name="T0" fmla="*/ 703 w 1652"/>
                <a:gd name="T1" fmla="*/ 622 h 902"/>
                <a:gd name="T2" fmla="*/ 722 w 1652"/>
                <a:gd name="T3" fmla="*/ 644 h 902"/>
                <a:gd name="T4" fmla="*/ 780 w 1652"/>
                <a:gd name="T5" fmla="*/ 622 h 902"/>
                <a:gd name="T6" fmla="*/ 817 w 1652"/>
                <a:gd name="T7" fmla="*/ 594 h 902"/>
                <a:gd name="T8" fmla="*/ 862 w 1652"/>
                <a:gd name="T9" fmla="*/ 577 h 902"/>
                <a:gd name="T10" fmla="*/ 908 w 1652"/>
                <a:gd name="T11" fmla="*/ 560 h 902"/>
                <a:gd name="T12" fmla="*/ 983 w 1652"/>
                <a:gd name="T13" fmla="*/ 548 h 902"/>
                <a:gd name="T14" fmla="*/ 985 w 1652"/>
                <a:gd name="T15" fmla="*/ 577 h 902"/>
                <a:gd name="T16" fmla="*/ 1008 w 1652"/>
                <a:gd name="T17" fmla="*/ 581 h 902"/>
                <a:gd name="T18" fmla="*/ 993 w 1652"/>
                <a:gd name="T19" fmla="*/ 618 h 902"/>
                <a:gd name="T20" fmla="*/ 1008 w 1652"/>
                <a:gd name="T21" fmla="*/ 622 h 902"/>
                <a:gd name="T22" fmla="*/ 1072 w 1652"/>
                <a:gd name="T23" fmla="*/ 618 h 902"/>
                <a:gd name="T24" fmla="*/ 1110 w 1652"/>
                <a:gd name="T25" fmla="*/ 631 h 902"/>
                <a:gd name="T26" fmla="*/ 1127 w 1652"/>
                <a:gd name="T27" fmla="*/ 638 h 902"/>
                <a:gd name="T28" fmla="*/ 1130 w 1652"/>
                <a:gd name="T29" fmla="*/ 594 h 902"/>
                <a:gd name="T30" fmla="*/ 1156 w 1652"/>
                <a:gd name="T31" fmla="*/ 566 h 902"/>
                <a:gd name="T32" fmla="*/ 1136 w 1652"/>
                <a:gd name="T33" fmla="*/ 427 h 902"/>
                <a:gd name="T34" fmla="*/ 1114 w 1652"/>
                <a:gd name="T35" fmla="*/ 350 h 902"/>
                <a:gd name="T36" fmla="*/ 1059 w 1652"/>
                <a:gd name="T37" fmla="*/ 322 h 902"/>
                <a:gd name="T38" fmla="*/ 1023 w 1652"/>
                <a:gd name="T39" fmla="*/ 392 h 902"/>
                <a:gd name="T40" fmla="*/ 956 w 1652"/>
                <a:gd name="T41" fmla="*/ 356 h 902"/>
                <a:gd name="T42" fmla="*/ 835 w 1652"/>
                <a:gd name="T43" fmla="*/ 310 h 902"/>
                <a:gd name="T44" fmla="*/ 784 w 1652"/>
                <a:gd name="T45" fmla="*/ 302 h 902"/>
                <a:gd name="T46" fmla="*/ 685 w 1652"/>
                <a:gd name="T47" fmla="*/ 259 h 902"/>
                <a:gd name="T48" fmla="*/ 638 w 1652"/>
                <a:gd name="T49" fmla="*/ 140 h 902"/>
                <a:gd name="T50" fmla="*/ 656 w 1652"/>
                <a:gd name="T51" fmla="*/ 102 h 902"/>
                <a:gd name="T52" fmla="*/ 654 w 1652"/>
                <a:gd name="T53" fmla="*/ 51 h 902"/>
                <a:gd name="T54" fmla="*/ 662 w 1652"/>
                <a:gd name="T55" fmla="*/ 25 h 902"/>
                <a:gd name="T56" fmla="*/ 576 w 1652"/>
                <a:gd name="T57" fmla="*/ 0 h 902"/>
                <a:gd name="T58" fmla="*/ 514 w 1652"/>
                <a:gd name="T59" fmla="*/ 8 h 902"/>
                <a:gd name="T60" fmla="*/ 434 w 1652"/>
                <a:gd name="T61" fmla="*/ 35 h 902"/>
                <a:gd name="T62" fmla="*/ 359 w 1652"/>
                <a:gd name="T63" fmla="*/ 45 h 902"/>
                <a:gd name="T64" fmla="*/ 306 w 1652"/>
                <a:gd name="T65" fmla="*/ 15 h 902"/>
                <a:gd name="T66" fmla="*/ 222 w 1652"/>
                <a:gd name="T67" fmla="*/ 31 h 902"/>
                <a:gd name="T68" fmla="*/ 187 w 1652"/>
                <a:gd name="T69" fmla="*/ 12 h 902"/>
                <a:gd name="T70" fmla="*/ 123 w 1652"/>
                <a:gd name="T71" fmla="*/ 20 h 902"/>
                <a:gd name="T72" fmla="*/ 93 w 1652"/>
                <a:gd name="T73" fmla="*/ 62 h 902"/>
                <a:gd name="T74" fmla="*/ 76 w 1652"/>
                <a:gd name="T75" fmla="*/ 84 h 902"/>
                <a:gd name="T76" fmla="*/ 54 w 1652"/>
                <a:gd name="T77" fmla="*/ 96 h 902"/>
                <a:gd name="T78" fmla="*/ 44 w 1652"/>
                <a:gd name="T79" fmla="*/ 113 h 902"/>
                <a:gd name="T80" fmla="*/ 62 w 1652"/>
                <a:gd name="T81" fmla="*/ 150 h 902"/>
                <a:gd name="T82" fmla="*/ 59 w 1652"/>
                <a:gd name="T83" fmla="*/ 188 h 902"/>
                <a:gd name="T84" fmla="*/ 17 w 1652"/>
                <a:gd name="T85" fmla="*/ 176 h 902"/>
                <a:gd name="T86" fmla="*/ 0 w 1652"/>
                <a:gd name="T87" fmla="*/ 189 h 902"/>
                <a:gd name="T88" fmla="*/ 9 w 1652"/>
                <a:gd name="T89" fmla="*/ 225 h 902"/>
                <a:gd name="T90" fmla="*/ 6 w 1652"/>
                <a:gd name="T91" fmla="*/ 258 h 902"/>
                <a:gd name="T92" fmla="*/ 24 w 1652"/>
                <a:gd name="T93" fmla="*/ 270 h 902"/>
                <a:gd name="T94" fmla="*/ 76 w 1652"/>
                <a:gd name="T95" fmla="*/ 321 h 902"/>
                <a:gd name="T96" fmla="*/ 107 w 1652"/>
                <a:gd name="T97" fmla="*/ 367 h 902"/>
                <a:gd name="T98" fmla="*/ 127 w 1652"/>
                <a:gd name="T99" fmla="*/ 383 h 902"/>
                <a:gd name="T100" fmla="*/ 163 w 1652"/>
                <a:gd name="T101" fmla="*/ 380 h 902"/>
                <a:gd name="T102" fmla="*/ 244 w 1652"/>
                <a:gd name="T103" fmla="*/ 474 h 902"/>
                <a:gd name="T104" fmla="*/ 270 w 1652"/>
                <a:gd name="T105" fmla="*/ 465 h 902"/>
                <a:gd name="T106" fmla="*/ 278 w 1652"/>
                <a:gd name="T107" fmla="*/ 502 h 902"/>
                <a:gd name="T108" fmla="*/ 328 w 1652"/>
                <a:gd name="T109" fmla="*/ 524 h 902"/>
                <a:gd name="T110" fmla="*/ 369 w 1652"/>
                <a:gd name="T111" fmla="*/ 568 h 902"/>
                <a:gd name="T112" fmla="*/ 377 w 1652"/>
                <a:gd name="T113" fmla="*/ 588 h 902"/>
                <a:gd name="T114" fmla="*/ 425 w 1652"/>
                <a:gd name="T115" fmla="*/ 585 h 902"/>
                <a:gd name="T116" fmla="*/ 504 w 1652"/>
                <a:gd name="T117" fmla="*/ 604 h 902"/>
                <a:gd name="T118" fmla="*/ 541 w 1652"/>
                <a:gd name="T119" fmla="*/ 615 h 902"/>
                <a:gd name="T120" fmla="*/ 543 w 1652"/>
                <a:gd name="T121" fmla="*/ 652 h 902"/>
                <a:gd name="T122" fmla="*/ 611 w 1652"/>
                <a:gd name="T123" fmla="*/ 596 h 902"/>
                <a:gd name="T124" fmla="*/ 666 w 1652"/>
                <a:gd name="T125" fmla="*/ 618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3" name="Freeform 1083"/>
            <p:cNvSpPr/>
            <p:nvPr/>
          </p:nvSpPr>
          <p:spPr bwMode="auto">
            <a:xfrm rot="356891">
              <a:off x="4410631" y="3056858"/>
              <a:ext cx="1606872" cy="1174038"/>
            </a:xfrm>
            <a:custGeom>
              <a:avLst/>
              <a:gdLst>
                <a:gd name="T0" fmla="*/ 59 w 1067"/>
                <a:gd name="T1" fmla="*/ 207 h 770"/>
                <a:gd name="T2" fmla="*/ 96 w 1067"/>
                <a:gd name="T3" fmla="*/ 185 h 770"/>
                <a:gd name="T4" fmla="*/ 80 w 1067"/>
                <a:gd name="T5" fmla="*/ 172 h 770"/>
                <a:gd name="T6" fmla="*/ 103 w 1067"/>
                <a:gd name="T7" fmla="*/ 152 h 770"/>
                <a:gd name="T8" fmla="*/ 74 w 1067"/>
                <a:gd name="T9" fmla="*/ 91 h 770"/>
                <a:gd name="T10" fmla="*/ 93 w 1067"/>
                <a:gd name="T11" fmla="*/ 36 h 770"/>
                <a:gd name="T12" fmla="*/ 242 w 1067"/>
                <a:gd name="T13" fmla="*/ 0 h 770"/>
                <a:gd name="T14" fmla="*/ 333 w 1067"/>
                <a:gd name="T15" fmla="*/ 20 h 770"/>
                <a:gd name="T16" fmla="*/ 386 w 1067"/>
                <a:gd name="T17" fmla="*/ 52 h 770"/>
                <a:gd name="T18" fmla="*/ 436 w 1067"/>
                <a:gd name="T19" fmla="*/ 31 h 770"/>
                <a:gd name="T20" fmla="*/ 501 w 1067"/>
                <a:gd name="T21" fmla="*/ 24 h 770"/>
                <a:gd name="T22" fmla="*/ 584 w 1067"/>
                <a:gd name="T23" fmla="*/ 47 h 770"/>
                <a:gd name="T24" fmla="*/ 636 w 1067"/>
                <a:gd name="T25" fmla="*/ 109 h 770"/>
                <a:gd name="T26" fmla="*/ 683 w 1067"/>
                <a:gd name="T27" fmla="*/ 127 h 770"/>
                <a:gd name="T28" fmla="*/ 729 w 1067"/>
                <a:gd name="T29" fmla="*/ 214 h 770"/>
                <a:gd name="T30" fmla="*/ 739 w 1067"/>
                <a:gd name="T31" fmla="*/ 273 h 770"/>
                <a:gd name="T32" fmla="*/ 713 w 1067"/>
                <a:gd name="T33" fmla="*/ 315 h 770"/>
                <a:gd name="T34" fmla="*/ 685 w 1067"/>
                <a:gd name="T35" fmla="*/ 342 h 770"/>
                <a:gd name="T36" fmla="*/ 673 w 1067"/>
                <a:gd name="T37" fmla="*/ 380 h 770"/>
                <a:gd name="T38" fmla="*/ 641 w 1067"/>
                <a:gd name="T39" fmla="*/ 362 h 770"/>
                <a:gd name="T40" fmla="*/ 643 w 1067"/>
                <a:gd name="T41" fmla="*/ 391 h 770"/>
                <a:gd name="T42" fmla="*/ 691 w 1067"/>
                <a:gd name="T43" fmla="*/ 419 h 770"/>
                <a:gd name="T44" fmla="*/ 715 w 1067"/>
                <a:gd name="T45" fmla="*/ 432 h 770"/>
                <a:gd name="T46" fmla="*/ 706 w 1067"/>
                <a:gd name="T47" fmla="*/ 455 h 770"/>
                <a:gd name="T48" fmla="*/ 673 w 1067"/>
                <a:gd name="T49" fmla="*/ 463 h 770"/>
                <a:gd name="T50" fmla="*/ 639 w 1067"/>
                <a:gd name="T51" fmla="*/ 458 h 770"/>
                <a:gd name="T52" fmla="*/ 633 w 1067"/>
                <a:gd name="T53" fmla="*/ 489 h 770"/>
                <a:gd name="T54" fmla="*/ 578 w 1067"/>
                <a:gd name="T55" fmla="*/ 461 h 770"/>
                <a:gd name="T56" fmla="*/ 544 w 1067"/>
                <a:gd name="T57" fmla="*/ 454 h 770"/>
                <a:gd name="T58" fmla="*/ 440 w 1067"/>
                <a:gd name="T59" fmla="*/ 450 h 770"/>
                <a:gd name="T60" fmla="*/ 429 w 1067"/>
                <a:gd name="T61" fmla="*/ 477 h 770"/>
                <a:gd name="T62" fmla="*/ 419 w 1067"/>
                <a:gd name="T63" fmla="*/ 506 h 770"/>
                <a:gd name="T64" fmla="*/ 322 w 1067"/>
                <a:gd name="T65" fmla="*/ 543 h 770"/>
                <a:gd name="T66" fmla="*/ 278 w 1067"/>
                <a:gd name="T67" fmla="*/ 487 h 770"/>
                <a:gd name="T68" fmla="*/ 158 w 1067"/>
                <a:gd name="T69" fmla="*/ 467 h 770"/>
                <a:gd name="T70" fmla="*/ 113 w 1067"/>
                <a:gd name="T71" fmla="*/ 438 h 770"/>
                <a:gd name="T72" fmla="*/ 2 w 1067"/>
                <a:gd name="T73" fmla="*/ 328 h 770"/>
                <a:gd name="T74" fmla="*/ 18 w 1067"/>
                <a:gd name="T75" fmla="*/ 294 h 770"/>
                <a:gd name="T76" fmla="*/ 31 w 1067"/>
                <a:gd name="T77" fmla="*/ 232 h 770"/>
                <a:gd name="T78" fmla="*/ 36 w 1067"/>
                <a:gd name="T79" fmla="*/ 197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4" name="Freeform 1084"/>
            <p:cNvSpPr/>
            <p:nvPr/>
          </p:nvSpPr>
          <p:spPr bwMode="auto">
            <a:xfrm rot="356891">
              <a:off x="4992195" y="2650480"/>
              <a:ext cx="1741062" cy="1517244"/>
            </a:xfrm>
            <a:custGeom>
              <a:avLst/>
              <a:gdLst>
                <a:gd name="T0" fmla="*/ 4 w 1155"/>
                <a:gd name="T1" fmla="*/ 115 h 994"/>
                <a:gd name="T2" fmla="*/ 123 w 1155"/>
                <a:gd name="T3" fmla="*/ 46 h 994"/>
                <a:gd name="T4" fmla="*/ 157 w 1155"/>
                <a:gd name="T5" fmla="*/ 0 h 994"/>
                <a:gd name="T6" fmla="*/ 203 w 1155"/>
                <a:gd name="T7" fmla="*/ 25 h 994"/>
                <a:gd name="T8" fmla="*/ 239 w 1155"/>
                <a:gd name="T9" fmla="*/ 146 h 994"/>
                <a:gd name="T10" fmla="*/ 336 w 1155"/>
                <a:gd name="T11" fmla="*/ 137 h 994"/>
                <a:gd name="T12" fmla="*/ 351 w 1155"/>
                <a:gd name="T13" fmla="*/ 169 h 994"/>
                <a:gd name="T14" fmla="*/ 359 w 1155"/>
                <a:gd name="T15" fmla="*/ 234 h 994"/>
                <a:gd name="T16" fmla="*/ 375 w 1155"/>
                <a:gd name="T17" fmla="*/ 252 h 994"/>
                <a:gd name="T18" fmla="*/ 471 w 1155"/>
                <a:gd name="T19" fmla="*/ 271 h 994"/>
                <a:gd name="T20" fmla="*/ 554 w 1155"/>
                <a:gd name="T21" fmla="*/ 267 h 994"/>
                <a:gd name="T22" fmla="*/ 528 w 1155"/>
                <a:gd name="T23" fmla="*/ 314 h 994"/>
                <a:gd name="T24" fmla="*/ 556 w 1155"/>
                <a:gd name="T25" fmla="*/ 378 h 994"/>
                <a:gd name="T26" fmla="*/ 622 w 1155"/>
                <a:gd name="T27" fmla="*/ 468 h 994"/>
                <a:gd name="T28" fmla="*/ 647 w 1155"/>
                <a:gd name="T29" fmla="*/ 516 h 994"/>
                <a:gd name="T30" fmla="*/ 681 w 1155"/>
                <a:gd name="T31" fmla="*/ 500 h 994"/>
                <a:gd name="T32" fmla="*/ 692 w 1155"/>
                <a:gd name="T33" fmla="*/ 458 h 994"/>
                <a:gd name="T34" fmla="*/ 697 w 1155"/>
                <a:gd name="T35" fmla="*/ 389 h 994"/>
                <a:gd name="T36" fmla="*/ 727 w 1155"/>
                <a:gd name="T37" fmla="*/ 403 h 994"/>
                <a:gd name="T38" fmla="*/ 807 w 1155"/>
                <a:gd name="T39" fmla="*/ 464 h 994"/>
                <a:gd name="T40" fmla="*/ 796 w 1155"/>
                <a:gd name="T41" fmla="*/ 519 h 994"/>
                <a:gd name="T42" fmla="*/ 754 w 1155"/>
                <a:gd name="T43" fmla="*/ 534 h 994"/>
                <a:gd name="T44" fmla="*/ 710 w 1155"/>
                <a:gd name="T45" fmla="*/ 540 h 994"/>
                <a:gd name="T46" fmla="*/ 690 w 1155"/>
                <a:gd name="T47" fmla="*/ 556 h 994"/>
                <a:gd name="T48" fmla="*/ 697 w 1155"/>
                <a:gd name="T49" fmla="*/ 596 h 994"/>
                <a:gd name="T50" fmla="*/ 687 w 1155"/>
                <a:gd name="T51" fmla="*/ 646 h 994"/>
                <a:gd name="T52" fmla="*/ 662 w 1155"/>
                <a:gd name="T53" fmla="*/ 671 h 994"/>
                <a:gd name="T54" fmla="*/ 634 w 1155"/>
                <a:gd name="T55" fmla="*/ 711 h 994"/>
                <a:gd name="T56" fmla="*/ 572 w 1155"/>
                <a:gd name="T57" fmla="*/ 704 h 994"/>
                <a:gd name="T58" fmla="*/ 547 w 1155"/>
                <a:gd name="T59" fmla="*/ 679 h 994"/>
                <a:gd name="T60" fmla="*/ 501 w 1155"/>
                <a:gd name="T61" fmla="*/ 623 h 994"/>
                <a:gd name="T62" fmla="*/ 448 w 1155"/>
                <a:gd name="T63" fmla="*/ 624 h 994"/>
                <a:gd name="T64" fmla="*/ 413 w 1155"/>
                <a:gd name="T65" fmla="*/ 620 h 994"/>
                <a:gd name="T66" fmla="*/ 387 w 1155"/>
                <a:gd name="T67" fmla="*/ 587 h 994"/>
                <a:gd name="T68" fmla="*/ 431 w 1155"/>
                <a:gd name="T69" fmla="*/ 595 h 994"/>
                <a:gd name="T70" fmla="*/ 458 w 1155"/>
                <a:gd name="T71" fmla="*/ 540 h 994"/>
                <a:gd name="T72" fmla="*/ 487 w 1155"/>
                <a:gd name="T73" fmla="*/ 458 h 994"/>
                <a:gd name="T74" fmla="*/ 429 w 1155"/>
                <a:gd name="T75" fmla="*/ 351 h 994"/>
                <a:gd name="T76" fmla="*/ 344 w 1155"/>
                <a:gd name="T77" fmla="*/ 310 h 994"/>
                <a:gd name="T78" fmla="*/ 246 w 1155"/>
                <a:gd name="T79" fmla="*/ 248 h 994"/>
                <a:gd name="T80" fmla="*/ 149 w 1155"/>
                <a:gd name="T81" fmla="*/ 274 h 994"/>
                <a:gd name="T82" fmla="*/ 77 w 1155"/>
                <a:gd name="T83" fmla="*/ 244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5" name="Freeform 1085"/>
            <p:cNvSpPr/>
            <p:nvPr/>
          </p:nvSpPr>
          <p:spPr bwMode="auto">
            <a:xfrm rot="356891">
              <a:off x="2857264" y="1387863"/>
              <a:ext cx="2571675" cy="1991278"/>
            </a:xfrm>
            <a:custGeom>
              <a:avLst/>
              <a:gdLst>
                <a:gd name="T0" fmla="*/ 818 w 1707"/>
                <a:gd name="T1" fmla="*/ 31 h 1305"/>
                <a:gd name="T2" fmla="*/ 854 w 1707"/>
                <a:gd name="T3" fmla="*/ 80 h 1305"/>
                <a:gd name="T4" fmla="*/ 906 w 1707"/>
                <a:gd name="T5" fmla="*/ 115 h 1305"/>
                <a:gd name="T6" fmla="*/ 950 w 1707"/>
                <a:gd name="T7" fmla="*/ 206 h 1305"/>
                <a:gd name="T8" fmla="*/ 926 w 1707"/>
                <a:gd name="T9" fmla="*/ 278 h 1305"/>
                <a:gd name="T10" fmla="*/ 1054 w 1707"/>
                <a:gd name="T11" fmla="*/ 338 h 1305"/>
                <a:gd name="T12" fmla="*/ 1144 w 1707"/>
                <a:gd name="T13" fmla="*/ 408 h 1305"/>
                <a:gd name="T14" fmla="*/ 1190 w 1707"/>
                <a:gd name="T15" fmla="*/ 511 h 1305"/>
                <a:gd name="T16" fmla="*/ 1157 w 1707"/>
                <a:gd name="T17" fmla="*/ 558 h 1305"/>
                <a:gd name="T18" fmla="*/ 1037 w 1707"/>
                <a:gd name="T19" fmla="*/ 627 h 1305"/>
                <a:gd name="T20" fmla="*/ 1019 w 1707"/>
                <a:gd name="T21" fmla="*/ 735 h 1305"/>
                <a:gd name="T22" fmla="*/ 849 w 1707"/>
                <a:gd name="T23" fmla="*/ 788 h 1305"/>
                <a:gd name="T24" fmla="*/ 880 w 1707"/>
                <a:gd name="T25" fmla="*/ 886 h 1305"/>
                <a:gd name="T26" fmla="*/ 860 w 1707"/>
                <a:gd name="T27" fmla="*/ 921 h 1305"/>
                <a:gd name="T28" fmla="*/ 836 w 1707"/>
                <a:gd name="T29" fmla="*/ 942 h 1305"/>
                <a:gd name="T30" fmla="*/ 769 w 1707"/>
                <a:gd name="T31" fmla="*/ 925 h 1305"/>
                <a:gd name="T32" fmla="*/ 652 w 1707"/>
                <a:gd name="T33" fmla="*/ 907 h 1305"/>
                <a:gd name="T34" fmla="*/ 536 w 1707"/>
                <a:gd name="T35" fmla="*/ 930 h 1305"/>
                <a:gd name="T36" fmla="*/ 446 w 1707"/>
                <a:gd name="T37" fmla="*/ 914 h 1305"/>
                <a:gd name="T38" fmla="*/ 343 w 1707"/>
                <a:gd name="T39" fmla="*/ 923 h 1305"/>
                <a:gd name="T40" fmla="*/ 286 w 1707"/>
                <a:gd name="T41" fmla="*/ 894 h 1305"/>
                <a:gd name="T42" fmla="*/ 224 w 1707"/>
                <a:gd name="T43" fmla="*/ 850 h 1305"/>
                <a:gd name="T44" fmla="*/ 91 w 1707"/>
                <a:gd name="T45" fmla="*/ 824 h 1305"/>
                <a:gd name="T46" fmla="*/ 73 w 1707"/>
                <a:gd name="T47" fmla="*/ 771 h 1305"/>
                <a:gd name="T48" fmla="*/ 45 w 1707"/>
                <a:gd name="T49" fmla="*/ 733 h 1305"/>
                <a:gd name="T50" fmla="*/ 27 w 1707"/>
                <a:gd name="T51" fmla="*/ 696 h 1305"/>
                <a:gd name="T52" fmla="*/ 45 w 1707"/>
                <a:gd name="T53" fmla="*/ 653 h 1305"/>
                <a:gd name="T54" fmla="*/ 7 w 1707"/>
                <a:gd name="T55" fmla="*/ 601 h 1305"/>
                <a:gd name="T56" fmla="*/ 4 w 1707"/>
                <a:gd name="T57" fmla="*/ 544 h 1305"/>
                <a:gd name="T58" fmla="*/ 27 w 1707"/>
                <a:gd name="T59" fmla="*/ 508 h 1305"/>
                <a:gd name="T60" fmla="*/ 94 w 1707"/>
                <a:gd name="T61" fmla="*/ 484 h 1305"/>
                <a:gd name="T62" fmla="*/ 127 w 1707"/>
                <a:gd name="T63" fmla="*/ 487 h 1305"/>
                <a:gd name="T64" fmla="*/ 163 w 1707"/>
                <a:gd name="T65" fmla="*/ 507 h 1305"/>
                <a:gd name="T66" fmla="*/ 286 w 1707"/>
                <a:gd name="T67" fmla="*/ 463 h 1305"/>
                <a:gd name="T68" fmla="*/ 387 w 1707"/>
                <a:gd name="T69" fmla="*/ 394 h 1305"/>
                <a:gd name="T70" fmla="*/ 420 w 1707"/>
                <a:gd name="T71" fmla="*/ 363 h 1305"/>
                <a:gd name="T72" fmla="*/ 401 w 1707"/>
                <a:gd name="T73" fmla="*/ 248 h 1305"/>
                <a:gd name="T74" fmla="*/ 490 w 1707"/>
                <a:gd name="T75" fmla="*/ 226 h 1305"/>
                <a:gd name="T76" fmla="*/ 531 w 1707"/>
                <a:gd name="T77" fmla="*/ 248 h 1305"/>
                <a:gd name="T78" fmla="*/ 577 w 1707"/>
                <a:gd name="T79" fmla="*/ 118 h 1305"/>
                <a:gd name="T80" fmla="*/ 649 w 1707"/>
                <a:gd name="T81" fmla="*/ 136 h 1305"/>
                <a:gd name="T82" fmla="*/ 711 w 1707"/>
                <a:gd name="T83" fmla="*/ 60 h 1305"/>
                <a:gd name="T84" fmla="*/ 766 w 1707"/>
                <a:gd name="T85" fmla="*/ 26 h 1305"/>
                <a:gd name="T86" fmla="*/ 812 w 1707"/>
                <a:gd name="T87" fmla="*/ 7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6" name="Freeform 1086"/>
            <p:cNvSpPr/>
            <p:nvPr/>
          </p:nvSpPr>
          <p:spPr bwMode="auto">
            <a:xfrm rot="356891">
              <a:off x="6361154" y="3183719"/>
              <a:ext cx="633576" cy="1160447"/>
            </a:xfrm>
            <a:custGeom>
              <a:avLst/>
              <a:gdLst>
                <a:gd name="T0" fmla="*/ 244 w 420"/>
                <a:gd name="T1" fmla="*/ 328 h 761"/>
                <a:gd name="T2" fmla="*/ 238 w 420"/>
                <a:gd name="T3" fmla="*/ 185 h 761"/>
                <a:gd name="T4" fmla="*/ 258 w 420"/>
                <a:gd name="T5" fmla="*/ 137 h 761"/>
                <a:gd name="T6" fmla="*/ 257 w 420"/>
                <a:gd name="T7" fmla="*/ 74 h 761"/>
                <a:gd name="T8" fmla="*/ 268 w 420"/>
                <a:gd name="T9" fmla="*/ 28 h 761"/>
                <a:gd name="T10" fmla="*/ 259 w 420"/>
                <a:gd name="T11" fmla="*/ 0 h 761"/>
                <a:gd name="T12" fmla="*/ 215 w 420"/>
                <a:gd name="T13" fmla="*/ 15 h 761"/>
                <a:gd name="T14" fmla="*/ 200 w 420"/>
                <a:gd name="T15" fmla="*/ 56 h 761"/>
                <a:gd name="T16" fmla="*/ 183 w 420"/>
                <a:gd name="T17" fmla="*/ 69 h 761"/>
                <a:gd name="T18" fmla="*/ 125 w 420"/>
                <a:gd name="T19" fmla="*/ 139 h 761"/>
                <a:gd name="T20" fmla="*/ 82 w 420"/>
                <a:gd name="T21" fmla="*/ 137 h 761"/>
                <a:gd name="T22" fmla="*/ 72 w 420"/>
                <a:gd name="T23" fmla="*/ 183 h 761"/>
                <a:gd name="T24" fmla="*/ 125 w 420"/>
                <a:gd name="T25" fmla="*/ 217 h 761"/>
                <a:gd name="T26" fmla="*/ 156 w 420"/>
                <a:gd name="T27" fmla="*/ 250 h 761"/>
                <a:gd name="T28" fmla="*/ 151 w 420"/>
                <a:gd name="T29" fmla="*/ 295 h 761"/>
                <a:gd name="T30" fmla="*/ 109 w 420"/>
                <a:gd name="T31" fmla="*/ 311 h 761"/>
                <a:gd name="T32" fmla="*/ 103 w 420"/>
                <a:gd name="T33" fmla="*/ 320 h 761"/>
                <a:gd name="T34" fmla="*/ 75 w 420"/>
                <a:gd name="T35" fmla="*/ 336 h 761"/>
                <a:gd name="T36" fmla="*/ 40 w 420"/>
                <a:gd name="T37" fmla="*/ 328 h 761"/>
                <a:gd name="T38" fmla="*/ 40 w 420"/>
                <a:gd name="T39" fmla="*/ 343 h 761"/>
                <a:gd name="T40" fmla="*/ 27 w 420"/>
                <a:gd name="T41" fmla="*/ 367 h 761"/>
                <a:gd name="T42" fmla="*/ 32 w 420"/>
                <a:gd name="T43" fmla="*/ 413 h 761"/>
                <a:gd name="T44" fmla="*/ 36 w 420"/>
                <a:gd name="T45" fmla="*/ 433 h 761"/>
                <a:gd name="T46" fmla="*/ 0 w 420"/>
                <a:gd name="T47" fmla="*/ 441 h 761"/>
                <a:gd name="T48" fmla="*/ 4 w 420"/>
                <a:gd name="T49" fmla="*/ 481 h 761"/>
                <a:gd name="T50" fmla="*/ 18 w 420"/>
                <a:gd name="T51" fmla="*/ 498 h 761"/>
                <a:gd name="T52" fmla="*/ 68 w 420"/>
                <a:gd name="T53" fmla="*/ 491 h 761"/>
                <a:gd name="T54" fmla="*/ 78 w 420"/>
                <a:gd name="T55" fmla="*/ 507 h 761"/>
                <a:gd name="T56" fmla="*/ 131 w 420"/>
                <a:gd name="T57" fmla="*/ 529 h 761"/>
                <a:gd name="T58" fmla="*/ 193 w 420"/>
                <a:gd name="T59" fmla="*/ 537 h 761"/>
                <a:gd name="T60" fmla="*/ 224 w 420"/>
                <a:gd name="T61" fmla="*/ 546 h 761"/>
                <a:gd name="T62" fmla="*/ 216 w 420"/>
                <a:gd name="T63" fmla="*/ 514 h 761"/>
                <a:gd name="T64" fmla="*/ 244 w 420"/>
                <a:gd name="T65" fmla="*/ 484 h 761"/>
                <a:gd name="T66" fmla="*/ 238 w 420"/>
                <a:gd name="T67" fmla="*/ 469 h 761"/>
                <a:gd name="T68" fmla="*/ 210 w 420"/>
                <a:gd name="T69" fmla="*/ 451 h 761"/>
                <a:gd name="T70" fmla="*/ 263 w 420"/>
                <a:gd name="T71" fmla="*/ 446 h 761"/>
                <a:gd name="T72" fmla="*/ 279 w 420"/>
                <a:gd name="T73" fmla="*/ 451 h 761"/>
                <a:gd name="T74" fmla="*/ 293 w 420"/>
                <a:gd name="T75" fmla="*/ 420 h 761"/>
                <a:gd name="T76" fmla="*/ 251 w 420"/>
                <a:gd name="T77" fmla="*/ 347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7" name="Freeform 1087"/>
            <p:cNvSpPr/>
            <p:nvPr/>
          </p:nvSpPr>
          <p:spPr bwMode="auto">
            <a:xfrm rot="356891">
              <a:off x="6878257" y="3682185"/>
              <a:ext cx="764367" cy="701703"/>
            </a:xfrm>
            <a:custGeom>
              <a:avLst/>
              <a:gdLst>
                <a:gd name="T0" fmla="*/ 41 w 506"/>
                <a:gd name="T1" fmla="*/ 231 h 460"/>
                <a:gd name="T2" fmla="*/ 92 w 506"/>
                <a:gd name="T3" fmla="*/ 278 h 460"/>
                <a:gd name="T4" fmla="*/ 134 w 506"/>
                <a:gd name="T5" fmla="*/ 287 h 460"/>
                <a:gd name="T6" fmla="*/ 173 w 506"/>
                <a:gd name="T7" fmla="*/ 280 h 460"/>
                <a:gd name="T8" fmla="*/ 185 w 506"/>
                <a:gd name="T9" fmla="*/ 287 h 460"/>
                <a:gd name="T10" fmla="*/ 198 w 506"/>
                <a:gd name="T11" fmla="*/ 280 h 460"/>
                <a:gd name="T12" fmla="*/ 208 w 506"/>
                <a:gd name="T13" fmla="*/ 288 h 460"/>
                <a:gd name="T14" fmla="*/ 213 w 506"/>
                <a:gd name="T15" fmla="*/ 304 h 460"/>
                <a:gd name="T16" fmla="*/ 232 w 506"/>
                <a:gd name="T17" fmla="*/ 316 h 460"/>
                <a:gd name="T18" fmla="*/ 256 w 506"/>
                <a:gd name="T19" fmla="*/ 316 h 460"/>
                <a:gd name="T20" fmla="*/ 275 w 506"/>
                <a:gd name="T21" fmla="*/ 332 h 460"/>
                <a:gd name="T22" fmla="*/ 291 w 506"/>
                <a:gd name="T23" fmla="*/ 323 h 460"/>
                <a:gd name="T24" fmla="*/ 304 w 506"/>
                <a:gd name="T25" fmla="*/ 332 h 460"/>
                <a:gd name="T26" fmla="*/ 315 w 506"/>
                <a:gd name="T27" fmla="*/ 309 h 460"/>
                <a:gd name="T28" fmla="*/ 330 w 506"/>
                <a:gd name="T29" fmla="*/ 301 h 460"/>
                <a:gd name="T30" fmla="*/ 333 w 506"/>
                <a:gd name="T31" fmla="*/ 284 h 460"/>
                <a:gd name="T32" fmla="*/ 326 w 506"/>
                <a:gd name="T33" fmla="*/ 251 h 460"/>
                <a:gd name="T34" fmla="*/ 324 w 506"/>
                <a:gd name="T35" fmla="*/ 249 h 460"/>
                <a:gd name="T36" fmla="*/ 309 w 506"/>
                <a:gd name="T37" fmla="*/ 264 h 460"/>
                <a:gd name="T38" fmla="*/ 285 w 506"/>
                <a:gd name="T39" fmla="*/ 245 h 460"/>
                <a:gd name="T40" fmla="*/ 269 w 506"/>
                <a:gd name="T41" fmla="*/ 224 h 460"/>
                <a:gd name="T42" fmla="*/ 285 w 506"/>
                <a:gd name="T43" fmla="*/ 210 h 460"/>
                <a:gd name="T44" fmla="*/ 289 w 506"/>
                <a:gd name="T45" fmla="*/ 188 h 460"/>
                <a:gd name="T46" fmla="*/ 301 w 506"/>
                <a:gd name="T47" fmla="*/ 180 h 460"/>
                <a:gd name="T48" fmla="*/ 299 w 506"/>
                <a:gd name="T49" fmla="*/ 150 h 460"/>
                <a:gd name="T50" fmla="*/ 307 w 506"/>
                <a:gd name="T51" fmla="*/ 145 h 460"/>
                <a:gd name="T52" fmla="*/ 321 w 506"/>
                <a:gd name="T53" fmla="*/ 153 h 460"/>
                <a:gd name="T54" fmla="*/ 330 w 506"/>
                <a:gd name="T55" fmla="*/ 167 h 460"/>
                <a:gd name="T56" fmla="*/ 348 w 506"/>
                <a:gd name="T57" fmla="*/ 153 h 460"/>
                <a:gd name="T58" fmla="*/ 355 w 506"/>
                <a:gd name="T59" fmla="*/ 145 h 460"/>
                <a:gd name="T60" fmla="*/ 352 w 506"/>
                <a:gd name="T61" fmla="*/ 130 h 460"/>
                <a:gd name="T62" fmla="*/ 330 w 506"/>
                <a:gd name="T63" fmla="*/ 118 h 460"/>
                <a:gd name="T64" fmla="*/ 325 w 506"/>
                <a:gd name="T65" fmla="*/ 103 h 460"/>
                <a:gd name="T66" fmla="*/ 286 w 506"/>
                <a:gd name="T67" fmla="*/ 109 h 460"/>
                <a:gd name="T68" fmla="*/ 262 w 506"/>
                <a:gd name="T69" fmla="*/ 86 h 460"/>
                <a:gd name="T70" fmla="*/ 251 w 506"/>
                <a:gd name="T71" fmla="*/ 83 h 460"/>
                <a:gd name="T72" fmla="*/ 251 w 506"/>
                <a:gd name="T73" fmla="*/ 68 h 460"/>
                <a:gd name="T74" fmla="*/ 305 w 506"/>
                <a:gd name="T75" fmla="*/ 6 h 460"/>
                <a:gd name="T76" fmla="*/ 285 w 506"/>
                <a:gd name="T77" fmla="*/ 12 h 460"/>
                <a:gd name="T78" fmla="*/ 273 w 506"/>
                <a:gd name="T79" fmla="*/ 20 h 460"/>
                <a:gd name="T80" fmla="*/ 269 w 506"/>
                <a:gd name="T81" fmla="*/ 13 h 460"/>
                <a:gd name="T82" fmla="*/ 269 w 506"/>
                <a:gd name="T83" fmla="*/ 4 h 460"/>
                <a:gd name="T84" fmla="*/ 259 w 506"/>
                <a:gd name="T85" fmla="*/ 0 h 460"/>
                <a:gd name="T86" fmla="*/ 234 w 506"/>
                <a:gd name="T87" fmla="*/ 10 h 460"/>
                <a:gd name="T88" fmla="*/ 173 w 506"/>
                <a:gd name="T89" fmla="*/ 2 h 460"/>
                <a:gd name="T90" fmla="*/ 169 w 506"/>
                <a:gd name="T91" fmla="*/ 54 h 460"/>
                <a:gd name="T92" fmla="*/ 140 w 506"/>
                <a:gd name="T93" fmla="*/ 78 h 460"/>
                <a:gd name="T94" fmla="*/ 100 w 506"/>
                <a:gd name="T95" fmla="*/ 86 h 460"/>
                <a:gd name="T96" fmla="*/ 45 w 506"/>
                <a:gd name="T97" fmla="*/ 126 h 460"/>
                <a:gd name="T98" fmla="*/ 0 w 506"/>
                <a:gd name="T99" fmla="*/ 138 h 460"/>
                <a:gd name="T100" fmla="*/ 0 w 506"/>
                <a:gd name="T101" fmla="*/ 146 h 460"/>
                <a:gd name="T102" fmla="*/ 41 w 506"/>
                <a:gd name="T103" fmla="*/ 212 h 460"/>
                <a:gd name="T104" fmla="*/ 41 w 506"/>
                <a:gd name="T105" fmla="*/ 231 h 460"/>
                <a:gd name="T106" fmla="*/ 41 w 506"/>
                <a:gd name="T107" fmla="*/ 231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8" name="Freeform 1088"/>
            <p:cNvSpPr/>
            <p:nvPr/>
          </p:nvSpPr>
          <p:spPr bwMode="auto">
            <a:xfrm rot="356891">
              <a:off x="6903931" y="3036605"/>
              <a:ext cx="441635" cy="925978"/>
            </a:xfrm>
            <a:custGeom>
              <a:avLst/>
              <a:gdLst>
                <a:gd name="T0" fmla="*/ 13 w 292"/>
                <a:gd name="T1" fmla="*/ 440 h 606"/>
                <a:gd name="T2" fmla="*/ 59 w 292"/>
                <a:gd name="T3" fmla="*/ 427 h 606"/>
                <a:gd name="T4" fmla="*/ 114 w 292"/>
                <a:gd name="T5" fmla="*/ 387 h 606"/>
                <a:gd name="T6" fmla="*/ 153 w 292"/>
                <a:gd name="T7" fmla="*/ 379 h 606"/>
                <a:gd name="T8" fmla="*/ 184 w 292"/>
                <a:gd name="T9" fmla="*/ 355 h 606"/>
                <a:gd name="T10" fmla="*/ 186 w 292"/>
                <a:gd name="T11" fmla="*/ 301 h 606"/>
                <a:gd name="T12" fmla="*/ 172 w 292"/>
                <a:gd name="T13" fmla="*/ 282 h 606"/>
                <a:gd name="T14" fmla="*/ 177 w 292"/>
                <a:gd name="T15" fmla="*/ 266 h 606"/>
                <a:gd name="T16" fmla="*/ 186 w 292"/>
                <a:gd name="T17" fmla="*/ 252 h 606"/>
                <a:gd name="T18" fmla="*/ 191 w 292"/>
                <a:gd name="T19" fmla="*/ 229 h 606"/>
                <a:gd name="T20" fmla="*/ 199 w 292"/>
                <a:gd name="T21" fmla="*/ 213 h 606"/>
                <a:gd name="T22" fmla="*/ 184 w 292"/>
                <a:gd name="T23" fmla="*/ 182 h 606"/>
                <a:gd name="T24" fmla="*/ 162 w 292"/>
                <a:gd name="T25" fmla="*/ 156 h 606"/>
                <a:gd name="T26" fmla="*/ 174 w 292"/>
                <a:gd name="T27" fmla="*/ 113 h 606"/>
                <a:gd name="T28" fmla="*/ 200 w 292"/>
                <a:gd name="T29" fmla="*/ 96 h 606"/>
                <a:gd name="T30" fmla="*/ 206 w 292"/>
                <a:gd name="T31" fmla="*/ 68 h 606"/>
                <a:gd name="T32" fmla="*/ 194 w 292"/>
                <a:gd name="T33" fmla="*/ 45 h 606"/>
                <a:gd name="T34" fmla="*/ 194 w 292"/>
                <a:gd name="T35" fmla="*/ 15 h 606"/>
                <a:gd name="T36" fmla="*/ 177 w 292"/>
                <a:gd name="T37" fmla="*/ 0 h 606"/>
                <a:gd name="T38" fmla="*/ 137 w 292"/>
                <a:gd name="T39" fmla="*/ 20 h 606"/>
                <a:gd name="T40" fmla="*/ 132 w 292"/>
                <a:gd name="T41" fmla="*/ 14 h 606"/>
                <a:gd name="T42" fmla="*/ 110 w 292"/>
                <a:gd name="T43" fmla="*/ 31 h 606"/>
                <a:gd name="T44" fmla="*/ 93 w 292"/>
                <a:gd name="T45" fmla="*/ 29 h 606"/>
                <a:gd name="T46" fmla="*/ 59 w 292"/>
                <a:gd name="T47" fmla="*/ 80 h 606"/>
                <a:gd name="T48" fmla="*/ 47 w 292"/>
                <a:gd name="T49" fmla="*/ 80 h 606"/>
                <a:gd name="T50" fmla="*/ 29 w 292"/>
                <a:gd name="T51" fmla="*/ 96 h 606"/>
                <a:gd name="T52" fmla="*/ 30 w 292"/>
                <a:gd name="T53" fmla="*/ 119 h 606"/>
                <a:gd name="T54" fmla="*/ 21 w 292"/>
                <a:gd name="T55" fmla="*/ 138 h 606"/>
                <a:gd name="T56" fmla="*/ 18 w 292"/>
                <a:gd name="T57" fmla="*/ 164 h 606"/>
                <a:gd name="T58" fmla="*/ 2 w 292"/>
                <a:gd name="T59" fmla="*/ 191 h 606"/>
                <a:gd name="T60" fmla="*/ 20 w 292"/>
                <a:gd name="T61" fmla="*/ 229 h 606"/>
                <a:gd name="T62" fmla="*/ 13 w 292"/>
                <a:gd name="T63" fmla="*/ 252 h 606"/>
                <a:gd name="T64" fmla="*/ 0 w 292"/>
                <a:gd name="T65" fmla="*/ 277 h 606"/>
                <a:gd name="T66" fmla="*/ 20 w 292"/>
                <a:gd name="T67" fmla="*/ 371 h 606"/>
                <a:gd name="T68" fmla="*/ 6 w 292"/>
                <a:gd name="T69" fmla="*/ 421 h 606"/>
                <a:gd name="T70" fmla="*/ 13 w 292"/>
                <a:gd name="T71" fmla="*/ 440 h 606"/>
                <a:gd name="T72" fmla="*/ 13 w 292"/>
                <a:gd name="T73" fmla="*/ 440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69" name="Freeform 1089"/>
            <p:cNvSpPr/>
            <p:nvPr/>
          </p:nvSpPr>
          <p:spPr bwMode="auto">
            <a:xfrm rot="356891">
              <a:off x="7455721" y="3400310"/>
              <a:ext cx="828914" cy="575977"/>
            </a:xfrm>
            <a:custGeom>
              <a:avLst/>
              <a:gdLst>
                <a:gd name="T0" fmla="*/ 85 w 549"/>
                <a:gd name="T1" fmla="*/ 263 h 378"/>
                <a:gd name="T2" fmla="*/ 88 w 549"/>
                <a:gd name="T3" fmla="*/ 248 h 378"/>
                <a:gd name="T4" fmla="*/ 102 w 549"/>
                <a:gd name="T5" fmla="*/ 241 h 378"/>
                <a:gd name="T6" fmla="*/ 126 w 549"/>
                <a:gd name="T7" fmla="*/ 263 h 378"/>
                <a:gd name="T8" fmla="*/ 134 w 549"/>
                <a:gd name="T9" fmla="*/ 263 h 378"/>
                <a:gd name="T10" fmla="*/ 157 w 549"/>
                <a:gd name="T11" fmla="*/ 260 h 378"/>
                <a:gd name="T12" fmla="*/ 171 w 549"/>
                <a:gd name="T13" fmla="*/ 248 h 378"/>
                <a:gd name="T14" fmla="*/ 188 w 549"/>
                <a:gd name="T15" fmla="*/ 265 h 378"/>
                <a:gd name="T16" fmla="*/ 197 w 549"/>
                <a:gd name="T17" fmla="*/ 251 h 378"/>
                <a:gd name="T18" fmla="*/ 199 w 549"/>
                <a:gd name="T19" fmla="*/ 242 h 378"/>
                <a:gd name="T20" fmla="*/ 214 w 549"/>
                <a:gd name="T21" fmla="*/ 234 h 378"/>
                <a:gd name="T22" fmla="*/ 218 w 549"/>
                <a:gd name="T23" fmla="*/ 214 h 378"/>
                <a:gd name="T24" fmla="*/ 235 w 549"/>
                <a:gd name="T25" fmla="*/ 212 h 378"/>
                <a:gd name="T26" fmla="*/ 276 w 549"/>
                <a:gd name="T27" fmla="*/ 136 h 378"/>
                <a:gd name="T28" fmla="*/ 269 w 549"/>
                <a:gd name="T29" fmla="*/ 124 h 378"/>
                <a:gd name="T30" fmla="*/ 276 w 549"/>
                <a:gd name="T31" fmla="*/ 115 h 378"/>
                <a:gd name="T32" fmla="*/ 287 w 549"/>
                <a:gd name="T33" fmla="*/ 119 h 378"/>
                <a:gd name="T34" fmla="*/ 300 w 549"/>
                <a:gd name="T35" fmla="*/ 111 h 378"/>
                <a:gd name="T36" fmla="*/ 308 w 549"/>
                <a:gd name="T37" fmla="*/ 93 h 378"/>
                <a:gd name="T38" fmla="*/ 344 w 549"/>
                <a:gd name="T39" fmla="*/ 59 h 378"/>
                <a:gd name="T40" fmla="*/ 371 w 549"/>
                <a:gd name="T41" fmla="*/ 50 h 378"/>
                <a:gd name="T42" fmla="*/ 385 w 549"/>
                <a:gd name="T43" fmla="*/ 38 h 378"/>
                <a:gd name="T44" fmla="*/ 380 w 549"/>
                <a:gd name="T45" fmla="*/ 12 h 378"/>
                <a:gd name="T46" fmla="*/ 362 w 549"/>
                <a:gd name="T47" fmla="*/ 10 h 378"/>
                <a:gd name="T48" fmla="*/ 320 w 549"/>
                <a:gd name="T49" fmla="*/ 13 h 378"/>
                <a:gd name="T50" fmla="*/ 292 w 549"/>
                <a:gd name="T51" fmla="*/ 0 h 378"/>
                <a:gd name="T52" fmla="*/ 274 w 549"/>
                <a:gd name="T53" fmla="*/ 4 h 378"/>
                <a:gd name="T54" fmla="*/ 231 w 549"/>
                <a:gd name="T55" fmla="*/ 59 h 378"/>
                <a:gd name="T56" fmla="*/ 218 w 549"/>
                <a:gd name="T57" fmla="*/ 68 h 378"/>
                <a:gd name="T58" fmla="*/ 191 w 549"/>
                <a:gd name="T59" fmla="*/ 56 h 378"/>
                <a:gd name="T60" fmla="*/ 188 w 549"/>
                <a:gd name="T61" fmla="*/ 41 h 378"/>
                <a:gd name="T62" fmla="*/ 182 w 549"/>
                <a:gd name="T63" fmla="*/ 15 h 378"/>
                <a:gd name="T64" fmla="*/ 167 w 549"/>
                <a:gd name="T65" fmla="*/ 6 h 378"/>
                <a:gd name="T66" fmla="*/ 143 w 549"/>
                <a:gd name="T67" fmla="*/ 12 h 378"/>
                <a:gd name="T68" fmla="*/ 127 w 549"/>
                <a:gd name="T69" fmla="*/ 2 h 378"/>
                <a:gd name="T70" fmla="*/ 104 w 549"/>
                <a:gd name="T71" fmla="*/ 31 h 378"/>
                <a:gd name="T72" fmla="*/ 80 w 549"/>
                <a:gd name="T73" fmla="*/ 38 h 378"/>
                <a:gd name="T74" fmla="*/ 46 w 549"/>
                <a:gd name="T75" fmla="*/ 69 h 378"/>
                <a:gd name="T76" fmla="*/ 10 w 549"/>
                <a:gd name="T77" fmla="*/ 140 h 378"/>
                <a:gd name="T78" fmla="*/ 18 w 549"/>
                <a:gd name="T79" fmla="*/ 159 h 378"/>
                <a:gd name="T80" fmla="*/ 18 w 549"/>
                <a:gd name="T81" fmla="*/ 167 h 378"/>
                <a:gd name="T82" fmla="*/ 18 w 549"/>
                <a:gd name="T83" fmla="*/ 176 h 378"/>
                <a:gd name="T84" fmla="*/ 21 w 549"/>
                <a:gd name="T85" fmla="*/ 184 h 378"/>
                <a:gd name="T86" fmla="*/ 35 w 549"/>
                <a:gd name="T87" fmla="*/ 175 h 378"/>
                <a:gd name="T88" fmla="*/ 53 w 549"/>
                <a:gd name="T89" fmla="*/ 170 h 378"/>
                <a:gd name="T90" fmla="*/ 0 w 549"/>
                <a:gd name="T91" fmla="*/ 231 h 378"/>
                <a:gd name="T92" fmla="*/ 0 w 549"/>
                <a:gd name="T93" fmla="*/ 246 h 378"/>
                <a:gd name="T94" fmla="*/ 11 w 549"/>
                <a:gd name="T95" fmla="*/ 248 h 378"/>
                <a:gd name="T96" fmla="*/ 35 w 549"/>
                <a:gd name="T97" fmla="*/ 272 h 378"/>
                <a:gd name="T98" fmla="*/ 74 w 549"/>
                <a:gd name="T99" fmla="*/ 267 h 378"/>
                <a:gd name="T100" fmla="*/ 85 w 549"/>
                <a:gd name="T101" fmla="*/ 263 h 378"/>
                <a:gd name="T102" fmla="*/ 85 w 549"/>
                <a:gd name="T103" fmla="*/ 263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0" name="Freeform 1090"/>
            <p:cNvSpPr/>
            <p:nvPr/>
          </p:nvSpPr>
          <p:spPr bwMode="auto">
            <a:xfrm rot="356891">
              <a:off x="7270097" y="2735720"/>
              <a:ext cx="684534" cy="1002436"/>
            </a:xfrm>
            <a:custGeom>
              <a:avLst/>
              <a:gdLst>
                <a:gd name="T0" fmla="*/ 125 w 455"/>
                <a:gd name="T1" fmla="*/ 459 h 658"/>
                <a:gd name="T2" fmla="*/ 152 w 455"/>
                <a:gd name="T3" fmla="*/ 369 h 658"/>
                <a:gd name="T4" fmla="*/ 210 w 455"/>
                <a:gd name="T5" fmla="*/ 331 h 658"/>
                <a:gd name="T6" fmla="*/ 223 w 455"/>
                <a:gd name="T7" fmla="*/ 295 h 658"/>
                <a:gd name="T8" fmla="*/ 198 w 455"/>
                <a:gd name="T9" fmla="*/ 282 h 658"/>
                <a:gd name="T10" fmla="*/ 167 w 455"/>
                <a:gd name="T11" fmla="*/ 265 h 658"/>
                <a:gd name="T12" fmla="*/ 151 w 455"/>
                <a:gd name="T13" fmla="*/ 221 h 658"/>
                <a:gd name="T14" fmla="*/ 122 w 455"/>
                <a:gd name="T15" fmla="*/ 223 h 658"/>
                <a:gd name="T16" fmla="*/ 91 w 455"/>
                <a:gd name="T17" fmla="*/ 216 h 658"/>
                <a:gd name="T18" fmla="*/ 113 w 455"/>
                <a:gd name="T19" fmla="*/ 168 h 658"/>
                <a:gd name="T20" fmla="*/ 139 w 455"/>
                <a:gd name="T21" fmla="*/ 120 h 658"/>
                <a:gd name="T22" fmla="*/ 182 w 455"/>
                <a:gd name="T23" fmla="*/ 140 h 658"/>
                <a:gd name="T24" fmla="*/ 199 w 455"/>
                <a:gd name="T25" fmla="*/ 171 h 658"/>
                <a:gd name="T26" fmla="*/ 203 w 455"/>
                <a:gd name="T27" fmla="*/ 199 h 658"/>
                <a:gd name="T28" fmla="*/ 228 w 455"/>
                <a:gd name="T29" fmla="*/ 229 h 658"/>
                <a:gd name="T30" fmla="*/ 289 w 455"/>
                <a:gd name="T31" fmla="*/ 212 h 658"/>
                <a:gd name="T32" fmla="*/ 315 w 455"/>
                <a:gd name="T33" fmla="*/ 157 h 658"/>
                <a:gd name="T34" fmla="*/ 283 w 455"/>
                <a:gd name="T35" fmla="*/ 128 h 658"/>
                <a:gd name="T36" fmla="*/ 267 w 455"/>
                <a:gd name="T37" fmla="*/ 82 h 658"/>
                <a:gd name="T38" fmla="*/ 210 w 455"/>
                <a:gd name="T39" fmla="*/ 52 h 658"/>
                <a:gd name="T40" fmla="*/ 178 w 455"/>
                <a:gd name="T41" fmla="*/ 0 h 658"/>
                <a:gd name="T42" fmla="*/ 139 w 455"/>
                <a:gd name="T43" fmla="*/ 30 h 658"/>
                <a:gd name="T44" fmla="*/ 141 w 455"/>
                <a:gd name="T45" fmla="*/ 53 h 658"/>
                <a:gd name="T46" fmla="*/ 102 w 455"/>
                <a:gd name="T47" fmla="*/ 66 h 658"/>
                <a:gd name="T48" fmla="*/ 81 w 455"/>
                <a:gd name="T49" fmla="*/ 74 h 658"/>
                <a:gd name="T50" fmla="*/ 45 w 455"/>
                <a:gd name="T51" fmla="*/ 84 h 658"/>
                <a:gd name="T52" fmla="*/ 36 w 455"/>
                <a:gd name="T53" fmla="*/ 53 h 658"/>
                <a:gd name="T54" fmla="*/ 6 w 455"/>
                <a:gd name="T55" fmla="*/ 97 h 658"/>
                <a:gd name="T56" fmla="*/ 19 w 455"/>
                <a:gd name="T57" fmla="*/ 167 h 658"/>
                <a:gd name="T58" fmla="*/ 36 w 455"/>
                <a:gd name="T59" fmla="*/ 212 h 658"/>
                <a:gd name="T60" fmla="*/ 43 w 455"/>
                <a:gd name="T61" fmla="*/ 261 h 658"/>
                <a:gd name="T62" fmla="*/ 4 w 455"/>
                <a:gd name="T63" fmla="*/ 321 h 658"/>
                <a:gd name="T64" fmla="*/ 41 w 455"/>
                <a:gd name="T65" fmla="*/ 377 h 658"/>
                <a:gd name="T66" fmla="*/ 29 w 455"/>
                <a:gd name="T67" fmla="*/ 416 h 658"/>
                <a:gd name="T68" fmla="*/ 15 w 455"/>
                <a:gd name="T69" fmla="*/ 447 h 658"/>
                <a:gd name="T70" fmla="*/ 89 w 455"/>
                <a:gd name="T71" fmla="*/ 473 h 658"/>
                <a:gd name="T72" fmla="*/ 124 w 455"/>
                <a:gd name="T73" fmla="*/ 466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1" name="Freeform 1091"/>
            <p:cNvSpPr/>
            <p:nvPr/>
          </p:nvSpPr>
          <p:spPr bwMode="auto">
            <a:xfrm rot="356891">
              <a:off x="7632736" y="3094679"/>
              <a:ext cx="134190" cy="244663"/>
            </a:xfrm>
            <a:custGeom>
              <a:avLst/>
              <a:gdLst>
                <a:gd name="T0" fmla="*/ 51 w 89"/>
                <a:gd name="T1" fmla="*/ 108 h 160"/>
                <a:gd name="T2" fmla="*/ 32 w 89"/>
                <a:gd name="T3" fmla="*/ 116 h 160"/>
                <a:gd name="T4" fmla="*/ 4 w 89"/>
                <a:gd name="T5" fmla="*/ 108 h 160"/>
                <a:gd name="T6" fmla="*/ 2 w 89"/>
                <a:gd name="T7" fmla="*/ 100 h 160"/>
                <a:gd name="T8" fmla="*/ 0 w 89"/>
                <a:gd name="T9" fmla="*/ 48 h 160"/>
                <a:gd name="T10" fmla="*/ 20 w 89"/>
                <a:gd name="T11" fmla="*/ 39 h 160"/>
                <a:gd name="T12" fmla="*/ 17 w 89"/>
                <a:gd name="T13" fmla="*/ 29 h 160"/>
                <a:gd name="T14" fmla="*/ 21 w 89"/>
                <a:gd name="T15" fmla="*/ 10 h 160"/>
                <a:gd name="T16" fmla="*/ 23 w 89"/>
                <a:gd name="T17" fmla="*/ 0 h 160"/>
                <a:gd name="T18" fmla="*/ 34 w 89"/>
                <a:gd name="T19" fmla="*/ 5 h 160"/>
                <a:gd name="T20" fmla="*/ 38 w 89"/>
                <a:gd name="T21" fmla="*/ 23 h 160"/>
                <a:gd name="T22" fmla="*/ 36 w 89"/>
                <a:gd name="T23" fmla="*/ 33 h 160"/>
                <a:gd name="T24" fmla="*/ 59 w 89"/>
                <a:gd name="T25" fmla="*/ 50 h 160"/>
                <a:gd name="T26" fmla="*/ 61 w 89"/>
                <a:gd name="T27" fmla="*/ 62 h 160"/>
                <a:gd name="T28" fmla="*/ 48 w 89"/>
                <a:gd name="T29" fmla="*/ 72 h 160"/>
                <a:gd name="T30" fmla="*/ 45 w 89"/>
                <a:gd name="T31" fmla="*/ 93 h 160"/>
                <a:gd name="T32" fmla="*/ 51 w 89"/>
                <a:gd name="T33" fmla="*/ 108 h 160"/>
                <a:gd name="T34" fmla="*/ 51 w 89"/>
                <a:gd name="T35" fmla="*/ 10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2" name="Freeform 1092"/>
            <p:cNvSpPr/>
            <p:nvPr/>
          </p:nvSpPr>
          <p:spPr bwMode="auto">
            <a:xfrm rot="356891">
              <a:off x="7480809" y="2987315"/>
              <a:ext cx="214022" cy="232769"/>
            </a:xfrm>
            <a:custGeom>
              <a:avLst/>
              <a:gdLst>
                <a:gd name="T0" fmla="*/ 75 w 142"/>
                <a:gd name="T1" fmla="*/ 93 h 153"/>
                <a:gd name="T2" fmla="*/ 74 w 142"/>
                <a:gd name="T3" fmla="*/ 78 h 153"/>
                <a:gd name="T4" fmla="*/ 68 w 142"/>
                <a:gd name="T5" fmla="*/ 65 h 153"/>
                <a:gd name="T6" fmla="*/ 96 w 142"/>
                <a:gd name="T7" fmla="*/ 56 h 153"/>
                <a:gd name="T8" fmla="*/ 98 w 142"/>
                <a:gd name="T9" fmla="*/ 45 h 153"/>
                <a:gd name="T10" fmla="*/ 91 w 142"/>
                <a:gd name="T11" fmla="*/ 19 h 153"/>
                <a:gd name="T12" fmla="*/ 83 w 142"/>
                <a:gd name="T13" fmla="*/ 19 h 153"/>
                <a:gd name="T14" fmla="*/ 47 w 142"/>
                <a:gd name="T15" fmla="*/ 0 h 153"/>
                <a:gd name="T16" fmla="*/ 28 w 142"/>
                <a:gd name="T17" fmla="*/ 20 h 153"/>
                <a:gd name="T18" fmla="*/ 23 w 142"/>
                <a:gd name="T19" fmla="*/ 47 h 153"/>
                <a:gd name="T20" fmla="*/ 4 w 142"/>
                <a:gd name="T21" fmla="*/ 72 h 153"/>
                <a:gd name="T22" fmla="*/ 0 w 142"/>
                <a:gd name="T23" fmla="*/ 95 h 153"/>
                <a:gd name="T24" fmla="*/ 4 w 142"/>
                <a:gd name="T25" fmla="*/ 107 h 153"/>
                <a:gd name="T26" fmla="*/ 31 w 142"/>
                <a:gd name="T27" fmla="*/ 102 h 153"/>
                <a:gd name="T28" fmla="*/ 51 w 142"/>
                <a:gd name="T29" fmla="*/ 109 h 153"/>
                <a:gd name="T30" fmla="*/ 59 w 142"/>
                <a:gd name="T31" fmla="*/ 99 h 153"/>
                <a:gd name="T32" fmla="*/ 75 w 142"/>
                <a:gd name="T33" fmla="*/ 93 h 153"/>
                <a:gd name="T34" fmla="*/ 75 w 142"/>
                <a:gd name="T35" fmla="*/ 93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3" name="Freeform 1093"/>
            <p:cNvSpPr/>
            <p:nvPr/>
          </p:nvSpPr>
          <p:spPr bwMode="auto">
            <a:xfrm rot="356891">
              <a:off x="6218349" y="3198611"/>
              <a:ext cx="348213" cy="611655"/>
            </a:xfrm>
            <a:custGeom>
              <a:avLst/>
              <a:gdLst>
                <a:gd name="T0" fmla="*/ 152 w 230"/>
                <a:gd name="T1" fmla="*/ 163 h 400"/>
                <a:gd name="T2" fmla="*/ 153 w 230"/>
                <a:gd name="T3" fmla="*/ 131 h 400"/>
                <a:gd name="T4" fmla="*/ 162 w 230"/>
                <a:gd name="T5" fmla="*/ 117 h 400"/>
                <a:gd name="T6" fmla="*/ 158 w 230"/>
                <a:gd name="T7" fmla="*/ 103 h 400"/>
                <a:gd name="T8" fmla="*/ 107 w 230"/>
                <a:gd name="T9" fmla="*/ 84 h 400"/>
                <a:gd name="T10" fmla="*/ 111 w 230"/>
                <a:gd name="T11" fmla="*/ 62 h 400"/>
                <a:gd name="T12" fmla="*/ 127 w 230"/>
                <a:gd name="T13" fmla="*/ 40 h 400"/>
                <a:gd name="T14" fmla="*/ 118 w 230"/>
                <a:gd name="T15" fmla="*/ 5 h 400"/>
                <a:gd name="T16" fmla="*/ 113 w 230"/>
                <a:gd name="T17" fmla="*/ 0 h 400"/>
                <a:gd name="T18" fmla="*/ 80 w 230"/>
                <a:gd name="T19" fmla="*/ 23 h 400"/>
                <a:gd name="T20" fmla="*/ 65 w 230"/>
                <a:gd name="T21" fmla="*/ 74 h 400"/>
                <a:gd name="T22" fmla="*/ 61 w 230"/>
                <a:gd name="T23" fmla="*/ 110 h 400"/>
                <a:gd name="T24" fmla="*/ 33 w 230"/>
                <a:gd name="T25" fmla="*/ 131 h 400"/>
                <a:gd name="T26" fmla="*/ 19 w 230"/>
                <a:gd name="T27" fmla="*/ 138 h 400"/>
                <a:gd name="T28" fmla="*/ 0 w 230"/>
                <a:gd name="T29" fmla="*/ 142 h 400"/>
                <a:gd name="T30" fmla="*/ 42 w 230"/>
                <a:gd name="T31" fmla="*/ 196 h 400"/>
                <a:gd name="T32" fmla="*/ 50 w 230"/>
                <a:gd name="T33" fmla="*/ 237 h 400"/>
                <a:gd name="T34" fmla="*/ 47 w 230"/>
                <a:gd name="T35" fmla="*/ 256 h 400"/>
                <a:gd name="T36" fmla="*/ 76 w 230"/>
                <a:gd name="T37" fmla="*/ 272 h 400"/>
                <a:gd name="T38" fmla="*/ 76 w 230"/>
                <a:gd name="T39" fmla="*/ 284 h 400"/>
                <a:gd name="T40" fmla="*/ 102 w 230"/>
                <a:gd name="T41" fmla="*/ 291 h 400"/>
                <a:gd name="T42" fmla="*/ 109 w 230"/>
                <a:gd name="T43" fmla="*/ 291 h 400"/>
                <a:gd name="T44" fmla="*/ 109 w 230"/>
                <a:gd name="T45" fmla="*/ 267 h 400"/>
                <a:gd name="T46" fmla="*/ 129 w 230"/>
                <a:gd name="T47" fmla="*/ 265 h 400"/>
                <a:gd name="T48" fmla="*/ 135 w 230"/>
                <a:gd name="T49" fmla="*/ 238 h 400"/>
                <a:gd name="T50" fmla="*/ 120 w 230"/>
                <a:gd name="T51" fmla="*/ 226 h 400"/>
                <a:gd name="T52" fmla="*/ 109 w 230"/>
                <a:gd name="T53" fmla="*/ 215 h 400"/>
                <a:gd name="T54" fmla="*/ 114 w 230"/>
                <a:gd name="T55" fmla="*/ 164 h 400"/>
                <a:gd name="T56" fmla="*/ 125 w 230"/>
                <a:gd name="T57" fmla="*/ 158 h 400"/>
                <a:gd name="T58" fmla="*/ 143 w 230"/>
                <a:gd name="T59" fmla="*/ 166 h 400"/>
                <a:gd name="T60" fmla="*/ 152 w 230"/>
                <a:gd name="T61" fmla="*/ 163 h 400"/>
                <a:gd name="T62" fmla="*/ 152 w 230"/>
                <a:gd name="T63" fmla="*/ 16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4" name="Freeform 1094"/>
            <p:cNvSpPr/>
            <p:nvPr/>
          </p:nvSpPr>
          <p:spPr bwMode="auto">
            <a:xfrm rot="356891">
              <a:off x="5556958" y="964881"/>
              <a:ext cx="2826463" cy="2594437"/>
            </a:xfrm>
            <a:custGeom>
              <a:avLst/>
              <a:gdLst>
                <a:gd name="T0" fmla="*/ 428 w 1876"/>
                <a:gd name="T1" fmla="*/ 1194 h 1700"/>
                <a:gd name="T2" fmla="*/ 484 w 1876"/>
                <a:gd name="T3" fmla="*/ 1090 h 1700"/>
                <a:gd name="T4" fmla="*/ 524 w 1876"/>
                <a:gd name="T5" fmla="*/ 1187 h 1700"/>
                <a:gd name="T6" fmla="*/ 577 w 1876"/>
                <a:gd name="T7" fmla="*/ 1208 h 1700"/>
                <a:gd name="T8" fmla="*/ 644 w 1876"/>
                <a:gd name="T9" fmla="*/ 1104 h 1700"/>
                <a:gd name="T10" fmla="*/ 712 w 1876"/>
                <a:gd name="T11" fmla="*/ 1069 h 1700"/>
                <a:gd name="T12" fmla="*/ 791 w 1876"/>
                <a:gd name="T13" fmla="*/ 1003 h 1700"/>
                <a:gd name="T14" fmla="*/ 839 w 1876"/>
                <a:gd name="T15" fmla="*/ 938 h 1700"/>
                <a:gd name="T16" fmla="*/ 885 w 1876"/>
                <a:gd name="T17" fmla="*/ 865 h 1700"/>
                <a:gd name="T18" fmla="*/ 930 w 1876"/>
                <a:gd name="T19" fmla="*/ 868 h 1700"/>
                <a:gd name="T20" fmla="*/ 985 w 1876"/>
                <a:gd name="T21" fmla="*/ 851 h 1700"/>
                <a:gd name="T22" fmla="*/ 1052 w 1876"/>
                <a:gd name="T23" fmla="*/ 844 h 1700"/>
                <a:gd name="T24" fmla="*/ 1116 w 1876"/>
                <a:gd name="T25" fmla="*/ 869 h 1700"/>
                <a:gd name="T26" fmla="*/ 1150 w 1876"/>
                <a:gd name="T27" fmla="*/ 843 h 1700"/>
                <a:gd name="T28" fmla="*/ 1217 w 1876"/>
                <a:gd name="T29" fmla="*/ 777 h 1700"/>
                <a:gd name="T30" fmla="*/ 1276 w 1876"/>
                <a:gd name="T31" fmla="*/ 743 h 1700"/>
                <a:gd name="T32" fmla="*/ 1291 w 1876"/>
                <a:gd name="T33" fmla="*/ 686 h 1700"/>
                <a:gd name="T34" fmla="*/ 1220 w 1876"/>
                <a:gd name="T35" fmla="*/ 646 h 1700"/>
                <a:gd name="T36" fmla="*/ 1202 w 1876"/>
                <a:gd name="T37" fmla="*/ 564 h 1700"/>
                <a:gd name="T38" fmla="*/ 1224 w 1876"/>
                <a:gd name="T39" fmla="*/ 536 h 1700"/>
                <a:gd name="T40" fmla="*/ 1232 w 1876"/>
                <a:gd name="T41" fmla="*/ 473 h 1700"/>
                <a:gd name="T42" fmla="*/ 1232 w 1876"/>
                <a:gd name="T43" fmla="*/ 457 h 1700"/>
                <a:gd name="T44" fmla="*/ 1250 w 1876"/>
                <a:gd name="T45" fmla="*/ 336 h 1700"/>
                <a:gd name="T46" fmla="*/ 1275 w 1876"/>
                <a:gd name="T47" fmla="*/ 348 h 1700"/>
                <a:gd name="T48" fmla="*/ 1284 w 1876"/>
                <a:gd name="T49" fmla="*/ 191 h 1700"/>
                <a:gd name="T50" fmla="*/ 1200 w 1876"/>
                <a:gd name="T51" fmla="*/ 124 h 1700"/>
                <a:gd name="T52" fmla="*/ 1135 w 1876"/>
                <a:gd name="T53" fmla="*/ 83 h 1700"/>
                <a:gd name="T54" fmla="*/ 1072 w 1876"/>
                <a:gd name="T55" fmla="*/ 63 h 1700"/>
                <a:gd name="T56" fmla="*/ 1061 w 1876"/>
                <a:gd name="T57" fmla="*/ 0 h 1700"/>
                <a:gd name="T58" fmla="*/ 1035 w 1876"/>
                <a:gd name="T59" fmla="*/ 63 h 1700"/>
                <a:gd name="T60" fmla="*/ 1004 w 1876"/>
                <a:gd name="T61" fmla="*/ 232 h 1700"/>
                <a:gd name="T62" fmla="*/ 918 w 1876"/>
                <a:gd name="T63" fmla="*/ 298 h 1700"/>
                <a:gd name="T64" fmla="*/ 861 w 1876"/>
                <a:gd name="T65" fmla="*/ 419 h 1700"/>
                <a:gd name="T66" fmla="*/ 950 w 1876"/>
                <a:gd name="T67" fmla="*/ 440 h 1700"/>
                <a:gd name="T68" fmla="*/ 1076 w 1876"/>
                <a:gd name="T69" fmla="*/ 484 h 1700"/>
                <a:gd name="T70" fmla="*/ 987 w 1876"/>
                <a:gd name="T71" fmla="*/ 523 h 1700"/>
                <a:gd name="T72" fmla="*/ 915 w 1876"/>
                <a:gd name="T73" fmla="*/ 573 h 1700"/>
                <a:gd name="T74" fmla="*/ 820 w 1876"/>
                <a:gd name="T75" fmla="*/ 663 h 1700"/>
                <a:gd name="T76" fmla="*/ 707 w 1876"/>
                <a:gd name="T77" fmla="*/ 680 h 1700"/>
                <a:gd name="T78" fmla="*/ 683 w 1876"/>
                <a:gd name="T79" fmla="*/ 794 h 1700"/>
                <a:gd name="T80" fmla="*/ 508 w 1876"/>
                <a:gd name="T81" fmla="*/ 871 h 1700"/>
                <a:gd name="T82" fmla="*/ 361 w 1876"/>
                <a:gd name="T83" fmla="*/ 919 h 1700"/>
                <a:gd name="T84" fmla="*/ 130 w 1876"/>
                <a:gd name="T85" fmla="*/ 863 h 1700"/>
                <a:gd name="T86" fmla="*/ 7 w 1876"/>
                <a:gd name="T87" fmla="*/ 905 h 1700"/>
                <a:gd name="T88" fmla="*/ 77 w 1876"/>
                <a:gd name="T89" fmla="*/ 988 h 1700"/>
                <a:gd name="T90" fmla="*/ 147 w 1876"/>
                <a:gd name="T91" fmla="*/ 1021 h 1700"/>
                <a:gd name="T92" fmla="*/ 169 w 1876"/>
                <a:gd name="T93" fmla="*/ 1086 h 1700"/>
                <a:gd name="T94" fmla="*/ 242 w 1876"/>
                <a:gd name="T95" fmla="*/ 1130 h 1700"/>
                <a:gd name="T96" fmla="*/ 349 w 1876"/>
                <a:gd name="T97" fmla="*/ 1119 h 1700"/>
                <a:gd name="T98" fmla="*/ 314 w 1876"/>
                <a:gd name="T99" fmla="*/ 1178 h 1700"/>
                <a:gd name="T100" fmla="*/ 367 w 1876"/>
                <a:gd name="T101" fmla="*/ 1228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5" name="Freeform 1095"/>
            <p:cNvSpPr/>
            <p:nvPr/>
          </p:nvSpPr>
          <p:spPr bwMode="auto">
            <a:xfrm rot="356891">
              <a:off x="7865835" y="2548769"/>
              <a:ext cx="738890" cy="728890"/>
            </a:xfrm>
            <a:custGeom>
              <a:avLst/>
              <a:gdLst>
                <a:gd name="T0" fmla="*/ 283 w 491"/>
                <a:gd name="T1" fmla="*/ 240 h 478"/>
                <a:gd name="T2" fmla="*/ 319 w 491"/>
                <a:gd name="T3" fmla="*/ 184 h 478"/>
                <a:gd name="T4" fmla="*/ 341 w 491"/>
                <a:gd name="T5" fmla="*/ 156 h 478"/>
                <a:gd name="T6" fmla="*/ 338 w 491"/>
                <a:gd name="T7" fmla="*/ 129 h 478"/>
                <a:gd name="T8" fmla="*/ 314 w 491"/>
                <a:gd name="T9" fmla="*/ 101 h 478"/>
                <a:gd name="T10" fmla="*/ 310 w 491"/>
                <a:gd name="T11" fmla="*/ 76 h 478"/>
                <a:gd name="T12" fmla="*/ 267 w 491"/>
                <a:gd name="T13" fmla="*/ 14 h 478"/>
                <a:gd name="T14" fmla="*/ 265 w 491"/>
                <a:gd name="T15" fmla="*/ 20 h 478"/>
                <a:gd name="T16" fmla="*/ 255 w 491"/>
                <a:gd name="T17" fmla="*/ 31 h 478"/>
                <a:gd name="T18" fmla="*/ 237 w 491"/>
                <a:gd name="T19" fmla="*/ 8 h 478"/>
                <a:gd name="T20" fmla="*/ 210 w 491"/>
                <a:gd name="T21" fmla="*/ 0 h 478"/>
                <a:gd name="T22" fmla="*/ 210 w 491"/>
                <a:gd name="T23" fmla="*/ 8 h 478"/>
                <a:gd name="T24" fmla="*/ 210 w 491"/>
                <a:gd name="T25" fmla="*/ 20 h 478"/>
                <a:gd name="T26" fmla="*/ 198 w 491"/>
                <a:gd name="T27" fmla="*/ 31 h 478"/>
                <a:gd name="T28" fmla="*/ 177 w 491"/>
                <a:gd name="T29" fmla="*/ 53 h 478"/>
                <a:gd name="T30" fmla="*/ 154 w 491"/>
                <a:gd name="T31" fmla="*/ 53 h 478"/>
                <a:gd name="T32" fmla="*/ 144 w 491"/>
                <a:gd name="T33" fmla="*/ 70 h 478"/>
                <a:gd name="T34" fmla="*/ 136 w 491"/>
                <a:gd name="T35" fmla="*/ 70 h 478"/>
                <a:gd name="T36" fmla="*/ 119 w 491"/>
                <a:gd name="T37" fmla="*/ 88 h 478"/>
                <a:gd name="T38" fmla="*/ 109 w 491"/>
                <a:gd name="T39" fmla="*/ 88 h 478"/>
                <a:gd name="T40" fmla="*/ 89 w 491"/>
                <a:gd name="T41" fmla="*/ 109 h 478"/>
                <a:gd name="T42" fmla="*/ 77 w 491"/>
                <a:gd name="T43" fmla="*/ 111 h 478"/>
                <a:gd name="T44" fmla="*/ 51 w 491"/>
                <a:gd name="T45" fmla="*/ 153 h 478"/>
                <a:gd name="T46" fmla="*/ 35 w 491"/>
                <a:gd name="T47" fmla="*/ 128 h 478"/>
                <a:gd name="T48" fmla="*/ 16 w 491"/>
                <a:gd name="T49" fmla="*/ 115 h 478"/>
                <a:gd name="T50" fmla="*/ 8 w 491"/>
                <a:gd name="T51" fmla="*/ 124 h 478"/>
                <a:gd name="T52" fmla="*/ 18 w 491"/>
                <a:gd name="T53" fmla="*/ 180 h 478"/>
                <a:gd name="T54" fmla="*/ 10 w 491"/>
                <a:gd name="T55" fmla="*/ 200 h 478"/>
                <a:gd name="T56" fmla="*/ 0 w 491"/>
                <a:gd name="T57" fmla="*/ 228 h 478"/>
                <a:gd name="T58" fmla="*/ 26 w 491"/>
                <a:gd name="T59" fmla="*/ 245 h 478"/>
                <a:gd name="T60" fmla="*/ 39 w 491"/>
                <a:gd name="T61" fmla="*/ 248 h 478"/>
                <a:gd name="T62" fmla="*/ 58 w 491"/>
                <a:gd name="T63" fmla="*/ 275 h 478"/>
                <a:gd name="T64" fmla="*/ 71 w 491"/>
                <a:gd name="T65" fmla="*/ 266 h 478"/>
                <a:gd name="T66" fmla="*/ 93 w 491"/>
                <a:gd name="T67" fmla="*/ 240 h 478"/>
                <a:gd name="T68" fmla="*/ 113 w 491"/>
                <a:gd name="T69" fmla="*/ 201 h 478"/>
                <a:gd name="T70" fmla="*/ 151 w 491"/>
                <a:gd name="T71" fmla="*/ 193 h 478"/>
                <a:gd name="T72" fmla="*/ 174 w 491"/>
                <a:gd name="T73" fmla="*/ 216 h 478"/>
                <a:gd name="T74" fmla="*/ 156 w 491"/>
                <a:gd name="T75" fmla="*/ 256 h 478"/>
                <a:gd name="T76" fmla="*/ 136 w 491"/>
                <a:gd name="T77" fmla="*/ 291 h 478"/>
                <a:gd name="T78" fmla="*/ 155 w 491"/>
                <a:gd name="T79" fmla="*/ 304 h 478"/>
                <a:gd name="T80" fmla="*/ 154 w 491"/>
                <a:gd name="T81" fmla="*/ 321 h 478"/>
                <a:gd name="T82" fmla="*/ 137 w 491"/>
                <a:gd name="T83" fmla="*/ 337 h 478"/>
                <a:gd name="T84" fmla="*/ 141 w 491"/>
                <a:gd name="T85" fmla="*/ 345 h 478"/>
                <a:gd name="T86" fmla="*/ 168 w 491"/>
                <a:gd name="T87" fmla="*/ 330 h 478"/>
                <a:gd name="T88" fmla="*/ 207 w 491"/>
                <a:gd name="T89" fmla="*/ 278 h 478"/>
                <a:gd name="T90" fmla="*/ 264 w 491"/>
                <a:gd name="T91" fmla="*/ 243 h 478"/>
                <a:gd name="T92" fmla="*/ 283 w 491"/>
                <a:gd name="T93" fmla="*/ 240 h 478"/>
                <a:gd name="T94" fmla="*/ 283 w 491"/>
                <a:gd name="T95" fmla="*/ 240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6" name="Freeform 1096"/>
            <p:cNvSpPr/>
            <p:nvPr/>
          </p:nvSpPr>
          <p:spPr bwMode="auto">
            <a:xfrm rot="356891">
              <a:off x="8080696" y="2174886"/>
              <a:ext cx="1066719" cy="745879"/>
            </a:xfrm>
            <a:custGeom>
              <a:avLst/>
              <a:gdLst>
                <a:gd name="T0" fmla="*/ 477 w 709"/>
                <a:gd name="T1" fmla="*/ 98 h 488"/>
                <a:gd name="T2" fmla="*/ 438 w 709"/>
                <a:gd name="T3" fmla="*/ 91 h 488"/>
                <a:gd name="T4" fmla="*/ 423 w 709"/>
                <a:gd name="T5" fmla="*/ 87 h 488"/>
                <a:gd name="T6" fmla="*/ 390 w 709"/>
                <a:gd name="T7" fmla="*/ 109 h 488"/>
                <a:gd name="T8" fmla="*/ 375 w 709"/>
                <a:gd name="T9" fmla="*/ 118 h 488"/>
                <a:gd name="T10" fmla="*/ 345 w 709"/>
                <a:gd name="T11" fmla="*/ 94 h 488"/>
                <a:gd name="T12" fmla="*/ 319 w 709"/>
                <a:gd name="T13" fmla="*/ 69 h 488"/>
                <a:gd name="T14" fmla="*/ 313 w 709"/>
                <a:gd name="T15" fmla="*/ 103 h 488"/>
                <a:gd name="T16" fmla="*/ 286 w 709"/>
                <a:gd name="T17" fmla="*/ 69 h 488"/>
                <a:gd name="T18" fmla="*/ 264 w 709"/>
                <a:gd name="T19" fmla="*/ 46 h 488"/>
                <a:gd name="T20" fmla="*/ 213 w 709"/>
                <a:gd name="T21" fmla="*/ 46 h 488"/>
                <a:gd name="T22" fmla="*/ 187 w 709"/>
                <a:gd name="T23" fmla="*/ 26 h 488"/>
                <a:gd name="T24" fmla="*/ 150 w 709"/>
                <a:gd name="T25" fmla="*/ 40 h 488"/>
                <a:gd name="T26" fmla="*/ 112 w 709"/>
                <a:gd name="T27" fmla="*/ 30 h 488"/>
                <a:gd name="T28" fmla="*/ 60 w 709"/>
                <a:gd name="T29" fmla="*/ 7 h 488"/>
                <a:gd name="T30" fmla="*/ 45 w 709"/>
                <a:gd name="T31" fmla="*/ 44 h 488"/>
                <a:gd name="T32" fmla="*/ 0 w 709"/>
                <a:gd name="T33" fmla="*/ 46 h 488"/>
                <a:gd name="T34" fmla="*/ 24 w 709"/>
                <a:gd name="T35" fmla="*/ 72 h 488"/>
                <a:gd name="T36" fmla="*/ 27 w 709"/>
                <a:gd name="T37" fmla="*/ 117 h 488"/>
                <a:gd name="T38" fmla="*/ 40 w 709"/>
                <a:gd name="T39" fmla="*/ 154 h 488"/>
                <a:gd name="T40" fmla="*/ 80 w 709"/>
                <a:gd name="T41" fmla="*/ 130 h 488"/>
                <a:gd name="T42" fmla="*/ 112 w 709"/>
                <a:gd name="T43" fmla="*/ 195 h 488"/>
                <a:gd name="T44" fmla="*/ 130 w 709"/>
                <a:gd name="T45" fmla="*/ 197 h 488"/>
                <a:gd name="T46" fmla="*/ 175 w 709"/>
                <a:gd name="T47" fmla="*/ 228 h 488"/>
                <a:gd name="T48" fmla="*/ 187 w 709"/>
                <a:gd name="T49" fmla="*/ 212 h 488"/>
                <a:gd name="T50" fmla="*/ 233 w 709"/>
                <a:gd name="T51" fmla="*/ 298 h 488"/>
                <a:gd name="T52" fmla="*/ 260 w 709"/>
                <a:gd name="T53" fmla="*/ 354 h 488"/>
                <a:gd name="T54" fmla="*/ 301 w 709"/>
                <a:gd name="T55" fmla="*/ 280 h 488"/>
                <a:gd name="T56" fmla="*/ 332 w 709"/>
                <a:gd name="T57" fmla="*/ 290 h 488"/>
                <a:gd name="T58" fmla="*/ 380 w 709"/>
                <a:gd name="T59" fmla="*/ 273 h 488"/>
                <a:gd name="T60" fmla="*/ 368 w 709"/>
                <a:gd name="T61" fmla="*/ 240 h 488"/>
                <a:gd name="T62" fmla="*/ 413 w 709"/>
                <a:gd name="T63" fmla="*/ 202 h 488"/>
                <a:gd name="T64" fmla="*/ 430 w 709"/>
                <a:gd name="T65" fmla="*/ 166 h 488"/>
                <a:gd name="T66" fmla="*/ 446 w 709"/>
                <a:gd name="T67" fmla="*/ 146 h 488"/>
                <a:gd name="T68" fmla="*/ 463 w 709"/>
                <a:gd name="T69" fmla="*/ 164 h 488"/>
                <a:gd name="T70" fmla="*/ 492 w 709"/>
                <a:gd name="T71" fmla="*/ 107 h 488"/>
                <a:gd name="T72" fmla="*/ 490 w 709"/>
                <a:gd name="T73" fmla="*/ 98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7" name="Freeform 1097"/>
            <p:cNvSpPr/>
            <p:nvPr/>
          </p:nvSpPr>
          <p:spPr bwMode="auto">
            <a:xfrm rot="356891">
              <a:off x="7927905" y="1069078"/>
              <a:ext cx="1460794" cy="1354137"/>
            </a:xfrm>
            <a:custGeom>
              <a:avLst/>
              <a:gdLst>
                <a:gd name="T0" fmla="*/ 207 w 970"/>
                <a:gd name="T1" fmla="*/ 523 h 888"/>
                <a:gd name="T2" fmla="*/ 245 w 970"/>
                <a:gd name="T3" fmla="*/ 571 h 888"/>
                <a:gd name="T4" fmla="*/ 274 w 970"/>
                <a:gd name="T5" fmla="*/ 563 h 888"/>
                <a:gd name="T6" fmla="*/ 311 w 970"/>
                <a:gd name="T7" fmla="*/ 568 h 888"/>
                <a:gd name="T8" fmla="*/ 352 w 970"/>
                <a:gd name="T9" fmla="*/ 558 h 888"/>
                <a:gd name="T10" fmla="*/ 381 w 970"/>
                <a:gd name="T11" fmla="*/ 593 h 888"/>
                <a:gd name="T12" fmla="*/ 403 w 970"/>
                <a:gd name="T13" fmla="*/ 603 h 888"/>
                <a:gd name="T14" fmla="*/ 432 w 970"/>
                <a:gd name="T15" fmla="*/ 622 h 888"/>
                <a:gd name="T16" fmla="*/ 439 w 970"/>
                <a:gd name="T17" fmla="*/ 585 h 888"/>
                <a:gd name="T18" fmla="*/ 470 w 970"/>
                <a:gd name="T19" fmla="*/ 624 h 888"/>
                <a:gd name="T20" fmla="*/ 495 w 970"/>
                <a:gd name="T21" fmla="*/ 640 h 888"/>
                <a:gd name="T22" fmla="*/ 523 w 970"/>
                <a:gd name="T23" fmla="*/ 603 h 888"/>
                <a:gd name="T24" fmla="*/ 542 w 970"/>
                <a:gd name="T25" fmla="*/ 600 h 888"/>
                <a:gd name="T26" fmla="*/ 572 w 970"/>
                <a:gd name="T27" fmla="*/ 622 h 888"/>
                <a:gd name="T28" fmla="*/ 599 w 970"/>
                <a:gd name="T29" fmla="*/ 622 h 888"/>
                <a:gd name="T30" fmla="*/ 588 w 970"/>
                <a:gd name="T31" fmla="*/ 571 h 888"/>
                <a:gd name="T32" fmla="*/ 576 w 970"/>
                <a:gd name="T33" fmla="*/ 512 h 888"/>
                <a:gd name="T34" fmla="*/ 642 w 970"/>
                <a:gd name="T35" fmla="*/ 484 h 888"/>
                <a:gd name="T36" fmla="*/ 648 w 970"/>
                <a:gd name="T37" fmla="*/ 454 h 888"/>
                <a:gd name="T38" fmla="*/ 655 w 970"/>
                <a:gd name="T39" fmla="*/ 423 h 888"/>
                <a:gd name="T40" fmla="*/ 661 w 970"/>
                <a:gd name="T41" fmla="*/ 302 h 888"/>
                <a:gd name="T42" fmla="*/ 656 w 970"/>
                <a:gd name="T43" fmla="*/ 252 h 888"/>
                <a:gd name="T44" fmla="*/ 653 w 970"/>
                <a:gd name="T45" fmla="*/ 228 h 888"/>
                <a:gd name="T46" fmla="*/ 610 w 970"/>
                <a:gd name="T47" fmla="*/ 264 h 888"/>
                <a:gd name="T48" fmla="*/ 565 w 970"/>
                <a:gd name="T49" fmla="*/ 308 h 888"/>
                <a:gd name="T50" fmla="*/ 481 w 970"/>
                <a:gd name="T51" fmla="*/ 308 h 888"/>
                <a:gd name="T52" fmla="*/ 473 w 970"/>
                <a:gd name="T53" fmla="*/ 275 h 888"/>
                <a:gd name="T54" fmla="*/ 443 w 970"/>
                <a:gd name="T55" fmla="*/ 252 h 888"/>
                <a:gd name="T56" fmla="*/ 390 w 970"/>
                <a:gd name="T57" fmla="*/ 236 h 888"/>
                <a:gd name="T58" fmla="*/ 347 w 970"/>
                <a:gd name="T59" fmla="*/ 232 h 888"/>
                <a:gd name="T60" fmla="*/ 309 w 970"/>
                <a:gd name="T61" fmla="*/ 205 h 888"/>
                <a:gd name="T62" fmla="*/ 292 w 970"/>
                <a:gd name="T63" fmla="*/ 172 h 888"/>
                <a:gd name="T64" fmla="*/ 261 w 970"/>
                <a:gd name="T65" fmla="*/ 136 h 888"/>
                <a:gd name="T66" fmla="*/ 231 w 970"/>
                <a:gd name="T67" fmla="*/ 80 h 888"/>
                <a:gd name="T68" fmla="*/ 194 w 970"/>
                <a:gd name="T69" fmla="*/ 24 h 888"/>
                <a:gd name="T70" fmla="*/ 137 w 970"/>
                <a:gd name="T71" fmla="*/ 13 h 888"/>
                <a:gd name="T72" fmla="*/ 73 w 970"/>
                <a:gd name="T73" fmla="*/ 0 h 888"/>
                <a:gd name="T74" fmla="*/ 4 w 970"/>
                <a:gd name="T75" fmla="*/ 31 h 888"/>
                <a:gd name="T76" fmla="*/ 0 w 970"/>
                <a:gd name="T77" fmla="*/ 91 h 888"/>
                <a:gd name="T78" fmla="*/ 30 w 970"/>
                <a:gd name="T79" fmla="*/ 112 h 888"/>
                <a:gd name="T80" fmla="*/ 68 w 970"/>
                <a:gd name="T81" fmla="*/ 103 h 888"/>
                <a:gd name="T82" fmla="*/ 75 w 970"/>
                <a:gd name="T83" fmla="*/ 145 h 888"/>
                <a:gd name="T84" fmla="*/ 121 w 970"/>
                <a:gd name="T85" fmla="*/ 168 h 888"/>
                <a:gd name="T86" fmla="*/ 149 w 970"/>
                <a:gd name="T87" fmla="*/ 154 h 888"/>
                <a:gd name="T88" fmla="*/ 231 w 970"/>
                <a:gd name="T89" fmla="*/ 160 h 888"/>
                <a:gd name="T90" fmla="*/ 218 w 970"/>
                <a:gd name="T91" fmla="*/ 271 h 888"/>
                <a:gd name="T92" fmla="*/ 205 w 970"/>
                <a:gd name="T93" fmla="*/ 306 h 888"/>
                <a:gd name="T94" fmla="*/ 201 w 970"/>
                <a:gd name="T95" fmla="*/ 378 h 888"/>
                <a:gd name="T96" fmla="*/ 183 w 970"/>
                <a:gd name="T97" fmla="*/ 363 h 888"/>
                <a:gd name="T98" fmla="*/ 142 w 970"/>
                <a:gd name="T99" fmla="*/ 428 h 888"/>
                <a:gd name="T100" fmla="*/ 125 w 970"/>
                <a:gd name="T101" fmla="*/ 460 h 888"/>
                <a:gd name="T102" fmla="*/ 184 w 970"/>
                <a:gd name="T103" fmla="*/ 482 h 888"/>
                <a:gd name="T104" fmla="*/ 183 w 970"/>
                <a:gd name="T105" fmla="*/ 495 h 888"/>
                <a:gd name="T106" fmla="*/ 161 w 970"/>
                <a:gd name="T107" fmla="*/ 522 h 888"/>
                <a:gd name="T108" fmla="*/ 170 w 970"/>
                <a:gd name="T109" fmla="*/ 530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8" name="Freeform 1098"/>
            <p:cNvSpPr/>
            <p:nvPr/>
          </p:nvSpPr>
          <p:spPr bwMode="auto">
            <a:xfrm rot="356891">
              <a:off x="7623705" y="3113584"/>
              <a:ext cx="64546" cy="81554"/>
            </a:xfrm>
            <a:custGeom>
              <a:avLst/>
              <a:gdLst>
                <a:gd name="T0" fmla="*/ 30 w 42"/>
                <a:gd name="T1" fmla="*/ 0 h 54"/>
                <a:gd name="T2" fmla="*/ 24 w 42"/>
                <a:gd name="T3" fmla="*/ 18 h 54"/>
                <a:gd name="T4" fmla="*/ 28 w 42"/>
                <a:gd name="T5" fmla="*/ 28 h 54"/>
                <a:gd name="T6" fmla="*/ 6 w 42"/>
                <a:gd name="T7" fmla="*/ 37 h 54"/>
                <a:gd name="T8" fmla="*/ 5 w 42"/>
                <a:gd name="T9" fmla="*/ 22 h 54"/>
                <a:gd name="T10" fmla="*/ 0 w 42"/>
                <a:gd name="T11" fmla="*/ 10 h 54"/>
                <a:gd name="T12" fmla="*/ 30 w 42"/>
                <a:gd name="T13" fmla="*/ 0 h 54"/>
                <a:gd name="T14" fmla="*/ 30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sp>
          <p:nvSpPr>
            <p:cNvPr id="179" name="未知"/>
            <p:cNvSpPr/>
            <p:nvPr/>
          </p:nvSpPr>
          <p:spPr bwMode="auto">
            <a:xfrm rot="459960">
              <a:off x="6216472" y="4259879"/>
              <a:ext cx="630433" cy="615788"/>
            </a:xfrm>
            <a:custGeom>
              <a:avLst/>
              <a:gdLst>
                <a:gd name="T0" fmla="*/ 19050 w 360"/>
                <a:gd name="T1" fmla="*/ 393700 h 324"/>
                <a:gd name="T2" fmla="*/ 100013 w 360"/>
                <a:gd name="T3" fmla="*/ 455613 h 324"/>
                <a:gd name="T4" fmla="*/ 50800 w 360"/>
                <a:gd name="T5" fmla="*/ 417513 h 324"/>
                <a:gd name="T6" fmla="*/ 19050 w 360"/>
                <a:gd name="T7" fmla="*/ 384175 h 324"/>
                <a:gd name="T8" fmla="*/ 9525 w 360"/>
                <a:gd name="T9" fmla="*/ 336550 h 324"/>
                <a:gd name="T10" fmla="*/ 0 w 360"/>
                <a:gd name="T11" fmla="*/ 298450 h 324"/>
                <a:gd name="T12" fmla="*/ 42863 w 360"/>
                <a:gd name="T13" fmla="*/ 288925 h 324"/>
                <a:gd name="T14" fmla="*/ 95250 w 360"/>
                <a:gd name="T15" fmla="*/ 288925 h 324"/>
                <a:gd name="T16" fmla="*/ 104775 w 360"/>
                <a:gd name="T17" fmla="*/ 274638 h 324"/>
                <a:gd name="T18" fmla="*/ 142875 w 360"/>
                <a:gd name="T19" fmla="*/ 269875 h 324"/>
                <a:gd name="T20" fmla="*/ 185738 w 360"/>
                <a:gd name="T21" fmla="*/ 222250 h 324"/>
                <a:gd name="T22" fmla="*/ 204788 w 360"/>
                <a:gd name="T23" fmla="*/ 207963 h 324"/>
                <a:gd name="T24" fmla="*/ 242888 w 360"/>
                <a:gd name="T25" fmla="*/ 198438 h 324"/>
                <a:gd name="T26" fmla="*/ 271463 w 360"/>
                <a:gd name="T27" fmla="*/ 165100 h 324"/>
                <a:gd name="T28" fmla="*/ 319088 w 360"/>
                <a:gd name="T29" fmla="*/ 155575 h 324"/>
                <a:gd name="T30" fmla="*/ 319088 w 360"/>
                <a:gd name="T31" fmla="*/ 112713 h 324"/>
                <a:gd name="T32" fmla="*/ 342900 w 360"/>
                <a:gd name="T33" fmla="*/ 65088 h 324"/>
                <a:gd name="T34" fmla="*/ 352425 w 360"/>
                <a:gd name="T35" fmla="*/ 26988 h 324"/>
                <a:gd name="T36" fmla="*/ 358775 w 360"/>
                <a:gd name="T37" fmla="*/ 0 h 324"/>
                <a:gd name="T38" fmla="*/ 442913 w 360"/>
                <a:gd name="T39" fmla="*/ 30163 h 324"/>
                <a:gd name="T40" fmla="*/ 460375 w 360"/>
                <a:gd name="T41" fmla="*/ 53975 h 324"/>
                <a:gd name="T42" fmla="*/ 506413 w 360"/>
                <a:gd name="T43" fmla="*/ 42863 h 324"/>
                <a:gd name="T44" fmla="*/ 531813 w 360"/>
                <a:gd name="T45" fmla="*/ 49213 h 324"/>
                <a:gd name="T46" fmla="*/ 563563 w 360"/>
                <a:gd name="T47" fmla="*/ 79375 h 324"/>
                <a:gd name="T48" fmla="*/ 571500 w 360"/>
                <a:gd name="T49" fmla="*/ 144463 h 324"/>
                <a:gd name="T50" fmla="*/ 563563 w 360"/>
                <a:gd name="T51" fmla="*/ 169863 h 324"/>
                <a:gd name="T52" fmla="*/ 544513 w 360"/>
                <a:gd name="T53" fmla="*/ 163513 h 324"/>
                <a:gd name="T54" fmla="*/ 492125 w 360"/>
                <a:gd name="T55" fmla="*/ 204788 h 324"/>
                <a:gd name="T56" fmla="*/ 403225 w 360"/>
                <a:gd name="T57" fmla="*/ 219075 h 324"/>
                <a:gd name="T58" fmla="*/ 379413 w 360"/>
                <a:gd name="T59" fmla="*/ 242888 h 324"/>
                <a:gd name="T60" fmla="*/ 395288 w 360"/>
                <a:gd name="T61" fmla="*/ 265113 h 324"/>
                <a:gd name="T62" fmla="*/ 403225 w 360"/>
                <a:gd name="T63" fmla="*/ 314325 h 324"/>
                <a:gd name="T64" fmla="*/ 423863 w 360"/>
                <a:gd name="T65" fmla="*/ 322263 h 324"/>
                <a:gd name="T66" fmla="*/ 487363 w 360"/>
                <a:gd name="T67" fmla="*/ 393700 h 324"/>
                <a:gd name="T68" fmla="*/ 492125 w 360"/>
                <a:gd name="T69" fmla="*/ 490538 h 324"/>
                <a:gd name="T70" fmla="*/ 447675 w 360"/>
                <a:gd name="T71" fmla="*/ 514350 h 324"/>
                <a:gd name="T72" fmla="*/ 417513 w 360"/>
                <a:gd name="T73" fmla="*/ 484188 h 324"/>
                <a:gd name="T74" fmla="*/ 379413 w 360"/>
                <a:gd name="T75" fmla="*/ 434975 h 324"/>
                <a:gd name="T76" fmla="*/ 379413 w 360"/>
                <a:gd name="T77" fmla="*/ 411163 h 324"/>
                <a:gd name="T78" fmla="*/ 352425 w 360"/>
                <a:gd name="T79" fmla="*/ 404813 h 324"/>
                <a:gd name="T80" fmla="*/ 327025 w 360"/>
                <a:gd name="T81" fmla="*/ 417513 h 324"/>
                <a:gd name="T82" fmla="*/ 276225 w 360"/>
                <a:gd name="T83" fmla="*/ 393700 h 324"/>
                <a:gd name="T84" fmla="*/ 257175 w 360"/>
                <a:gd name="T85" fmla="*/ 442913 h 324"/>
                <a:gd name="T86" fmla="*/ 220663 w 360"/>
                <a:gd name="T87" fmla="*/ 447675 h 324"/>
                <a:gd name="T88" fmla="*/ 187325 w 360"/>
                <a:gd name="T89" fmla="*/ 490538 h 324"/>
                <a:gd name="T90" fmla="*/ 173038 w 360"/>
                <a:gd name="T91" fmla="*/ 477838 h 324"/>
                <a:gd name="T92" fmla="*/ 141288 w 360"/>
                <a:gd name="T93" fmla="*/ 490538 h 324"/>
                <a:gd name="T94" fmla="*/ 104775 w 360"/>
                <a:gd name="T95" fmla="*/ 465138 h 324"/>
                <a:gd name="T96" fmla="*/ 19050 w 360"/>
                <a:gd name="T97" fmla="*/ 393700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connsiteX0" fmla="*/ 1833 w 10000"/>
                <a:gd name="connsiteY0" fmla="*/ 9043 h 10000"/>
                <a:gd name="connsiteX1" fmla="*/ 1750 w 10000"/>
                <a:gd name="connsiteY1" fmla="*/ 8858 h 10000"/>
                <a:gd name="connsiteX2" fmla="*/ 889 w 10000"/>
                <a:gd name="connsiteY2" fmla="*/ 8117 h 10000"/>
                <a:gd name="connsiteX3" fmla="*/ 333 w 10000"/>
                <a:gd name="connsiteY3" fmla="*/ 7469 h 10000"/>
                <a:gd name="connsiteX4" fmla="*/ 167 w 10000"/>
                <a:gd name="connsiteY4" fmla="*/ 6543 h 10000"/>
                <a:gd name="connsiteX5" fmla="*/ 0 w 10000"/>
                <a:gd name="connsiteY5" fmla="*/ 5802 h 10000"/>
                <a:gd name="connsiteX6" fmla="*/ 750 w 10000"/>
                <a:gd name="connsiteY6" fmla="*/ 5617 h 10000"/>
                <a:gd name="connsiteX7" fmla="*/ 1667 w 10000"/>
                <a:gd name="connsiteY7" fmla="*/ 5617 h 10000"/>
                <a:gd name="connsiteX8" fmla="*/ 1833 w 10000"/>
                <a:gd name="connsiteY8" fmla="*/ 5340 h 10000"/>
                <a:gd name="connsiteX9" fmla="*/ 2500 w 10000"/>
                <a:gd name="connsiteY9" fmla="*/ 5247 h 10000"/>
                <a:gd name="connsiteX10" fmla="*/ 3250 w 10000"/>
                <a:gd name="connsiteY10" fmla="*/ 4321 h 10000"/>
                <a:gd name="connsiteX11" fmla="*/ 3583 w 10000"/>
                <a:gd name="connsiteY11" fmla="*/ 4043 h 10000"/>
                <a:gd name="connsiteX12" fmla="*/ 4250 w 10000"/>
                <a:gd name="connsiteY12" fmla="*/ 3858 h 10000"/>
                <a:gd name="connsiteX13" fmla="*/ 4750 w 10000"/>
                <a:gd name="connsiteY13" fmla="*/ 3210 h 10000"/>
                <a:gd name="connsiteX14" fmla="*/ 5583 w 10000"/>
                <a:gd name="connsiteY14" fmla="*/ 3025 h 10000"/>
                <a:gd name="connsiteX15" fmla="*/ 5583 w 10000"/>
                <a:gd name="connsiteY15" fmla="*/ 2191 h 10000"/>
                <a:gd name="connsiteX16" fmla="*/ 6000 w 10000"/>
                <a:gd name="connsiteY16" fmla="*/ 1265 h 10000"/>
                <a:gd name="connsiteX17" fmla="*/ 6167 w 10000"/>
                <a:gd name="connsiteY17" fmla="*/ 525 h 10000"/>
                <a:gd name="connsiteX18" fmla="*/ 6278 w 10000"/>
                <a:gd name="connsiteY18" fmla="*/ 0 h 10000"/>
                <a:gd name="connsiteX19" fmla="*/ 7750 w 10000"/>
                <a:gd name="connsiteY19" fmla="*/ 586 h 10000"/>
                <a:gd name="connsiteX20" fmla="*/ 8056 w 10000"/>
                <a:gd name="connsiteY20" fmla="*/ 1049 h 10000"/>
                <a:gd name="connsiteX21" fmla="*/ 8861 w 10000"/>
                <a:gd name="connsiteY21" fmla="*/ 833 h 10000"/>
                <a:gd name="connsiteX22" fmla="*/ 9306 w 10000"/>
                <a:gd name="connsiteY22" fmla="*/ 957 h 10000"/>
                <a:gd name="connsiteX23" fmla="*/ 9861 w 10000"/>
                <a:gd name="connsiteY23" fmla="*/ 1543 h 10000"/>
                <a:gd name="connsiteX24" fmla="*/ 10000 w 10000"/>
                <a:gd name="connsiteY24" fmla="*/ 2809 h 10000"/>
                <a:gd name="connsiteX25" fmla="*/ 9861 w 10000"/>
                <a:gd name="connsiteY25" fmla="*/ 3302 h 10000"/>
                <a:gd name="connsiteX26" fmla="*/ 9528 w 10000"/>
                <a:gd name="connsiteY26" fmla="*/ 3179 h 10000"/>
                <a:gd name="connsiteX27" fmla="*/ 8611 w 10000"/>
                <a:gd name="connsiteY27" fmla="*/ 3981 h 10000"/>
                <a:gd name="connsiteX28" fmla="*/ 7056 w 10000"/>
                <a:gd name="connsiteY28" fmla="*/ 4259 h 10000"/>
                <a:gd name="connsiteX29" fmla="*/ 6639 w 10000"/>
                <a:gd name="connsiteY29" fmla="*/ 4722 h 10000"/>
                <a:gd name="connsiteX30" fmla="*/ 6917 w 10000"/>
                <a:gd name="connsiteY30" fmla="*/ 5154 h 10000"/>
                <a:gd name="connsiteX31" fmla="*/ 7056 w 10000"/>
                <a:gd name="connsiteY31" fmla="*/ 6111 h 10000"/>
                <a:gd name="connsiteX32" fmla="*/ 7417 w 10000"/>
                <a:gd name="connsiteY32" fmla="*/ 6265 h 10000"/>
                <a:gd name="connsiteX33" fmla="*/ 8528 w 10000"/>
                <a:gd name="connsiteY33" fmla="*/ 7654 h 10000"/>
                <a:gd name="connsiteX34" fmla="*/ 8611 w 10000"/>
                <a:gd name="connsiteY34" fmla="*/ 9537 h 10000"/>
                <a:gd name="connsiteX35" fmla="*/ 7833 w 10000"/>
                <a:gd name="connsiteY35" fmla="*/ 10000 h 10000"/>
                <a:gd name="connsiteX36" fmla="*/ 7306 w 10000"/>
                <a:gd name="connsiteY36" fmla="*/ 9414 h 10000"/>
                <a:gd name="connsiteX37" fmla="*/ 6639 w 10000"/>
                <a:gd name="connsiteY37" fmla="*/ 8457 h 10000"/>
                <a:gd name="connsiteX38" fmla="*/ 6639 w 10000"/>
                <a:gd name="connsiteY38" fmla="*/ 7994 h 10000"/>
                <a:gd name="connsiteX39" fmla="*/ 6167 w 10000"/>
                <a:gd name="connsiteY39" fmla="*/ 7870 h 10000"/>
                <a:gd name="connsiteX40" fmla="*/ 5722 w 10000"/>
                <a:gd name="connsiteY40" fmla="*/ 8117 h 10000"/>
                <a:gd name="connsiteX41" fmla="*/ 4833 w 10000"/>
                <a:gd name="connsiteY41" fmla="*/ 7654 h 10000"/>
                <a:gd name="connsiteX42" fmla="*/ 4500 w 10000"/>
                <a:gd name="connsiteY42" fmla="*/ 8611 h 10000"/>
                <a:gd name="connsiteX43" fmla="*/ 3861 w 10000"/>
                <a:gd name="connsiteY43" fmla="*/ 8704 h 10000"/>
                <a:gd name="connsiteX44" fmla="*/ 3278 w 10000"/>
                <a:gd name="connsiteY44" fmla="*/ 9537 h 10000"/>
                <a:gd name="connsiteX45" fmla="*/ 3028 w 10000"/>
                <a:gd name="connsiteY45" fmla="*/ 9290 h 10000"/>
                <a:gd name="connsiteX46" fmla="*/ 2472 w 10000"/>
                <a:gd name="connsiteY46" fmla="*/ 9537 h 10000"/>
                <a:gd name="connsiteX47" fmla="*/ 1833 w 10000"/>
                <a:gd name="connsiteY47" fmla="*/ 9043 h 10000"/>
                <a:gd name="connsiteX0-1" fmla="*/ 1833 w 10000"/>
                <a:gd name="connsiteY0-2" fmla="*/ 9043 h 10000"/>
                <a:gd name="connsiteX1-3" fmla="*/ 889 w 10000"/>
                <a:gd name="connsiteY1-4" fmla="*/ 8117 h 10000"/>
                <a:gd name="connsiteX2-5" fmla="*/ 333 w 10000"/>
                <a:gd name="connsiteY2-6" fmla="*/ 7469 h 10000"/>
                <a:gd name="connsiteX3-7" fmla="*/ 167 w 10000"/>
                <a:gd name="connsiteY3-8" fmla="*/ 6543 h 10000"/>
                <a:gd name="connsiteX4-9" fmla="*/ 0 w 10000"/>
                <a:gd name="connsiteY4-10" fmla="*/ 5802 h 10000"/>
                <a:gd name="connsiteX5-11" fmla="*/ 750 w 10000"/>
                <a:gd name="connsiteY5-12" fmla="*/ 5617 h 10000"/>
                <a:gd name="connsiteX6-13" fmla="*/ 1667 w 10000"/>
                <a:gd name="connsiteY6-14" fmla="*/ 5617 h 10000"/>
                <a:gd name="connsiteX7-15" fmla="*/ 1833 w 10000"/>
                <a:gd name="connsiteY7-16" fmla="*/ 5340 h 10000"/>
                <a:gd name="connsiteX8-17" fmla="*/ 2500 w 10000"/>
                <a:gd name="connsiteY8-18" fmla="*/ 5247 h 10000"/>
                <a:gd name="connsiteX9-19" fmla="*/ 3250 w 10000"/>
                <a:gd name="connsiteY9-20" fmla="*/ 4321 h 10000"/>
                <a:gd name="connsiteX10-21" fmla="*/ 3583 w 10000"/>
                <a:gd name="connsiteY10-22" fmla="*/ 4043 h 10000"/>
                <a:gd name="connsiteX11-23" fmla="*/ 4250 w 10000"/>
                <a:gd name="connsiteY11-24" fmla="*/ 3858 h 10000"/>
                <a:gd name="connsiteX12-25" fmla="*/ 4750 w 10000"/>
                <a:gd name="connsiteY12-26" fmla="*/ 3210 h 10000"/>
                <a:gd name="connsiteX13-27" fmla="*/ 5583 w 10000"/>
                <a:gd name="connsiteY13-28" fmla="*/ 3025 h 10000"/>
                <a:gd name="connsiteX14-29" fmla="*/ 5583 w 10000"/>
                <a:gd name="connsiteY14-30" fmla="*/ 2191 h 10000"/>
                <a:gd name="connsiteX15-31" fmla="*/ 6000 w 10000"/>
                <a:gd name="connsiteY15-32" fmla="*/ 1265 h 10000"/>
                <a:gd name="connsiteX16-33" fmla="*/ 6167 w 10000"/>
                <a:gd name="connsiteY16-34" fmla="*/ 525 h 10000"/>
                <a:gd name="connsiteX17-35" fmla="*/ 6278 w 10000"/>
                <a:gd name="connsiteY17-36" fmla="*/ 0 h 10000"/>
                <a:gd name="connsiteX18-37" fmla="*/ 7750 w 10000"/>
                <a:gd name="connsiteY18-38" fmla="*/ 586 h 10000"/>
                <a:gd name="connsiteX19-39" fmla="*/ 8056 w 10000"/>
                <a:gd name="connsiteY19-40" fmla="*/ 1049 h 10000"/>
                <a:gd name="connsiteX20-41" fmla="*/ 8861 w 10000"/>
                <a:gd name="connsiteY20-42" fmla="*/ 833 h 10000"/>
                <a:gd name="connsiteX21-43" fmla="*/ 9306 w 10000"/>
                <a:gd name="connsiteY21-44" fmla="*/ 957 h 10000"/>
                <a:gd name="connsiteX22-45" fmla="*/ 9861 w 10000"/>
                <a:gd name="connsiteY22-46" fmla="*/ 1543 h 10000"/>
                <a:gd name="connsiteX23-47" fmla="*/ 10000 w 10000"/>
                <a:gd name="connsiteY23-48" fmla="*/ 2809 h 10000"/>
                <a:gd name="connsiteX24-49" fmla="*/ 9861 w 10000"/>
                <a:gd name="connsiteY24-50" fmla="*/ 3302 h 10000"/>
                <a:gd name="connsiteX25-51" fmla="*/ 9528 w 10000"/>
                <a:gd name="connsiteY25-52" fmla="*/ 3179 h 10000"/>
                <a:gd name="connsiteX26-53" fmla="*/ 8611 w 10000"/>
                <a:gd name="connsiteY26-54" fmla="*/ 3981 h 10000"/>
                <a:gd name="connsiteX27-55" fmla="*/ 7056 w 10000"/>
                <a:gd name="connsiteY27-56" fmla="*/ 4259 h 10000"/>
                <a:gd name="connsiteX28-57" fmla="*/ 6639 w 10000"/>
                <a:gd name="connsiteY28-58" fmla="*/ 4722 h 10000"/>
                <a:gd name="connsiteX29-59" fmla="*/ 6917 w 10000"/>
                <a:gd name="connsiteY29-60" fmla="*/ 5154 h 10000"/>
                <a:gd name="connsiteX30-61" fmla="*/ 7056 w 10000"/>
                <a:gd name="connsiteY30-62" fmla="*/ 6111 h 10000"/>
                <a:gd name="connsiteX31-63" fmla="*/ 7417 w 10000"/>
                <a:gd name="connsiteY31-64" fmla="*/ 6265 h 10000"/>
                <a:gd name="connsiteX32-65" fmla="*/ 8528 w 10000"/>
                <a:gd name="connsiteY32-66" fmla="*/ 7654 h 10000"/>
                <a:gd name="connsiteX33-67" fmla="*/ 8611 w 10000"/>
                <a:gd name="connsiteY33-68" fmla="*/ 9537 h 10000"/>
                <a:gd name="connsiteX34-69" fmla="*/ 7833 w 10000"/>
                <a:gd name="connsiteY34-70" fmla="*/ 10000 h 10000"/>
                <a:gd name="connsiteX35-71" fmla="*/ 7306 w 10000"/>
                <a:gd name="connsiteY35-72" fmla="*/ 9414 h 10000"/>
                <a:gd name="connsiteX36-73" fmla="*/ 6639 w 10000"/>
                <a:gd name="connsiteY36-74" fmla="*/ 8457 h 10000"/>
                <a:gd name="connsiteX37-75" fmla="*/ 6639 w 10000"/>
                <a:gd name="connsiteY37-76" fmla="*/ 7994 h 10000"/>
                <a:gd name="connsiteX38-77" fmla="*/ 6167 w 10000"/>
                <a:gd name="connsiteY38-78" fmla="*/ 7870 h 10000"/>
                <a:gd name="connsiteX39-79" fmla="*/ 5722 w 10000"/>
                <a:gd name="connsiteY39-80" fmla="*/ 8117 h 10000"/>
                <a:gd name="connsiteX40-81" fmla="*/ 4833 w 10000"/>
                <a:gd name="connsiteY40-82" fmla="*/ 7654 h 10000"/>
                <a:gd name="connsiteX41-83" fmla="*/ 4500 w 10000"/>
                <a:gd name="connsiteY41-84" fmla="*/ 8611 h 10000"/>
                <a:gd name="connsiteX42-85" fmla="*/ 3861 w 10000"/>
                <a:gd name="connsiteY42-86" fmla="*/ 8704 h 10000"/>
                <a:gd name="connsiteX43-87" fmla="*/ 3278 w 10000"/>
                <a:gd name="connsiteY43-88" fmla="*/ 9537 h 10000"/>
                <a:gd name="connsiteX44-89" fmla="*/ 3028 w 10000"/>
                <a:gd name="connsiteY44-90" fmla="*/ 9290 h 10000"/>
                <a:gd name="connsiteX45-91" fmla="*/ 2472 w 10000"/>
                <a:gd name="connsiteY45-92" fmla="*/ 9537 h 10000"/>
                <a:gd name="connsiteX46-93" fmla="*/ 1833 w 10000"/>
                <a:gd name="connsiteY46-94" fmla="*/ 904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Lst>
              <a:rect l="l" t="t" r="r" b="b"/>
              <a:pathLst>
                <a:path w="10000" h="10000">
                  <a:moveTo>
                    <a:pt x="1833" y="9043"/>
                  </a:moveTo>
                  <a:cubicBezTo>
                    <a:pt x="1569" y="8807"/>
                    <a:pt x="1139" y="8379"/>
                    <a:pt x="889" y="8117"/>
                  </a:cubicBezTo>
                  <a:lnTo>
                    <a:pt x="333" y="7469"/>
                  </a:lnTo>
                  <a:cubicBezTo>
                    <a:pt x="278" y="7160"/>
                    <a:pt x="222" y="6852"/>
                    <a:pt x="167" y="6543"/>
                  </a:cubicBezTo>
                  <a:cubicBezTo>
                    <a:pt x="111" y="6296"/>
                    <a:pt x="56" y="6049"/>
                    <a:pt x="0" y="5802"/>
                  </a:cubicBezTo>
                  <a:lnTo>
                    <a:pt x="750" y="5617"/>
                  </a:lnTo>
                  <a:lnTo>
                    <a:pt x="1667" y="5617"/>
                  </a:lnTo>
                  <a:lnTo>
                    <a:pt x="1833" y="5340"/>
                  </a:lnTo>
                  <a:lnTo>
                    <a:pt x="2500" y="5247"/>
                  </a:lnTo>
                  <a:lnTo>
                    <a:pt x="3250" y="4321"/>
                  </a:lnTo>
                  <a:lnTo>
                    <a:pt x="3583" y="4043"/>
                  </a:lnTo>
                  <a:lnTo>
                    <a:pt x="4250" y="3858"/>
                  </a:lnTo>
                  <a:lnTo>
                    <a:pt x="4750" y="3210"/>
                  </a:lnTo>
                  <a:lnTo>
                    <a:pt x="5583" y="3025"/>
                  </a:lnTo>
                  <a:lnTo>
                    <a:pt x="5583" y="2191"/>
                  </a:lnTo>
                  <a:lnTo>
                    <a:pt x="6000" y="1265"/>
                  </a:lnTo>
                  <a:cubicBezTo>
                    <a:pt x="6056" y="1018"/>
                    <a:pt x="6111" y="772"/>
                    <a:pt x="6167" y="525"/>
                  </a:cubicBezTo>
                  <a:lnTo>
                    <a:pt x="6278" y="0"/>
                  </a:lnTo>
                  <a:lnTo>
                    <a:pt x="7750" y="586"/>
                  </a:lnTo>
                  <a:lnTo>
                    <a:pt x="8056" y="1049"/>
                  </a:lnTo>
                  <a:lnTo>
                    <a:pt x="8861" y="833"/>
                  </a:lnTo>
                  <a:lnTo>
                    <a:pt x="9306" y="957"/>
                  </a:lnTo>
                  <a:lnTo>
                    <a:pt x="9861" y="1543"/>
                  </a:lnTo>
                  <a:cubicBezTo>
                    <a:pt x="9907" y="1965"/>
                    <a:pt x="9954" y="2387"/>
                    <a:pt x="10000" y="2809"/>
                  </a:cubicBezTo>
                  <a:cubicBezTo>
                    <a:pt x="9954" y="2973"/>
                    <a:pt x="9907" y="3138"/>
                    <a:pt x="9861" y="3302"/>
                  </a:cubicBezTo>
                  <a:lnTo>
                    <a:pt x="9528" y="3179"/>
                  </a:lnTo>
                  <a:lnTo>
                    <a:pt x="8611" y="3981"/>
                  </a:lnTo>
                  <a:lnTo>
                    <a:pt x="7056" y="4259"/>
                  </a:lnTo>
                  <a:lnTo>
                    <a:pt x="6639" y="4722"/>
                  </a:lnTo>
                  <a:lnTo>
                    <a:pt x="6917" y="5154"/>
                  </a:lnTo>
                  <a:cubicBezTo>
                    <a:pt x="6963" y="5473"/>
                    <a:pt x="7010" y="5792"/>
                    <a:pt x="7056" y="6111"/>
                  </a:cubicBezTo>
                  <a:lnTo>
                    <a:pt x="7417" y="6265"/>
                  </a:lnTo>
                  <a:lnTo>
                    <a:pt x="8528" y="7654"/>
                  </a:lnTo>
                  <a:cubicBezTo>
                    <a:pt x="8556" y="8282"/>
                    <a:pt x="8583" y="8909"/>
                    <a:pt x="8611" y="9537"/>
                  </a:cubicBezTo>
                  <a:lnTo>
                    <a:pt x="7833" y="10000"/>
                  </a:lnTo>
                  <a:lnTo>
                    <a:pt x="7306" y="9414"/>
                  </a:lnTo>
                  <a:lnTo>
                    <a:pt x="6639" y="8457"/>
                  </a:lnTo>
                  <a:lnTo>
                    <a:pt x="6639" y="7994"/>
                  </a:lnTo>
                  <a:lnTo>
                    <a:pt x="6167" y="7870"/>
                  </a:lnTo>
                  <a:lnTo>
                    <a:pt x="5722" y="8117"/>
                  </a:lnTo>
                  <a:lnTo>
                    <a:pt x="4833" y="7654"/>
                  </a:lnTo>
                  <a:lnTo>
                    <a:pt x="4500" y="8611"/>
                  </a:lnTo>
                  <a:lnTo>
                    <a:pt x="3861" y="8704"/>
                  </a:lnTo>
                  <a:lnTo>
                    <a:pt x="3278" y="9537"/>
                  </a:lnTo>
                  <a:lnTo>
                    <a:pt x="3028" y="9290"/>
                  </a:lnTo>
                  <a:lnTo>
                    <a:pt x="2472" y="9537"/>
                  </a:lnTo>
                  <a:lnTo>
                    <a:pt x="1833" y="9043"/>
                  </a:lnTo>
                  <a:close/>
                </a:path>
              </a:pathLst>
            </a:custGeom>
            <a:grpFill/>
            <a:ln w="6350" cap="flat" cmpd="sng">
              <a:solidFill>
                <a:schemeClr val="bg1"/>
              </a:solidFill>
              <a:prstDash val="solid"/>
              <a:round/>
              <a:headEnd type="none" w="sm" len="sm"/>
              <a:tailEnd type="none" w="sm" len="sm"/>
            </a:ln>
          </p:spPr>
          <p:txBody>
            <a:bodyPr/>
            <a:lstStyle/>
            <a:p>
              <a:pPr fontAlgn="base">
                <a:spcBef>
                  <a:spcPct val="0"/>
                </a:spcBef>
                <a:spcAft>
                  <a:spcPct val="0"/>
                </a:spcAft>
              </a:pPr>
              <a:endParaRPr lang="zh-CN" altLang="en-US" sz="700">
                <a:solidFill>
                  <a:prstClr val="black"/>
                </a:solidFill>
              </a:endParaRPr>
            </a:p>
          </p:txBody>
        </p:sp>
      </p:grpSp>
      <p:grpSp>
        <p:nvGrpSpPr>
          <p:cNvPr id="2" name="组合 1"/>
          <p:cNvGrpSpPr/>
          <p:nvPr/>
        </p:nvGrpSpPr>
        <p:grpSpPr>
          <a:xfrm>
            <a:off x="4655371" y="802824"/>
            <a:ext cx="2035669" cy="844613"/>
            <a:chOff x="4655371" y="802824"/>
            <a:chExt cx="2035669" cy="844613"/>
          </a:xfrm>
        </p:grpSpPr>
        <p:sp>
          <p:nvSpPr>
            <p:cNvPr id="181" name="椭圆 180"/>
            <p:cNvSpPr/>
            <p:nvPr/>
          </p:nvSpPr>
          <p:spPr>
            <a:xfrm>
              <a:off x="4655371" y="1539425"/>
              <a:ext cx="108012" cy="10801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a:solidFill>
                  <a:prstClr val="white"/>
                </a:solidFill>
              </a:endParaRPr>
            </a:p>
          </p:txBody>
        </p:sp>
        <p:cxnSp>
          <p:nvCxnSpPr>
            <p:cNvPr id="184" name="肘形连接符 183"/>
            <p:cNvCxnSpPr>
              <a:stCxn id="181" idx="6"/>
            </p:cNvCxnSpPr>
            <p:nvPr/>
          </p:nvCxnSpPr>
          <p:spPr>
            <a:xfrm flipV="1">
              <a:off x="4763383" y="1071890"/>
              <a:ext cx="1623714" cy="521541"/>
            </a:xfrm>
            <a:prstGeom prst="bentConnector3">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7" name="椭圆 186"/>
            <p:cNvSpPr/>
            <p:nvPr/>
          </p:nvSpPr>
          <p:spPr>
            <a:xfrm>
              <a:off x="6099066" y="802824"/>
              <a:ext cx="576064" cy="576064"/>
            </a:xfrm>
            <a:prstGeom prst="ellipse">
              <a:avLst/>
            </a:prstGeom>
            <a:solidFill>
              <a:schemeClr val="accent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88" name="TextBox 187"/>
            <p:cNvSpPr txBox="1"/>
            <p:nvPr/>
          </p:nvSpPr>
          <p:spPr>
            <a:xfrm>
              <a:off x="6083181" y="915566"/>
              <a:ext cx="607859" cy="338554"/>
            </a:xfrm>
            <a:prstGeom prst="rect">
              <a:avLst/>
            </a:prstGeom>
            <a:noFill/>
          </p:spPr>
          <p:txBody>
            <a:bodyPr wrap="none" lIns="91274" tIns="45637" rIns="91274" bIns="45637" rtlCol="0">
              <a:spAutoFit/>
            </a:bodyPr>
            <a:lstStyle/>
            <a:p>
              <a:pPr fontAlgn="base">
                <a:spcBef>
                  <a:spcPct val="0"/>
                </a:spcBef>
                <a:spcAft>
                  <a:spcPct val="0"/>
                </a:spcAft>
              </a:pPr>
              <a:r>
                <a:rPr lang="en-US" altLang="zh-CN" sz="1600" dirty="0">
                  <a:solidFill>
                    <a:prstClr val="white"/>
                  </a:solidFill>
                  <a:latin typeface="微软雅黑" panose="020B0503020204020204" pitchFamily="34" charset="-122"/>
                  <a:ea typeface="微软雅黑" panose="020B0503020204020204" pitchFamily="34" charset="-122"/>
                </a:rPr>
                <a:t>20%</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4027591" y="1851672"/>
            <a:ext cx="2663449" cy="576064"/>
            <a:chOff x="4027591" y="1851672"/>
            <a:chExt cx="2663449" cy="576064"/>
          </a:xfrm>
        </p:grpSpPr>
        <p:sp>
          <p:nvSpPr>
            <p:cNvPr id="180" name="椭圆 179"/>
            <p:cNvSpPr/>
            <p:nvPr/>
          </p:nvSpPr>
          <p:spPr>
            <a:xfrm>
              <a:off x="4027591" y="2249419"/>
              <a:ext cx="108012" cy="108012"/>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a:solidFill>
                  <a:prstClr val="white"/>
                </a:solidFill>
              </a:endParaRPr>
            </a:p>
          </p:txBody>
        </p:sp>
        <p:cxnSp>
          <p:nvCxnSpPr>
            <p:cNvPr id="185" name="肘形连接符 184"/>
            <p:cNvCxnSpPr>
              <a:stCxn id="180" idx="0"/>
              <a:endCxn id="189" idx="2"/>
            </p:cNvCxnSpPr>
            <p:nvPr/>
          </p:nvCxnSpPr>
          <p:spPr>
            <a:xfrm rot="5400000" flipH="1" flipV="1">
              <a:off x="5035475" y="1185828"/>
              <a:ext cx="109717" cy="2017468"/>
            </a:xfrm>
            <a:prstGeom prst="bentConnector2">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9" name="椭圆 188"/>
            <p:cNvSpPr/>
            <p:nvPr/>
          </p:nvSpPr>
          <p:spPr>
            <a:xfrm>
              <a:off x="6099066" y="1851672"/>
              <a:ext cx="576064" cy="576064"/>
            </a:xfrm>
            <a:prstGeom prst="ellipse">
              <a:avLst/>
            </a:prstGeom>
            <a:solidFill>
              <a:schemeClr val="accent2"/>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90" name="TextBox 189"/>
            <p:cNvSpPr txBox="1"/>
            <p:nvPr/>
          </p:nvSpPr>
          <p:spPr>
            <a:xfrm>
              <a:off x="6083181" y="1972920"/>
              <a:ext cx="607859" cy="338554"/>
            </a:xfrm>
            <a:prstGeom prst="rect">
              <a:avLst/>
            </a:prstGeom>
            <a:noFill/>
          </p:spPr>
          <p:txBody>
            <a:bodyPr wrap="none" lIns="91274" tIns="45637" rIns="91274" bIns="45637" rtlCol="0">
              <a:spAutoFit/>
            </a:bodyPr>
            <a:lstStyle/>
            <a:p>
              <a:pPr fontAlgn="base">
                <a:spcBef>
                  <a:spcPct val="0"/>
                </a:spcBef>
                <a:spcAft>
                  <a:spcPct val="0"/>
                </a:spcAft>
              </a:pPr>
              <a:r>
                <a:rPr lang="en-US" altLang="zh-CN" sz="1600" dirty="0">
                  <a:solidFill>
                    <a:prstClr val="white"/>
                  </a:solidFill>
                  <a:latin typeface="微软雅黑" panose="020B0503020204020204" pitchFamily="34" charset="-122"/>
                  <a:ea typeface="微软雅黑" panose="020B0503020204020204" pitchFamily="34" charset="-122"/>
                </a:rPr>
                <a:t>20%</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4462816" y="2820249"/>
            <a:ext cx="2228224" cy="576064"/>
            <a:chOff x="4462816" y="2820249"/>
            <a:chExt cx="2228224" cy="576064"/>
          </a:xfrm>
        </p:grpSpPr>
        <p:cxnSp>
          <p:nvCxnSpPr>
            <p:cNvPr id="144" name="直接连接符 143"/>
            <p:cNvCxnSpPr>
              <a:stCxn id="182" idx="6"/>
            </p:cNvCxnSpPr>
            <p:nvPr/>
          </p:nvCxnSpPr>
          <p:spPr>
            <a:xfrm flipV="1">
              <a:off x="4570829" y="3111649"/>
              <a:ext cx="1600245" cy="1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2" name="椭圆 181"/>
            <p:cNvSpPr/>
            <p:nvPr/>
          </p:nvSpPr>
          <p:spPr>
            <a:xfrm>
              <a:off x="4462816" y="3059443"/>
              <a:ext cx="108012" cy="108012"/>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a:solidFill>
                  <a:prstClr val="white"/>
                </a:solidFill>
              </a:endParaRPr>
            </a:p>
          </p:txBody>
        </p:sp>
        <p:sp>
          <p:nvSpPr>
            <p:cNvPr id="191" name="椭圆 190"/>
            <p:cNvSpPr/>
            <p:nvPr/>
          </p:nvSpPr>
          <p:spPr>
            <a:xfrm>
              <a:off x="6099066" y="2820249"/>
              <a:ext cx="576064" cy="576064"/>
            </a:xfrm>
            <a:prstGeom prst="ellipse">
              <a:avLst/>
            </a:prstGeom>
            <a:solidFill>
              <a:schemeClr val="accent3"/>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92" name="TextBox 191"/>
            <p:cNvSpPr txBox="1"/>
            <p:nvPr/>
          </p:nvSpPr>
          <p:spPr>
            <a:xfrm>
              <a:off x="6083181" y="2932992"/>
              <a:ext cx="607859" cy="338554"/>
            </a:xfrm>
            <a:prstGeom prst="rect">
              <a:avLst/>
            </a:prstGeom>
            <a:noFill/>
          </p:spPr>
          <p:txBody>
            <a:bodyPr wrap="none" lIns="91274" tIns="45637" rIns="91274" bIns="45637" rtlCol="0">
              <a:spAutoFit/>
            </a:bodyPr>
            <a:lstStyle/>
            <a:p>
              <a:pPr fontAlgn="base">
                <a:spcBef>
                  <a:spcPct val="0"/>
                </a:spcBef>
                <a:spcAft>
                  <a:spcPct val="0"/>
                </a:spcAft>
              </a:pPr>
              <a:r>
                <a:rPr lang="en-US" altLang="zh-CN" sz="1600" dirty="0">
                  <a:solidFill>
                    <a:prstClr val="white"/>
                  </a:solidFill>
                  <a:latin typeface="微软雅黑" panose="020B0503020204020204" pitchFamily="34" charset="-122"/>
                  <a:ea typeface="微软雅黑" panose="020B0503020204020204" pitchFamily="34" charset="-122"/>
                </a:rPr>
                <a:t>20%</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866694" y="3867774"/>
            <a:ext cx="2824346" cy="576064"/>
            <a:chOff x="3866694" y="3867774"/>
            <a:chExt cx="2824346" cy="576064"/>
          </a:xfrm>
        </p:grpSpPr>
        <p:sp>
          <p:nvSpPr>
            <p:cNvPr id="183" name="椭圆 182"/>
            <p:cNvSpPr/>
            <p:nvPr/>
          </p:nvSpPr>
          <p:spPr>
            <a:xfrm>
              <a:off x="3866694" y="3975990"/>
              <a:ext cx="108012" cy="108012"/>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a:solidFill>
                  <a:prstClr val="white"/>
                </a:solidFill>
              </a:endParaRPr>
            </a:p>
          </p:txBody>
        </p:sp>
        <p:cxnSp>
          <p:nvCxnSpPr>
            <p:cNvPr id="186" name="肘形连接符 185"/>
            <p:cNvCxnSpPr>
              <a:stCxn id="183" idx="4"/>
            </p:cNvCxnSpPr>
            <p:nvPr/>
          </p:nvCxnSpPr>
          <p:spPr>
            <a:xfrm rot="16200000" flipH="1">
              <a:off x="5094603" y="2910182"/>
              <a:ext cx="35393" cy="2383032"/>
            </a:xfrm>
            <a:prstGeom prst="bentConnector2">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3" name="椭圆 192"/>
            <p:cNvSpPr/>
            <p:nvPr/>
          </p:nvSpPr>
          <p:spPr>
            <a:xfrm>
              <a:off x="6099066" y="3867774"/>
              <a:ext cx="576064" cy="576064"/>
            </a:xfrm>
            <a:prstGeom prst="ellipse">
              <a:avLst/>
            </a:prstGeom>
            <a:solidFill>
              <a:schemeClr val="accent4"/>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rtlCol="0" anchor="ctr"/>
            <a:lstStyle/>
            <a:p>
              <a:pPr algn="ctr" fontAlgn="base">
                <a:spcBef>
                  <a:spcPct val="0"/>
                </a:spcBef>
                <a:spcAft>
                  <a:spcPct val="0"/>
                </a:spcAft>
              </a:pPr>
              <a:endParaRPr lang="zh-CN" altLang="en-US" sz="1600" dirty="0">
                <a:solidFill>
                  <a:prstClr val="white"/>
                </a:solidFill>
                <a:latin typeface="微软雅黑" panose="020B0503020204020204" pitchFamily="34" charset="-122"/>
                <a:ea typeface="微软雅黑" panose="020B0503020204020204" pitchFamily="34" charset="-122"/>
              </a:endParaRPr>
            </a:p>
          </p:txBody>
        </p:sp>
        <p:sp>
          <p:nvSpPr>
            <p:cNvPr id="194" name="TextBox 193"/>
            <p:cNvSpPr txBox="1"/>
            <p:nvPr/>
          </p:nvSpPr>
          <p:spPr>
            <a:xfrm>
              <a:off x="6083181" y="3980520"/>
              <a:ext cx="607859" cy="338554"/>
            </a:xfrm>
            <a:prstGeom prst="rect">
              <a:avLst/>
            </a:prstGeom>
            <a:noFill/>
          </p:spPr>
          <p:txBody>
            <a:bodyPr wrap="none" lIns="91274" tIns="45637" rIns="91274" bIns="45637" rtlCol="0">
              <a:spAutoFit/>
            </a:bodyPr>
            <a:lstStyle/>
            <a:p>
              <a:pPr fontAlgn="base">
                <a:spcBef>
                  <a:spcPct val="0"/>
                </a:spcBef>
                <a:spcAft>
                  <a:spcPct val="0"/>
                </a:spcAft>
              </a:pPr>
              <a:r>
                <a:rPr lang="en-US" altLang="zh-CN" sz="1600" dirty="0">
                  <a:solidFill>
                    <a:prstClr val="white"/>
                  </a:solidFill>
                  <a:latin typeface="微软雅黑" panose="020B0503020204020204" pitchFamily="34" charset="-122"/>
                  <a:ea typeface="微软雅黑" panose="020B0503020204020204" pitchFamily="34" charset="-122"/>
                </a:rPr>
                <a:t>20%</a:t>
              </a:r>
              <a:endParaRPr lang="zh-CN" altLang="en-US" sz="1600" dirty="0">
                <a:solidFill>
                  <a:prstClr val="white"/>
                </a:solidFill>
                <a:latin typeface="微软雅黑" panose="020B0503020204020204" pitchFamily="34" charset="-122"/>
                <a:ea typeface="微软雅黑" panose="020B0503020204020204" pitchFamily="34" charset="-122"/>
              </a:endParaRPr>
            </a:p>
          </p:txBody>
        </p:sp>
      </p:grpSp>
      <p:sp>
        <p:nvSpPr>
          <p:cNvPr id="195" name="TextBox 194"/>
          <p:cNvSpPr txBox="1"/>
          <p:nvPr/>
        </p:nvSpPr>
        <p:spPr>
          <a:xfrm>
            <a:off x="6747220" y="826734"/>
            <a:ext cx="1929319" cy="738496"/>
          </a:xfrm>
          <a:prstGeom prst="rect">
            <a:avLst/>
          </a:prstGeom>
          <a:noFill/>
        </p:spPr>
        <p:txBody>
          <a:bodyPr wrap="square" lIns="91274" tIns="45637" rIns="91274" bIns="45637" rtlCol="0">
            <a:spAutoFit/>
          </a:bodyPr>
          <a:lstStyle/>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96" name="TextBox 195"/>
          <p:cNvSpPr txBox="1"/>
          <p:nvPr/>
        </p:nvSpPr>
        <p:spPr>
          <a:xfrm>
            <a:off x="6747220" y="1888351"/>
            <a:ext cx="1929319" cy="738496"/>
          </a:xfrm>
          <a:prstGeom prst="rect">
            <a:avLst/>
          </a:prstGeom>
          <a:noFill/>
        </p:spPr>
        <p:txBody>
          <a:bodyPr wrap="square" lIns="91274" tIns="45637" rIns="91274" bIns="45637" rtlCol="0">
            <a:spAutoFit/>
          </a:bodyPr>
          <a:lstStyle/>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97" name="TextBox 196"/>
          <p:cNvSpPr txBox="1"/>
          <p:nvPr/>
        </p:nvSpPr>
        <p:spPr>
          <a:xfrm>
            <a:off x="6747219" y="2876343"/>
            <a:ext cx="1929319" cy="738496"/>
          </a:xfrm>
          <a:prstGeom prst="rect">
            <a:avLst/>
          </a:prstGeom>
          <a:noFill/>
        </p:spPr>
        <p:txBody>
          <a:bodyPr wrap="square" lIns="91274" tIns="45637" rIns="91274" bIns="45637" rtlCol="0">
            <a:spAutoFit/>
          </a:bodyPr>
          <a:lstStyle/>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98" name="TextBox 197"/>
          <p:cNvSpPr txBox="1"/>
          <p:nvPr/>
        </p:nvSpPr>
        <p:spPr>
          <a:xfrm>
            <a:off x="6747219" y="3913747"/>
            <a:ext cx="1929319" cy="738496"/>
          </a:xfrm>
          <a:prstGeom prst="rect">
            <a:avLst/>
          </a:prstGeom>
          <a:noFill/>
        </p:spPr>
        <p:txBody>
          <a:bodyPr wrap="square" lIns="91274" tIns="45637" rIns="91274" bIns="45637" rtlCol="0">
            <a:spAutoFit/>
          </a:bodyPr>
          <a:lstStyle/>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p>
          <a:p>
            <a:pPr fontAlgn="base">
              <a:spcBef>
                <a:spcPct val="0"/>
              </a:spcBef>
              <a:spcAft>
                <a:spcPct val="0"/>
              </a:spcAft>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anim calcmode="lin" valueType="num">
                                      <p:cBhvr>
                                        <p:cTn id="8" dur="1000" fill="hold"/>
                                        <p:tgtEl>
                                          <p:spTgt spid="145"/>
                                        </p:tgtEl>
                                        <p:attrNameLst>
                                          <p:attrName>ppt_x</p:attrName>
                                        </p:attrNameLst>
                                      </p:cBhvr>
                                      <p:tavLst>
                                        <p:tav tm="0">
                                          <p:val>
                                            <p:strVal val="#ppt_x"/>
                                          </p:val>
                                        </p:tav>
                                        <p:tav tm="100000">
                                          <p:val>
                                            <p:strVal val="#ppt_x"/>
                                          </p:val>
                                        </p:tav>
                                      </p:tavLst>
                                    </p:anim>
                                    <p:anim calcmode="lin" valueType="num">
                                      <p:cBhvr>
                                        <p:cTn id="9" dur="1000" fill="hold"/>
                                        <p:tgtEl>
                                          <p:spTgt spid="1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95"/>
                                        </p:tgtEl>
                                        <p:attrNameLst>
                                          <p:attrName>style.visibility</p:attrName>
                                        </p:attrNameLst>
                                      </p:cBhvr>
                                      <p:to>
                                        <p:strVal val="visible"/>
                                      </p:to>
                                    </p:set>
                                    <p:animEffect transition="in" filter="fade">
                                      <p:cBhvr>
                                        <p:cTn id="29" dur="500"/>
                                        <p:tgtEl>
                                          <p:spTgt spid="195"/>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196"/>
                                        </p:tgtEl>
                                        <p:attrNameLst>
                                          <p:attrName>style.visibility</p:attrName>
                                        </p:attrNameLst>
                                      </p:cBhvr>
                                      <p:to>
                                        <p:strVal val="visible"/>
                                      </p:to>
                                    </p:set>
                                    <p:animEffect transition="in" filter="fade">
                                      <p:cBhvr>
                                        <p:cTn id="33" dur="500"/>
                                        <p:tgtEl>
                                          <p:spTgt spid="196"/>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97"/>
                                        </p:tgtEl>
                                        <p:attrNameLst>
                                          <p:attrName>style.visibility</p:attrName>
                                        </p:attrNameLst>
                                      </p:cBhvr>
                                      <p:to>
                                        <p:strVal val="visible"/>
                                      </p:to>
                                    </p:set>
                                    <p:animEffect transition="in" filter="fade">
                                      <p:cBhvr>
                                        <p:cTn id="37" dur="500"/>
                                        <p:tgtEl>
                                          <p:spTgt spid="197"/>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98"/>
                                        </p:tgtEl>
                                        <p:attrNameLst>
                                          <p:attrName>style.visibility</p:attrName>
                                        </p:attrNameLst>
                                      </p:cBhvr>
                                      <p:to>
                                        <p:strVal val="visible"/>
                                      </p:to>
                                    </p:set>
                                    <p:animEffect transition="in" filter="fade">
                                      <p:cBhvr>
                                        <p:cTn id="41"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P spid="196" grpId="0"/>
      <p:bldP spid="197" grpId="0"/>
      <p:bldP spid="1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flipV="1">
            <a:off x="937553" y="3376371"/>
            <a:ext cx="1396958" cy="58425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文本框 33"/>
          <p:cNvSpPr txBox="1"/>
          <p:nvPr/>
        </p:nvSpPr>
        <p:spPr>
          <a:xfrm>
            <a:off x="1552143" y="2280889"/>
            <a:ext cx="2364791" cy="623246"/>
          </a:xfrm>
          <a:prstGeom prst="rect">
            <a:avLst/>
          </a:prstGeom>
          <a:noFill/>
        </p:spPr>
        <p:txBody>
          <a:bodyPr wrap="square" lIns="68579" tIns="34289" rIns="68579" bIns="34289" rtlCol="0">
            <a:spAutoFit/>
          </a:bodyPr>
          <a:lstStyle/>
          <a:p>
            <a:pPr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31" name="文本框 34"/>
          <p:cNvSpPr txBox="1"/>
          <p:nvPr/>
        </p:nvSpPr>
        <p:spPr>
          <a:xfrm>
            <a:off x="1049046" y="4036736"/>
            <a:ext cx="2364791" cy="623246"/>
          </a:xfrm>
          <a:prstGeom prst="rect">
            <a:avLst/>
          </a:prstGeom>
          <a:noFill/>
        </p:spPr>
        <p:txBody>
          <a:bodyPr wrap="square" lIns="68579" tIns="34289" rIns="68579" bIns="34289" rtlCol="0">
            <a:spAutoFit/>
          </a:bodyPr>
          <a:lstStyle/>
          <a:p>
            <a:pPr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32" name="文本框 35"/>
          <p:cNvSpPr txBox="1"/>
          <p:nvPr/>
        </p:nvSpPr>
        <p:spPr>
          <a:xfrm>
            <a:off x="3972933" y="3544366"/>
            <a:ext cx="2364791" cy="623246"/>
          </a:xfrm>
          <a:prstGeom prst="rect">
            <a:avLst/>
          </a:prstGeom>
          <a:noFill/>
        </p:spPr>
        <p:txBody>
          <a:bodyPr wrap="square" lIns="68579" tIns="34289" rIns="68579" bIns="34289" rtlCol="0">
            <a:spAutoFit/>
          </a:bodyPr>
          <a:lstStyle/>
          <a:p>
            <a:pPr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33" name="文本框 36"/>
          <p:cNvSpPr txBox="1"/>
          <p:nvPr/>
        </p:nvSpPr>
        <p:spPr>
          <a:xfrm>
            <a:off x="3874281" y="1574767"/>
            <a:ext cx="2364791" cy="623246"/>
          </a:xfrm>
          <a:prstGeom prst="rect">
            <a:avLst/>
          </a:prstGeom>
          <a:noFill/>
        </p:spPr>
        <p:txBody>
          <a:bodyPr wrap="square" lIns="68579" tIns="34289" rIns="68579" bIns="34289" rtlCol="0">
            <a:spAutoFit/>
          </a:bodyPr>
          <a:lstStyle/>
          <a:p>
            <a:pPr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34" name="文本框 37"/>
          <p:cNvSpPr txBox="1"/>
          <p:nvPr/>
        </p:nvSpPr>
        <p:spPr>
          <a:xfrm>
            <a:off x="6248274" y="901570"/>
            <a:ext cx="1971947" cy="623246"/>
          </a:xfrm>
          <a:prstGeom prst="rect">
            <a:avLst/>
          </a:prstGeom>
          <a:noFill/>
        </p:spPr>
        <p:txBody>
          <a:bodyPr wrap="square" lIns="68579" tIns="34289" rIns="68579" bIns="34289" rtlCol="0">
            <a:spAutoFit/>
          </a:bodyPr>
          <a:lstStyle/>
          <a:p>
            <a:pPr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sp>
        <p:nvSpPr>
          <p:cNvPr id="35" name="文本框 38"/>
          <p:cNvSpPr txBox="1"/>
          <p:nvPr/>
        </p:nvSpPr>
        <p:spPr>
          <a:xfrm>
            <a:off x="6239073" y="2954347"/>
            <a:ext cx="2364791" cy="623246"/>
          </a:xfrm>
          <a:prstGeom prst="rect">
            <a:avLst/>
          </a:prstGeom>
          <a:noFill/>
        </p:spPr>
        <p:txBody>
          <a:bodyPr wrap="square" lIns="68579" tIns="34289" rIns="68579" bIns="34289" rtlCol="0">
            <a:spAutoFit/>
          </a:bodyPr>
          <a:lstStyle/>
          <a:p>
            <a:pPr fontAlgn="base">
              <a:spcBef>
                <a:spcPct val="0"/>
              </a:spcBef>
              <a:spcAft>
                <a:spcPct val="0"/>
              </a:spcAft>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p>
        </p:txBody>
      </p:sp>
      <p:grpSp>
        <p:nvGrpSpPr>
          <p:cNvPr id="2" name="组合 1"/>
          <p:cNvGrpSpPr/>
          <p:nvPr/>
        </p:nvGrpSpPr>
        <p:grpSpPr>
          <a:xfrm>
            <a:off x="683568" y="1369167"/>
            <a:ext cx="7686164" cy="2835773"/>
            <a:chOff x="683568" y="1369167"/>
            <a:chExt cx="7686164" cy="2835773"/>
          </a:xfrm>
        </p:grpSpPr>
        <p:cxnSp>
          <p:nvCxnSpPr>
            <p:cNvPr id="21" name="直接连接符 20"/>
            <p:cNvCxnSpPr>
              <a:stCxn id="27" idx="7"/>
            </p:cNvCxnSpPr>
            <p:nvPr/>
          </p:nvCxnSpPr>
          <p:spPr>
            <a:xfrm flipV="1">
              <a:off x="3995515" y="2697630"/>
              <a:ext cx="778879" cy="48173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402668" y="3333507"/>
              <a:ext cx="1300163"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4774394" y="2626193"/>
              <a:ext cx="1203431"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080510" y="1596977"/>
              <a:ext cx="1986182" cy="95581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83568" y="386204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fontAlgn="base">
                <a:spcBef>
                  <a:spcPct val="0"/>
                </a:spcBef>
                <a:spcAft>
                  <a:spcPct val="0"/>
                </a:spcAft>
              </a:pPr>
              <a:endParaRPr lang="zh-CN" altLang="en-US" sz="1400">
                <a:solidFill>
                  <a:prstClr val="black">
                    <a:lumMod val="75000"/>
                    <a:lumOff val="25000"/>
                  </a:prstClr>
                </a:solidFill>
              </a:endParaRPr>
            </a:p>
          </p:txBody>
        </p:sp>
        <p:sp>
          <p:nvSpPr>
            <p:cNvPr id="26" name="椭圆 25"/>
            <p:cNvSpPr/>
            <p:nvPr/>
          </p:nvSpPr>
          <p:spPr>
            <a:xfrm>
              <a:off x="2231217" y="3157720"/>
              <a:ext cx="342900" cy="342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fontAlgn="base">
                <a:spcBef>
                  <a:spcPct val="0"/>
                </a:spcBef>
                <a:spcAft>
                  <a:spcPct val="0"/>
                </a:spcAft>
              </a:pPr>
              <a:endParaRPr lang="zh-CN" altLang="en-US" sz="1400">
                <a:solidFill>
                  <a:prstClr val="black">
                    <a:lumMod val="75000"/>
                    <a:lumOff val="25000"/>
                  </a:prstClr>
                </a:solidFill>
              </a:endParaRPr>
            </a:p>
          </p:txBody>
        </p:sp>
        <p:sp>
          <p:nvSpPr>
            <p:cNvPr id="27" name="椭圆 26"/>
            <p:cNvSpPr/>
            <p:nvPr/>
          </p:nvSpPr>
          <p:spPr>
            <a:xfrm>
              <a:off x="3702830" y="3129145"/>
              <a:ext cx="342900" cy="342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fontAlgn="base">
                <a:spcBef>
                  <a:spcPct val="0"/>
                </a:spcBef>
                <a:spcAft>
                  <a:spcPct val="0"/>
                </a:spcAft>
              </a:pPr>
              <a:endParaRPr lang="zh-CN" altLang="en-US" sz="1400">
                <a:solidFill>
                  <a:prstClr val="black">
                    <a:lumMod val="75000"/>
                    <a:lumOff val="25000"/>
                  </a:prstClr>
                </a:solidFill>
              </a:endParaRPr>
            </a:p>
          </p:txBody>
        </p:sp>
        <p:sp>
          <p:nvSpPr>
            <p:cNvPr id="28" name="椭圆 27"/>
            <p:cNvSpPr/>
            <p:nvPr/>
          </p:nvSpPr>
          <p:spPr>
            <a:xfrm>
              <a:off x="4617230" y="2469029"/>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fontAlgn="base">
                <a:spcBef>
                  <a:spcPct val="0"/>
                </a:spcBef>
                <a:spcAft>
                  <a:spcPct val="0"/>
                </a:spcAft>
              </a:pPr>
              <a:endParaRPr lang="zh-CN" altLang="en-US" sz="1400">
                <a:solidFill>
                  <a:prstClr val="black">
                    <a:lumMod val="75000"/>
                    <a:lumOff val="25000"/>
                  </a:prstClr>
                </a:solidFill>
              </a:endParaRPr>
            </a:p>
          </p:txBody>
        </p:sp>
        <p:sp>
          <p:nvSpPr>
            <p:cNvPr id="29" name="椭圆 28"/>
            <p:cNvSpPr/>
            <p:nvPr/>
          </p:nvSpPr>
          <p:spPr>
            <a:xfrm>
              <a:off x="5806374" y="2445976"/>
              <a:ext cx="342900" cy="342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fontAlgn="base">
                <a:spcBef>
                  <a:spcPct val="0"/>
                </a:spcBef>
                <a:spcAft>
                  <a:spcPct val="0"/>
                </a:spcAft>
              </a:pPr>
              <a:endParaRPr lang="zh-CN" altLang="en-US" sz="1400">
                <a:solidFill>
                  <a:prstClr val="black">
                    <a:lumMod val="75000"/>
                    <a:lumOff val="25000"/>
                  </a:prstClr>
                </a:solidFill>
              </a:endParaRPr>
            </a:p>
          </p:txBody>
        </p:sp>
        <p:sp>
          <p:nvSpPr>
            <p:cNvPr id="36" name="椭圆 35"/>
            <p:cNvSpPr/>
            <p:nvPr/>
          </p:nvSpPr>
          <p:spPr>
            <a:xfrm>
              <a:off x="8026832" y="1369167"/>
              <a:ext cx="342900" cy="3429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165" fontAlgn="base">
                <a:spcBef>
                  <a:spcPct val="0"/>
                </a:spcBef>
                <a:spcAft>
                  <a:spcPct val="0"/>
                </a:spcAft>
              </a:pPr>
              <a:endParaRPr lang="zh-CN" altLang="en-US" sz="1400">
                <a:solidFill>
                  <a:prstClr val="black">
                    <a:lumMod val="75000"/>
                    <a:lumOff val="25000"/>
                  </a:prstClr>
                </a:solidFill>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0" name="Rectangle 936"/>
          <p:cNvSpPr>
            <a:spLocks noChangeArrowheads="1"/>
          </p:cNvSpPr>
          <p:nvPr/>
        </p:nvSpPr>
        <p:spPr bwMode="auto">
          <a:xfrm>
            <a:off x="5250882" y="3715419"/>
            <a:ext cx="670318" cy="262793"/>
          </a:xfrm>
          <a:prstGeom prst="rect">
            <a:avLst/>
          </a:prstGeom>
          <a:solidFill>
            <a:schemeClr val="accent2"/>
          </a:solidFill>
          <a:ln>
            <a:noFill/>
          </a:ln>
        </p:spPr>
        <p:txBody>
          <a:bodyPr/>
          <a:lstStyle/>
          <a:p>
            <a:pPr fontAlgn="base">
              <a:spcBef>
                <a:spcPct val="0"/>
              </a:spcBef>
              <a:spcAft>
                <a:spcPct val="0"/>
              </a:spcAft>
            </a:pPr>
            <a:endParaRPr lang="zh-CN" altLang="en-US">
              <a:solidFill>
                <a:prstClr val="black"/>
              </a:solidFill>
            </a:endParaRPr>
          </a:p>
        </p:txBody>
      </p:sp>
      <p:sp>
        <p:nvSpPr>
          <p:cNvPr id="16523" name="Rectangle 939"/>
          <p:cNvSpPr>
            <a:spLocks noChangeArrowheads="1"/>
          </p:cNvSpPr>
          <p:nvPr/>
        </p:nvSpPr>
        <p:spPr bwMode="auto">
          <a:xfrm>
            <a:off x="6633578" y="3654977"/>
            <a:ext cx="670318" cy="323235"/>
          </a:xfrm>
          <a:prstGeom prst="rect">
            <a:avLst/>
          </a:prstGeom>
          <a:solidFill>
            <a:schemeClr val="accent1"/>
          </a:solidFill>
          <a:ln>
            <a:noFill/>
          </a:ln>
        </p:spPr>
        <p:txBody>
          <a:bodyPr/>
          <a:lstStyle/>
          <a:p>
            <a:pPr fontAlgn="base">
              <a:spcBef>
                <a:spcPct val="0"/>
              </a:spcBef>
              <a:spcAft>
                <a:spcPct val="0"/>
              </a:spcAft>
            </a:pPr>
            <a:endParaRPr lang="zh-CN" altLang="en-US">
              <a:solidFill>
                <a:prstClr val="black"/>
              </a:solidFill>
            </a:endParaRPr>
          </a:p>
        </p:txBody>
      </p:sp>
      <p:sp>
        <p:nvSpPr>
          <p:cNvPr id="16526" name="Rectangle 942"/>
          <p:cNvSpPr>
            <a:spLocks noChangeArrowheads="1"/>
          </p:cNvSpPr>
          <p:nvPr/>
        </p:nvSpPr>
        <p:spPr bwMode="auto">
          <a:xfrm>
            <a:off x="5939601" y="3455254"/>
            <a:ext cx="670318" cy="522958"/>
          </a:xfrm>
          <a:prstGeom prst="rect">
            <a:avLst/>
          </a:prstGeom>
          <a:solidFill>
            <a:schemeClr val="accent4"/>
          </a:solidFill>
          <a:ln>
            <a:noFill/>
          </a:ln>
        </p:spPr>
        <p:txBody>
          <a:bodyPr/>
          <a:lstStyle/>
          <a:p>
            <a:pPr fontAlgn="base">
              <a:spcBef>
                <a:spcPct val="0"/>
              </a:spcBef>
              <a:spcAft>
                <a:spcPct val="0"/>
              </a:spcAft>
            </a:pPr>
            <a:endParaRPr lang="zh-CN" altLang="en-US">
              <a:solidFill>
                <a:prstClr val="black"/>
              </a:solidFill>
            </a:endParaRPr>
          </a:p>
        </p:txBody>
      </p:sp>
      <p:sp>
        <p:nvSpPr>
          <p:cNvPr id="16529" name="Rectangle 945"/>
          <p:cNvSpPr>
            <a:spLocks noChangeArrowheads="1"/>
          </p:cNvSpPr>
          <p:nvPr/>
        </p:nvSpPr>
        <p:spPr bwMode="auto">
          <a:xfrm>
            <a:off x="7322297" y="3208229"/>
            <a:ext cx="672947" cy="769983"/>
          </a:xfrm>
          <a:prstGeom prst="rect">
            <a:avLst/>
          </a:prstGeom>
          <a:solidFill>
            <a:schemeClr val="accent3"/>
          </a:solidFill>
          <a:ln>
            <a:noFill/>
          </a:ln>
        </p:spPr>
        <p:txBody>
          <a:bodyPr/>
          <a:lstStyle/>
          <a:p>
            <a:pPr fontAlgn="base">
              <a:spcBef>
                <a:spcPct val="0"/>
              </a:spcBef>
              <a:spcAft>
                <a:spcPct val="0"/>
              </a:spcAft>
            </a:pPr>
            <a:endParaRPr lang="zh-CN" altLang="en-US">
              <a:solidFill>
                <a:prstClr val="black"/>
              </a:solidFill>
            </a:endParaRPr>
          </a:p>
        </p:txBody>
      </p:sp>
      <p:sp>
        <p:nvSpPr>
          <p:cNvPr id="962" name="矩形 1"/>
          <p:cNvSpPr>
            <a:spLocks noChangeArrowheads="1"/>
          </p:cNvSpPr>
          <p:nvPr/>
        </p:nvSpPr>
        <p:spPr bwMode="auto">
          <a:xfrm>
            <a:off x="5106548" y="1218899"/>
            <a:ext cx="3006741" cy="121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0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73" name="TextBox 972"/>
          <p:cNvSpPr txBox="1"/>
          <p:nvPr/>
        </p:nvSpPr>
        <p:spPr>
          <a:xfrm>
            <a:off x="5251238" y="3683808"/>
            <a:ext cx="704039" cy="369332"/>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800" dirty="0">
                <a:solidFill>
                  <a:prstClr val="white"/>
                </a:solidFill>
              </a:rPr>
              <a:t>173</a:t>
            </a:r>
            <a:endParaRPr lang="zh-CN" altLang="en-US" sz="1800" dirty="0">
              <a:solidFill>
                <a:prstClr val="white"/>
              </a:solidFill>
            </a:endParaRPr>
          </a:p>
        </p:txBody>
      </p:sp>
      <p:sp>
        <p:nvSpPr>
          <p:cNvPr id="974" name="TextBox 973"/>
          <p:cNvSpPr txBox="1"/>
          <p:nvPr/>
        </p:nvSpPr>
        <p:spPr>
          <a:xfrm>
            <a:off x="5922740" y="3434595"/>
            <a:ext cx="704039" cy="369332"/>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800" dirty="0">
                <a:solidFill>
                  <a:prstClr val="white"/>
                </a:solidFill>
              </a:rPr>
              <a:t>258</a:t>
            </a:r>
            <a:endParaRPr lang="zh-CN" altLang="en-US" sz="1800" dirty="0">
              <a:solidFill>
                <a:prstClr val="white"/>
              </a:solidFill>
            </a:endParaRPr>
          </a:p>
        </p:txBody>
      </p:sp>
      <p:sp>
        <p:nvSpPr>
          <p:cNvPr id="975" name="TextBox 974"/>
          <p:cNvSpPr txBox="1"/>
          <p:nvPr/>
        </p:nvSpPr>
        <p:spPr>
          <a:xfrm>
            <a:off x="6616717" y="3623808"/>
            <a:ext cx="704039" cy="369332"/>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800" dirty="0">
                <a:solidFill>
                  <a:prstClr val="white"/>
                </a:solidFill>
              </a:rPr>
              <a:t>178</a:t>
            </a:r>
            <a:endParaRPr lang="zh-CN" altLang="en-US" sz="1800" dirty="0">
              <a:solidFill>
                <a:prstClr val="white"/>
              </a:solidFill>
            </a:endParaRPr>
          </a:p>
        </p:txBody>
      </p:sp>
      <p:sp>
        <p:nvSpPr>
          <p:cNvPr id="976" name="TextBox 975"/>
          <p:cNvSpPr txBox="1"/>
          <p:nvPr/>
        </p:nvSpPr>
        <p:spPr>
          <a:xfrm>
            <a:off x="7306750" y="3195556"/>
            <a:ext cx="704039" cy="369332"/>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1800" dirty="0">
                <a:solidFill>
                  <a:prstClr val="white"/>
                </a:solidFill>
              </a:rPr>
              <a:t>382</a:t>
            </a:r>
            <a:endParaRPr lang="zh-CN" altLang="en-US" sz="1800" dirty="0">
              <a:solidFill>
                <a:prstClr val="white"/>
              </a:solidFill>
            </a:endParaRPr>
          </a:p>
        </p:txBody>
      </p:sp>
      <p:grpSp>
        <p:nvGrpSpPr>
          <p:cNvPr id="6" name="组合 5"/>
          <p:cNvGrpSpPr/>
          <p:nvPr/>
        </p:nvGrpSpPr>
        <p:grpSpPr>
          <a:xfrm>
            <a:off x="508383" y="1245126"/>
            <a:ext cx="1083611" cy="1083611"/>
            <a:chOff x="508383" y="1316445"/>
            <a:chExt cx="1083611" cy="1083611"/>
          </a:xfrm>
        </p:grpSpPr>
        <p:sp>
          <p:nvSpPr>
            <p:cNvPr id="88" name="空心弧 87"/>
            <p:cNvSpPr>
              <a:spLocks noChangeAspect="1"/>
            </p:cNvSpPr>
            <p:nvPr/>
          </p:nvSpPr>
          <p:spPr>
            <a:xfrm rot="2134792">
              <a:off x="532693" y="1373825"/>
              <a:ext cx="968850" cy="968850"/>
            </a:xfrm>
            <a:prstGeom prst="blockArc">
              <a:avLst>
                <a:gd name="adj1" fmla="val 14033861"/>
                <a:gd name="adj2" fmla="val 1597257"/>
                <a:gd name="adj3" fmla="val 5428"/>
              </a:avLst>
            </a:prstGeom>
            <a:solidFill>
              <a:schemeClr val="tx1">
                <a:lumMod val="50000"/>
                <a:lumOff val="50000"/>
              </a:schemeClr>
            </a:solidFill>
            <a:ln>
              <a:noFill/>
            </a:ln>
          </p:spPr>
          <p:txBody>
            <a:bodyPr vert="horz" wrap="square" lIns="43343" tIns="21772" rIns="43343" bIns="21772" numCol="1" anchor="t" anchorCtr="0" compatLnSpc="1"/>
            <a:lstStyle/>
            <a:p>
              <a:pPr defTabSz="681990" fontAlgn="base">
                <a:spcBef>
                  <a:spcPct val="0"/>
                </a:spcBef>
                <a:spcAft>
                  <a:spcPct val="0"/>
                </a:spcAft>
              </a:pPr>
              <a:endParaRPr lang="zh-CN" altLang="en-US" sz="900">
                <a:solidFill>
                  <a:srgbClr val="5C7158"/>
                </a:solidFill>
                <a:cs typeface="+mn-ea"/>
                <a:sym typeface="+mn-lt"/>
              </a:endParaRPr>
            </a:p>
          </p:txBody>
        </p:sp>
        <p:sp>
          <p:nvSpPr>
            <p:cNvPr id="89" name="空心弧 88"/>
            <p:cNvSpPr>
              <a:spLocks noChangeAspect="1"/>
            </p:cNvSpPr>
            <p:nvPr/>
          </p:nvSpPr>
          <p:spPr>
            <a:xfrm rot="14609616">
              <a:off x="508383" y="1316445"/>
              <a:ext cx="1083611" cy="1083611"/>
            </a:xfrm>
            <a:prstGeom prst="blockArc">
              <a:avLst>
                <a:gd name="adj1" fmla="val 10669547"/>
                <a:gd name="adj2" fmla="val 1623635"/>
                <a:gd name="adj3" fmla="val 14268"/>
              </a:avLst>
            </a:prstGeom>
            <a:solidFill>
              <a:schemeClr val="accent1"/>
            </a:solidFill>
            <a:ln>
              <a:noFill/>
            </a:ln>
          </p:spPr>
          <p:txBody>
            <a:bodyPr vert="horz" wrap="square" lIns="68269" tIns="34284" rIns="68269" bIns="34284" numCol="1" anchor="t" anchorCtr="0" compatLnSpc="1"/>
            <a:lstStyle/>
            <a:p>
              <a:pPr defTabSz="681990" fontAlgn="base">
                <a:spcBef>
                  <a:spcPct val="0"/>
                </a:spcBef>
                <a:spcAft>
                  <a:spcPct val="0"/>
                </a:spcAft>
              </a:pPr>
              <a:endParaRPr lang="zh-CN" altLang="en-US" sz="1400">
                <a:solidFill>
                  <a:srgbClr val="5C7158"/>
                </a:solidFill>
                <a:cs typeface="+mn-ea"/>
                <a:sym typeface="+mn-lt"/>
              </a:endParaRPr>
            </a:p>
          </p:txBody>
        </p:sp>
        <p:sp>
          <p:nvSpPr>
            <p:cNvPr id="90" name="TextBox 52"/>
            <p:cNvSpPr txBox="1"/>
            <p:nvPr/>
          </p:nvSpPr>
          <p:spPr>
            <a:xfrm>
              <a:off x="614966" y="1626808"/>
              <a:ext cx="870444" cy="577069"/>
            </a:xfrm>
            <a:prstGeom prst="rect">
              <a:avLst/>
            </a:prstGeom>
            <a:noFill/>
          </p:spPr>
          <p:txBody>
            <a:bodyPr wrap="none" lIns="68269" tIns="34284" rIns="68269" bIns="34284" rtlCol="0">
              <a:spAutoFit/>
            </a:bodyPr>
            <a:lstStyle/>
            <a:p>
              <a:pPr algn="ctr" defTabSz="681990" fontAlgn="base">
                <a:spcBef>
                  <a:spcPct val="0"/>
                </a:spcBef>
                <a:spcAft>
                  <a:spcPct val="0"/>
                </a:spcAft>
                <a:defRPr/>
              </a:pPr>
              <a:r>
                <a:rPr lang="en-US" altLang="zh-CN" sz="3300" kern="0" dirty="0">
                  <a:solidFill>
                    <a:srgbClr val="5C7158"/>
                  </a:solidFill>
                  <a:cs typeface="+mn-ea"/>
                  <a:sym typeface="+mn-lt"/>
                </a:rPr>
                <a:t>60%</a:t>
              </a:r>
              <a:endParaRPr lang="zh-CN" altLang="en-US" sz="3300" kern="0" dirty="0">
                <a:solidFill>
                  <a:srgbClr val="5C7158"/>
                </a:solidFill>
                <a:cs typeface="+mn-ea"/>
                <a:sym typeface="+mn-lt"/>
              </a:endParaRPr>
            </a:p>
          </p:txBody>
        </p:sp>
      </p:grpSp>
      <p:grpSp>
        <p:nvGrpSpPr>
          <p:cNvPr id="4" name="组合 3"/>
          <p:cNvGrpSpPr/>
          <p:nvPr/>
        </p:nvGrpSpPr>
        <p:grpSpPr>
          <a:xfrm>
            <a:off x="1952861" y="1245126"/>
            <a:ext cx="1083611" cy="1083611"/>
            <a:chOff x="2144635" y="1316445"/>
            <a:chExt cx="1083611" cy="1083611"/>
          </a:xfrm>
        </p:grpSpPr>
        <p:sp>
          <p:nvSpPr>
            <p:cNvPr id="87" name="空心弧 86"/>
            <p:cNvSpPr>
              <a:spLocks noChangeAspect="1"/>
            </p:cNvSpPr>
            <p:nvPr/>
          </p:nvSpPr>
          <p:spPr>
            <a:xfrm rot="9198756">
              <a:off x="2208747" y="1373825"/>
              <a:ext cx="968850" cy="968850"/>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43343" tIns="21772" rIns="43343" bIns="21772" numCol="1" anchor="t" anchorCtr="0" compatLnSpc="1"/>
            <a:lstStyle/>
            <a:p>
              <a:pPr defTabSz="681990" fontAlgn="base">
                <a:spcBef>
                  <a:spcPct val="0"/>
                </a:spcBef>
                <a:spcAft>
                  <a:spcPct val="0"/>
                </a:spcAft>
              </a:pPr>
              <a:endParaRPr lang="zh-CN" altLang="en-US" sz="900">
                <a:solidFill>
                  <a:srgbClr val="5C7158"/>
                </a:solidFill>
                <a:cs typeface="+mn-ea"/>
                <a:sym typeface="+mn-lt"/>
              </a:endParaRPr>
            </a:p>
          </p:txBody>
        </p:sp>
        <p:sp>
          <p:nvSpPr>
            <p:cNvPr id="91" name="空心弧 90"/>
            <p:cNvSpPr>
              <a:spLocks noChangeAspect="1"/>
            </p:cNvSpPr>
            <p:nvPr/>
          </p:nvSpPr>
          <p:spPr>
            <a:xfrm rot="14609616">
              <a:off x="2144635" y="1316445"/>
              <a:ext cx="1083611" cy="1083611"/>
            </a:xfrm>
            <a:prstGeom prst="blockArc">
              <a:avLst>
                <a:gd name="adj1" fmla="val 17674159"/>
                <a:gd name="adj2" fmla="val 1623635"/>
                <a:gd name="adj3" fmla="val 14268"/>
              </a:avLst>
            </a:prstGeom>
            <a:solidFill>
              <a:schemeClr val="accent2"/>
            </a:solidFill>
            <a:ln>
              <a:noFill/>
            </a:ln>
          </p:spPr>
          <p:txBody>
            <a:bodyPr vert="horz" wrap="square" lIns="68269" tIns="34284" rIns="68269" bIns="34284" numCol="1" anchor="t" anchorCtr="0" compatLnSpc="1"/>
            <a:lstStyle/>
            <a:p>
              <a:pPr defTabSz="681990" fontAlgn="base">
                <a:spcBef>
                  <a:spcPct val="0"/>
                </a:spcBef>
                <a:spcAft>
                  <a:spcPct val="0"/>
                </a:spcAft>
              </a:pPr>
              <a:endParaRPr lang="zh-CN" altLang="en-US" sz="1400">
                <a:solidFill>
                  <a:srgbClr val="5C7158"/>
                </a:solidFill>
                <a:cs typeface="+mn-ea"/>
                <a:sym typeface="+mn-lt"/>
              </a:endParaRPr>
            </a:p>
          </p:txBody>
        </p:sp>
        <p:sp>
          <p:nvSpPr>
            <p:cNvPr id="92" name="TextBox 240"/>
            <p:cNvSpPr txBox="1"/>
            <p:nvPr/>
          </p:nvSpPr>
          <p:spPr>
            <a:xfrm>
              <a:off x="2251219" y="1626808"/>
              <a:ext cx="870444" cy="577069"/>
            </a:xfrm>
            <a:prstGeom prst="rect">
              <a:avLst/>
            </a:prstGeom>
            <a:noFill/>
          </p:spPr>
          <p:txBody>
            <a:bodyPr wrap="none" lIns="68269" tIns="34284" rIns="68269" bIns="34284" rtlCol="0">
              <a:spAutoFit/>
            </a:bodyPr>
            <a:lstStyle/>
            <a:p>
              <a:pPr algn="ctr" defTabSz="681990" fontAlgn="base">
                <a:spcBef>
                  <a:spcPct val="0"/>
                </a:spcBef>
                <a:spcAft>
                  <a:spcPct val="0"/>
                </a:spcAft>
                <a:defRPr/>
              </a:pPr>
              <a:r>
                <a:rPr lang="en-US" altLang="zh-CN" sz="3300" kern="0" dirty="0">
                  <a:solidFill>
                    <a:srgbClr val="5C7158"/>
                  </a:solidFill>
                  <a:cs typeface="+mn-ea"/>
                  <a:sym typeface="+mn-lt"/>
                </a:rPr>
                <a:t>25%</a:t>
              </a:r>
              <a:endParaRPr lang="zh-CN" altLang="en-US" sz="3300" kern="0" dirty="0">
                <a:solidFill>
                  <a:srgbClr val="5C7158"/>
                </a:solidFill>
                <a:cs typeface="+mn-ea"/>
                <a:sym typeface="+mn-lt"/>
              </a:endParaRPr>
            </a:p>
          </p:txBody>
        </p:sp>
      </p:grpSp>
      <p:grpSp>
        <p:nvGrpSpPr>
          <p:cNvPr id="2" name="组合 1"/>
          <p:cNvGrpSpPr/>
          <p:nvPr/>
        </p:nvGrpSpPr>
        <p:grpSpPr>
          <a:xfrm>
            <a:off x="3397339" y="1250213"/>
            <a:ext cx="1083611" cy="1083611"/>
            <a:chOff x="3596810" y="1321532"/>
            <a:chExt cx="1083611" cy="1083611"/>
          </a:xfrm>
        </p:grpSpPr>
        <p:sp>
          <p:nvSpPr>
            <p:cNvPr id="93" name="空心弧 92"/>
            <p:cNvSpPr>
              <a:spLocks noChangeAspect="1"/>
            </p:cNvSpPr>
            <p:nvPr/>
          </p:nvSpPr>
          <p:spPr>
            <a:xfrm rot="9198756">
              <a:off x="3660923" y="1378913"/>
              <a:ext cx="968850" cy="968850"/>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43343" tIns="21772" rIns="43343" bIns="21772" numCol="1" anchor="t" anchorCtr="0" compatLnSpc="1"/>
            <a:lstStyle/>
            <a:p>
              <a:pPr defTabSz="681990" fontAlgn="base">
                <a:spcBef>
                  <a:spcPct val="0"/>
                </a:spcBef>
                <a:spcAft>
                  <a:spcPct val="0"/>
                </a:spcAft>
              </a:pPr>
              <a:endParaRPr lang="zh-CN" altLang="en-US" sz="900">
                <a:solidFill>
                  <a:srgbClr val="5C7158"/>
                </a:solidFill>
                <a:cs typeface="+mn-ea"/>
                <a:sym typeface="+mn-lt"/>
              </a:endParaRPr>
            </a:p>
          </p:txBody>
        </p:sp>
        <p:sp>
          <p:nvSpPr>
            <p:cNvPr id="94" name="空心弧 93"/>
            <p:cNvSpPr>
              <a:spLocks noChangeAspect="1"/>
            </p:cNvSpPr>
            <p:nvPr/>
          </p:nvSpPr>
          <p:spPr>
            <a:xfrm rot="14609616">
              <a:off x="3596810" y="1321532"/>
              <a:ext cx="1083611" cy="1083611"/>
            </a:xfrm>
            <a:prstGeom prst="blockArc">
              <a:avLst>
                <a:gd name="adj1" fmla="val 6812137"/>
                <a:gd name="adj2" fmla="val 1623635"/>
                <a:gd name="adj3" fmla="val 14268"/>
              </a:avLst>
            </a:prstGeom>
            <a:solidFill>
              <a:schemeClr val="accent3"/>
            </a:solidFill>
            <a:ln>
              <a:noFill/>
            </a:ln>
          </p:spPr>
          <p:txBody>
            <a:bodyPr vert="horz" wrap="square" lIns="68269" tIns="34284" rIns="68269" bIns="34284" numCol="1" anchor="t" anchorCtr="0" compatLnSpc="1"/>
            <a:lstStyle/>
            <a:p>
              <a:pPr defTabSz="681990" fontAlgn="base">
                <a:spcBef>
                  <a:spcPct val="0"/>
                </a:spcBef>
                <a:spcAft>
                  <a:spcPct val="0"/>
                </a:spcAft>
              </a:pPr>
              <a:endParaRPr lang="zh-CN" altLang="en-US" sz="1400">
                <a:solidFill>
                  <a:srgbClr val="5C7158"/>
                </a:solidFill>
                <a:cs typeface="+mn-ea"/>
                <a:sym typeface="+mn-lt"/>
              </a:endParaRPr>
            </a:p>
          </p:txBody>
        </p:sp>
        <p:sp>
          <p:nvSpPr>
            <p:cNvPr id="95" name="TextBox 240"/>
            <p:cNvSpPr txBox="1"/>
            <p:nvPr/>
          </p:nvSpPr>
          <p:spPr>
            <a:xfrm>
              <a:off x="3703394" y="1631911"/>
              <a:ext cx="870444" cy="577069"/>
            </a:xfrm>
            <a:prstGeom prst="rect">
              <a:avLst/>
            </a:prstGeom>
            <a:noFill/>
          </p:spPr>
          <p:txBody>
            <a:bodyPr wrap="none" lIns="68269" tIns="34284" rIns="68269" bIns="34284" rtlCol="0">
              <a:spAutoFit/>
            </a:bodyPr>
            <a:lstStyle/>
            <a:p>
              <a:pPr algn="ctr" defTabSz="681990" fontAlgn="base">
                <a:spcBef>
                  <a:spcPct val="0"/>
                </a:spcBef>
                <a:spcAft>
                  <a:spcPct val="0"/>
                </a:spcAft>
                <a:defRPr/>
              </a:pPr>
              <a:r>
                <a:rPr lang="en-US" altLang="zh-CN" sz="3300" kern="0" dirty="0">
                  <a:solidFill>
                    <a:srgbClr val="5C7158"/>
                  </a:solidFill>
                  <a:cs typeface="+mn-ea"/>
                  <a:sym typeface="+mn-lt"/>
                </a:rPr>
                <a:t>75%</a:t>
              </a:r>
              <a:endParaRPr lang="zh-CN" altLang="en-US" sz="3300" kern="0" dirty="0">
                <a:solidFill>
                  <a:srgbClr val="5C7158"/>
                </a:solidFill>
                <a:cs typeface="+mn-ea"/>
                <a:sym typeface="+mn-lt"/>
              </a:endParaRPr>
            </a:p>
          </p:txBody>
        </p:sp>
      </p:grpSp>
      <p:graphicFrame>
        <p:nvGraphicFramePr>
          <p:cNvPr id="96" name="Chart 137"/>
          <p:cNvGraphicFramePr/>
          <p:nvPr/>
        </p:nvGraphicFramePr>
        <p:xfrm>
          <a:off x="351240" y="2582766"/>
          <a:ext cx="4668265" cy="170365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anim calcmode="lin" valueType="num">
                                      <p:cBhvr>
                                        <p:cTn id="8" dur="1000" fill="hold"/>
                                        <p:tgtEl>
                                          <p:spTgt spid="96"/>
                                        </p:tgtEl>
                                        <p:attrNameLst>
                                          <p:attrName>ppt_x</p:attrName>
                                        </p:attrNameLst>
                                      </p:cBhvr>
                                      <p:tavLst>
                                        <p:tav tm="0">
                                          <p:val>
                                            <p:strVal val="#ppt_x"/>
                                          </p:val>
                                        </p:tav>
                                        <p:tav tm="100000">
                                          <p:val>
                                            <p:strVal val="#ppt_x"/>
                                          </p:val>
                                        </p:tav>
                                      </p:tavLst>
                                    </p:anim>
                                    <p:anim calcmode="lin" valueType="num">
                                      <p:cBhvr>
                                        <p:cTn id="9" dur="1000" fill="hold"/>
                                        <p:tgtEl>
                                          <p:spTgt spid="9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962"/>
                                        </p:tgtEl>
                                        <p:attrNameLst>
                                          <p:attrName>style.visibility</p:attrName>
                                        </p:attrNameLst>
                                      </p:cBhvr>
                                      <p:to>
                                        <p:strVal val="visible"/>
                                      </p:to>
                                    </p:set>
                                    <p:animEffect transition="in" filter="fade">
                                      <p:cBhvr>
                                        <p:cTn id="29" dur="1000"/>
                                        <p:tgtEl>
                                          <p:spTgt spid="962"/>
                                        </p:tgtEl>
                                      </p:cBhvr>
                                    </p:animEffect>
                                    <p:anim calcmode="lin" valueType="num">
                                      <p:cBhvr>
                                        <p:cTn id="30" dur="1000" fill="hold"/>
                                        <p:tgtEl>
                                          <p:spTgt spid="962"/>
                                        </p:tgtEl>
                                        <p:attrNameLst>
                                          <p:attrName>ppt_x</p:attrName>
                                        </p:attrNameLst>
                                      </p:cBhvr>
                                      <p:tavLst>
                                        <p:tav tm="0">
                                          <p:val>
                                            <p:strVal val="#ppt_x"/>
                                          </p:val>
                                        </p:tav>
                                        <p:tav tm="100000">
                                          <p:val>
                                            <p:strVal val="#ppt_x"/>
                                          </p:val>
                                        </p:tav>
                                      </p:tavLst>
                                    </p:anim>
                                    <p:anim calcmode="lin" valueType="num">
                                      <p:cBhvr>
                                        <p:cTn id="31" dur="1000" fill="hold"/>
                                        <p:tgtEl>
                                          <p:spTgt spid="962"/>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16520"/>
                                        </p:tgtEl>
                                        <p:attrNameLst>
                                          <p:attrName>style.visibility</p:attrName>
                                        </p:attrNameLst>
                                      </p:cBhvr>
                                      <p:to>
                                        <p:strVal val="visible"/>
                                      </p:to>
                                    </p:set>
                                    <p:animEffect transition="in" filter="wipe(down)">
                                      <p:cBhvr>
                                        <p:cTn id="35" dur="500"/>
                                        <p:tgtEl>
                                          <p:spTgt spid="1652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6523"/>
                                        </p:tgtEl>
                                        <p:attrNameLst>
                                          <p:attrName>style.visibility</p:attrName>
                                        </p:attrNameLst>
                                      </p:cBhvr>
                                      <p:to>
                                        <p:strVal val="visible"/>
                                      </p:to>
                                    </p:set>
                                    <p:animEffect transition="in" filter="wipe(down)">
                                      <p:cBhvr>
                                        <p:cTn id="38" dur="500"/>
                                        <p:tgtEl>
                                          <p:spTgt spid="1652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6526"/>
                                        </p:tgtEl>
                                        <p:attrNameLst>
                                          <p:attrName>style.visibility</p:attrName>
                                        </p:attrNameLst>
                                      </p:cBhvr>
                                      <p:to>
                                        <p:strVal val="visible"/>
                                      </p:to>
                                    </p:set>
                                    <p:animEffect transition="in" filter="wipe(down)">
                                      <p:cBhvr>
                                        <p:cTn id="41" dur="500"/>
                                        <p:tgtEl>
                                          <p:spTgt spid="1652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6529"/>
                                        </p:tgtEl>
                                        <p:attrNameLst>
                                          <p:attrName>style.visibility</p:attrName>
                                        </p:attrNameLst>
                                      </p:cBhvr>
                                      <p:to>
                                        <p:strVal val="visible"/>
                                      </p:to>
                                    </p:set>
                                    <p:animEffect transition="in" filter="wipe(down)">
                                      <p:cBhvr>
                                        <p:cTn id="44" dur="500"/>
                                        <p:tgtEl>
                                          <p:spTgt spid="1652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973"/>
                                        </p:tgtEl>
                                        <p:attrNameLst>
                                          <p:attrName>style.visibility</p:attrName>
                                        </p:attrNameLst>
                                      </p:cBhvr>
                                      <p:to>
                                        <p:strVal val="visible"/>
                                      </p:to>
                                    </p:set>
                                    <p:animEffect transition="in" filter="wipe(down)">
                                      <p:cBhvr>
                                        <p:cTn id="47" dur="500"/>
                                        <p:tgtEl>
                                          <p:spTgt spid="97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74"/>
                                        </p:tgtEl>
                                        <p:attrNameLst>
                                          <p:attrName>style.visibility</p:attrName>
                                        </p:attrNameLst>
                                      </p:cBhvr>
                                      <p:to>
                                        <p:strVal val="visible"/>
                                      </p:to>
                                    </p:set>
                                    <p:animEffect transition="in" filter="wipe(down)">
                                      <p:cBhvr>
                                        <p:cTn id="50" dur="500"/>
                                        <p:tgtEl>
                                          <p:spTgt spid="97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975"/>
                                        </p:tgtEl>
                                        <p:attrNameLst>
                                          <p:attrName>style.visibility</p:attrName>
                                        </p:attrNameLst>
                                      </p:cBhvr>
                                      <p:to>
                                        <p:strVal val="visible"/>
                                      </p:to>
                                    </p:set>
                                    <p:animEffect transition="in" filter="wipe(down)">
                                      <p:cBhvr>
                                        <p:cTn id="53" dur="500"/>
                                        <p:tgtEl>
                                          <p:spTgt spid="97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976"/>
                                        </p:tgtEl>
                                        <p:attrNameLst>
                                          <p:attrName>style.visibility</p:attrName>
                                        </p:attrNameLst>
                                      </p:cBhvr>
                                      <p:to>
                                        <p:strVal val="visible"/>
                                      </p:to>
                                    </p:set>
                                    <p:animEffect transition="in" filter="wipe(down)">
                                      <p:cBhvr>
                                        <p:cTn id="56" dur="500"/>
                                        <p:tgtEl>
                                          <p:spTgt spid="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20" grpId="0" animBg="1"/>
      <p:bldP spid="16523" grpId="0" animBg="1"/>
      <p:bldP spid="16526" grpId="0" animBg="1"/>
      <p:bldP spid="16529" grpId="0" animBg="1"/>
      <p:bldP spid="962" grpId="0"/>
      <p:bldP spid="973" grpId="0"/>
      <p:bldP spid="974" grpId="0"/>
      <p:bldP spid="975" grpId="0"/>
      <p:bldP spid="976" grpId="0"/>
      <p:bldGraphic spid="9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829175" y="1432311"/>
            <a:ext cx="3394025" cy="790125"/>
            <a:chOff x="4829175" y="1432311"/>
            <a:chExt cx="3394025" cy="790125"/>
          </a:xfrm>
        </p:grpSpPr>
        <p:cxnSp>
          <p:nvCxnSpPr>
            <p:cNvPr id="7" name="直接连接符 6"/>
            <p:cNvCxnSpPr/>
            <p:nvPr/>
          </p:nvCxnSpPr>
          <p:spPr>
            <a:xfrm>
              <a:off x="4829175" y="1770865"/>
              <a:ext cx="334741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51" name="TextBox 850"/>
            <p:cNvSpPr txBox="1"/>
            <p:nvPr/>
          </p:nvSpPr>
          <p:spPr bwMode="auto">
            <a:xfrm>
              <a:off x="6974386" y="1432311"/>
              <a:ext cx="1159293" cy="338554"/>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a:solidFill>
                    <a:schemeClr val="tx1"/>
                  </a:solidFill>
                </a:rPr>
                <a:t>添加标题</a:t>
              </a:r>
            </a:p>
          </p:txBody>
        </p:sp>
        <p:sp>
          <p:nvSpPr>
            <p:cNvPr id="852" name="矩形 1"/>
            <p:cNvSpPr>
              <a:spLocks noChangeArrowheads="1"/>
            </p:cNvSpPr>
            <p:nvPr/>
          </p:nvSpPr>
          <p:spPr bwMode="auto">
            <a:xfrm>
              <a:off x="5334136" y="1822326"/>
              <a:ext cx="28890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p>
          </p:txBody>
        </p:sp>
      </p:grpSp>
      <p:grpSp>
        <p:nvGrpSpPr>
          <p:cNvPr id="10" name="组合 9"/>
          <p:cNvGrpSpPr/>
          <p:nvPr/>
        </p:nvGrpSpPr>
        <p:grpSpPr>
          <a:xfrm>
            <a:off x="5784850" y="2524511"/>
            <a:ext cx="2438350" cy="944013"/>
            <a:chOff x="5784850" y="2524511"/>
            <a:chExt cx="2438350" cy="944013"/>
          </a:xfrm>
        </p:grpSpPr>
        <p:cxnSp>
          <p:nvCxnSpPr>
            <p:cNvPr id="839" name="直接连接符 838"/>
            <p:cNvCxnSpPr/>
            <p:nvPr/>
          </p:nvCxnSpPr>
          <p:spPr>
            <a:xfrm>
              <a:off x="5784850" y="2866240"/>
              <a:ext cx="2391742"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53" name="TextBox 852"/>
            <p:cNvSpPr txBox="1"/>
            <p:nvPr/>
          </p:nvSpPr>
          <p:spPr bwMode="auto">
            <a:xfrm>
              <a:off x="6974386" y="2524511"/>
              <a:ext cx="1159293"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854" name="矩形 1"/>
            <p:cNvSpPr>
              <a:spLocks noChangeArrowheads="1"/>
            </p:cNvSpPr>
            <p:nvPr/>
          </p:nvSpPr>
          <p:spPr bwMode="auto">
            <a:xfrm>
              <a:off x="6232376" y="2914526"/>
              <a:ext cx="19908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p>
          </p:txBody>
        </p:sp>
      </p:grpSp>
      <p:grpSp>
        <p:nvGrpSpPr>
          <p:cNvPr id="8" name="组合 7"/>
          <p:cNvGrpSpPr/>
          <p:nvPr/>
        </p:nvGrpSpPr>
        <p:grpSpPr>
          <a:xfrm>
            <a:off x="1070478" y="1930551"/>
            <a:ext cx="2960185" cy="781781"/>
            <a:chOff x="1070478" y="1930551"/>
            <a:chExt cx="2960185" cy="781781"/>
          </a:xfrm>
        </p:grpSpPr>
        <p:sp>
          <p:nvSpPr>
            <p:cNvPr id="829" name="TextBox 828"/>
            <p:cNvSpPr txBox="1"/>
            <p:nvPr/>
          </p:nvSpPr>
          <p:spPr bwMode="auto">
            <a:xfrm>
              <a:off x="1086534" y="1930551"/>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cxnSp>
          <p:nvCxnSpPr>
            <p:cNvPr id="846" name="直接连接符 845"/>
            <p:cNvCxnSpPr/>
            <p:nvPr/>
          </p:nvCxnSpPr>
          <p:spPr>
            <a:xfrm>
              <a:off x="1070478" y="2273767"/>
              <a:ext cx="2960185"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55" name="矩形 1"/>
            <p:cNvSpPr>
              <a:spLocks noChangeArrowheads="1"/>
            </p:cNvSpPr>
            <p:nvPr/>
          </p:nvSpPr>
          <p:spPr bwMode="auto">
            <a:xfrm>
              <a:off x="1086534" y="2312222"/>
              <a:ext cx="28890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p>
          </p:txBody>
        </p:sp>
      </p:grpSp>
      <p:grpSp>
        <p:nvGrpSpPr>
          <p:cNvPr id="6" name="组合 5"/>
          <p:cNvGrpSpPr/>
          <p:nvPr/>
        </p:nvGrpSpPr>
        <p:grpSpPr>
          <a:xfrm>
            <a:off x="984129" y="3021843"/>
            <a:ext cx="2067046" cy="945683"/>
            <a:chOff x="984129" y="3021843"/>
            <a:chExt cx="2067046" cy="945683"/>
          </a:xfrm>
        </p:grpSpPr>
        <p:cxnSp>
          <p:nvCxnSpPr>
            <p:cNvPr id="842" name="直接连接符 841"/>
            <p:cNvCxnSpPr/>
            <p:nvPr/>
          </p:nvCxnSpPr>
          <p:spPr>
            <a:xfrm>
              <a:off x="1070478" y="3378667"/>
              <a:ext cx="1980697" cy="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856" name="TextBox 855"/>
            <p:cNvSpPr txBox="1"/>
            <p:nvPr/>
          </p:nvSpPr>
          <p:spPr bwMode="auto">
            <a:xfrm>
              <a:off x="1086534" y="3021843"/>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857" name="矩形 1"/>
            <p:cNvSpPr>
              <a:spLocks noChangeArrowheads="1"/>
            </p:cNvSpPr>
            <p:nvPr/>
          </p:nvSpPr>
          <p:spPr bwMode="auto">
            <a:xfrm>
              <a:off x="984129" y="3413528"/>
              <a:ext cx="199765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a:t>
              </a:r>
            </a:p>
          </p:txBody>
        </p:sp>
      </p:grpSp>
      <p:grpSp>
        <p:nvGrpSpPr>
          <p:cNvPr id="5" name="组合 4"/>
          <p:cNvGrpSpPr/>
          <p:nvPr/>
        </p:nvGrpSpPr>
        <p:grpSpPr>
          <a:xfrm>
            <a:off x="4336306" y="1573184"/>
            <a:ext cx="634775" cy="638158"/>
            <a:chOff x="4336306" y="1573184"/>
            <a:chExt cx="634775" cy="362415"/>
          </a:xfrm>
        </p:grpSpPr>
        <p:sp>
          <p:nvSpPr>
            <p:cNvPr id="104616" name="Freeform 779"/>
            <p:cNvSpPr/>
            <p:nvPr/>
          </p:nvSpPr>
          <p:spPr bwMode="auto">
            <a:xfrm>
              <a:off x="4336306" y="1573184"/>
              <a:ext cx="634775" cy="362415"/>
            </a:xfrm>
            <a:custGeom>
              <a:avLst/>
              <a:gdLst>
                <a:gd name="T0" fmla="*/ 145 w 289"/>
                <a:gd name="T1" fmla="*/ 0 h 165"/>
                <a:gd name="T2" fmla="*/ 0 w 289"/>
                <a:gd name="T3" fmla="*/ 165 h 165"/>
                <a:gd name="T4" fmla="*/ 289 w 289"/>
                <a:gd name="T5" fmla="*/ 165 h 165"/>
                <a:gd name="T6" fmla="*/ 145 w 289"/>
                <a:gd name="T7" fmla="*/ 0 h 165"/>
              </a:gdLst>
              <a:ahLst/>
              <a:cxnLst>
                <a:cxn ang="0">
                  <a:pos x="T0" y="T1"/>
                </a:cxn>
                <a:cxn ang="0">
                  <a:pos x="T2" y="T3"/>
                </a:cxn>
                <a:cxn ang="0">
                  <a:pos x="T4" y="T5"/>
                </a:cxn>
                <a:cxn ang="0">
                  <a:pos x="T6" y="T7"/>
                </a:cxn>
              </a:cxnLst>
              <a:rect l="0" t="0" r="r" b="b"/>
              <a:pathLst>
                <a:path w="289" h="165">
                  <a:moveTo>
                    <a:pt x="145" y="0"/>
                  </a:moveTo>
                  <a:lnTo>
                    <a:pt x="0" y="165"/>
                  </a:lnTo>
                  <a:lnTo>
                    <a:pt x="289" y="165"/>
                  </a:lnTo>
                  <a:lnTo>
                    <a:pt x="145" y="0"/>
                  </a:lnTo>
                  <a:close/>
                </a:path>
              </a:pathLst>
            </a:custGeom>
            <a:solidFill>
              <a:schemeClr val="accent1"/>
            </a:solidFill>
            <a:ln>
              <a:noFill/>
            </a:ln>
          </p:spPr>
          <p:txBody>
            <a:bodyPr/>
            <a:lstStyle/>
            <a:p>
              <a:pPr fontAlgn="base">
                <a:spcBef>
                  <a:spcPct val="0"/>
                </a:spcBef>
                <a:spcAft>
                  <a:spcPct val="0"/>
                </a:spcAft>
              </a:pPr>
              <a:endParaRPr lang="zh-CN" altLang="en-US" sz="1600" b="1">
                <a:solidFill>
                  <a:prstClr val="black"/>
                </a:solidFill>
              </a:endParaRPr>
            </a:p>
          </p:txBody>
        </p:sp>
        <p:sp>
          <p:nvSpPr>
            <p:cNvPr id="860" name="TextBox 682"/>
            <p:cNvSpPr txBox="1"/>
            <p:nvPr/>
          </p:nvSpPr>
          <p:spPr>
            <a:xfrm>
              <a:off x="4410457" y="1734463"/>
              <a:ext cx="495649" cy="1573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1200" b="1" dirty="0">
                  <a:solidFill>
                    <a:prstClr val="white"/>
                  </a:solidFill>
                </a:rPr>
                <a:t>18%</a:t>
              </a:r>
              <a:endParaRPr lang="zh-CN" altLang="en-US" sz="1200" b="1" dirty="0">
                <a:solidFill>
                  <a:prstClr val="white"/>
                </a:solidFill>
              </a:endParaRPr>
            </a:p>
          </p:txBody>
        </p:sp>
      </p:grpSp>
      <p:grpSp>
        <p:nvGrpSpPr>
          <p:cNvPr id="4" name="组合 3"/>
          <p:cNvGrpSpPr/>
          <p:nvPr/>
        </p:nvGrpSpPr>
        <p:grpSpPr>
          <a:xfrm>
            <a:off x="3857479" y="2122297"/>
            <a:ext cx="1581445" cy="642025"/>
            <a:chOff x="3857479" y="2122297"/>
            <a:chExt cx="1581445" cy="364611"/>
          </a:xfrm>
        </p:grpSpPr>
        <p:sp>
          <p:nvSpPr>
            <p:cNvPr id="104617" name="Freeform 780"/>
            <p:cNvSpPr/>
            <p:nvPr/>
          </p:nvSpPr>
          <p:spPr bwMode="auto">
            <a:xfrm>
              <a:off x="3857479" y="2122297"/>
              <a:ext cx="1581445" cy="364611"/>
            </a:xfrm>
            <a:custGeom>
              <a:avLst/>
              <a:gdLst>
                <a:gd name="T0" fmla="*/ 0 w 720"/>
                <a:gd name="T1" fmla="*/ 166 h 166"/>
                <a:gd name="T2" fmla="*/ 720 w 720"/>
                <a:gd name="T3" fmla="*/ 166 h 166"/>
                <a:gd name="T4" fmla="*/ 576 w 720"/>
                <a:gd name="T5" fmla="*/ 0 h 166"/>
                <a:gd name="T6" fmla="*/ 144 w 720"/>
                <a:gd name="T7" fmla="*/ 0 h 166"/>
                <a:gd name="T8" fmla="*/ 0 w 720"/>
                <a:gd name="T9" fmla="*/ 166 h 166"/>
              </a:gdLst>
              <a:ahLst/>
              <a:cxnLst>
                <a:cxn ang="0">
                  <a:pos x="T0" y="T1"/>
                </a:cxn>
                <a:cxn ang="0">
                  <a:pos x="T2" y="T3"/>
                </a:cxn>
                <a:cxn ang="0">
                  <a:pos x="T4" y="T5"/>
                </a:cxn>
                <a:cxn ang="0">
                  <a:pos x="T6" y="T7"/>
                </a:cxn>
                <a:cxn ang="0">
                  <a:pos x="T8" y="T9"/>
                </a:cxn>
              </a:cxnLst>
              <a:rect l="0" t="0" r="r" b="b"/>
              <a:pathLst>
                <a:path w="720" h="166">
                  <a:moveTo>
                    <a:pt x="0" y="166"/>
                  </a:moveTo>
                  <a:lnTo>
                    <a:pt x="720" y="166"/>
                  </a:lnTo>
                  <a:lnTo>
                    <a:pt x="576" y="0"/>
                  </a:lnTo>
                  <a:lnTo>
                    <a:pt x="144" y="0"/>
                  </a:lnTo>
                  <a:lnTo>
                    <a:pt x="0" y="166"/>
                  </a:lnTo>
                  <a:close/>
                </a:path>
              </a:pathLst>
            </a:custGeom>
            <a:solidFill>
              <a:schemeClr val="accent2"/>
            </a:solidFill>
            <a:ln>
              <a:noFill/>
            </a:ln>
          </p:spPr>
          <p:txBody>
            <a:bodyPr/>
            <a:lstStyle/>
            <a:p>
              <a:pPr fontAlgn="base">
                <a:spcBef>
                  <a:spcPct val="0"/>
                </a:spcBef>
                <a:spcAft>
                  <a:spcPct val="0"/>
                </a:spcAft>
              </a:pPr>
              <a:endParaRPr lang="zh-CN" altLang="en-US" sz="3200" b="1">
                <a:solidFill>
                  <a:prstClr val="black"/>
                </a:solidFill>
              </a:endParaRPr>
            </a:p>
          </p:txBody>
        </p:sp>
        <p:sp>
          <p:nvSpPr>
            <p:cNvPr id="861" name="TextBox 682"/>
            <p:cNvSpPr txBox="1"/>
            <p:nvPr/>
          </p:nvSpPr>
          <p:spPr>
            <a:xfrm>
              <a:off x="4258172" y="2162330"/>
              <a:ext cx="800219" cy="262183"/>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b="1" dirty="0">
                  <a:solidFill>
                    <a:prstClr val="white"/>
                  </a:solidFill>
                </a:rPr>
                <a:t>23%</a:t>
              </a:r>
              <a:endParaRPr lang="zh-CN" altLang="en-US" sz="2400" b="1" dirty="0">
                <a:solidFill>
                  <a:prstClr val="white"/>
                </a:solidFill>
              </a:endParaRPr>
            </a:p>
          </p:txBody>
        </p:sp>
      </p:grpSp>
      <p:grpSp>
        <p:nvGrpSpPr>
          <p:cNvPr id="3" name="组合 2"/>
          <p:cNvGrpSpPr/>
          <p:nvPr/>
        </p:nvGrpSpPr>
        <p:grpSpPr>
          <a:xfrm>
            <a:off x="3376455" y="2673606"/>
            <a:ext cx="2543491" cy="618819"/>
            <a:chOff x="3376455" y="2673607"/>
            <a:chExt cx="2543491" cy="351432"/>
          </a:xfrm>
        </p:grpSpPr>
        <p:sp>
          <p:nvSpPr>
            <p:cNvPr id="104618" name="Freeform 781"/>
            <p:cNvSpPr/>
            <p:nvPr/>
          </p:nvSpPr>
          <p:spPr bwMode="auto">
            <a:xfrm>
              <a:off x="3376455" y="2673607"/>
              <a:ext cx="2543491" cy="351432"/>
            </a:xfrm>
            <a:custGeom>
              <a:avLst/>
              <a:gdLst>
                <a:gd name="T0" fmla="*/ 0 w 1158"/>
                <a:gd name="T1" fmla="*/ 160 h 160"/>
                <a:gd name="T2" fmla="*/ 1158 w 1158"/>
                <a:gd name="T3" fmla="*/ 160 h 160"/>
                <a:gd name="T4" fmla="*/ 1014 w 1158"/>
                <a:gd name="T5" fmla="*/ 0 h 160"/>
                <a:gd name="T6" fmla="*/ 144 w 1158"/>
                <a:gd name="T7" fmla="*/ 0 h 160"/>
                <a:gd name="T8" fmla="*/ 0 w 1158"/>
                <a:gd name="T9" fmla="*/ 160 h 160"/>
              </a:gdLst>
              <a:ahLst/>
              <a:cxnLst>
                <a:cxn ang="0">
                  <a:pos x="T0" y="T1"/>
                </a:cxn>
                <a:cxn ang="0">
                  <a:pos x="T2" y="T3"/>
                </a:cxn>
                <a:cxn ang="0">
                  <a:pos x="T4" y="T5"/>
                </a:cxn>
                <a:cxn ang="0">
                  <a:pos x="T6" y="T7"/>
                </a:cxn>
                <a:cxn ang="0">
                  <a:pos x="T8" y="T9"/>
                </a:cxn>
              </a:cxnLst>
              <a:rect l="0" t="0" r="r" b="b"/>
              <a:pathLst>
                <a:path w="1158" h="160">
                  <a:moveTo>
                    <a:pt x="0" y="160"/>
                  </a:moveTo>
                  <a:lnTo>
                    <a:pt x="1158" y="160"/>
                  </a:lnTo>
                  <a:lnTo>
                    <a:pt x="1014" y="0"/>
                  </a:lnTo>
                  <a:lnTo>
                    <a:pt x="144" y="0"/>
                  </a:lnTo>
                  <a:lnTo>
                    <a:pt x="0" y="160"/>
                  </a:lnTo>
                  <a:close/>
                </a:path>
              </a:pathLst>
            </a:custGeom>
            <a:solidFill>
              <a:schemeClr val="accent3"/>
            </a:solidFill>
            <a:ln>
              <a:noFill/>
            </a:ln>
          </p:spPr>
          <p:txBody>
            <a:bodyPr/>
            <a:lstStyle/>
            <a:p>
              <a:pPr fontAlgn="base">
                <a:spcBef>
                  <a:spcPct val="0"/>
                </a:spcBef>
                <a:spcAft>
                  <a:spcPct val="0"/>
                </a:spcAft>
              </a:pPr>
              <a:endParaRPr lang="zh-CN" altLang="en-US" sz="3200" b="1">
                <a:solidFill>
                  <a:prstClr val="black"/>
                </a:solidFill>
              </a:endParaRPr>
            </a:p>
          </p:txBody>
        </p:sp>
        <p:sp>
          <p:nvSpPr>
            <p:cNvPr id="862" name="TextBox 682"/>
            <p:cNvSpPr txBox="1"/>
            <p:nvPr/>
          </p:nvSpPr>
          <p:spPr>
            <a:xfrm>
              <a:off x="4258172" y="2708430"/>
              <a:ext cx="800219" cy="262183"/>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b="1" dirty="0">
                  <a:solidFill>
                    <a:prstClr val="white"/>
                  </a:solidFill>
                </a:rPr>
                <a:t>38%</a:t>
              </a:r>
              <a:endParaRPr lang="zh-CN" altLang="en-US" sz="2400" b="1" dirty="0">
                <a:solidFill>
                  <a:prstClr val="white"/>
                </a:solidFill>
              </a:endParaRPr>
            </a:p>
          </p:txBody>
        </p:sp>
      </p:grpSp>
      <p:grpSp>
        <p:nvGrpSpPr>
          <p:cNvPr id="2" name="组合 1"/>
          <p:cNvGrpSpPr/>
          <p:nvPr/>
        </p:nvGrpSpPr>
        <p:grpSpPr>
          <a:xfrm>
            <a:off x="2895433" y="3213934"/>
            <a:ext cx="3505537" cy="638158"/>
            <a:chOff x="2895433" y="3213934"/>
            <a:chExt cx="3505537" cy="362415"/>
          </a:xfrm>
        </p:grpSpPr>
        <p:sp>
          <p:nvSpPr>
            <p:cNvPr id="104619" name="Freeform 782"/>
            <p:cNvSpPr/>
            <p:nvPr/>
          </p:nvSpPr>
          <p:spPr bwMode="auto">
            <a:xfrm>
              <a:off x="2895433" y="3213934"/>
              <a:ext cx="3505537" cy="362415"/>
            </a:xfrm>
            <a:custGeom>
              <a:avLst/>
              <a:gdLst>
                <a:gd name="T0" fmla="*/ 0 w 1596"/>
                <a:gd name="T1" fmla="*/ 165 h 165"/>
                <a:gd name="T2" fmla="*/ 1596 w 1596"/>
                <a:gd name="T3" fmla="*/ 165 h 165"/>
                <a:gd name="T4" fmla="*/ 1452 w 1596"/>
                <a:gd name="T5" fmla="*/ 0 h 165"/>
                <a:gd name="T6" fmla="*/ 144 w 1596"/>
                <a:gd name="T7" fmla="*/ 0 h 165"/>
                <a:gd name="T8" fmla="*/ 0 w 1596"/>
                <a:gd name="T9" fmla="*/ 165 h 165"/>
              </a:gdLst>
              <a:ahLst/>
              <a:cxnLst>
                <a:cxn ang="0">
                  <a:pos x="T0" y="T1"/>
                </a:cxn>
                <a:cxn ang="0">
                  <a:pos x="T2" y="T3"/>
                </a:cxn>
                <a:cxn ang="0">
                  <a:pos x="T4" y="T5"/>
                </a:cxn>
                <a:cxn ang="0">
                  <a:pos x="T6" y="T7"/>
                </a:cxn>
                <a:cxn ang="0">
                  <a:pos x="T8" y="T9"/>
                </a:cxn>
              </a:cxnLst>
              <a:rect l="0" t="0" r="r" b="b"/>
              <a:pathLst>
                <a:path w="1596" h="165">
                  <a:moveTo>
                    <a:pt x="0" y="165"/>
                  </a:moveTo>
                  <a:lnTo>
                    <a:pt x="1596" y="165"/>
                  </a:lnTo>
                  <a:lnTo>
                    <a:pt x="1452" y="0"/>
                  </a:lnTo>
                  <a:lnTo>
                    <a:pt x="144" y="0"/>
                  </a:lnTo>
                  <a:lnTo>
                    <a:pt x="0" y="165"/>
                  </a:lnTo>
                  <a:close/>
                </a:path>
              </a:pathLst>
            </a:custGeom>
            <a:solidFill>
              <a:schemeClr val="accent4"/>
            </a:solidFill>
            <a:ln>
              <a:noFill/>
            </a:ln>
          </p:spPr>
          <p:txBody>
            <a:bodyPr/>
            <a:lstStyle/>
            <a:p>
              <a:pPr fontAlgn="base">
                <a:spcBef>
                  <a:spcPct val="0"/>
                </a:spcBef>
                <a:spcAft>
                  <a:spcPct val="0"/>
                </a:spcAft>
              </a:pPr>
              <a:endParaRPr lang="zh-CN" altLang="en-US" sz="3200" b="1">
                <a:solidFill>
                  <a:prstClr val="black"/>
                </a:solidFill>
              </a:endParaRPr>
            </a:p>
          </p:txBody>
        </p:sp>
        <p:sp>
          <p:nvSpPr>
            <p:cNvPr id="863" name="TextBox 682"/>
            <p:cNvSpPr txBox="1"/>
            <p:nvPr/>
          </p:nvSpPr>
          <p:spPr>
            <a:xfrm>
              <a:off x="4258172" y="3300689"/>
              <a:ext cx="800219" cy="262183"/>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fontAlgn="base">
                <a:spcBef>
                  <a:spcPct val="0"/>
                </a:spcBef>
                <a:spcAft>
                  <a:spcPct val="0"/>
                </a:spcAft>
              </a:pPr>
              <a:r>
                <a:rPr lang="en-US" altLang="zh-CN" sz="2400" b="1" dirty="0">
                  <a:solidFill>
                    <a:prstClr val="white"/>
                  </a:solidFill>
                </a:rPr>
                <a:t>57%</a:t>
              </a:r>
              <a:endParaRPr lang="zh-CN" altLang="en-US" sz="2400" b="1" dirty="0">
                <a:solidFill>
                  <a:prstClr val="white"/>
                </a:solidFill>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r="61948"/>
          <a:stretch>
            <a:fillRect/>
          </a:stretch>
        </p:blipFill>
        <p:spPr>
          <a:xfrm>
            <a:off x="1355" y="0"/>
            <a:ext cx="3478446" cy="5143500"/>
          </a:xfrm>
          <a:prstGeom prst="rect">
            <a:avLst/>
          </a:prstGeom>
        </p:spPr>
      </p:pic>
      <p:sp>
        <p:nvSpPr>
          <p:cNvPr id="8" name="剪去对角的矩形 7"/>
          <p:cNvSpPr/>
          <p:nvPr/>
        </p:nvSpPr>
        <p:spPr>
          <a:xfrm>
            <a:off x="3060700" y="2119884"/>
            <a:ext cx="5575300" cy="623316"/>
          </a:xfrm>
          <a:prstGeom prst="snip2DiagRect">
            <a:avLst>
              <a:gd name="adj1" fmla="val 0"/>
              <a:gd name="adj2" fmla="val 38992"/>
            </a:avLst>
          </a:prstGeom>
          <a:solidFill>
            <a:schemeClr val="bg1">
              <a:alpha val="78000"/>
            </a:schemeClr>
          </a:solidFill>
          <a:ln w="28575">
            <a:solidFill>
              <a:srgbClr val="5C7158"/>
            </a:solidFill>
          </a:ln>
          <a:scene3d>
            <a:camera prst="orthographicFront"/>
            <a:lightRig rig="threePt" dir="t"/>
          </a:scene3d>
          <a:sp3d>
            <a:bevelT w="190500" h="1016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3276593" y="1859968"/>
            <a:ext cx="840966" cy="646331"/>
            <a:chOff x="4254500" y="707300"/>
            <a:chExt cx="685800" cy="527076"/>
          </a:xfrm>
        </p:grpSpPr>
        <p:sp>
          <p:nvSpPr>
            <p:cNvPr id="2" name="对角圆角矩形 1"/>
            <p:cNvSpPr/>
            <p:nvPr/>
          </p:nvSpPr>
          <p:spPr>
            <a:xfrm>
              <a:off x="4254500" y="736600"/>
              <a:ext cx="685800" cy="4445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23671" y="707300"/>
              <a:ext cx="532306" cy="527076"/>
            </a:xfrm>
            <a:prstGeom prst="rect">
              <a:avLst/>
            </a:prstGeom>
            <a:noFill/>
          </p:spPr>
          <p:txBody>
            <a:bodyPr wrap="none" rtlCol="0">
              <a:spAutoFit/>
            </a:bodyPr>
            <a:lstStyle/>
            <a:p>
              <a:r>
                <a:rPr lang="en-US" altLang="zh-CN" sz="3600" b="1" dirty="0">
                  <a:solidFill>
                    <a:schemeClr val="bg1"/>
                  </a:solidFill>
                </a:rPr>
                <a:t>02</a:t>
              </a:r>
              <a:endParaRPr lang="zh-CN" altLang="en-US" sz="3600" b="1" dirty="0">
                <a:solidFill>
                  <a:schemeClr val="bg1"/>
                </a:solidFill>
              </a:endParaRPr>
            </a:p>
          </p:txBody>
        </p:sp>
      </p:grpSp>
      <p:sp>
        <p:nvSpPr>
          <p:cNvPr id="10" name="文本框 9"/>
          <p:cNvSpPr txBox="1"/>
          <p:nvPr/>
        </p:nvSpPr>
        <p:spPr>
          <a:xfrm>
            <a:off x="4374001" y="2142016"/>
            <a:ext cx="4000580" cy="523220"/>
          </a:xfrm>
          <a:prstGeom prst="rect">
            <a:avLst/>
          </a:prstGeom>
          <a:noFill/>
        </p:spPr>
        <p:txBody>
          <a:bodyPr wrap="square" rtlCol="0">
            <a:spAutoFit/>
          </a:bodyPr>
          <a:lstStyle/>
          <a:p>
            <a:r>
              <a:rPr lang="zh-CN" altLang="en-US" sz="2800" b="1" dirty="0">
                <a:solidFill>
                  <a:srgbClr val="5C7158"/>
                </a:solidFill>
                <a:latin typeface="微软雅黑" panose="020B0503020204020204" pitchFamily="34" charset="-122"/>
                <a:ea typeface="微软雅黑" panose="020B0503020204020204" pitchFamily="34" charset="-122"/>
              </a:rPr>
              <a:t>单击此处添加文字标题</a:t>
            </a:r>
          </a:p>
        </p:txBody>
      </p:sp>
      <p:sp>
        <p:nvSpPr>
          <p:cNvPr id="5" name="文本框 4"/>
          <p:cNvSpPr txBox="1"/>
          <p:nvPr/>
        </p:nvSpPr>
        <p:spPr>
          <a:xfrm>
            <a:off x="4374001"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6" name="文本框 25"/>
          <p:cNvSpPr txBox="1"/>
          <p:nvPr/>
        </p:nvSpPr>
        <p:spPr>
          <a:xfrm>
            <a:off x="6277892" y="3003116"/>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7" name="文本框 26"/>
          <p:cNvSpPr txBox="1"/>
          <p:nvPr/>
        </p:nvSpPr>
        <p:spPr>
          <a:xfrm>
            <a:off x="4374001"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8" name="文本框 27"/>
          <p:cNvSpPr txBox="1"/>
          <p:nvPr/>
        </p:nvSpPr>
        <p:spPr>
          <a:xfrm>
            <a:off x="6277892" y="3481725"/>
            <a:ext cx="1858201" cy="300082"/>
          </a:xfrm>
          <a:prstGeom prst="rect">
            <a:avLst/>
          </a:prstGeom>
          <a:noFill/>
        </p:spPr>
        <p:txBody>
          <a:bodyPr wrap="none" rtlCol="0">
            <a:spAutoFit/>
          </a:bodyPr>
          <a:lstStyle/>
          <a:p>
            <a:pPr marL="285750" indent="-285750">
              <a:buFont typeface="Wingdings" panose="05000000000000000000" pitchFamily="2" charset="2"/>
              <a:buChar char="Ø"/>
            </a:pPr>
            <a:r>
              <a:rPr lang="zh-CN" altLang="en-US" dirty="0">
                <a:solidFill>
                  <a:srgbClr val="5C7158"/>
                </a:solidFill>
              </a:rPr>
              <a:t>单击添加文字内容</a:t>
            </a:r>
          </a:p>
        </p:txBody>
      </p:sp>
      <p:sp>
        <p:nvSpPr>
          <p:cNvPr id="29" name="文本框 28"/>
          <p:cNvSpPr txBox="1"/>
          <p:nvPr/>
        </p:nvSpPr>
        <p:spPr>
          <a:xfrm>
            <a:off x="4374001" y="1492304"/>
            <a:ext cx="1826141" cy="584775"/>
          </a:xfrm>
          <a:prstGeom prst="rect">
            <a:avLst/>
          </a:prstGeom>
          <a:noFill/>
        </p:spPr>
        <p:txBody>
          <a:bodyPr wrap="none" rtlCol="0">
            <a:spAutoFit/>
          </a:bodyPr>
          <a:lstStyle/>
          <a:p>
            <a:r>
              <a:rPr lang="zh-CN" altLang="en-US" sz="3200" b="1" dirty="0">
                <a:solidFill>
                  <a:srgbClr val="5C7158"/>
                </a:solidFill>
                <a:latin typeface="微软雅黑" panose="020B0503020204020204" pitchFamily="34" charset="-122"/>
                <a:ea typeface="微软雅黑" panose="020B0503020204020204" pitchFamily="34" charset="-122"/>
              </a:rPr>
              <a:t>第二部分</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0" presetClass="entr" presetSubtype="0" fill="hold" grpId="0" nodeType="afterEffect">
                                  <p:stCondLst>
                                    <p:cond delay="0"/>
                                  </p:stCondLst>
                                  <p:iterate type="lt">
                                    <p:tmPct val="14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750"/>
                                        <p:tgtEl>
                                          <p:spTgt spid="29"/>
                                        </p:tgtEl>
                                      </p:cBhvr>
                                    </p:animEffect>
                                  </p:childTnLst>
                                </p:cTn>
                              </p:par>
                            </p:childTnLst>
                          </p:cTn>
                        </p:par>
                        <p:par>
                          <p:cTn id="20" fill="hold">
                            <p:stCondLst>
                              <p:cond delay="1629"/>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129"/>
                            </p:stCondLst>
                            <p:childTnLst>
                              <p:par>
                                <p:cTn id="26" presetID="2" presetClass="entr" presetSubtype="4"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par>
                          <p:cTn id="30" fill="hold">
                            <p:stCondLst>
                              <p:cond delay="2629"/>
                            </p:stCondLst>
                            <p:childTnLst>
                              <p:par>
                                <p:cTn id="31" presetID="2" presetClass="entr" presetSubtype="4"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par>
                          <p:cTn id="35" fill="hold">
                            <p:stCondLst>
                              <p:cond delay="3129"/>
                            </p:stCondLst>
                            <p:childTnLst>
                              <p:par>
                                <p:cTn id="36" presetID="2" presetClass="entr" presetSubtype="4"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5" grpId="0"/>
      <p:bldP spid="26" grpId="0"/>
      <p:bldP spid="27" grpId="0"/>
      <p:bldP spid="28" grpId="0"/>
      <p:bldP spid="29" grpId="0"/>
    </p:bldLst>
  </p:timing>
</p:sld>
</file>

<file path=ppt/theme/theme1.xml><?xml version="1.0" encoding="utf-8"?>
<a:theme xmlns:a="http://schemas.openxmlformats.org/drawingml/2006/main" name="Office 主题">
  <a:themeElements>
    <a:clrScheme name="自定义 189">
      <a:dk1>
        <a:sysClr val="windowText" lastClr="000000"/>
      </a:dk1>
      <a:lt1>
        <a:sysClr val="window" lastClr="FFFFFF"/>
      </a:lt1>
      <a:dk2>
        <a:srgbClr val="44546A"/>
      </a:dk2>
      <a:lt2>
        <a:srgbClr val="E7E6E6"/>
      </a:lt2>
      <a:accent1>
        <a:srgbClr val="80A06F"/>
      </a:accent1>
      <a:accent2>
        <a:srgbClr val="88A08A"/>
      </a:accent2>
      <a:accent3>
        <a:srgbClr val="6A885A"/>
      </a:accent3>
      <a:accent4>
        <a:srgbClr val="9BAF9C"/>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1559</Words>
  <Application>Microsoft Office PowerPoint</Application>
  <PresentationFormat>全屏显示(16:9)</PresentationFormat>
  <Paragraphs>248</Paragraphs>
  <Slides>27</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27</vt:i4>
      </vt:variant>
    </vt:vector>
  </HeadingPairs>
  <TitlesOfParts>
    <vt:vector size="44" baseType="lpstr">
      <vt:lpstr>DotumChe</vt:lpstr>
      <vt:lpstr>Open Sans Light</vt:lpstr>
      <vt:lpstr>等线</vt:lpstr>
      <vt:lpstr>方正北魏楷书简体</vt:lpstr>
      <vt:lpstr>方正兰亭粗黑_GBK</vt:lpstr>
      <vt:lpstr>方正兰亭细黑_GBK</vt:lpstr>
      <vt:lpstr>方正中等线简体</vt:lpstr>
      <vt:lpstr>宋体</vt:lpstr>
      <vt:lpstr>微软雅黑</vt:lpstr>
      <vt:lpstr>张海山锐谐体2.0-授权联系：Samtype@QQ.com</vt:lpstr>
      <vt:lpstr>Arial</vt:lpstr>
      <vt:lpstr>Broadway</vt:lpstr>
      <vt:lpstr>Calibri</vt:lpstr>
      <vt:lpstr>Calibri Light</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7</cp:revision>
  <dcterms:created xsi:type="dcterms:W3CDTF">2017-03-11T06:38:00Z</dcterms:created>
  <dcterms:modified xsi:type="dcterms:W3CDTF">2021-01-06T05:12:59Z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