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2"/>
    <p:sldId id="261" r:id="rId3"/>
    <p:sldId id="262" r:id="rId4"/>
    <p:sldId id="266" r:id="rId5"/>
    <p:sldId id="267" r:id="rId6"/>
    <p:sldId id="268" r:id="rId7"/>
    <p:sldId id="269" r:id="rId8"/>
    <p:sldId id="270" r:id="rId9"/>
    <p:sldId id="263" r:id="rId10"/>
    <p:sldId id="271" r:id="rId11"/>
    <p:sldId id="272" r:id="rId12"/>
    <p:sldId id="273" r:id="rId13"/>
    <p:sldId id="274" r:id="rId14"/>
    <p:sldId id="275" r:id="rId15"/>
    <p:sldId id="264" r:id="rId16"/>
    <p:sldId id="276" r:id="rId17"/>
    <p:sldId id="277" r:id="rId18"/>
    <p:sldId id="278" r:id="rId19"/>
    <p:sldId id="279" r:id="rId20"/>
    <p:sldId id="280" r:id="rId21"/>
    <p:sldId id="265" r:id="rId22"/>
    <p:sldId id="281" r:id="rId23"/>
    <p:sldId id="282" r:id="rId24"/>
    <p:sldId id="283" r:id="rId25"/>
    <p:sldId id="284" r:id="rId26"/>
    <p:sldId id="285" r:id="rId27"/>
    <p:sldId id="26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矩形 3"/>
          <p:cNvSpPr/>
          <p:nvPr userDrawn="1"/>
        </p:nvSpPr>
        <p:spPr>
          <a:xfrm>
            <a:off x="3592648" y="-1149154"/>
            <a:ext cx="986972" cy="464457"/>
          </a:xfrm>
          <a:prstGeom prst="rect">
            <a:avLst/>
          </a:prstGeom>
          <a:solidFill>
            <a:srgbClr val="827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4" name="矩形 3"/>
          <p:cNvSpPr/>
          <p:nvPr userDrawn="1"/>
        </p:nvSpPr>
        <p:spPr>
          <a:xfrm>
            <a:off x="3592648" y="-1149154"/>
            <a:ext cx="986972" cy="464457"/>
          </a:xfrm>
          <a:prstGeom prst="rect">
            <a:avLst/>
          </a:prstGeom>
          <a:solidFill>
            <a:srgbClr val="827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A92985-A24C-47BD-B455-AD1D46C86FE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92985-A24C-47BD-B455-AD1D46C86FE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A26C6-A5BE-4670-83C8-148DFE491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jpeg"/><Relationship Id="rId5" Type="http://schemas.openxmlformats.org/officeDocument/2006/relationships/image" Target="../media/image4.png"/><Relationship Id="rId10" Type="http://schemas.openxmlformats.org/officeDocument/2006/relationships/image" Target="../media/image13.jpeg"/><Relationship Id="rId4" Type="http://schemas.microsoft.com/office/2007/relationships/hdphoto" Target="../media/hdphoto1.wdp"/><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65913"/>
          </a:xfrm>
        </p:spPr>
      </p:pic>
      <p:sp>
        <p:nvSpPr>
          <p:cNvPr id="3" name="文本框 2"/>
          <p:cNvSpPr txBox="1"/>
          <p:nvPr/>
        </p:nvSpPr>
        <p:spPr>
          <a:xfrm>
            <a:off x="5700713" y="2028825"/>
            <a:ext cx="5143500" cy="1015663"/>
          </a:xfrm>
          <a:prstGeom prst="rect">
            <a:avLst/>
          </a:prstGeom>
          <a:noFill/>
        </p:spPr>
        <p:txBody>
          <a:bodyPr wrap="square" rtlCol="0">
            <a:spAutoFit/>
          </a:bodyPr>
          <a:lstStyle/>
          <a:p>
            <a:r>
              <a:rPr lang="zh-CN" altLang="en-US" sz="6000" dirty="0">
                <a:latin typeface="隶书" panose="02010509060101010101" pitchFamily="49" charset="-122"/>
                <a:ea typeface="隶书" panose="02010509060101010101" pitchFamily="49" charset="-122"/>
              </a:rPr>
              <a:t>节日精美模板</a:t>
            </a:r>
          </a:p>
        </p:txBody>
      </p:sp>
      <p:sp>
        <p:nvSpPr>
          <p:cNvPr id="5" name="文本框 4"/>
          <p:cNvSpPr txBox="1"/>
          <p:nvPr/>
        </p:nvSpPr>
        <p:spPr>
          <a:xfrm>
            <a:off x="6293644" y="2982515"/>
            <a:ext cx="3957638" cy="400110"/>
          </a:xfrm>
          <a:prstGeom prst="rect">
            <a:avLst/>
          </a:prstGeom>
          <a:noFill/>
        </p:spPr>
        <p:txBody>
          <a:bodyPr wrap="square" rtlCol="0">
            <a:spAutoFit/>
          </a:bodyPr>
          <a:lstStyle/>
          <a:p>
            <a:r>
              <a:rPr lang="zh-CN" altLang="en-US" sz="2000" dirty="0">
                <a:latin typeface="隶书" panose="02010509060101010101" pitchFamily="49" charset="-122"/>
                <a:ea typeface="隶书" panose="02010509060101010101" pitchFamily="49" charset="-122"/>
              </a:rPr>
              <a:t>封面和内页均可自由编辑切换</a:t>
            </a:r>
          </a:p>
        </p:txBody>
      </p:sp>
      <p:sp>
        <p:nvSpPr>
          <p:cNvPr id="6" name="文本框 5"/>
          <p:cNvSpPr txBox="1"/>
          <p:nvPr/>
        </p:nvSpPr>
        <p:spPr>
          <a:xfrm>
            <a:off x="8615363" y="3471562"/>
            <a:ext cx="2228850" cy="368300"/>
          </a:xfrm>
          <a:prstGeom prst="rect">
            <a:avLst/>
          </a:prstGeom>
          <a:noFill/>
        </p:spPr>
        <p:txBody>
          <a:bodyPr wrap="square" rtlCol="0">
            <a:spAutoFit/>
          </a:bodyPr>
          <a:lstStyle/>
          <a:p>
            <a:r>
              <a:rPr lang="zh-CN" altLang="en-US">
                <a:latin typeface="隶书" panose="02010509060101010101" pitchFamily="49" charset="-122"/>
                <a:ea typeface="隶书" panose="02010509060101010101" pitchFamily="49" charset="-122"/>
              </a:rPr>
              <a:t>汇报人：</a:t>
            </a:r>
            <a:r>
              <a:rPr lang="en-US" altLang="zh-CN">
                <a:latin typeface="隶书" panose="02010509060101010101" pitchFamily="49" charset="-122"/>
                <a:ea typeface="隶书" panose="02010509060101010101" pitchFamily="49" charset="-122"/>
              </a:rPr>
              <a:t>xiazaii</a:t>
            </a:r>
            <a:endParaRPr lang="zh-CN" altLang="en-US" dirty="0">
              <a:latin typeface="隶书" panose="02010509060101010101" pitchFamily="49" charset="-122"/>
              <a:ea typeface="隶书" panose="020105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1" cy="6858001"/>
          </a:xfrm>
          <a:prstGeom prst="rect">
            <a:avLst/>
          </a:prstGeom>
        </p:spPr>
      </p:pic>
      <p:pic>
        <p:nvPicPr>
          <p:cNvPr id="16"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20"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1" name="图片 20" descr="C:\Users\Administrator\Desktop\唯美花朵设计矢量\1换].png1换]"/>
          <p:cNvPicPr>
            <a:picLocks noChangeAspect="1"/>
          </p:cNvPicPr>
          <p:nvPr/>
        </p:nvPicPr>
        <p:blipFill>
          <a:blip r:embed="rId7"/>
          <a:srcRect/>
          <a:stretch>
            <a:fillRect/>
          </a:stretch>
        </p:blipFill>
        <p:spPr>
          <a:xfrm>
            <a:off x="6408103" y="3015615"/>
            <a:ext cx="456565" cy="454660"/>
          </a:xfrm>
          <a:prstGeom prst="rect">
            <a:avLst/>
          </a:prstGeom>
          <a:scene3d>
            <a:camera prst="isometricOffAxis2Top"/>
            <a:lightRig rig="threePt" dir="t"/>
          </a:scene3d>
        </p:spPr>
      </p:pic>
      <p:pic>
        <p:nvPicPr>
          <p:cNvPr id="22" name="图片 21" descr="C:\Users\Administrator\Desktop\唯美花朵设计矢量\1换].png1换]"/>
          <p:cNvPicPr>
            <a:picLocks noChangeAspect="1"/>
          </p:cNvPicPr>
          <p:nvPr/>
        </p:nvPicPr>
        <p:blipFill>
          <a:blip r:embed="rId7"/>
          <a:srcRect/>
          <a:stretch>
            <a:fillRect/>
          </a:stretch>
        </p:blipFill>
        <p:spPr>
          <a:xfrm>
            <a:off x="6417628" y="4189095"/>
            <a:ext cx="456565" cy="454660"/>
          </a:xfrm>
          <a:prstGeom prst="rect">
            <a:avLst/>
          </a:prstGeom>
          <a:scene3d>
            <a:camera prst="isometricOffAxis2Top"/>
            <a:lightRig rig="threePt" dir="t"/>
          </a:scene3d>
        </p:spPr>
      </p:pic>
      <p:pic>
        <p:nvPicPr>
          <p:cNvPr id="23" name="图片 22" descr="C:\Users\Administrator\Desktop\唯美花朵设计矢量\1换].png1换]"/>
          <p:cNvPicPr>
            <a:picLocks noChangeAspect="1"/>
          </p:cNvPicPr>
          <p:nvPr/>
        </p:nvPicPr>
        <p:blipFill>
          <a:blip r:embed="rId7"/>
          <a:srcRect/>
          <a:stretch>
            <a:fillRect/>
          </a:stretch>
        </p:blipFill>
        <p:spPr>
          <a:xfrm>
            <a:off x="6408103" y="5187315"/>
            <a:ext cx="456565" cy="454660"/>
          </a:xfrm>
          <a:prstGeom prst="rect">
            <a:avLst/>
          </a:prstGeom>
          <a:scene3d>
            <a:camera prst="isometricOffAxis2Top"/>
            <a:lightRig rig="threePt" dir="t"/>
          </a:scene3d>
        </p:spPr>
      </p:pic>
      <p:pic>
        <p:nvPicPr>
          <p:cNvPr id="24" name="图片 23" descr="C:\Users\Administrator\Desktop\唯美花朵设计矢量\1换].png1换]"/>
          <p:cNvPicPr>
            <a:picLocks noChangeAspect="1"/>
          </p:cNvPicPr>
          <p:nvPr/>
        </p:nvPicPr>
        <p:blipFill>
          <a:blip r:embed="rId7"/>
          <a:srcRect/>
          <a:stretch>
            <a:fillRect/>
          </a:stretch>
        </p:blipFill>
        <p:spPr>
          <a:xfrm>
            <a:off x="6408103" y="1826895"/>
            <a:ext cx="456565" cy="454660"/>
          </a:xfrm>
          <a:prstGeom prst="rect">
            <a:avLst/>
          </a:prstGeom>
          <a:scene3d>
            <a:camera prst="isometricOffAxis2Top"/>
            <a:lightRig rig="threePt" dir="t"/>
          </a:scene3d>
        </p:spPr>
      </p:pic>
      <p:sp>
        <p:nvSpPr>
          <p:cNvPr id="35" name="文本框 34"/>
          <p:cNvSpPr txBox="1"/>
          <p:nvPr/>
        </p:nvSpPr>
        <p:spPr>
          <a:xfrm>
            <a:off x="6379210" y="1669415"/>
            <a:ext cx="553085"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rPr>
              <a:t>1</a:t>
            </a:r>
            <a:endParaRPr lang="en-US" altLang="zh-CN" sz="2800" b="1"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endParaRPr>
          </a:p>
        </p:txBody>
      </p:sp>
      <p:sp>
        <p:nvSpPr>
          <p:cNvPr id="36" name="文本框 35"/>
          <p:cNvSpPr txBox="1"/>
          <p:nvPr/>
        </p:nvSpPr>
        <p:spPr>
          <a:xfrm>
            <a:off x="6337935" y="285369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rPr>
              <a:t>2</a:t>
            </a:r>
            <a:endParaRPr lang="en-US" altLang="zh-CN" sz="2800" b="1"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6327140" y="4030980"/>
            <a:ext cx="60071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rPr>
              <a:t>3</a:t>
            </a:r>
            <a:endParaRPr lang="en-US" altLang="zh-CN" sz="2800" b="1"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6320155" y="5008245"/>
            <a:ext cx="629920" cy="5486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rPr>
              <a:t>4</a:t>
            </a:r>
            <a:endParaRPr lang="en-US" altLang="zh-CN" sz="2800" b="1"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endParaRPr>
          </a:p>
        </p:txBody>
      </p:sp>
      <p:sp>
        <p:nvSpPr>
          <p:cNvPr id="61" name="文本框 60"/>
          <p:cNvSpPr txBox="1"/>
          <p:nvPr/>
        </p:nvSpPr>
        <p:spPr>
          <a:xfrm>
            <a:off x="6943090" y="1704975"/>
            <a:ext cx="3328035" cy="532765"/>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62" name="文本框 61"/>
          <p:cNvSpPr txBox="1"/>
          <p:nvPr/>
        </p:nvSpPr>
        <p:spPr>
          <a:xfrm>
            <a:off x="6943090" y="5066665"/>
            <a:ext cx="3328035" cy="532765"/>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63" name="文本框 62"/>
          <p:cNvSpPr txBox="1"/>
          <p:nvPr/>
        </p:nvSpPr>
        <p:spPr>
          <a:xfrm>
            <a:off x="6943090" y="2880995"/>
            <a:ext cx="3328035" cy="532765"/>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64" name="文本框 63"/>
          <p:cNvSpPr txBox="1"/>
          <p:nvPr/>
        </p:nvSpPr>
        <p:spPr>
          <a:xfrm>
            <a:off x="6943090" y="4048760"/>
            <a:ext cx="3328035" cy="532765"/>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pic>
        <p:nvPicPr>
          <p:cNvPr id="19" name="图片 18"/>
          <p:cNvPicPr>
            <a:picLocks noChangeAspect="1"/>
          </p:cNvPicPr>
          <p:nvPr/>
        </p:nvPicPr>
        <p:blipFill>
          <a:blip r:embed="rId8"/>
          <a:stretch>
            <a:fillRect/>
          </a:stretch>
        </p:blipFill>
        <p:spPr>
          <a:xfrm>
            <a:off x="2042003" y="1628379"/>
            <a:ext cx="4025739" cy="37862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0"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21"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3314" name="新月形 4"/>
          <p:cNvSpPr>
            <a:spLocks noChangeArrowheads="1"/>
          </p:cNvSpPr>
          <p:nvPr/>
        </p:nvSpPr>
        <p:spPr bwMode="auto">
          <a:xfrm rot="-848703">
            <a:off x="4135438" y="2357438"/>
            <a:ext cx="1589087" cy="3178175"/>
          </a:xfrm>
          <a:prstGeom prst="moon">
            <a:avLst>
              <a:gd name="adj" fmla="val 15190"/>
            </a:avLst>
          </a:prstGeom>
          <a:solidFill>
            <a:srgbClr val="A8A8A8"/>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5" name="新月形 5"/>
          <p:cNvSpPr>
            <a:spLocks noChangeArrowheads="1"/>
          </p:cNvSpPr>
          <p:nvPr/>
        </p:nvSpPr>
        <p:spPr bwMode="auto">
          <a:xfrm rot="4551297">
            <a:off x="4948238" y="1322388"/>
            <a:ext cx="1589087" cy="3176587"/>
          </a:xfrm>
          <a:prstGeom prst="moon">
            <a:avLst>
              <a:gd name="adj" fmla="val 15190"/>
            </a:avLst>
          </a:prstGeom>
          <a:solidFill>
            <a:srgbClr val="6C7176"/>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6" name="新月形 6"/>
          <p:cNvSpPr>
            <a:spLocks noChangeArrowheads="1"/>
          </p:cNvSpPr>
          <p:nvPr/>
        </p:nvSpPr>
        <p:spPr bwMode="auto">
          <a:xfrm rot="9951297">
            <a:off x="5984875" y="2136775"/>
            <a:ext cx="1589088" cy="3178175"/>
          </a:xfrm>
          <a:prstGeom prst="moon">
            <a:avLst>
              <a:gd name="adj" fmla="val 15190"/>
            </a:avLst>
          </a:prstGeom>
          <a:solidFill>
            <a:srgbClr val="A8A8A8"/>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7" name="新月形 7"/>
          <p:cNvSpPr>
            <a:spLocks noChangeArrowheads="1"/>
          </p:cNvSpPr>
          <p:nvPr/>
        </p:nvSpPr>
        <p:spPr bwMode="auto">
          <a:xfrm rot="-6248703">
            <a:off x="5184775" y="3160713"/>
            <a:ext cx="1589087" cy="3176588"/>
          </a:xfrm>
          <a:prstGeom prst="moon">
            <a:avLst>
              <a:gd name="adj" fmla="val 15190"/>
            </a:avLst>
          </a:prstGeom>
          <a:solidFill>
            <a:srgbClr val="6C7176"/>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8" name="TextBox 11"/>
          <p:cNvSpPr>
            <a:spLocks noChangeArrowheads="1"/>
          </p:cNvSpPr>
          <p:nvPr/>
        </p:nvSpPr>
        <p:spPr bwMode="auto">
          <a:xfrm flipH="1">
            <a:off x="4848225" y="3533775"/>
            <a:ext cx="21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4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9" name="直接连接符 24"/>
          <p:cNvSpPr>
            <a:spLocks noChangeShapeType="1"/>
          </p:cNvSpPr>
          <p:nvPr/>
        </p:nvSpPr>
        <p:spPr bwMode="auto">
          <a:xfrm flipH="1">
            <a:off x="3236913" y="320040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0" name="直接连接符 24"/>
          <p:cNvSpPr>
            <a:spLocks noChangeShapeType="1"/>
          </p:cNvSpPr>
          <p:nvPr/>
        </p:nvSpPr>
        <p:spPr bwMode="auto">
          <a:xfrm flipH="1">
            <a:off x="3983038" y="5343525"/>
            <a:ext cx="1033462"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1" name="TextBox 13"/>
          <p:cNvSpPr txBox="1">
            <a:spLocks noChangeArrowheads="1"/>
          </p:cNvSpPr>
          <p:nvPr/>
        </p:nvSpPr>
        <p:spPr bwMode="auto">
          <a:xfrm>
            <a:off x="1066800" y="2886075"/>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2" name="TextBox 13"/>
          <p:cNvSpPr txBox="1">
            <a:spLocks noChangeArrowheads="1"/>
          </p:cNvSpPr>
          <p:nvPr/>
        </p:nvSpPr>
        <p:spPr bwMode="auto">
          <a:xfrm>
            <a:off x="817563" y="3167063"/>
            <a:ext cx="220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3" name="TextBox 13"/>
          <p:cNvSpPr txBox="1">
            <a:spLocks noChangeArrowheads="1"/>
          </p:cNvSpPr>
          <p:nvPr/>
        </p:nvSpPr>
        <p:spPr bwMode="auto">
          <a:xfrm>
            <a:off x="7666038" y="1995488"/>
            <a:ext cx="1257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4" name="TextBox 13"/>
          <p:cNvSpPr txBox="1">
            <a:spLocks noChangeArrowheads="1"/>
          </p:cNvSpPr>
          <p:nvPr/>
        </p:nvSpPr>
        <p:spPr bwMode="auto">
          <a:xfrm>
            <a:off x="7666038" y="2278063"/>
            <a:ext cx="238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5" name="TextBox 13"/>
          <p:cNvSpPr txBox="1">
            <a:spLocks noChangeArrowheads="1"/>
          </p:cNvSpPr>
          <p:nvPr/>
        </p:nvSpPr>
        <p:spPr bwMode="auto">
          <a:xfrm>
            <a:off x="1817688" y="50974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6" name="TextBox 13"/>
          <p:cNvSpPr txBox="1">
            <a:spLocks noChangeArrowheads="1"/>
          </p:cNvSpPr>
          <p:nvPr/>
        </p:nvSpPr>
        <p:spPr bwMode="auto">
          <a:xfrm>
            <a:off x="1366838" y="5349875"/>
            <a:ext cx="2439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7" name="TextBox 13"/>
          <p:cNvSpPr txBox="1">
            <a:spLocks noChangeArrowheads="1"/>
          </p:cNvSpPr>
          <p:nvPr/>
        </p:nvSpPr>
        <p:spPr bwMode="auto">
          <a:xfrm>
            <a:off x="8599488" y="42418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8" name="TextBox 13"/>
          <p:cNvSpPr txBox="1">
            <a:spLocks noChangeArrowheads="1"/>
          </p:cNvSpPr>
          <p:nvPr/>
        </p:nvSpPr>
        <p:spPr bwMode="auto">
          <a:xfrm>
            <a:off x="8593138" y="4557713"/>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9" name="直接连接符 24"/>
          <p:cNvSpPr>
            <a:spLocks noChangeShapeType="1"/>
          </p:cNvSpPr>
          <p:nvPr/>
        </p:nvSpPr>
        <p:spPr bwMode="auto">
          <a:xfrm flipH="1">
            <a:off x="6427788" y="224155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330" name="直接连接符 24"/>
          <p:cNvSpPr>
            <a:spLocks noChangeShapeType="1"/>
          </p:cNvSpPr>
          <p:nvPr/>
        </p:nvSpPr>
        <p:spPr bwMode="auto">
          <a:xfrm flipH="1">
            <a:off x="7372350" y="4560888"/>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4"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25"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6386" name="Diamond 4"/>
          <p:cNvSpPr>
            <a:spLocks noChangeArrowheads="1"/>
          </p:cNvSpPr>
          <p:nvPr/>
        </p:nvSpPr>
        <p:spPr bwMode="auto">
          <a:xfrm>
            <a:off x="3751263" y="1647825"/>
            <a:ext cx="4665662" cy="4664075"/>
          </a:xfrm>
          <a:prstGeom prst="diamond">
            <a:avLst/>
          </a:prstGeom>
          <a:solidFill>
            <a:srgbClr val="6C71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87" name="Rounded Rectangle 15"/>
          <p:cNvSpPr>
            <a:spLocks noChangeArrowheads="1"/>
          </p:cNvSpPr>
          <p:nvPr/>
        </p:nvSpPr>
        <p:spPr bwMode="auto">
          <a:xfrm>
            <a:off x="4195763" y="2090738"/>
            <a:ext cx="1817687" cy="1819275"/>
          </a:xfrm>
          <a:prstGeom prst="roundRect">
            <a:avLst>
              <a:gd name="adj" fmla="val 16667"/>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88" name="Rounded Rectangle 13"/>
          <p:cNvSpPr>
            <a:spLocks noChangeArrowheads="1"/>
          </p:cNvSpPr>
          <p:nvPr/>
        </p:nvSpPr>
        <p:spPr bwMode="auto">
          <a:xfrm>
            <a:off x="6154738" y="2090738"/>
            <a:ext cx="1817687" cy="1819275"/>
          </a:xfrm>
          <a:prstGeom prst="roundRect">
            <a:avLst>
              <a:gd name="adj" fmla="val 16667"/>
            </a:avLst>
          </a:prstGeom>
          <a:solidFill>
            <a:srgbClr val="A8A8A8"/>
          </a:solidFill>
          <a:ln>
            <a:noFill/>
          </a:ln>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89" name="Rounded Rectangle 11"/>
          <p:cNvSpPr>
            <a:spLocks noChangeArrowheads="1"/>
          </p:cNvSpPr>
          <p:nvPr/>
        </p:nvSpPr>
        <p:spPr bwMode="auto">
          <a:xfrm>
            <a:off x="4195763" y="4049713"/>
            <a:ext cx="1817687" cy="1819275"/>
          </a:xfrm>
          <a:prstGeom prst="roundRect">
            <a:avLst>
              <a:gd name="adj" fmla="val 16667"/>
            </a:avLst>
          </a:prstGeom>
          <a:solidFill>
            <a:srgbClr val="A8A8A8"/>
          </a:solidFill>
          <a:ln>
            <a:noFill/>
          </a:ln>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0" name="Rounded Rectangle 9"/>
          <p:cNvSpPr>
            <a:spLocks noChangeArrowheads="1"/>
          </p:cNvSpPr>
          <p:nvPr/>
        </p:nvSpPr>
        <p:spPr bwMode="auto">
          <a:xfrm>
            <a:off x="6154738" y="4049713"/>
            <a:ext cx="1817687" cy="1819275"/>
          </a:xfrm>
          <a:prstGeom prst="roundRect">
            <a:avLst>
              <a:gd name="adj" fmla="val 16667"/>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391" name="Group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4650" y="4505325"/>
            <a:ext cx="676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reeform 24"/>
          <p:cNvSpPr>
            <a:spLocks noEditPoints="1"/>
          </p:cNvSpPr>
          <p:nvPr/>
        </p:nvSpPr>
        <p:spPr bwMode="auto">
          <a:xfrm>
            <a:off x="4805363" y="2495550"/>
            <a:ext cx="628650" cy="617538"/>
          </a:xfrm>
          <a:custGeom>
            <a:avLst/>
            <a:gdLst>
              <a:gd name="T0" fmla="*/ 2147483647 w 127"/>
              <a:gd name="T1" fmla="*/ 2147483647 h 125"/>
              <a:gd name="T2" fmla="*/ 2147483647 w 127"/>
              <a:gd name="T3" fmla="*/ 2147483647 h 125"/>
              <a:gd name="T4" fmla="*/ 2147483647 w 127"/>
              <a:gd name="T5" fmla="*/ 2147483647 h 125"/>
              <a:gd name="T6" fmla="*/ 2147483647 w 127"/>
              <a:gd name="T7" fmla="*/ 2147483647 h 125"/>
              <a:gd name="T8" fmla="*/ 2147483647 w 127"/>
              <a:gd name="T9" fmla="*/ 2147483647 h 125"/>
              <a:gd name="T10" fmla="*/ 2147483647 w 127"/>
              <a:gd name="T11" fmla="*/ 2147483647 h 125"/>
              <a:gd name="T12" fmla="*/ 2147483647 w 127"/>
              <a:gd name="T13" fmla="*/ 2147483647 h 125"/>
              <a:gd name="T14" fmla="*/ 2147483647 w 127"/>
              <a:gd name="T15" fmla="*/ 2147483647 h 125"/>
              <a:gd name="T16" fmla="*/ 2147483647 w 127"/>
              <a:gd name="T17" fmla="*/ 2147483647 h 125"/>
              <a:gd name="T18" fmla="*/ 2147483647 w 127"/>
              <a:gd name="T19" fmla="*/ 2147483647 h 125"/>
              <a:gd name="T20" fmla="*/ 2147483647 w 127"/>
              <a:gd name="T21" fmla="*/ 2147483647 h 125"/>
              <a:gd name="T22" fmla="*/ 2147483647 w 127"/>
              <a:gd name="T23" fmla="*/ 2147483647 h 125"/>
              <a:gd name="T24" fmla="*/ 2147483647 w 127"/>
              <a:gd name="T25" fmla="*/ 2147483647 h 125"/>
              <a:gd name="T26" fmla="*/ 2147483647 w 127"/>
              <a:gd name="T27" fmla="*/ 2147483647 h 125"/>
              <a:gd name="T28" fmla="*/ 2147483647 w 127"/>
              <a:gd name="T29" fmla="*/ 2147483647 h 125"/>
              <a:gd name="T30" fmla="*/ 2147483647 w 127"/>
              <a:gd name="T31" fmla="*/ 2147483647 h 125"/>
              <a:gd name="T32" fmla="*/ 2147483647 w 127"/>
              <a:gd name="T33" fmla="*/ 2147483647 h 125"/>
              <a:gd name="T34" fmla="*/ 0 w 127"/>
              <a:gd name="T35" fmla="*/ 2147483647 h 125"/>
              <a:gd name="T36" fmla="*/ 0 w 127"/>
              <a:gd name="T37" fmla="*/ 2147483647 h 125"/>
              <a:gd name="T38" fmla="*/ 2147483647 w 127"/>
              <a:gd name="T39" fmla="*/ 2147483647 h 125"/>
              <a:gd name="T40" fmla="*/ 2147483647 w 127"/>
              <a:gd name="T41" fmla="*/ 2147483647 h 125"/>
              <a:gd name="T42" fmla="*/ 2147483647 w 127"/>
              <a:gd name="T43" fmla="*/ 0 h 125"/>
              <a:gd name="T44" fmla="*/ 2147483647 w 127"/>
              <a:gd name="T45" fmla="*/ 2147483647 h 125"/>
              <a:gd name="T46" fmla="*/ 2147483647 w 127"/>
              <a:gd name="T47" fmla="*/ 2147483647 h 125"/>
              <a:gd name="T48" fmla="*/ 2147483647 w 127"/>
              <a:gd name="T49" fmla="*/ 2147483647 h 125"/>
              <a:gd name="T50" fmla="*/ 2147483647 w 127"/>
              <a:gd name="T51" fmla="*/ 2147483647 h 125"/>
              <a:gd name="T52" fmla="*/ 2147483647 w 127"/>
              <a:gd name="T53" fmla="*/ 2147483647 h 125"/>
              <a:gd name="T54" fmla="*/ 2147483647 w 127"/>
              <a:gd name="T55" fmla="*/ 2147483647 h 125"/>
              <a:gd name="T56" fmla="*/ 2147483647 w 127"/>
              <a:gd name="T57" fmla="*/ 2147483647 h 125"/>
              <a:gd name="T58" fmla="*/ 2147483647 w 127"/>
              <a:gd name="T59" fmla="*/ 2147483647 h 125"/>
              <a:gd name="T60" fmla="*/ 2147483647 w 127"/>
              <a:gd name="T61" fmla="*/ 2147483647 h 125"/>
              <a:gd name="T62" fmla="*/ 2147483647 w 127"/>
              <a:gd name="T63" fmla="*/ 2147483647 h 125"/>
              <a:gd name="T64" fmla="*/ 2147483647 w 127"/>
              <a:gd name="T65" fmla="*/ 2147483647 h 125"/>
              <a:gd name="T66" fmla="*/ 2147483647 w 127"/>
              <a:gd name="T67" fmla="*/ 2147483647 h 125"/>
              <a:gd name="T68" fmla="*/ 2147483647 w 127"/>
              <a:gd name="T69" fmla="*/ 2147483647 h 125"/>
              <a:gd name="T70" fmla="*/ 2147483647 w 127"/>
              <a:gd name="T71" fmla="*/ 2147483647 h 125"/>
              <a:gd name="T72" fmla="*/ 2147483647 w 127"/>
              <a:gd name="T73" fmla="*/ 2147483647 h 125"/>
              <a:gd name="T74" fmla="*/ 2147483647 w 127"/>
              <a:gd name="T75" fmla="*/ 2147483647 h 125"/>
              <a:gd name="T76" fmla="*/ 2147483647 w 127"/>
              <a:gd name="T77" fmla="*/ 2147483647 h 125"/>
              <a:gd name="T78" fmla="*/ 2147483647 w 127"/>
              <a:gd name="T79" fmla="*/ 2147483647 h 125"/>
              <a:gd name="T80" fmla="*/ 2147483647 w 127"/>
              <a:gd name="T81" fmla="*/ 2147483647 h 125"/>
              <a:gd name="T82" fmla="*/ 2147483647 w 127"/>
              <a:gd name="T83" fmla="*/ 2147483647 h 125"/>
              <a:gd name="T84" fmla="*/ 2147483647 w 127"/>
              <a:gd name="T85" fmla="*/ 2147483647 h 125"/>
              <a:gd name="T86" fmla="*/ 2147483647 w 127"/>
              <a:gd name="T87" fmla="*/ 2147483647 h 125"/>
              <a:gd name="T88" fmla="*/ 2147483647 w 127"/>
              <a:gd name="T89" fmla="*/ 2147483647 h 125"/>
              <a:gd name="T90" fmla="*/ 2147483647 w 127"/>
              <a:gd name="T91" fmla="*/ 2147483647 h 125"/>
              <a:gd name="T92" fmla="*/ 2147483647 w 127"/>
              <a:gd name="T93" fmla="*/ 2147483647 h 125"/>
              <a:gd name="T94" fmla="*/ 2147483647 w 127"/>
              <a:gd name="T95" fmla="*/ 2147483647 h 125"/>
              <a:gd name="T96" fmla="*/ 2147483647 w 127"/>
              <a:gd name="T97" fmla="*/ 2147483647 h 125"/>
              <a:gd name="T98" fmla="*/ 2147483647 w 127"/>
              <a:gd name="T99" fmla="*/ 2147483647 h 125"/>
              <a:gd name="T100" fmla="*/ 2147483647 w 127"/>
              <a:gd name="T101" fmla="*/ 2147483647 h 125"/>
              <a:gd name="T102" fmla="*/ 2147483647 w 127"/>
              <a:gd name="T103" fmla="*/ 2147483647 h 125"/>
              <a:gd name="T104" fmla="*/ 2147483647 w 127"/>
              <a:gd name="T105" fmla="*/ 2147483647 h 125"/>
              <a:gd name="T106" fmla="*/ 2147483647 w 127"/>
              <a:gd name="T107" fmla="*/ 2147483647 h 125"/>
              <a:gd name="T108" fmla="*/ 2147483647 w 127"/>
              <a:gd name="T109" fmla="*/ 2147483647 h 125"/>
              <a:gd name="T110" fmla="*/ 2147483647 w 127"/>
              <a:gd name="T111" fmla="*/ 2147483647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7" h="125">
                <a:moveTo>
                  <a:pt x="54" y="69"/>
                </a:moveTo>
                <a:cubicBezTo>
                  <a:pt x="54" y="73"/>
                  <a:pt x="51" y="76"/>
                  <a:pt x="47" y="76"/>
                </a:cubicBezTo>
                <a:cubicBezTo>
                  <a:pt x="44" y="76"/>
                  <a:pt x="41" y="73"/>
                  <a:pt x="41" y="69"/>
                </a:cubicBezTo>
                <a:cubicBezTo>
                  <a:pt x="41" y="66"/>
                  <a:pt x="44" y="63"/>
                  <a:pt x="47" y="63"/>
                </a:cubicBezTo>
                <a:cubicBezTo>
                  <a:pt x="51" y="63"/>
                  <a:pt x="54" y="66"/>
                  <a:pt x="54" y="69"/>
                </a:cubicBezTo>
                <a:close/>
                <a:moveTo>
                  <a:pt x="80" y="63"/>
                </a:moveTo>
                <a:cubicBezTo>
                  <a:pt x="77" y="63"/>
                  <a:pt x="74" y="66"/>
                  <a:pt x="74" y="69"/>
                </a:cubicBezTo>
                <a:cubicBezTo>
                  <a:pt x="74" y="73"/>
                  <a:pt x="77" y="76"/>
                  <a:pt x="80" y="76"/>
                </a:cubicBezTo>
                <a:cubicBezTo>
                  <a:pt x="84" y="76"/>
                  <a:pt x="87" y="73"/>
                  <a:pt x="87" y="69"/>
                </a:cubicBezTo>
                <a:cubicBezTo>
                  <a:pt x="87" y="66"/>
                  <a:pt x="84" y="63"/>
                  <a:pt x="80" y="63"/>
                </a:cubicBezTo>
                <a:close/>
                <a:moveTo>
                  <a:pt x="127" y="66"/>
                </a:moveTo>
                <a:cubicBezTo>
                  <a:pt x="127" y="78"/>
                  <a:pt x="127" y="78"/>
                  <a:pt x="127" y="78"/>
                </a:cubicBezTo>
                <a:cubicBezTo>
                  <a:pt x="127" y="84"/>
                  <a:pt x="122" y="89"/>
                  <a:pt x="116" y="89"/>
                </a:cubicBezTo>
                <a:cubicBezTo>
                  <a:pt x="108" y="89"/>
                  <a:pt x="108" y="89"/>
                  <a:pt x="108" y="89"/>
                </a:cubicBezTo>
                <a:cubicBezTo>
                  <a:pt x="100" y="112"/>
                  <a:pt x="79" y="125"/>
                  <a:pt x="64" y="125"/>
                </a:cubicBezTo>
                <a:cubicBezTo>
                  <a:pt x="48" y="125"/>
                  <a:pt x="28" y="112"/>
                  <a:pt x="19" y="89"/>
                </a:cubicBezTo>
                <a:cubicBezTo>
                  <a:pt x="11" y="89"/>
                  <a:pt x="11" y="89"/>
                  <a:pt x="11" y="89"/>
                </a:cubicBezTo>
                <a:cubicBezTo>
                  <a:pt x="5" y="89"/>
                  <a:pt x="0" y="84"/>
                  <a:pt x="0" y="78"/>
                </a:cubicBezTo>
                <a:cubicBezTo>
                  <a:pt x="0" y="66"/>
                  <a:pt x="0" y="66"/>
                  <a:pt x="0" y="66"/>
                </a:cubicBezTo>
                <a:cubicBezTo>
                  <a:pt x="0" y="61"/>
                  <a:pt x="2" y="58"/>
                  <a:pt x="6" y="56"/>
                </a:cubicBezTo>
                <a:cubicBezTo>
                  <a:pt x="6" y="38"/>
                  <a:pt x="11" y="24"/>
                  <a:pt x="21" y="15"/>
                </a:cubicBezTo>
                <a:cubicBezTo>
                  <a:pt x="31" y="5"/>
                  <a:pt x="45" y="0"/>
                  <a:pt x="64" y="0"/>
                </a:cubicBezTo>
                <a:cubicBezTo>
                  <a:pt x="82" y="0"/>
                  <a:pt x="96" y="5"/>
                  <a:pt x="106" y="15"/>
                </a:cubicBezTo>
                <a:cubicBezTo>
                  <a:pt x="116" y="24"/>
                  <a:pt x="121" y="38"/>
                  <a:pt x="121" y="56"/>
                </a:cubicBezTo>
                <a:cubicBezTo>
                  <a:pt x="125" y="58"/>
                  <a:pt x="127" y="61"/>
                  <a:pt x="127" y="66"/>
                </a:cubicBezTo>
                <a:close/>
                <a:moveTo>
                  <a:pt x="103" y="69"/>
                </a:moveTo>
                <a:cubicBezTo>
                  <a:pt x="103" y="66"/>
                  <a:pt x="103" y="64"/>
                  <a:pt x="103" y="61"/>
                </a:cubicBezTo>
                <a:cubicBezTo>
                  <a:pt x="98" y="56"/>
                  <a:pt x="89" y="53"/>
                  <a:pt x="77" y="52"/>
                </a:cubicBezTo>
                <a:cubicBezTo>
                  <a:pt x="79" y="53"/>
                  <a:pt x="80" y="56"/>
                  <a:pt x="81" y="58"/>
                </a:cubicBezTo>
                <a:cubicBezTo>
                  <a:pt x="74" y="53"/>
                  <a:pt x="60" y="54"/>
                  <a:pt x="50" y="42"/>
                </a:cubicBezTo>
                <a:cubicBezTo>
                  <a:pt x="49" y="41"/>
                  <a:pt x="49" y="40"/>
                  <a:pt x="48" y="40"/>
                </a:cubicBezTo>
                <a:cubicBezTo>
                  <a:pt x="48" y="40"/>
                  <a:pt x="48" y="40"/>
                  <a:pt x="48" y="40"/>
                </a:cubicBezTo>
                <a:cubicBezTo>
                  <a:pt x="48" y="40"/>
                  <a:pt x="48" y="40"/>
                  <a:pt x="48" y="40"/>
                </a:cubicBezTo>
                <a:cubicBezTo>
                  <a:pt x="46" y="37"/>
                  <a:pt x="46" y="36"/>
                  <a:pt x="46" y="37"/>
                </a:cubicBezTo>
                <a:cubicBezTo>
                  <a:pt x="45" y="52"/>
                  <a:pt x="35" y="63"/>
                  <a:pt x="24" y="64"/>
                </a:cubicBezTo>
                <a:cubicBezTo>
                  <a:pt x="24" y="66"/>
                  <a:pt x="24" y="68"/>
                  <a:pt x="24" y="69"/>
                </a:cubicBezTo>
                <a:cubicBezTo>
                  <a:pt x="24" y="75"/>
                  <a:pt x="25" y="81"/>
                  <a:pt x="27" y="86"/>
                </a:cubicBezTo>
                <a:cubicBezTo>
                  <a:pt x="33" y="93"/>
                  <a:pt x="43" y="95"/>
                  <a:pt x="52" y="96"/>
                </a:cubicBezTo>
                <a:cubicBezTo>
                  <a:pt x="54" y="93"/>
                  <a:pt x="58" y="91"/>
                  <a:pt x="63" y="91"/>
                </a:cubicBezTo>
                <a:cubicBezTo>
                  <a:pt x="69" y="91"/>
                  <a:pt x="73" y="95"/>
                  <a:pt x="73" y="99"/>
                </a:cubicBezTo>
                <a:cubicBezTo>
                  <a:pt x="73" y="104"/>
                  <a:pt x="69" y="107"/>
                  <a:pt x="63" y="107"/>
                </a:cubicBezTo>
                <a:cubicBezTo>
                  <a:pt x="58" y="107"/>
                  <a:pt x="54" y="105"/>
                  <a:pt x="52" y="102"/>
                </a:cubicBezTo>
                <a:cubicBezTo>
                  <a:pt x="46" y="102"/>
                  <a:pt x="39" y="101"/>
                  <a:pt x="32" y="98"/>
                </a:cubicBezTo>
                <a:cubicBezTo>
                  <a:pt x="41" y="111"/>
                  <a:pt x="55" y="118"/>
                  <a:pt x="64" y="118"/>
                </a:cubicBezTo>
                <a:cubicBezTo>
                  <a:pt x="77" y="118"/>
                  <a:pt x="103" y="101"/>
                  <a:pt x="103" y="69"/>
                </a:cubicBezTo>
                <a:close/>
                <a:moveTo>
                  <a:pt x="115" y="54"/>
                </a:moveTo>
                <a:cubicBezTo>
                  <a:pt x="114" y="23"/>
                  <a:pt x="96" y="7"/>
                  <a:pt x="64" y="7"/>
                </a:cubicBezTo>
                <a:cubicBezTo>
                  <a:pt x="31" y="7"/>
                  <a:pt x="13" y="23"/>
                  <a:pt x="13" y="54"/>
                </a:cubicBezTo>
                <a:cubicBezTo>
                  <a:pt x="17" y="54"/>
                  <a:pt x="17" y="54"/>
                  <a:pt x="17" y="54"/>
                </a:cubicBezTo>
                <a:cubicBezTo>
                  <a:pt x="19" y="44"/>
                  <a:pt x="22" y="35"/>
                  <a:pt x="27" y="29"/>
                </a:cubicBezTo>
                <a:cubicBezTo>
                  <a:pt x="35" y="18"/>
                  <a:pt x="48" y="13"/>
                  <a:pt x="64" y="13"/>
                </a:cubicBezTo>
                <a:cubicBezTo>
                  <a:pt x="80" y="13"/>
                  <a:pt x="92" y="18"/>
                  <a:pt x="100" y="29"/>
                </a:cubicBezTo>
                <a:cubicBezTo>
                  <a:pt x="105" y="35"/>
                  <a:pt x="109" y="44"/>
                  <a:pt x="110" y="54"/>
                </a:cubicBezTo>
                <a:lnTo>
                  <a:pt x="115" y="54"/>
                </a:lnTo>
                <a:close/>
                <a:moveTo>
                  <a:pt x="115" y="54"/>
                </a:moveTo>
                <a:cubicBezTo>
                  <a:pt x="115" y="54"/>
                  <a:pt x="115" y="54"/>
                  <a:pt x="115" y="5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pic>
        <p:nvPicPr>
          <p:cNvPr id="16393" name="Group 7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7588" y="4516438"/>
            <a:ext cx="5730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Group 9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1163" y="2517775"/>
            <a:ext cx="60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3"/>
          <p:cNvSpPr txBox="1">
            <a:spLocks noChangeArrowheads="1"/>
          </p:cNvSpPr>
          <p:nvPr/>
        </p:nvSpPr>
        <p:spPr bwMode="auto">
          <a:xfrm>
            <a:off x="1830388" y="2598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2" name="TextBox 13"/>
          <p:cNvSpPr txBox="1">
            <a:spLocks noChangeArrowheads="1"/>
          </p:cNvSpPr>
          <p:nvPr/>
        </p:nvSpPr>
        <p:spPr bwMode="auto">
          <a:xfrm>
            <a:off x="1449388" y="288448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3" name="TextBox 13"/>
          <p:cNvSpPr txBox="1">
            <a:spLocks noChangeArrowheads="1"/>
          </p:cNvSpPr>
          <p:nvPr/>
        </p:nvSpPr>
        <p:spPr bwMode="auto">
          <a:xfrm>
            <a:off x="1830388" y="4552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4" name="TextBox 13"/>
          <p:cNvSpPr txBox="1">
            <a:spLocks noChangeArrowheads="1"/>
          </p:cNvSpPr>
          <p:nvPr/>
        </p:nvSpPr>
        <p:spPr bwMode="auto">
          <a:xfrm>
            <a:off x="1449388" y="48387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TextBox 13"/>
          <p:cNvSpPr txBox="1">
            <a:spLocks noChangeArrowheads="1"/>
          </p:cNvSpPr>
          <p:nvPr/>
        </p:nvSpPr>
        <p:spPr bwMode="auto">
          <a:xfrm>
            <a:off x="8385175" y="2598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6" name="TextBox 13"/>
          <p:cNvSpPr txBox="1">
            <a:spLocks noChangeArrowheads="1"/>
          </p:cNvSpPr>
          <p:nvPr/>
        </p:nvSpPr>
        <p:spPr bwMode="auto">
          <a:xfrm>
            <a:off x="8385175" y="288448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7" name="TextBox 13"/>
          <p:cNvSpPr txBox="1">
            <a:spLocks noChangeArrowheads="1"/>
          </p:cNvSpPr>
          <p:nvPr/>
        </p:nvSpPr>
        <p:spPr bwMode="auto">
          <a:xfrm>
            <a:off x="8385175" y="4552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8" name="TextBox 13"/>
          <p:cNvSpPr txBox="1">
            <a:spLocks noChangeArrowheads="1"/>
          </p:cNvSpPr>
          <p:nvPr/>
        </p:nvSpPr>
        <p:spPr bwMode="auto">
          <a:xfrm>
            <a:off x="8385175" y="48387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9" name="TextBox 13"/>
          <p:cNvSpPr txBox="1">
            <a:spLocks noChangeArrowheads="1"/>
          </p:cNvSpPr>
          <p:nvPr/>
        </p:nvSpPr>
        <p:spPr bwMode="auto">
          <a:xfrm>
            <a:off x="4489450" y="33178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0" name="TextBox 13"/>
          <p:cNvSpPr txBox="1">
            <a:spLocks noChangeArrowheads="1"/>
          </p:cNvSpPr>
          <p:nvPr/>
        </p:nvSpPr>
        <p:spPr bwMode="auto">
          <a:xfrm>
            <a:off x="6429375" y="33178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1" name="TextBox 13"/>
          <p:cNvSpPr txBox="1">
            <a:spLocks noChangeArrowheads="1"/>
          </p:cNvSpPr>
          <p:nvPr/>
        </p:nvSpPr>
        <p:spPr bwMode="auto">
          <a:xfrm>
            <a:off x="4489450" y="52736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2" name="TextBox 13"/>
          <p:cNvSpPr txBox="1">
            <a:spLocks noChangeArrowheads="1"/>
          </p:cNvSpPr>
          <p:nvPr/>
        </p:nvSpPr>
        <p:spPr bwMode="auto">
          <a:xfrm>
            <a:off x="6432550" y="5237163"/>
            <a:ext cx="122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left)">
                                      <p:cBhvr>
                                        <p:cTn id="7" dur="500"/>
                                        <p:tgtEl>
                                          <p:spTgt spid="2049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92"/>
                                        </p:tgtEl>
                                        <p:attrNameLst>
                                          <p:attrName>style.visibility</p:attrName>
                                        </p:attrNameLst>
                                      </p:cBhvr>
                                      <p:to>
                                        <p:strVal val="visible"/>
                                      </p:to>
                                    </p:set>
                                    <p:animEffect transition="in" filter="wipe(left)">
                                      <p:cBhvr>
                                        <p:cTn id="11" dur="500"/>
                                        <p:tgtEl>
                                          <p:spTgt spid="2049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493"/>
                                        </p:tgtEl>
                                        <p:attrNameLst>
                                          <p:attrName>style.visibility</p:attrName>
                                        </p:attrNameLst>
                                      </p:cBhvr>
                                      <p:to>
                                        <p:strVal val="visible"/>
                                      </p:to>
                                    </p:set>
                                    <p:animEffect transition="in" filter="wipe(left)">
                                      <p:cBhvr>
                                        <p:cTn id="15" dur="500"/>
                                        <p:tgtEl>
                                          <p:spTgt spid="2049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494"/>
                                        </p:tgtEl>
                                        <p:attrNameLst>
                                          <p:attrName>style.visibility</p:attrName>
                                        </p:attrNameLst>
                                      </p:cBhvr>
                                      <p:to>
                                        <p:strVal val="visible"/>
                                      </p:to>
                                    </p:set>
                                    <p:animEffect transition="in" filter="wipe(left)">
                                      <p:cBhvr>
                                        <p:cTn id="19" dur="500"/>
                                        <p:tgtEl>
                                          <p:spTgt spid="2049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495"/>
                                        </p:tgtEl>
                                        <p:attrNameLst>
                                          <p:attrName>style.visibility</p:attrName>
                                        </p:attrNameLst>
                                      </p:cBhvr>
                                      <p:to>
                                        <p:strVal val="visible"/>
                                      </p:to>
                                    </p:set>
                                    <p:animEffect transition="in" filter="wipe(left)">
                                      <p:cBhvr>
                                        <p:cTn id="23" dur="500"/>
                                        <p:tgtEl>
                                          <p:spTgt spid="2049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496"/>
                                        </p:tgtEl>
                                        <p:attrNameLst>
                                          <p:attrName>style.visibility</p:attrName>
                                        </p:attrNameLst>
                                      </p:cBhvr>
                                      <p:to>
                                        <p:strVal val="visible"/>
                                      </p:to>
                                    </p:set>
                                    <p:animEffect transition="in" filter="wipe(left)">
                                      <p:cBhvr>
                                        <p:cTn id="27" dur="500"/>
                                        <p:tgtEl>
                                          <p:spTgt spid="2049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497"/>
                                        </p:tgtEl>
                                        <p:attrNameLst>
                                          <p:attrName>style.visibility</p:attrName>
                                        </p:attrNameLst>
                                      </p:cBhvr>
                                      <p:to>
                                        <p:strVal val="visible"/>
                                      </p:to>
                                    </p:set>
                                    <p:animEffect transition="in" filter="wipe(left)">
                                      <p:cBhvr>
                                        <p:cTn id="31" dur="500"/>
                                        <p:tgtEl>
                                          <p:spTgt spid="2049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498"/>
                                        </p:tgtEl>
                                        <p:attrNameLst>
                                          <p:attrName>style.visibility</p:attrName>
                                        </p:attrNameLst>
                                      </p:cBhvr>
                                      <p:to>
                                        <p:strVal val="visible"/>
                                      </p:to>
                                    </p:set>
                                    <p:animEffect transition="in" filter="wipe(left)">
                                      <p:cBhvr>
                                        <p:cTn id="35" dur="500"/>
                                        <p:tgtEl>
                                          <p:spTgt spid="2049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499"/>
                                        </p:tgtEl>
                                        <p:attrNameLst>
                                          <p:attrName>style.visibility</p:attrName>
                                        </p:attrNameLst>
                                      </p:cBhvr>
                                      <p:to>
                                        <p:strVal val="visible"/>
                                      </p:to>
                                    </p:set>
                                    <p:animEffect transition="in" filter="wipe(left)">
                                      <p:cBhvr>
                                        <p:cTn id="39" dur="500"/>
                                        <p:tgtEl>
                                          <p:spTgt spid="2049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00"/>
                                        </p:tgtEl>
                                        <p:attrNameLst>
                                          <p:attrName>style.visibility</p:attrName>
                                        </p:attrNameLst>
                                      </p:cBhvr>
                                      <p:to>
                                        <p:strVal val="visible"/>
                                      </p:to>
                                    </p:set>
                                    <p:animEffect transition="in" filter="wipe(left)">
                                      <p:cBhvr>
                                        <p:cTn id="43" dur="500"/>
                                        <p:tgtEl>
                                          <p:spTgt spid="2050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01"/>
                                        </p:tgtEl>
                                        <p:attrNameLst>
                                          <p:attrName>style.visibility</p:attrName>
                                        </p:attrNameLst>
                                      </p:cBhvr>
                                      <p:to>
                                        <p:strVal val="visible"/>
                                      </p:to>
                                    </p:set>
                                    <p:animEffect transition="in" filter="wipe(left)">
                                      <p:cBhvr>
                                        <p:cTn id="47" dur="500"/>
                                        <p:tgtEl>
                                          <p:spTgt spid="2050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0502"/>
                                        </p:tgtEl>
                                        <p:attrNameLst>
                                          <p:attrName>style.visibility</p:attrName>
                                        </p:attrNameLst>
                                      </p:cBhvr>
                                      <p:to>
                                        <p:strVal val="visible"/>
                                      </p:to>
                                    </p:set>
                                    <p:animEffect transition="in" filter="wipe(left)">
                                      <p:cBhvr>
                                        <p:cTn id="51"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20492" grpId="0" autoUpdateAnimBg="0"/>
      <p:bldP spid="20493" grpId="0" autoUpdateAnimBg="0"/>
      <p:bldP spid="20494" grpId="0" autoUpdateAnimBg="0"/>
      <p:bldP spid="20495" grpId="0" autoUpdateAnimBg="0"/>
      <p:bldP spid="20496" grpId="0" autoUpdateAnimBg="0"/>
      <p:bldP spid="20497" grpId="0" autoUpdateAnimBg="0"/>
      <p:bldP spid="20498" grpId="0" autoUpdateAnimBg="0"/>
      <p:bldP spid="20499" grpId="0" autoUpdateAnimBg="0"/>
      <p:bldP spid="20500" grpId="0" autoUpdateAnimBg="0"/>
      <p:bldP spid="20501" grpId="0" autoUpdateAnimBg="0"/>
      <p:bldP spid="2050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5"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26"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1" name="AutoShape 4"/>
          <p:cNvSpPr/>
          <p:nvPr/>
        </p:nvSpPr>
        <p:spPr bwMode="auto">
          <a:xfrm>
            <a:off x="1117199" y="2223588"/>
            <a:ext cx="10033803" cy="1180447"/>
          </a:xfrm>
          <a:prstGeom prst="rightArrow">
            <a:avLst>
              <a:gd name="adj1" fmla="val 52472"/>
              <a:gd name="adj2" fmla="val 50213"/>
            </a:avLst>
          </a:prstGeom>
          <a:solidFill>
            <a:schemeClr val="tx1">
              <a:lumMod val="65000"/>
              <a:lumOff val="35000"/>
            </a:schemeClr>
          </a:solidFill>
          <a:ln w="25400">
            <a:noFill/>
            <a:miter lim="800000"/>
          </a:ln>
        </p:spPr>
        <p:txBody>
          <a:bodyPr lIns="0" tIns="0" rIns="0" bIns="0"/>
          <a:lstStyle/>
          <a:p>
            <a:endParaRPr lang="en-US"/>
          </a:p>
        </p:txBody>
      </p:sp>
      <p:sp>
        <p:nvSpPr>
          <p:cNvPr id="12" name="Oval 5"/>
          <p:cNvSpPr/>
          <p:nvPr/>
        </p:nvSpPr>
        <p:spPr bwMode="auto">
          <a:xfrm>
            <a:off x="4980478" y="1702874"/>
            <a:ext cx="2242850" cy="2242850"/>
          </a:xfrm>
          <a:prstGeom prst="ellipse">
            <a:avLst/>
          </a:prstGeom>
          <a:solidFill>
            <a:schemeClr val="bg1">
              <a:lumMod val="65000"/>
            </a:schemeClr>
          </a:solidFill>
          <a:ln w="25400">
            <a:noFill/>
            <a:miter lim="800000"/>
          </a:ln>
        </p:spPr>
        <p:txBody>
          <a:bodyPr lIns="0" tIns="0" rIns="0" bIns="0"/>
          <a:lstStyle/>
          <a:p>
            <a:endParaRPr lang="en-US" dirty="0">
              <a:sym typeface="Source Sans Pro Semibold Italic" charset="0"/>
            </a:endParaRPr>
          </a:p>
        </p:txBody>
      </p:sp>
      <p:sp>
        <p:nvSpPr>
          <p:cNvPr id="13" name="Oval 6"/>
          <p:cNvSpPr/>
          <p:nvPr/>
        </p:nvSpPr>
        <p:spPr bwMode="auto">
          <a:xfrm>
            <a:off x="2160530" y="1702874"/>
            <a:ext cx="2242850" cy="2242850"/>
          </a:xfrm>
          <a:prstGeom prst="ellipse">
            <a:avLst/>
          </a:prstGeom>
          <a:solidFill>
            <a:schemeClr val="bg1">
              <a:lumMod val="65000"/>
            </a:schemeClr>
          </a:solidFill>
          <a:ln w="25400">
            <a:noFill/>
            <a:miter lim="800000"/>
          </a:ln>
        </p:spPr>
        <p:txBody>
          <a:bodyPr lIns="0" tIns="0" rIns="0" bIns="0"/>
          <a:lstStyle/>
          <a:p>
            <a:endParaRPr lang="en-US" altLang="zh-CN" dirty="0">
              <a:sym typeface="Source Sans Pro Semibold Italic" charset="0"/>
            </a:endParaRPr>
          </a:p>
        </p:txBody>
      </p:sp>
      <p:sp>
        <p:nvSpPr>
          <p:cNvPr id="14" name="Oval 7"/>
          <p:cNvSpPr/>
          <p:nvPr/>
        </p:nvSpPr>
        <p:spPr bwMode="auto">
          <a:xfrm>
            <a:off x="7807649" y="1702874"/>
            <a:ext cx="2242850" cy="2242850"/>
          </a:xfrm>
          <a:prstGeom prst="ellipse">
            <a:avLst/>
          </a:prstGeom>
          <a:solidFill>
            <a:schemeClr val="bg1">
              <a:lumMod val="65000"/>
            </a:schemeClr>
          </a:solidFill>
          <a:ln w="25400">
            <a:noFill/>
            <a:miter lim="800000"/>
          </a:ln>
        </p:spPr>
        <p:txBody>
          <a:bodyPr lIns="0" tIns="0" rIns="0" bIns="0"/>
          <a:lstStyle/>
          <a:p>
            <a:endParaRPr lang="en-US" dirty="0">
              <a:sym typeface="Source Sans Pro Semibold Italic" charset="0"/>
            </a:endParaRPr>
          </a:p>
        </p:txBody>
      </p:sp>
      <p:sp>
        <p:nvSpPr>
          <p:cNvPr id="15" name="Rectangle 3"/>
          <p:cNvSpPr/>
          <p:nvPr/>
        </p:nvSpPr>
        <p:spPr bwMode="auto">
          <a:xfrm>
            <a:off x="2304983" y="2664977"/>
            <a:ext cx="1953945" cy="318643"/>
          </a:xfrm>
          <a:prstGeom prst="rect">
            <a:avLst/>
          </a:prstGeom>
          <a:noFill/>
          <a:ln>
            <a:noFill/>
          </a:ln>
          <a:effectLst>
            <a:outerShdw blurRad="12700" dist="63499" dir="5400000" algn="ctr" rotWithShape="0">
              <a:schemeClr val="bg2">
                <a:alpha val="12999"/>
              </a:schemeClr>
            </a:outerShdw>
          </a:effectLst>
        </p:spPr>
        <p:txBody>
          <a:bodyPr lIns="0" tIns="0" rIns="0" bIns="0" anchor="ct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rPr>
              <a:t>标题一</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endParaRPr>
          </a:p>
        </p:txBody>
      </p:sp>
      <p:sp>
        <p:nvSpPr>
          <p:cNvPr id="16" name="文本框 15"/>
          <p:cNvSpPr txBox="1"/>
          <p:nvPr/>
        </p:nvSpPr>
        <p:spPr>
          <a:xfrm>
            <a:off x="2208392" y="4700640"/>
            <a:ext cx="2386954"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点击输入文字内容，文字内容需概括精炼，不用多余的文字修饰，言简意赅的说明该项内容点击输入简要文字内容，文字内容需概括精炼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16"/>
          <p:cNvSpPr/>
          <p:nvPr/>
        </p:nvSpPr>
        <p:spPr>
          <a:xfrm>
            <a:off x="2313066" y="4365556"/>
            <a:ext cx="2147127" cy="387798"/>
          </a:xfrm>
          <a:prstGeom prst="rect">
            <a:avLst/>
          </a:prstGeom>
        </p:spPr>
        <p:txBody>
          <a:bodyPr wrap="square">
            <a:spAutoFit/>
          </a:bodyPr>
          <a:lstStyle/>
          <a:p>
            <a:pPr algn="ctr">
              <a:lnSpc>
                <a:spcPct val="120000"/>
              </a:lnSpc>
              <a:spcBef>
                <a:spcPct val="20000"/>
              </a:spcBef>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sp>
        <p:nvSpPr>
          <p:cNvPr id="18" name="文本框 17"/>
          <p:cNvSpPr txBox="1"/>
          <p:nvPr/>
        </p:nvSpPr>
        <p:spPr>
          <a:xfrm>
            <a:off x="5050570" y="4700640"/>
            <a:ext cx="2356474"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点击输入文字内容，文字内容需概括精炼，不用多余的文字修饰，言简意赅的说明该项内容点击输入简要文字内容，文字内容需概括精炼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矩形 18"/>
          <p:cNvSpPr/>
          <p:nvPr/>
        </p:nvSpPr>
        <p:spPr>
          <a:xfrm>
            <a:off x="5155244" y="4365556"/>
            <a:ext cx="2147127" cy="387798"/>
          </a:xfrm>
          <a:prstGeom prst="rect">
            <a:avLst/>
          </a:prstGeom>
        </p:spPr>
        <p:txBody>
          <a:bodyPr wrap="square">
            <a:spAutoFit/>
          </a:bodyPr>
          <a:lstStyle/>
          <a:p>
            <a:pPr algn="ctr">
              <a:lnSpc>
                <a:spcPct val="120000"/>
              </a:lnSpc>
              <a:spcBef>
                <a:spcPct val="20000"/>
              </a:spcBef>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sp>
        <p:nvSpPr>
          <p:cNvPr id="20" name="文本框 19"/>
          <p:cNvSpPr txBox="1"/>
          <p:nvPr/>
        </p:nvSpPr>
        <p:spPr>
          <a:xfrm>
            <a:off x="7862268" y="4700640"/>
            <a:ext cx="2356474"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点击输入文字内容，文字内容需概括精炼，不用多余的文字修饰，言简意赅的说明该项内容点击输入简要文字内容，文字内容需概括精炼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20"/>
          <p:cNvSpPr/>
          <p:nvPr/>
        </p:nvSpPr>
        <p:spPr>
          <a:xfrm>
            <a:off x="7966942" y="4365556"/>
            <a:ext cx="2147127" cy="387798"/>
          </a:xfrm>
          <a:prstGeom prst="rect">
            <a:avLst/>
          </a:prstGeom>
        </p:spPr>
        <p:txBody>
          <a:bodyPr wrap="square">
            <a:spAutoFit/>
          </a:bodyPr>
          <a:lstStyle/>
          <a:p>
            <a:pPr algn="ctr">
              <a:lnSpc>
                <a:spcPct val="120000"/>
              </a:lnSpc>
              <a:spcBef>
                <a:spcPct val="20000"/>
              </a:spcBef>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sp>
        <p:nvSpPr>
          <p:cNvPr id="22" name="Rectangle 3"/>
          <p:cNvSpPr/>
          <p:nvPr/>
        </p:nvSpPr>
        <p:spPr bwMode="auto">
          <a:xfrm>
            <a:off x="5124931" y="2664977"/>
            <a:ext cx="1953945" cy="318643"/>
          </a:xfrm>
          <a:prstGeom prst="rect">
            <a:avLst/>
          </a:prstGeom>
          <a:noFill/>
          <a:ln>
            <a:noFill/>
          </a:ln>
          <a:effectLst>
            <a:outerShdw blurRad="12700" dist="63499" dir="5400000" algn="ctr" rotWithShape="0">
              <a:schemeClr val="bg2">
                <a:alpha val="12999"/>
              </a:schemeClr>
            </a:outerShdw>
          </a:effectLst>
        </p:spPr>
        <p:txBody>
          <a:bodyPr lIns="0" tIns="0" rIns="0" bIns="0" anchor="ct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rPr>
              <a:t>标题二</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endParaRPr>
          </a:p>
        </p:txBody>
      </p:sp>
      <p:sp>
        <p:nvSpPr>
          <p:cNvPr id="23" name="Rectangle 3"/>
          <p:cNvSpPr/>
          <p:nvPr/>
        </p:nvSpPr>
        <p:spPr bwMode="auto">
          <a:xfrm>
            <a:off x="7952102" y="2664977"/>
            <a:ext cx="1953945" cy="318643"/>
          </a:xfrm>
          <a:prstGeom prst="rect">
            <a:avLst/>
          </a:prstGeom>
          <a:noFill/>
          <a:ln>
            <a:noFill/>
          </a:ln>
          <a:effectLst>
            <a:outerShdw blurRad="12700" dist="63499" dir="5400000" algn="ctr" rotWithShape="0">
              <a:schemeClr val="bg2">
                <a:alpha val="12999"/>
              </a:schemeClr>
            </a:outerShdw>
          </a:effectLst>
        </p:spPr>
        <p:txBody>
          <a:bodyPr lIns="0" tIns="0" rIns="0" bIns="0" anchor="ct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rPr>
              <a:t>标题三</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25"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7" name="Freeform 55"/>
          <p:cNvSpPr/>
          <p:nvPr/>
        </p:nvSpPr>
        <p:spPr>
          <a:xfrm rot="16200000">
            <a:off x="8963025" y="2373313"/>
            <a:ext cx="1560513" cy="141128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2"/>
          <p:cNvSpPr/>
          <p:nvPr/>
        </p:nvSpPr>
        <p:spPr>
          <a:xfrm rot="16200000">
            <a:off x="64920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1"/>
          <p:cNvSpPr/>
          <p:nvPr/>
        </p:nvSpPr>
        <p:spPr>
          <a:xfrm rot="16200000">
            <a:off x="40155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0"/>
          <p:cNvSpPr/>
          <p:nvPr/>
        </p:nvSpPr>
        <p:spPr>
          <a:xfrm rot="16200000">
            <a:off x="1543843" y="2361407"/>
            <a:ext cx="1560513" cy="1403350"/>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 name="Straight Connector 29"/>
          <p:cNvCxnSpPr/>
          <p:nvPr/>
        </p:nvCxnSpPr>
        <p:spPr>
          <a:xfrm flipH="1">
            <a:off x="1306513" y="2921000"/>
            <a:ext cx="9320212" cy="0"/>
          </a:xfrm>
          <a:prstGeom prst="line">
            <a:avLst/>
          </a:prstGeom>
          <a:ln w="19050">
            <a:solidFill>
              <a:srgbClr val="ADBAC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 name="Freeform 44"/>
          <p:cNvSpPr/>
          <p:nvPr/>
        </p:nvSpPr>
        <p:spPr>
          <a:xfrm rot="16200000">
            <a:off x="1547812"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53"/>
          <p:cNvSpPr/>
          <p:nvPr/>
        </p:nvSpPr>
        <p:spPr>
          <a:xfrm rot="16200000">
            <a:off x="4014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8"/>
          <p:cNvSpPr/>
          <p:nvPr/>
        </p:nvSpPr>
        <p:spPr>
          <a:xfrm rot="16200000">
            <a:off x="64912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1"/>
          <p:cNvSpPr/>
          <p:nvPr/>
        </p:nvSpPr>
        <p:spPr>
          <a:xfrm rot="16200000">
            <a:off x="8967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2" name="Text Placeholder 3"/>
          <p:cNvSpPr txBox="1"/>
          <p:nvPr/>
        </p:nvSpPr>
        <p:spPr bwMode="auto">
          <a:xfrm>
            <a:off x="2057400"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2303" name="Text Placeholder 3"/>
          <p:cNvSpPr txBox="1"/>
          <p:nvPr/>
        </p:nvSpPr>
        <p:spPr bwMode="auto">
          <a:xfrm>
            <a:off x="4535488" y="2651125"/>
            <a:ext cx="40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2304" name="Text Placeholder 3"/>
          <p:cNvSpPr txBox="1"/>
          <p:nvPr/>
        </p:nvSpPr>
        <p:spPr bwMode="auto">
          <a:xfrm>
            <a:off x="7015163"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2305" name="Text Placeholder 3"/>
          <p:cNvSpPr txBox="1"/>
          <p:nvPr/>
        </p:nvSpPr>
        <p:spPr bwMode="auto">
          <a:xfrm>
            <a:off x="9493250" y="2651125"/>
            <a:ext cx="401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12306" name="TextBox 13"/>
          <p:cNvSpPr txBox="1">
            <a:spLocks noChangeArrowheads="1"/>
          </p:cNvSpPr>
          <p:nvPr/>
        </p:nvSpPr>
        <p:spPr bwMode="auto">
          <a:xfrm>
            <a:off x="1109663"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7" name="TextBox 13"/>
          <p:cNvSpPr txBox="1">
            <a:spLocks noChangeArrowheads="1"/>
          </p:cNvSpPr>
          <p:nvPr/>
        </p:nvSpPr>
        <p:spPr bwMode="auto">
          <a:xfrm>
            <a:off x="1658937"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8" name="TextBox 13"/>
          <p:cNvSpPr txBox="1">
            <a:spLocks noChangeArrowheads="1"/>
          </p:cNvSpPr>
          <p:nvPr/>
        </p:nvSpPr>
        <p:spPr bwMode="auto">
          <a:xfrm>
            <a:off x="35877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9" name="TextBox 13"/>
          <p:cNvSpPr txBox="1">
            <a:spLocks noChangeArrowheads="1"/>
          </p:cNvSpPr>
          <p:nvPr/>
        </p:nvSpPr>
        <p:spPr bwMode="auto">
          <a:xfrm>
            <a:off x="41386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0" name="TextBox 13"/>
          <p:cNvSpPr txBox="1">
            <a:spLocks noChangeArrowheads="1"/>
          </p:cNvSpPr>
          <p:nvPr/>
        </p:nvSpPr>
        <p:spPr bwMode="auto">
          <a:xfrm>
            <a:off x="61023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1" name="TextBox 13"/>
          <p:cNvSpPr txBox="1">
            <a:spLocks noChangeArrowheads="1"/>
          </p:cNvSpPr>
          <p:nvPr/>
        </p:nvSpPr>
        <p:spPr bwMode="auto">
          <a:xfrm>
            <a:off x="66532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2" name="TextBox 13"/>
          <p:cNvSpPr txBox="1">
            <a:spLocks noChangeArrowheads="1"/>
          </p:cNvSpPr>
          <p:nvPr/>
        </p:nvSpPr>
        <p:spPr bwMode="auto">
          <a:xfrm>
            <a:off x="8574088"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3" name="TextBox 13"/>
          <p:cNvSpPr txBox="1">
            <a:spLocks noChangeArrowheads="1"/>
          </p:cNvSpPr>
          <p:nvPr/>
        </p:nvSpPr>
        <p:spPr bwMode="auto">
          <a:xfrm>
            <a:off x="912336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5038724" y="1364676"/>
            <a:ext cx="2319338" cy="1325563"/>
          </a:xfrm>
        </p:spPr>
        <p:txBody>
          <a:bodyPr>
            <a:normAutofit/>
          </a:bodyPr>
          <a:lstStyle/>
          <a:p>
            <a:r>
              <a:rPr lang="zh-CN" altLang="en-US" sz="8000" dirty="0"/>
              <a:t>叁</a:t>
            </a:r>
          </a:p>
        </p:txBody>
      </p:sp>
      <p:pic>
        <p:nvPicPr>
          <p:cNvPr id="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49" y="-7913"/>
            <a:ext cx="7390150" cy="2923264"/>
          </a:xfrm>
        </p:spPr>
      </p:pic>
      <p:pic>
        <p:nvPicPr>
          <p:cNvPr id="5" name="内容占位符 3"/>
          <p:cNvPicPr>
            <a:picLocks noChangeAspect="1"/>
          </p:cNvPicPr>
          <p:nvPr/>
        </p:nvPicPr>
        <p:blipFill rotWithShape="1">
          <a:blip r:embed="rId5">
            <a:extLst>
              <a:ext uri="{BEBA8EAE-BF5A-486C-A8C5-ECC9F3942E4B}">
                <a14:imgProps xmlns:a14="http://schemas.microsoft.com/office/drawing/2010/main">
                  <a14:imgLayer r:embed="rId4">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2" y="4714875"/>
            <a:ext cx="10548937" cy="2151037"/>
          </a:xfrm>
          <a:prstGeom prst="rect">
            <a:avLst/>
          </a:prstGeom>
        </p:spPr>
      </p:pic>
      <p:sp>
        <p:nvSpPr>
          <p:cNvPr id="3" name="文本框 2"/>
          <p:cNvSpPr txBox="1"/>
          <p:nvPr/>
        </p:nvSpPr>
        <p:spPr>
          <a:xfrm>
            <a:off x="3291511" y="2923263"/>
            <a:ext cx="5205413" cy="1877437"/>
          </a:xfrm>
          <a:prstGeom prst="rect">
            <a:avLst/>
          </a:prstGeom>
          <a:noFill/>
        </p:spPr>
        <p:txBody>
          <a:bodyPr wrap="square" rtlCol="0">
            <a:spAutoFit/>
          </a:bodyPr>
          <a:lstStyle/>
          <a:p>
            <a:r>
              <a:rPr lang="zh-CN" altLang="en-US" sz="4400" dirty="0">
                <a:latin typeface="隶书" panose="02010509060101010101" pitchFamily="49" charset="-122"/>
                <a:ea typeface="隶书" panose="02010509060101010101" pitchFamily="49" charset="-122"/>
              </a:rPr>
              <a:t>点击添加标题内容</a:t>
            </a:r>
            <a:endParaRPr lang="en-US" altLang="zh-CN" sz="4400" dirty="0">
              <a:latin typeface="隶书" panose="02010509060101010101" pitchFamily="49" charset="-122"/>
              <a:ea typeface="隶书" panose="02010509060101010101" pitchFamily="49" charset="-122"/>
            </a:endParaRPr>
          </a:p>
          <a:p>
            <a:r>
              <a:rPr lang="zh-CN" altLang="en-US" sz="2000" dirty="0">
                <a:latin typeface="隶书" panose="02010509060101010101" pitchFamily="49" charset="-122"/>
                <a:ea typeface="隶书" panose="02010509060101010101" pitchFamily="49" charset="-122"/>
              </a:rPr>
              <a:t>封面和内页均可自由编辑切换，操作简单，整体美观大气。中国风适合节日的主题</a:t>
            </a:r>
            <a:endParaRPr lang="en-US" altLang="zh-CN" sz="2000" dirty="0">
              <a:latin typeface="隶书" panose="02010509060101010101" pitchFamily="49" charset="-122"/>
              <a:ea typeface="隶书" panose="02010509060101010101" pitchFamily="49" charset="-122"/>
            </a:endParaRPr>
          </a:p>
          <a:p>
            <a:endParaRPr lang="en-US" altLang="zh-CN" sz="3200" dirty="0">
              <a:latin typeface="隶书" panose="02010509060101010101" pitchFamily="49" charset="-122"/>
              <a:ea typeface="隶书" panose="020105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8"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39"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grpSp>
        <p:nvGrpSpPr>
          <p:cNvPr id="9" name="组合 8"/>
          <p:cNvGrpSpPr/>
          <p:nvPr/>
        </p:nvGrpSpPr>
        <p:grpSpPr>
          <a:xfrm>
            <a:off x="6617335" y="4817745"/>
            <a:ext cx="669925" cy="669925"/>
            <a:chOff x="6443245" y="4780605"/>
            <a:chExt cx="751188" cy="751188"/>
          </a:xfrm>
        </p:grpSpPr>
        <p:sp>
          <p:nvSpPr>
            <p:cNvPr id="47" name="椭圆 46"/>
            <p:cNvSpPr/>
            <p:nvPr/>
          </p:nvSpPr>
          <p:spPr>
            <a:xfrm>
              <a:off x="6443245" y="4780605"/>
              <a:ext cx="751188" cy="7511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nvGrpSpPr>
            <p:cNvPr id="48" name="组合 47"/>
            <p:cNvGrpSpPr/>
            <p:nvPr/>
          </p:nvGrpSpPr>
          <p:grpSpPr>
            <a:xfrm>
              <a:off x="6600772" y="4925106"/>
              <a:ext cx="482922" cy="481856"/>
              <a:chOff x="3175" y="4763"/>
              <a:chExt cx="717550" cy="715963"/>
            </a:xfrm>
            <a:solidFill>
              <a:schemeClr val="bg1">
                <a:lumMod val="95000"/>
              </a:schemeClr>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grpSp>
        <p:nvGrpSpPr>
          <p:cNvPr id="2" name="组合 1"/>
          <p:cNvGrpSpPr/>
          <p:nvPr/>
        </p:nvGrpSpPr>
        <p:grpSpPr>
          <a:xfrm>
            <a:off x="6617335" y="1647825"/>
            <a:ext cx="669925" cy="669925"/>
            <a:chOff x="6443245" y="1611109"/>
            <a:chExt cx="751188" cy="751188"/>
          </a:xfrm>
        </p:grpSpPr>
        <p:sp>
          <p:nvSpPr>
            <p:cNvPr id="45" name="椭圆 44"/>
            <p:cNvSpPr/>
            <p:nvPr/>
          </p:nvSpPr>
          <p:spPr>
            <a:xfrm>
              <a:off x="6443245" y="1611109"/>
              <a:ext cx="751188" cy="7511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46"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nvGrpSpPr>
          <p:cNvPr id="13" name="组合 12"/>
          <p:cNvGrpSpPr/>
          <p:nvPr/>
        </p:nvGrpSpPr>
        <p:grpSpPr>
          <a:xfrm>
            <a:off x="6617335" y="3241040"/>
            <a:ext cx="669925" cy="669925"/>
            <a:chOff x="6443245" y="3204483"/>
            <a:chExt cx="751188" cy="751188"/>
          </a:xfrm>
        </p:grpSpPr>
        <p:sp>
          <p:nvSpPr>
            <p:cNvPr id="43" name="椭圆 42"/>
            <p:cNvSpPr/>
            <p:nvPr/>
          </p:nvSpPr>
          <p:spPr>
            <a:xfrm>
              <a:off x="6443245" y="3204483"/>
              <a:ext cx="751188" cy="75118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44"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nvGrpSpPr>
          <p:cNvPr id="14" name="组合 13"/>
          <p:cNvGrpSpPr/>
          <p:nvPr/>
        </p:nvGrpSpPr>
        <p:grpSpPr>
          <a:xfrm>
            <a:off x="977900" y="4815205"/>
            <a:ext cx="676910" cy="676910"/>
            <a:chOff x="816774" y="4776910"/>
            <a:chExt cx="759650" cy="759649"/>
          </a:xfrm>
          <a:solidFill>
            <a:srgbClr val="578B18"/>
          </a:solidFill>
        </p:grpSpPr>
        <p:sp>
          <p:nvSpPr>
            <p:cNvPr id="28" name="椭圆 27"/>
            <p:cNvSpPr/>
            <p:nvPr/>
          </p:nvSpPr>
          <p:spPr>
            <a:xfrm>
              <a:off x="816774" y="4776910"/>
              <a:ext cx="759650" cy="7596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9" name="组合 28"/>
            <p:cNvGrpSpPr/>
            <p:nvPr/>
          </p:nvGrpSpPr>
          <p:grpSpPr>
            <a:xfrm>
              <a:off x="927948" y="4902209"/>
              <a:ext cx="469371" cy="442728"/>
              <a:chOff x="244475" y="2743200"/>
              <a:chExt cx="727075" cy="685800"/>
            </a:xfrm>
            <a:grpFill/>
          </p:grpSpPr>
          <p:sp>
            <p:nvSpPr>
              <p:cNvPr id="30"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1"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2"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grpSp>
        <p:nvGrpSpPr>
          <p:cNvPr id="5" name="组合 4"/>
          <p:cNvGrpSpPr/>
          <p:nvPr/>
        </p:nvGrpSpPr>
        <p:grpSpPr>
          <a:xfrm>
            <a:off x="1003300" y="3242310"/>
            <a:ext cx="676910" cy="676910"/>
            <a:chOff x="3424768" y="2961096"/>
            <a:chExt cx="759650" cy="759649"/>
          </a:xfrm>
        </p:grpSpPr>
        <p:sp>
          <p:nvSpPr>
            <p:cNvPr id="21" name="椭圆 20"/>
            <p:cNvSpPr/>
            <p:nvPr/>
          </p:nvSpPr>
          <p:spPr>
            <a:xfrm>
              <a:off x="3424768" y="2961096"/>
              <a:ext cx="759650" cy="75964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2" name="组合 21"/>
            <p:cNvGrpSpPr/>
            <p:nvPr/>
          </p:nvGrpSpPr>
          <p:grpSpPr>
            <a:xfrm>
              <a:off x="3602043" y="3071238"/>
              <a:ext cx="405347" cy="482677"/>
              <a:chOff x="10787673" y="2508217"/>
              <a:chExt cx="478426" cy="569698"/>
            </a:xfrm>
            <a:solidFill>
              <a:schemeClr val="bg1">
                <a:lumMod val="95000"/>
              </a:schemeClr>
            </a:solidFill>
          </p:grpSpPr>
          <p:sp>
            <p:nvSpPr>
              <p:cNvPr id="23"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4"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5"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6"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7"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sp>
        <p:nvSpPr>
          <p:cNvPr id="17" name="MH_Text_1"/>
          <p:cNvSpPr txBox="1"/>
          <p:nvPr/>
        </p:nvSpPr>
        <p:spPr>
          <a:xfrm>
            <a:off x="1894840" y="1579245"/>
            <a:ext cx="337058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8" name="MH_Text_1"/>
          <p:cNvSpPr txBox="1"/>
          <p:nvPr/>
        </p:nvSpPr>
        <p:spPr>
          <a:xfrm>
            <a:off x="1894840" y="3143250"/>
            <a:ext cx="352044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2" name="MH_Text_1"/>
          <p:cNvSpPr txBox="1"/>
          <p:nvPr/>
        </p:nvSpPr>
        <p:spPr>
          <a:xfrm>
            <a:off x="1894840" y="4722495"/>
            <a:ext cx="347091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3" name="MH_Text_1"/>
          <p:cNvSpPr txBox="1"/>
          <p:nvPr/>
        </p:nvSpPr>
        <p:spPr>
          <a:xfrm>
            <a:off x="7534275" y="1518920"/>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4" name="MH_Text_1"/>
          <p:cNvSpPr txBox="1"/>
          <p:nvPr/>
        </p:nvSpPr>
        <p:spPr>
          <a:xfrm>
            <a:off x="7534275" y="3082925"/>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5" name="MH_Text_1"/>
          <p:cNvSpPr txBox="1"/>
          <p:nvPr/>
        </p:nvSpPr>
        <p:spPr>
          <a:xfrm>
            <a:off x="7534275" y="4662170"/>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19" name="组合 18"/>
          <p:cNvGrpSpPr/>
          <p:nvPr/>
        </p:nvGrpSpPr>
        <p:grpSpPr>
          <a:xfrm>
            <a:off x="1003300" y="1649095"/>
            <a:ext cx="676910" cy="676910"/>
            <a:chOff x="3424768" y="1611109"/>
            <a:chExt cx="759650" cy="759649"/>
          </a:xfrm>
        </p:grpSpPr>
        <p:sp>
          <p:nvSpPr>
            <p:cNvPr id="33" name="椭圆 32"/>
            <p:cNvSpPr/>
            <p:nvPr/>
          </p:nvSpPr>
          <p:spPr>
            <a:xfrm>
              <a:off x="3424768" y="1611109"/>
              <a:ext cx="759650" cy="7596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34"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7"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38"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3" name="Rectangle 5"/>
          <p:cNvSpPr>
            <a:spLocks noChangeArrowheads="1"/>
          </p:cNvSpPr>
          <p:nvPr/>
        </p:nvSpPr>
        <p:spPr bwMode="auto">
          <a:xfrm rot="10800000" flipH="1" flipV="1">
            <a:off x="3606049" y="1709070"/>
            <a:ext cx="1030302" cy="553523"/>
          </a:xfrm>
          <a:prstGeom prst="rect">
            <a:avLst/>
          </a:prstGeom>
          <a:solidFill>
            <a:schemeClr val="bg1">
              <a:lumMod val="6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4" name="Shape 313"/>
          <p:cNvSpPr/>
          <p:nvPr/>
        </p:nvSpPr>
        <p:spPr>
          <a:xfrm>
            <a:off x="3967064" y="1838812"/>
            <a:ext cx="298499" cy="289302"/>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endParaRPr/>
          </a:p>
        </p:txBody>
      </p:sp>
      <p:sp>
        <p:nvSpPr>
          <p:cNvPr id="5" name="Rectangle 11"/>
          <p:cNvSpPr>
            <a:spLocks noChangeArrowheads="1"/>
          </p:cNvSpPr>
          <p:nvPr/>
        </p:nvSpPr>
        <p:spPr bwMode="auto">
          <a:xfrm rot="10800000" flipH="1" flipV="1">
            <a:off x="3606049" y="2733803"/>
            <a:ext cx="1030302" cy="553523"/>
          </a:xfrm>
          <a:prstGeom prst="rect">
            <a:avLst/>
          </a:prstGeom>
          <a:solidFill>
            <a:schemeClr val="tx1">
              <a:lumMod val="65000"/>
              <a:lumOff val="3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6" name="Shape 335"/>
          <p:cNvSpPr/>
          <p:nvPr/>
        </p:nvSpPr>
        <p:spPr>
          <a:xfrm>
            <a:off x="3950530" y="2888755"/>
            <a:ext cx="298499" cy="317544"/>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7" name="Rectangle 18"/>
          <p:cNvSpPr>
            <a:spLocks noChangeArrowheads="1"/>
          </p:cNvSpPr>
          <p:nvPr/>
        </p:nvSpPr>
        <p:spPr bwMode="auto">
          <a:xfrm rot="10800000" flipH="1" flipV="1">
            <a:off x="3606049" y="3942638"/>
            <a:ext cx="1030302" cy="553523"/>
          </a:xfrm>
          <a:prstGeom prst="rect">
            <a:avLst/>
          </a:prstGeom>
          <a:solidFill>
            <a:schemeClr val="bg1">
              <a:lumMod val="6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8" name="Shape 339"/>
          <p:cNvSpPr/>
          <p:nvPr/>
        </p:nvSpPr>
        <p:spPr>
          <a:xfrm>
            <a:off x="3980575" y="4107044"/>
            <a:ext cx="251107" cy="262463"/>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9" name="Rectangle 5"/>
          <p:cNvSpPr>
            <a:spLocks noChangeArrowheads="1"/>
          </p:cNvSpPr>
          <p:nvPr/>
        </p:nvSpPr>
        <p:spPr bwMode="auto">
          <a:xfrm flipH="1">
            <a:off x="7439105" y="1740815"/>
            <a:ext cx="1030302" cy="548792"/>
          </a:xfrm>
          <a:prstGeom prst="rect">
            <a:avLst/>
          </a:prstGeom>
          <a:solidFill>
            <a:schemeClr val="bg1">
              <a:lumMod val="65000"/>
            </a:schemeClr>
          </a:solidFill>
          <a:ln w="7938" cap="flat">
            <a:noFill/>
            <a:prstDash val="solid"/>
            <a:miter lim="800000"/>
          </a:ln>
        </p:spPr>
        <p:txBody>
          <a:bodyPr vert="horz" wrap="square" lIns="91440" tIns="45720" rIns="91440" bIns="45720" numCol="1" anchor="t" anchorCtr="0" compatLnSpc="1"/>
          <a:lstStyle/>
          <a:p>
            <a:endParaRPr lang="id-ID"/>
          </a:p>
        </p:txBody>
      </p:sp>
      <p:grpSp>
        <p:nvGrpSpPr>
          <p:cNvPr id="10" name="Group 174"/>
          <p:cNvGrpSpPr/>
          <p:nvPr/>
        </p:nvGrpSpPr>
        <p:grpSpPr>
          <a:xfrm>
            <a:off x="7842057" y="1895815"/>
            <a:ext cx="256059" cy="238767"/>
            <a:chOff x="7908311" y="2282136"/>
            <a:chExt cx="295275" cy="275336"/>
          </a:xfrm>
          <a:solidFill>
            <a:srgbClr val="FFFFFF"/>
          </a:solidFill>
        </p:grpSpPr>
        <p:sp>
          <p:nvSpPr>
            <p:cNvPr id="11" name="Shape 343"/>
            <p:cNvSpPr/>
            <p:nvPr/>
          </p:nvSpPr>
          <p:spPr>
            <a:xfrm>
              <a:off x="7927261" y="2282136"/>
              <a:ext cx="79052" cy="79052"/>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2" y="21600"/>
                    <a:pt x="16326" y="20546"/>
                    <a:pt x="18434" y="18437"/>
                  </a:cubicBezTo>
                  <a:cubicBezTo>
                    <a:pt x="20546" y="16328"/>
                    <a:pt x="21600" y="13782"/>
                    <a:pt x="21600" y="10801"/>
                  </a:cubicBezTo>
                  <a:cubicBezTo>
                    <a:pt x="21600" y="7820"/>
                    <a:pt x="20546" y="5274"/>
                    <a:pt x="18434" y="3166"/>
                  </a:cubicBezTo>
                  <a:cubicBezTo>
                    <a:pt x="16326" y="1054"/>
                    <a:pt x="13782" y="0"/>
                    <a:pt x="10799" y="0"/>
                  </a:cubicBezTo>
                  <a:cubicBezTo>
                    <a:pt x="7818" y="0"/>
                    <a:pt x="5274" y="1054"/>
                    <a:pt x="3163" y="3166"/>
                  </a:cubicBezTo>
                  <a:cubicBezTo>
                    <a:pt x="1054" y="5274"/>
                    <a:pt x="0" y="7818"/>
                    <a:pt x="0" y="10801"/>
                  </a:cubicBezTo>
                  <a:cubicBezTo>
                    <a:pt x="0" y="13782"/>
                    <a:pt x="1054" y="16328"/>
                    <a:pt x="3163" y="18437"/>
                  </a:cubicBezTo>
                  <a:cubicBezTo>
                    <a:pt x="5274"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2" name="Shape 344"/>
            <p:cNvSpPr/>
            <p:nvPr/>
          </p:nvSpPr>
          <p:spPr>
            <a:xfrm>
              <a:off x="7995959" y="2320037"/>
              <a:ext cx="118573" cy="118573"/>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3" name="Shape 345"/>
            <p:cNvSpPr/>
            <p:nvPr/>
          </p:nvSpPr>
          <p:spPr>
            <a:xfrm>
              <a:off x="8104926" y="2282136"/>
              <a:ext cx="79052" cy="79052"/>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0" y="21600"/>
                    <a:pt x="16326" y="20546"/>
                    <a:pt x="18434" y="18437"/>
                  </a:cubicBezTo>
                  <a:cubicBezTo>
                    <a:pt x="20546" y="16328"/>
                    <a:pt x="21600" y="13782"/>
                    <a:pt x="21600" y="10801"/>
                  </a:cubicBezTo>
                  <a:cubicBezTo>
                    <a:pt x="21600" y="7820"/>
                    <a:pt x="20546" y="5274"/>
                    <a:pt x="18434" y="3166"/>
                  </a:cubicBezTo>
                  <a:cubicBezTo>
                    <a:pt x="16326" y="1054"/>
                    <a:pt x="13780" y="0"/>
                    <a:pt x="10799" y="0"/>
                  </a:cubicBezTo>
                  <a:cubicBezTo>
                    <a:pt x="7818" y="0"/>
                    <a:pt x="5272" y="1054"/>
                    <a:pt x="3163" y="3166"/>
                  </a:cubicBezTo>
                  <a:cubicBezTo>
                    <a:pt x="1054" y="5274"/>
                    <a:pt x="0" y="7818"/>
                    <a:pt x="0" y="10801"/>
                  </a:cubicBezTo>
                  <a:cubicBezTo>
                    <a:pt x="0" y="13782"/>
                    <a:pt x="1054" y="16328"/>
                    <a:pt x="3163" y="18437"/>
                  </a:cubicBezTo>
                  <a:cubicBezTo>
                    <a:pt x="5272"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4" name="Shape 346"/>
            <p:cNvSpPr/>
            <p:nvPr/>
          </p:nvSpPr>
          <p:spPr>
            <a:xfrm>
              <a:off x="8112033" y="2360308"/>
              <a:ext cx="91553" cy="79061"/>
            </a:xfrm>
            <a:custGeom>
              <a:avLst/>
              <a:gdLst/>
              <a:ahLst/>
              <a:cxnLst>
                <a:cxn ang="0">
                  <a:pos x="wd2" y="hd2"/>
                </a:cxn>
                <a:cxn ang="5400000">
                  <a:pos x="wd2" y="hd2"/>
                </a:cxn>
                <a:cxn ang="10800000">
                  <a:pos x="wd2" y="hd2"/>
                </a:cxn>
                <a:cxn ang="16200000">
                  <a:pos x="wd2" y="hd2"/>
                </a:cxn>
              </a:cxnLst>
              <a:rect l="0" t="0" r="r" b="b"/>
              <a:pathLst>
                <a:path w="21598" h="21600" extrusionOk="0">
                  <a:moveTo>
                    <a:pt x="17081" y="0"/>
                  </a:moveTo>
                  <a:cubicBezTo>
                    <a:pt x="16937" y="0"/>
                    <a:pt x="16409" y="296"/>
                    <a:pt x="15499" y="887"/>
                  </a:cubicBezTo>
                  <a:cubicBezTo>
                    <a:pt x="14588" y="1479"/>
                    <a:pt x="13403" y="2076"/>
                    <a:pt x="11947" y="2680"/>
                  </a:cubicBezTo>
                  <a:cubicBezTo>
                    <a:pt x="10491" y="3284"/>
                    <a:pt x="9046" y="3587"/>
                    <a:pt x="7612" y="3587"/>
                  </a:cubicBezTo>
                  <a:cubicBezTo>
                    <a:pt x="5986" y="3587"/>
                    <a:pt x="4372" y="3264"/>
                    <a:pt x="2768" y="2617"/>
                  </a:cubicBezTo>
                  <a:cubicBezTo>
                    <a:pt x="2890" y="3656"/>
                    <a:pt x="2951" y="4586"/>
                    <a:pt x="2951" y="5400"/>
                  </a:cubicBezTo>
                  <a:cubicBezTo>
                    <a:pt x="2951" y="9308"/>
                    <a:pt x="1967" y="12908"/>
                    <a:pt x="0" y="16200"/>
                  </a:cubicBezTo>
                  <a:cubicBezTo>
                    <a:pt x="3934" y="16339"/>
                    <a:pt x="7151" y="18138"/>
                    <a:pt x="9653" y="21600"/>
                  </a:cubicBezTo>
                  <a:lnTo>
                    <a:pt x="14534" y="21600"/>
                  </a:lnTo>
                  <a:cubicBezTo>
                    <a:pt x="16525" y="21600"/>
                    <a:pt x="18199" y="21028"/>
                    <a:pt x="19559" y="19890"/>
                  </a:cubicBezTo>
                  <a:cubicBezTo>
                    <a:pt x="20919" y="18751"/>
                    <a:pt x="21598" y="17085"/>
                    <a:pt x="21598" y="14890"/>
                  </a:cubicBezTo>
                  <a:cubicBezTo>
                    <a:pt x="21600" y="4965"/>
                    <a:pt x="20094" y="0"/>
                    <a:pt x="17081" y="0"/>
                  </a:cubicBezTo>
                  <a:cubicBezTo>
                    <a:pt x="17081" y="0"/>
                    <a:pt x="17081" y="0"/>
                    <a:pt x="17081" y="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5" name="Shape 347"/>
            <p:cNvSpPr/>
            <p:nvPr/>
          </p:nvSpPr>
          <p:spPr>
            <a:xfrm>
              <a:off x="7948582" y="2429005"/>
              <a:ext cx="217390" cy="128467"/>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6" name="Shape 348"/>
            <p:cNvSpPr/>
            <p:nvPr/>
          </p:nvSpPr>
          <p:spPr>
            <a:xfrm>
              <a:off x="7908311" y="2360308"/>
              <a:ext cx="91562" cy="79052"/>
            </a:xfrm>
            <a:custGeom>
              <a:avLst/>
              <a:gdLst/>
              <a:ahLst/>
              <a:cxnLst>
                <a:cxn ang="0">
                  <a:pos x="wd2" y="hd2"/>
                </a:cxn>
                <a:cxn ang="5400000">
                  <a:pos x="wd2" y="hd2"/>
                </a:cxn>
                <a:cxn ang="10800000">
                  <a:pos x="wd2" y="hd2"/>
                </a:cxn>
                <a:cxn ang="16200000">
                  <a:pos x="wd2" y="hd2"/>
                </a:cxn>
              </a:cxnLst>
              <a:rect l="0" t="0" r="r" b="b"/>
              <a:pathLst>
                <a:path w="21600" h="21600" extrusionOk="0">
                  <a:moveTo>
                    <a:pt x="21600" y="16202"/>
                  </a:moveTo>
                  <a:cubicBezTo>
                    <a:pt x="19631" y="12910"/>
                    <a:pt x="18649" y="9310"/>
                    <a:pt x="18649" y="5401"/>
                  </a:cubicBezTo>
                  <a:cubicBezTo>
                    <a:pt x="18649" y="4586"/>
                    <a:pt x="18710" y="3659"/>
                    <a:pt x="18832" y="2617"/>
                  </a:cubicBezTo>
                  <a:cubicBezTo>
                    <a:pt x="17228" y="3264"/>
                    <a:pt x="15614" y="3588"/>
                    <a:pt x="13986" y="3588"/>
                  </a:cubicBezTo>
                  <a:cubicBezTo>
                    <a:pt x="12554" y="3588"/>
                    <a:pt x="11109" y="3284"/>
                    <a:pt x="9653" y="2680"/>
                  </a:cubicBezTo>
                  <a:cubicBezTo>
                    <a:pt x="8197" y="2076"/>
                    <a:pt x="7012" y="1479"/>
                    <a:pt x="6101" y="887"/>
                  </a:cubicBezTo>
                  <a:cubicBezTo>
                    <a:pt x="5191" y="296"/>
                    <a:pt x="4663" y="0"/>
                    <a:pt x="4516" y="0"/>
                  </a:cubicBezTo>
                  <a:cubicBezTo>
                    <a:pt x="1506" y="0"/>
                    <a:pt x="0" y="4966"/>
                    <a:pt x="0" y="14892"/>
                  </a:cubicBezTo>
                  <a:cubicBezTo>
                    <a:pt x="0" y="17087"/>
                    <a:pt x="681" y="18753"/>
                    <a:pt x="2039" y="19893"/>
                  </a:cubicBezTo>
                  <a:cubicBezTo>
                    <a:pt x="3399" y="21030"/>
                    <a:pt x="5075" y="21600"/>
                    <a:pt x="7066" y="21600"/>
                  </a:cubicBezTo>
                  <a:lnTo>
                    <a:pt x="11947" y="21600"/>
                  </a:lnTo>
                  <a:cubicBezTo>
                    <a:pt x="14449" y="18141"/>
                    <a:pt x="17664" y="16341"/>
                    <a:pt x="21600" y="16202"/>
                  </a:cubicBezTo>
                  <a:cubicBezTo>
                    <a:pt x="21600" y="16202"/>
                    <a:pt x="21600" y="16202"/>
                    <a:pt x="21600" y="16202"/>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grpSp>
      <p:sp>
        <p:nvSpPr>
          <p:cNvPr id="17" name="Rectangle 11"/>
          <p:cNvSpPr>
            <a:spLocks noChangeArrowheads="1"/>
          </p:cNvSpPr>
          <p:nvPr/>
        </p:nvSpPr>
        <p:spPr bwMode="auto">
          <a:xfrm flipH="1">
            <a:off x="7439104" y="2733803"/>
            <a:ext cx="1030302" cy="548793"/>
          </a:xfrm>
          <a:prstGeom prst="rect">
            <a:avLst/>
          </a:prstGeom>
          <a:solidFill>
            <a:schemeClr val="tx1">
              <a:lumMod val="65000"/>
              <a:lumOff val="3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18" name="Shape 353"/>
          <p:cNvSpPr/>
          <p:nvPr/>
        </p:nvSpPr>
        <p:spPr>
          <a:xfrm>
            <a:off x="7832442" y="2908051"/>
            <a:ext cx="275336" cy="275336"/>
          </a:xfrm>
          <a:custGeom>
            <a:avLst/>
            <a:gdLst/>
            <a:ahLst/>
            <a:cxnLst>
              <a:cxn ang="0">
                <a:pos x="wd2" y="hd2"/>
              </a:cxn>
              <a:cxn ang="5400000">
                <a:pos x="wd2" y="hd2"/>
              </a:cxn>
              <a:cxn ang="10800000">
                <a:pos x="wd2" y="hd2"/>
              </a:cxn>
              <a:cxn ang="16200000">
                <a:pos x="wd2" y="hd2"/>
              </a:cxn>
            </a:cxnLst>
            <a:rect l="0" t="0" r="r" b="b"/>
            <a:pathLst>
              <a:path w="21600" h="21600" extrusionOk="0">
                <a:moveTo>
                  <a:pt x="18689" y="16769"/>
                </a:moveTo>
                <a:lnTo>
                  <a:pt x="16743" y="18701"/>
                </a:lnTo>
                <a:cubicBezTo>
                  <a:pt x="16496" y="18931"/>
                  <a:pt x="16196" y="19045"/>
                  <a:pt x="15843" y="19045"/>
                </a:cubicBezTo>
                <a:cubicBezTo>
                  <a:pt x="15481" y="19045"/>
                  <a:pt x="15181" y="18926"/>
                  <a:pt x="14943" y="18688"/>
                </a:cubicBezTo>
                <a:lnTo>
                  <a:pt x="12217" y="15948"/>
                </a:lnTo>
                <a:cubicBezTo>
                  <a:pt x="11970" y="15702"/>
                  <a:pt x="11847" y="15401"/>
                  <a:pt x="11847" y="15049"/>
                </a:cubicBezTo>
                <a:cubicBezTo>
                  <a:pt x="11847" y="14678"/>
                  <a:pt x="11992" y="14356"/>
                  <a:pt x="12283" y="14082"/>
                </a:cubicBezTo>
                <a:cubicBezTo>
                  <a:pt x="12310" y="14109"/>
                  <a:pt x="12392" y="14193"/>
                  <a:pt x="12528" y="14334"/>
                </a:cubicBezTo>
                <a:cubicBezTo>
                  <a:pt x="12664" y="14475"/>
                  <a:pt x="12760" y="14570"/>
                  <a:pt x="12813" y="14618"/>
                </a:cubicBezTo>
                <a:cubicBezTo>
                  <a:pt x="12866" y="14667"/>
                  <a:pt x="12949" y="14733"/>
                  <a:pt x="13064" y="14817"/>
                </a:cubicBezTo>
                <a:cubicBezTo>
                  <a:pt x="13178" y="14901"/>
                  <a:pt x="13291" y="14958"/>
                  <a:pt x="13401" y="14989"/>
                </a:cubicBezTo>
                <a:cubicBezTo>
                  <a:pt x="13512" y="15020"/>
                  <a:pt x="13633" y="15035"/>
                  <a:pt x="13765" y="15035"/>
                </a:cubicBezTo>
                <a:cubicBezTo>
                  <a:pt x="14118" y="15035"/>
                  <a:pt x="14418" y="14911"/>
                  <a:pt x="14666" y="14665"/>
                </a:cubicBezTo>
                <a:cubicBezTo>
                  <a:pt x="14912" y="14418"/>
                  <a:pt x="15036" y="14118"/>
                  <a:pt x="15036" y="13765"/>
                </a:cubicBezTo>
                <a:cubicBezTo>
                  <a:pt x="15036" y="13633"/>
                  <a:pt x="15020" y="13512"/>
                  <a:pt x="14990" y="13401"/>
                </a:cubicBezTo>
                <a:cubicBezTo>
                  <a:pt x="14958" y="13291"/>
                  <a:pt x="14901" y="13178"/>
                  <a:pt x="14817" y="13063"/>
                </a:cubicBezTo>
                <a:cubicBezTo>
                  <a:pt x="14733" y="12949"/>
                  <a:pt x="14667" y="12865"/>
                  <a:pt x="14619" y="12812"/>
                </a:cubicBezTo>
                <a:cubicBezTo>
                  <a:pt x="14571" y="12760"/>
                  <a:pt x="14475" y="12664"/>
                  <a:pt x="14334" y="12527"/>
                </a:cubicBezTo>
                <a:cubicBezTo>
                  <a:pt x="14193" y="12391"/>
                  <a:pt x="14109" y="12309"/>
                  <a:pt x="14083" y="12283"/>
                </a:cubicBezTo>
                <a:cubicBezTo>
                  <a:pt x="14348" y="12000"/>
                  <a:pt x="14665" y="11859"/>
                  <a:pt x="15035" y="11859"/>
                </a:cubicBezTo>
                <a:cubicBezTo>
                  <a:pt x="15388" y="11859"/>
                  <a:pt x="15689" y="11982"/>
                  <a:pt x="15936" y="12230"/>
                </a:cubicBezTo>
                <a:lnTo>
                  <a:pt x="18688" y="14982"/>
                </a:lnTo>
                <a:cubicBezTo>
                  <a:pt x="18936" y="15230"/>
                  <a:pt x="19059" y="15530"/>
                  <a:pt x="19059" y="15883"/>
                </a:cubicBezTo>
                <a:cubicBezTo>
                  <a:pt x="19059" y="16227"/>
                  <a:pt x="18936" y="16523"/>
                  <a:pt x="18689" y="16769"/>
                </a:cubicBezTo>
                <a:cubicBezTo>
                  <a:pt x="18689" y="16769"/>
                  <a:pt x="18689" y="16769"/>
                  <a:pt x="18689" y="16769"/>
                </a:cubicBezTo>
                <a:close/>
                <a:moveTo>
                  <a:pt x="9318" y="7518"/>
                </a:moveTo>
                <a:cubicBezTo>
                  <a:pt x="9292" y="7492"/>
                  <a:pt x="9210" y="7408"/>
                  <a:pt x="9073" y="7267"/>
                </a:cubicBezTo>
                <a:cubicBezTo>
                  <a:pt x="8936" y="7125"/>
                  <a:pt x="8841" y="7030"/>
                  <a:pt x="8789" y="6982"/>
                </a:cubicBezTo>
                <a:cubicBezTo>
                  <a:pt x="8736" y="6933"/>
                  <a:pt x="8652" y="6868"/>
                  <a:pt x="8537" y="6784"/>
                </a:cubicBezTo>
                <a:cubicBezTo>
                  <a:pt x="8422" y="6699"/>
                  <a:pt x="8310" y="6642"/>
                  <a:pt x="8199" y="6611"/>
                </a:cubicBezTo>
                <a:cubicBezTo>
                  <a:pt x="8089" y="6581"/>
                  <a:pt x="7968" y="6565"/>
                  <a:pt x="7835" y="6565"/>
                </a:cubicBezTo>
                <a:cubicBezTo>
                  <a:pt x="7482" y="6565"/>
                  <a:pt x="7183" y="6688"/>
                  <a:pt x="6936" y="6936"/>
                </a:cubicBezTo>
                <a:cubicBezTo>
                  <a:pt x="6688" y="7183"/>
                  <a:pt x="6565" y="7482"/>
                  <a:pt x="6565" y="7835"/>
                </a:cubicBezTo>
                <a:cubicBezTo>
                  <a:pt x="6565" y="7968"/>
                  <a:pt x="6581" y="8089"/>
                  <a:pt x="6611" y="8199"/>
                </a:cubicBezTo>
                <a:cubicBezTo>
                  <a:pt x="6642" y="8310"/>
                  <a:pt x="6699" y="8422"/>
                  <a:pt x="6784" y="8537"/>
                </a:cubicBezTo>
                <a:cubicBezTo>
                  <a:pt x="6867" y="8652"/>
                  <a:pt x="6933" y="8736"/>
                  <a:pt x="6982" y="8788"/>
                </a:cubicBezTo>
                <a:cubicBezTo>
                  <a:pt x="7030" y="8841"/>
                  <a:pt x="7125" y="8936"/>
                  <a:pt x="7266" y="9073"/>
                </a:cubicBezTo>
                <a:cubicBezTo>
                  <a:pt x="7407" y="9210"/>
                  <a:pt x="7491" y="9292"/>
                  <a:pt x="7518" y="9318"/>
                </a:cubicBezTo>
                <a:cubicBezTo>
                  <a:pt x="7253" y="9592"/>
                  <a:pt x="6935" y="9728"/>
                  <a:pt x="6565" y="9728"/>
                </a:cubicBezTo>
                <a:cubicBezTo>
                  <a:pt x="6203" y="9728"/>
                  <a:pt x="5903" y="9609"/>
                  <a:pt x="5665" y="9371"/>
                </a:cubicBezTo>
                <a:lnTo>
                  <a:pt x="2912" y="6618"/>
                </a:lnTo>
                <a:cubicBezTo>
                  <a:pt x="2665" y="6371"/>
                  <a:pt x="2541" y="6070"/>
                  <a:pt x="2541" y="5717"/>
                </a:cubicBezTo>
                <a:cubicBezTo>
                  <a:pt x="2541" y="5374"/>
                  <a:pt x="2664" y="5078"/>
                  <a:pt x="2912" y="4831"/>
                </a:cubicBezTo>
                <a:lnTo>
                  <a:pt x="4858" y="2898"/>
                </a:lnTo>
                <a:cubicBezTo>
                  <a:pt x="5113" y="2660"/>
                  <a:pt x="5414" y="2541"/>
                  <a:pt x="5758" y="2541"/>
                </a:cubicBezTo>
                <a:cubicBezTo>
                  <a:pt x="6110" y="2541"/>
                  <a:pt x="6411" y="2665"/>
                  <a:pt x="6657" y="2912"/>
                </a:cubicBezTo>
                <a:lnTo>
                  <a:pt x="9384" y="5652"/>
                </a:lnTo>
                <a:cubicBezTo>
                  <a:pt x="9631" y="5898"/>
                  <a:pt x="9754" y="6199"/>
                  <a:pt x="9754" y="6551"/>
                </a:cubicBezTo>
                <a:cubicBezTo>
                  <a:pt x="9754" y="6922"/>
                  <a:pt x="9609" y="7244"/>
                  <a:pt x="9318" y="7518"/>
                </a:cubicBezTo>
                <a:cubicBezTo>
                  <a:pt x="9318" y="7518"/>
                  <a:pt x="9318" y="7518"/>
                  <a:pt x="9318" y="7518"/>
                </a:cubicBezTo>
                <a:close/>
                <a:moveTo>
                  <a:pt x="20488" y="13182"/>
                </a:moveTo>
                <a:lnTo>
                  <a:pt x="17735" y="10429"/>
                </a:lnTo>
                <a:cubicBezTo>
                  <a:pt x="16994" y="9688"/>
                  <a:pt x="16094" y="9318"/>
                  <a:pt x="15035" y="9318"/>
                </a:cubicBezTo>
                <a:cubicBezTo>
                  <a:pt x="13959" y="9318"/>
                  <a:pt x="13041" y="9706"/>
                  <a:pt x="12283" y="10482"/>
                </a:cubicBezTo>
                <a:lnTo>
                  <a:pt x="11118" y="9318"/>
                </a:lnTo>
                <a:cubicBezTo>
                  <a:pt x="11894" y="8559"/>
                  <a:pt x="12283" y="7637"/>
                  <a:pt x="12283" y="6551"/>
                </a:cubicBezTo>
                <a:cubicBezTo>
                  <a:pt x="12283" y="5492"/>
                  <a:pt x="11916" y="4597"/>
                  <a:pt x="11184" y="3865"/>
                </a:cubicBezTo>
                <a:lnTo>
                  <a:pt x="8457" y="1125"/>
                </a:lnTo>
                <a:cubicBezTo>
                  <a:pt x="7725" y="375"/>
                  <a:pt x="6825" y="0"/>
                  <a:pt x="5757" y="0"/>
                </a:cubicBezTo>
                <a:cubicBezTo>
                  <a:pt x="4698" y="0"/>
                  <a:pt x="3803" y="366"/>
                  <a:pt x="3071" y="1099"/>
                </a:cubicBezTo>
                <a:lnTo>
                  <a:pt x="1125" y="3031"/>
                </a:lnTo>
                <a:cubicBezTo>
                  <a:pt x="375" y="3764"/>
                  <a:pt x="0" y="4659"/>
                  <a:pt x="0" y="5717"/>
                </a:cubicBezTo>
                <a:cubicBezTo>
                  <a:pt x="0" y="6776"/>
                  <a:pt x="370" y="7677"/>
                  <a:pt x="1112" y="8418"/>
                </a:cubicBezTo>
                <a:lnTo>
                  <a:pt x="3865" y="11171"/>
                </a:lnTo>
                <a:cubicBezTo>
                  <a:pt x="4606" y="11912"/>
                  <a:pt x="5506" y="12283"/>
                  <a:pt x="6565" y="12283"/>
                </a:cubicBezTo>
                <a:cubicBezTo>
                  <a:pt x="7641" y="12283"/>
                  <a:pt x="8559" y="11894"/>
                  <a:pt x="9318" y="11118"/>
                </a:cubicBezTo>
                <a:lnTo>
                  <a:pt x="10482" y="12283"/>
                </a:lnTo>
                <a:cubicBezTo>
                  <a:pt x="9706" y="13041"/>
                  <a:pt x="9318" y="13963"/>
                  <a:pt x="9318" y="15049"/>
                </a:cubicBezTo>
                <a:cubicBezTo>
                  <a:pt x="9318" y="16108"/>
                  <a:pt x="9684" y="17003"/>
                  <a:pt x="10416" y="17735"/>
                </a:cubicBezTo>
                <a:lnTo>
                  <a:pt x="13143" y="20475"/>
                </a:lnTo>
                <a:cubicBezTo>
                  <a:pt x="13876" y="21225"/>
                  <a:pt x="14775" y="21600"/>
                  <a:pt x="15843" y="21600"/>
                </a:cubicBezTo>
                <a:cubicBezTo>
                  <a:pt x="16902" y="21600"/>
                  <a:pt x="17797" y="21234"/>
                  <a:pt x="18529" y="20501"/>
                </a:cubicBezTo>
                <a:lnTo>
                  <a:pt x="20475" y="18569"/>
                </a:lnTo>
                <a:cubicBezTo>
                  <a:pt x="21225" y="17836"/>
                  <a:pt x="21600" y="16941"/>
                  <a:pt x="21600" y="15883"/>
                </a:cubicBezTo>
                <a:cubicBezTo>
                  <a:pt x="21600" y="14824"/>
                  <a:pt x="21230" y="13924"/>
                  <a:pt x="20488" y="13182"/>
                </a:cubicBezTo>
                <a:cubicBezTo>
                  <a:pt x="20488" y="13182"/>
                  <a:pt x="20488" y="13182"/>
                  <a:pt x="20488" y="1318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9" name="Rectangle 18"/>
          <p:cNvSpPr>
            <a:spLocks noChangeArrowheads="1"/>
          </p:cNvSpPr>
          <p:nvPr/>
        </p:nvSpPr>
        <p:spPr bwMode="auto">
          <a:xfrm flipH="1">
            <a:off x="7439104" y="3939646"/>
            <a:ext cx="1030302" cy="548793"/>
          </a:xfrm>
          <a:prstGeom prst="rect">
            <a:avLst/>
          </a:prstGeom>
          <a:solidFill>
            <a:schemeClr val="bg1">
              <a:lumMod val="6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20" name="Shape 357"/>
          <p:cNvSpPr/>
          <p:nvPr/>
        </p:nvSpPr>
        <p:spPr>
          <a:xfrm>
            <a:off x="7832119" y="4107044"/>
            <a:ext cx="256717" cy="23785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1" name="Freeform 19"/>
          <p:cNvSpPr/>
          <p:nvPr/>
        </p:nvSpPr>
        <p:spPr bwMode="auto">
          <a:xfrm rot="2138875">
            <a:off x="5405132" y="1966113"/>
            <a:ext cx="1139684" cy="2187401"/>
          </a:xfrm>
          <a:custGeom>
            <a:avLst/>
            <a:gdLst/>
            <a:ahLst/>
            <a:cxnLst>
              <a:cxn ang="0">
                <a:pos x="1334" y="5376"/>
              </a:cxn>
              <a:cxn ang="0">
                <a:pos x="1446" y="5654"/>
              </a:cxn>
              <a:cxn ang="0">
                <a:pos x="1491" y="5711"/>
              </a:cxn>
              <a:cxn ang="0">
                <a:pos x="1523" y="5784"/>
              </a:cxn>
              <a:cxn ang="0">
                <a:pos x="1540" y="5864"/>
              </a:cxn>
              <a:cxn ang="0">
                <a:pos x="1536" y="5943"/>
              </a:cxn>
              <a:cxn ang="0">
                <a:pos x="1511" y="6015"/>
              </a:cxn>
              <a:cxn ang="0">
                <a:pos x="1461" y="6071"/>
              </a:cxn>
              <a:cxn ang="0">
                <a:pos x="1384" y="6103"/>
              </a:cxn>
              <a:cxn ang="0">
                <a:pos x="1334" y="6927"/>
              </a:cxn>
              <a:cxn ang="0">
                <a:pos x="2277" y="6946"/>
              </a:cxn>
              <a:cxn ang="0">
                <a:pos x="2226" y="6893"/>
              </a:cxn>
              <a:cxn ang="0">
                <a:pos x="2195" y="6838"/>
              </a:cxn>
              <a:cxn ang="0">
                <a:pos x="2185" y="6782"/>
              </a:cxn>
              <a:cxn ang="0">
                <a:pos x="2192" y="6728"/>
              </a:cxn>
              <a:cxn ang="0">
                <a:pos x="2214" y="6678"/>
              </a:cxn>
              <a:cxn ang="0">
                <a:pos x="2251" y="6634"/>
              </a:cxn>
              <a:cxn ang="0">
                <a:pos x="2298" y="6597"/>
              </a:cxn>
              <a:cxn ang="0">
                <a:pos x="2305" y="6151"/>
              </a:cxn>
              <a:cxn ang="0">
                <a:pos x="2226" y="6127"/>
              </a:cxn>
              <a:cxn ang="0">
                <a:pos x="2168" y="6079"/>
              </a:cxn>
              <a:cxn ang="0">
                <a:pos x="2129" y="6014"/>
              </a:cxn>
              <a:cxn ang="0">
                <a:pos x="2114" y="5940"/>
              </a:cxn>
              <a:cxn ang="0">
                <a:pos x="2121" y="5866"/>
              </a:cxn>
              <a:cxn ang="0">
                <a:pos x="2156" y="5797"/>
              </a:cxn>
              <a:cxn ang="0">
                <a:pos x="2217" y="5746"/>
              </a:cxn>
              <a:cxn ang="0">
                <a:pos x="2291" y="4775"/>
              </a:cxn>
              <a:cxn ang="0">
                <a:pos x="2674" y="3734"/>
              </a:cxn>
              <a:cxn ang="0">
                <a:pos x="2946" y="3597"/>
              </a:cxn>
              <a:cxn ang="0">
                <a:pos x="3190" y="3422"/>
              </a:cxn>
              <a:cxn ang="0">
                <a:pos x="3404" y="3211"/>
              </a:cxn>
              <a:cxn ang="0">
                <a:pos x="3583" y="2968"/>
              </a:cxn>
              <a:cxn ang="0">
                <a:pos x="3724" y="2700"/>
              </a:cxn>
              <a:cxn ang="0">
                <a:pos x="3821" y="2409"/>
              </a:cxn>
              <a:cxn ang="0">
                <a:pos x="3873" y="2100"/>
              </a:cxn>
              <a:cxn ang="0">
                <a:pos x="3869" y="1741"/>
              </a:cxn>
              <a:cxn ang="0">
                <a:pos x="3791" y="1363"/>
              </a:cxn>
              <a:cxn ang="0">
                <a:pos x="3645" y="1015"/>
              </a:cxn>
              <a:cxn ang="0">
                <a:pos x="3436" y="706"/>
              </a:cxn>
              <a:cxn ang="0">
                <a:pos x="3173" y="442"/>
              </a:cxn>
              <a:cxn ang="0">
                <a:pos x="2864" y="234"/>
              </a:cxn>
              <a:cxn ang="0">
                <a:pos x="2517" y="87"/>
              </a:cxn>
              <a:cxn ang="0">
                <a:pos x="2138" y="10"/>
              </a:cxn>
              <a:cxn ang="0">
                <a:pos x="1741" y="10"/>
              </a:cxn>
              <a:cxn ang="0">
                <a:pos x="1363" y="87"/>
              </a:cxn>
              <a:cxn ang="0">
                <a:pos x="1015" y="234"/>
              </a:cxn>
              <a:cxn ang="0">
                <a:pos x="705" y="442"/>
              </a:cxn>
              <a:cxn ang="0">
                <a:pos x="443" y="706"/>
              </a:cxn>
              <a:cxn ang="0">
                <a:pos x="234" y="1015"/>
              </a:cxn>
              <a:cxn ang="0">
                <a:pos x="87" y="1363"/>
              </a:cxn>
              <a:cxn ang="0">
                <a:pos x="10" y="1741"/>
              </a:cxn>
              <a:cxn ang="0">
                <a:pos x="6" y="2090"/>
              </a:cxn>
              <a:cxn ang="0">
                <a:pos x="51" y="2381"/>
              </a:cxn>
              <a:cxn ang="0">
                <a:pos x="137" y="2657"/>
              </a:cxn>
              <a:cxn ang="0">
                <a:pos x="262" y="2913"/>
              </a:cxn>
              <a:cxn ang="0">
                <a:pos x="422" y="3146"/>
              </a:cxn>
              <a:cxn ang="0">
                <a:pos x="613" y="3353"/>
              </a:cxn>
              <a:cxn ang="0">
                <a:pos x="831" y="3531"/>
              </a:cxn>
              <a:cxn ang="0">
                <a:pos x="1075" y="3676"/>
              </a:cxn>
            </a:cxnLst>
            <a:rect l="0" t="0" r="r" b="b"/>
            <a:pathLst>
              <a:path w="3879" h="7445">
                <a:moveTo>
                  <a:pt x="1205" y="3735"/>
                </a:moveTo>
                <a:lnTo>
                  <a:pt x="1205" y="4556"/>
                </a:lnTo>
                <a:lnTo>
                  <a:pt x="1334" y="4739"/>
                </a:lnTo>
                <a:lnTo>
                  <a:pt x="1334" y="5376"/>
                </a:lnTo>
                <a:lnTo>
                  <a:pt x="1411" y="5426"/>
                </a:lnTo>
                <a:lnTo>
                  <a:pt x="1418" y="5634"/>
                </a:lnTo>
                <a:lnTo>
                  <a:pt x="1433" y="5643"/>
                </a:lnTo>
                <a:lnTo>
                  <a:pt x="1446" y="5654"/>
                </a:lnTo>
                <a:lnTo>
                  <a:pt x="1458" y="5667"/>
                </a:lnTo>
                <a:lnTo>
                  <a:pt x="1470" y="5680"/>
                </a:lnTo>
                <a:lnTo>
                  <a:pt x="1481" y="5695"/>
                </a:lnTo>
                <a:lnTo>
                  <a:pt x="1491" y="5711"/>
                </a:lnTo>
                <a:lnTo>
                  <a:pt x="1501" y="5728"/>
                </a:lnTo>
                <a:lnTo>
                  <a:pt x="1509" y="5746"/>
                </a:lnTo>
                <a:lnTo>
                  <a:pt x="1517" y="5764"/>
                </a:lnTo>
                <a:lnTo>
                  <a:pt x="1523" y="5784"/>
                </a:lnTo>
                <a:lnTo>
                  <a:pt x="1529" y="5803"/>
                </a:lnTo>
                <a:lnTo>
                  <a:pt x="1533" y="5823"/>
                </a:lnTo>
                <a:lnTo>
                  <a:pt x="1536" y="5844"/>
                </a:lnTo>
                <a:lnTo>
                  <a:pt x="1540" y="5864"/>
                </a:lnTo>
                <a:lnTo>
                  <a:pt x="1541" y="5884"/>
                </a:lnTo>
                <a:lnTo>
                  <a:pt x="1540" y="5903"/>
                </a:lnTo>
                <a:lnTo>
                  <a:pt x="1539" y="5923"/>
                </a:lnTo>
                <a:lnTo>
                  <a:pt x="1536" y="5943"/>
                </a:lnTo>
                <a:lnTo>
                  <a:pt x="1532" y="5962"/>
                </a:lnTo>
                <a:lnTo>
                  <a:pt x="1527" y="5981"/>
                </a:lnTo>
                <a:lnTo>
                  <a:pt x="1519" y="5998"/>
                </a:lnTo>
                <a:lnTo>
                  <a:pt x="1511" y="6015"/>
                </a:lnTo>
                <a:lnTo>
                  <a:pt x="1501" y="6030"/>
                </a:lnTo>
                <a:lnTo>
                  <a:pt x="1489" y="6046"/>
                </a:lnTo>
                <a:lnTo>
                  <a:pt x="1476" y="6059"/>
                </a:lnTo>
                <a:lnTo>
                  <a:pt x="1461" y="6071"/>
                </a:lnTo>
                <a:lnTo>
                  <a:pt x="1445" y="6081"/>
                </a:lnTo>
                <a:lnTo>
                  <a:pt x="1426" y="6091"/>
                </a:lnTo>
                <a:lnTo>
                  <a:pt x="1406" y="6098"/>
                </a:lnTo>
                <a:lnTo>
                  <a:pt x="1384" y="6103"/>
                </a:lnTo>
                <a:lnTo>
                  <a:pt x="1361" y="6106"/>
                </a:lnTo>
                <a:lnTo>
                  <a:pt x="1334" y="6109"/>
                </a:lnTo>
                <a:lnTo>
                  <a:pt x="1334" y="6367"/>
                </a:lnTo>
                <a:lnTo>
                  <a:pt x="1334" y="6927"/>
                </a:lnTo>
                <a:lnTo>
                  <a:pt x="1852" y="7445"/>
                </a:lnTo>
                <a:lnTo>
                  <a:pt x="2311" y="6970"/>
                </a:lnTo>
                <a:lnTo>
                  <a:pt x="2294" y="6958"/>
                </a:lnTo>
                <a:lnTo>
                  <a:pt x="2277" y="6946"/>
                </a:lnTo>
                <a:lnTo>
                  <a:pt x="2263" y="6933"/>
                </a:lnTo>
                <a:lnTo>
                  <a:pt x="2249" y="6920"/>
                </a:lnTo>
                <a:lnTo>
                  <a:pt x="2237" y="6906"/>
                </a:lnTo>
                <a:lnTo>
                  <a:pt x="2226" y="6893"/>
                </a:lnTo>
                <a:lnTo>
                  <a:pt x="2216" y="6879"/>
                </a:lnTo>
                <a:lnTo>
                  <a:pt x="2209" y="6866"/>
                </a:lnTo>
                <a:lnTo>
                  <a:pt x="2201" y="6851"/>
                </a:lnTo>
                <a:lnTo>
                  <a:pt x="2195" y="6838"/>
                </a:lnTo>
                <a:lnTo>
                  <a:pt x="2191" y="6824"/>
                </a:lnTo>
                <a:lnTo>
                  <a:pt x="2188" y="6809"/>
                </a:lnTo>
                <a:lnTo>
                  <a:pt x="2185" y="6796"/>
                </a:lnTo>
                <a:lnTo>
                  <a:pt x="2185" y="6782"/>
                </a:lnTo>
                <a:lnTo>
                  <a:pt x="2185" y="6768"/>
                </a:lnTo>
                <a:lnTo>
                  <a:pt x="2187" y="6754"/>
                </a:lnTo>
                <a:lnTo>
                  <a:pt x="2189" y="6741"/>
                </a:lnTo>
                <a:lnTo>
                  <a:pt x="2192" y="6728"/>
                </a:lnTo>
                <a:lnTo>
                  <a:pt x="2195" y="6714"/>
                </a:lnTo>
                <a:lnTo>
                  <a:pt x="2201" y="6702"/>
                </a:lnTo>
                <a:lnTo>
                  <a:pt x="2208" y="6690"/>
                </a:lnTo>
                <a:lnTo>
                  <a:pt x="2214" y="6678"/>
                </a:lnTo>
                <a:lnTo>
                  <a:pt x="2222" y="6666"/>
                </a:lnTo>
                <a:lnTo>
                  <a:pt x="2231" y="6655"/>
                </a:lnTo>
                <a:lnTo>
                  <a:pt x="2240" y="6644"/>
                </a:lnTo>
                <a:lnTo>
                  <a:pt x="2251" y="6634"/>
                </a:lnTo>
                <a:lnTo>
                  <a:pt x="2262" y="6624"/>
                </a:lnTo>
                <a:lnTo>
                  <a:pt x="2273" y="6614"/>
                </a:lnTo>
                <a:lnTo>
                  <a:pt x="2286" y="6605"/>
                </a:lnTo>
                <a:lnTo>
                  <a:pt x="2298" y="6597"/>
                </a:lnTo>
                <a:lnTo>
                  <a:pt x="2312" y="6590"/>
                </a:lnTo>
                <a:lnTo>
                  <a:pt x="2327" y="6582"/>
                </a:lnTo>
                <a:lnTo>
                  <a:pt x="2327" y="6152"/>
                </a:lnTo>
                <a:lnTo>
                  <a:pt x="2305" y="6151"/>
                </a:lnTo>
                <a:lnTo>
                  <a:pt x="2284" y="6147"/>
                </a:lnTo>
                <a:lnTo>
                  <a:pt x="2264" y="6142"/>
                </a:lnTo>
                <a:lnTo>
                  <a:pt x="2245" y="6135"/>
                </a:lnTo>
                <a:lnTo>
                  <a:pt x="2226" y="6127"/>
                </a:lnTo>
                <a:lnTo>
                  <a:pt x="2210" y="6117"/>
                </a:lnTo>
                <a:lnTo>
                  <a:pt x="2195" y="6105"/>
                </a:lnTo>
                <a:lnTo>
                  <a:pt x="2181" y="6093"/>
                </a:lnTo>
                <a:lnTo>
                  <a:pt x="2168" y="6079"/>
                </a:lnTo>
                <a:lnTo>
                  <a:pt x="2157" y="6063"/>
                </a:lnTo>
                <a:lnTo>
                  <a:pt x="2146" y="6048"/>
                </a:lnTo>
                <a:lnTo>
                  <a:pt x="2137" y="6031"/>
                </a:lnTo>
                <a:lnTo>
                  <a:pt x="2129" y="6014"/>
                </a:lnTo>
                <a:lnTo>
                  <a:pt x="2124" y="5996"/>
                </a:lnTo>
                <a:lnTo>
                  <a:pt x="2118" y="5977"/>
                </a:lnTo>
                <a:lnTo>
                  <a:pt x="2116" y="5959"/>
                </a:lnTo>
                <a:lnTo>
                  <a:pt x="2114" y="5940"/>
                </a:lnTo>
                <a:lnTo>
                  <a:pt x="2114" y="5921"/>
                </a:lnTo>
                <a:lnTo>
                  <a:pt x="2115" y="5902"/>
                </a:lnTo>
                <a:lnTo>
                  <a:pt x="2117" y="5884"/>
                </a:lnTo>
                <a:lnTo>
                  <a:pt x="2121" y="5866"/>
                </a:lnTo>
                <a:lnTo>
                  <a:pt x="2128" y="5847"/>
                </a:lnTo>
                <a:lnTo>
                  <a:pt x="2136" y="5831"/>
                </a:lnTo>
                <a:lnTo>
                  <a:pt x="2145" y="5814"/>
                </a:lnTo>
                <a:lnTo>
                  <a:pt x="2156" y="5797"/>
                </a:lnTo>
                <a:lnTo>
                  <a:pt x="2169" y="5783"/>
                </a:lnTo>
                <a:lnTo>
                  <a:pt x="2183" y="5769"/>
                </a:lnTo>
                <a:lnTo>
                  <a:pt x="2200" y="5757"/>
                </a:lnTo>
                <a:lnTo>
                  <a:pt x="2217" y="5746"/>
                </a:lnTo>
                <a:lnTo>
                  <a:pt x="2238" y="5736"/>
                </a:lnTo>
                <a:lnTo>
                  <a:pt x="2259" y="5727"/>
                </a:lnTo>
                <a:lnTo>
                  <a:pt x="2284" y="5720"/>
                </a:lnTo>
                <a:lnTo>
                  <a:pt x="2291" y="4775"/>
                </a:lnTo>
                <a:lnTo>
                  <a:pt x="2499" y="4577"/>
                </a:lnTo>
                <a:lnTo>
                  <a:pt x="2531" y="3786"/>
                </a:lnTo>
                <a:lnTo>
                  <a:pt x="2604" y="3762"/>
                </a:lnTo>
                <a:lnTo>
                  <a:pt x="2674" y="3734"/>
                </a:lnTo>
                <a:lnTo>
                  <a:pt x="2745" y="3703"/>
                </a:lnTo>
                <a:lnTo>
                  <a:pt x="2813" y="3671"/>
                </a:lnTo>
                <a:lnTo>
                  <a:pt x="2881" y="3635"/>
                </a:lnTo>
                <a:lnTo>
                  <a:pt x="2946" y="3597"/>
                </a:lnTo>
                <a:lnTo>
                  <a:pt x="3010" y="3556"/>
                </a:lnTo>
                <a:lnTo>
                  <a:pt x="3072" y="3513"/>
                </a:lnTo>
                <a:lnTo>
                  <a:pt x="3131" y="3469"/>
                </a:lnTo>
                <a:lnTo>
                  <a:pt x="3190" y="3422"/>
                </a:lnTo>
                <a:lnTo>
                  <a:pt x="3246" y="3372"/>
                </a:lnTo>
                <a:lnTo>
                  <a:pt x="3301" y="3320"/>
                </a:lnTo>
                <a:lnTo>
                  <a:pt x="3353" y="3266"/>
                </a:lnTo>
                <a:lnTo>
                  <a:pt x="3404" y="3211"/>
                </a:lnTo>
                <a:lnTo>
                  <a:pt x="3453" y="3153"/>
                </a:lnTo>
                <a:lnTo>
                  <a:pt x="3498" y="3093"/>
                </a:lnTo>
                <a:lnTo>
                  <a:pt x="3542" y="3032"/>
                </a:lnTo>
                <a:lnTo>
                  <a:pt x="3583" y="2968"/>
                </a:lnTo>
                <a:lnTo>
                  <a:pt x="3623" y="2904"/>
                </a:lnTo>
                <a:lnTo>
                  <a:pt x="3659" y="2838"/>
                </a:lnTo>
                <a:lnTo>
                  <a:pt x="3693" y="2770"/>
                </a:lnTo>
                <a:lnTo>
                  <a:pt x="3724" y="2700"/>
                </a:lnTo>
                <a:lnTo>
                  <a:pt x="3753" y="2629"/>
                </a:lnTo>
                <a:lnTo>
                  <a:pt x="3778" y="2558"/>
                </a:lnTo>
                <a:lnTo>
                  <a:pt x="3801" y="2484"/>
                </a:lnTo>
                <a:lnTo>
                  <a:pt x="3821" y="2409"/>
                </a:lnTo>
                <a:lnTo>
                  <a:pt x="3839" y="2334"/>
                </a:lnTo>
                <a:lnTo>
                  <a:pt x="3853" y="2257"/>
                </a:lnTo>
                <a:lnTo>
                  <a:pt x="3864" y="2178"/>
                </a:lnTo>
                <a:lnTo>
                  <a:pt x="3873" y="2100"/>
                </a:lnTo>
                <a:lnTo>
                  <a:pt x="3877" y="2020"/>
                </a:lnTo>
                <a:lnTo>
                  <a:pt x="3879" y="1939"/>
                </a:lnTo>
                <a:lnTo>
                  <a:pt x="3876" y="1839"/>
                </a:lnTo>
                <a:lnTo>
                  <a:pt x="3869" y="1741"/>
                </a:lnTo>
                <a:lnTo>
                  <a:pt x="3856" y="1644"/>
                </a:lnTo>
                <a:lnTo>
                  <a:pt x="3840" y="1548"/>
                </a:lnTo>
                <a:lnTo>
                  <a:pt x="3818" y="1454"/>
                </a:lnTo>
                <a:lnTo>
                  <a:pt x="3791" y="1363"/>
                </a:lnTo>
                <a:lnTo>
                  <a:pt x="3762" y="1272"/>
                </a:lnTo>
                <a:lnTo>
                  <a:pt x="3726" y="1184"/>
                </a:lnTo>
                <a:lnTo>
                  <a:pt x="3688" y="1099"/>
                </a:lnTo>
                <a:lnTo>
                  <a:pt x="3645" y="1015"/>
                </a:lnTo>
                <a:lnTo>
                  <a:pt x="3598" y="934"/>
                </a:lnTo>
                <a:lnTo>
                  <a:pt x="3547" y="855"/>
                </a:lnTo>
                <a:lnTo>
                  <a:pt x="3493" y="779"/>
                </a:lnTo>
                <a:lnTo>
                  <a:pt x="3436" y="706"/>
                </a:lnTo>
                <a:lnTo>
                  <a:pt x="3375" y="636"/>
                </a:lnTo>
                <a:lnTo>
                  <a:pt x="3311" y="568"/>
                </a:lnTo>
                <a:lnTo>
                  <a:pt x="3244" y="504"/>
                </a:lnTo>
                <a:lnTo>
                  <a:pt x="3173" y="442"/>
                </a:lnTo>
                <a:lnTo>
                  <a:pt x="3100" y="385"/>
                </a:lnTo>
                <a:lnTo>
                  <a:pt x="3024" y="331"/>
                </a:lnTo>
                <a:lnTo>
                  <a:pt x="2945" y="280"/>
                </a:lnTo>
                <a:lnTo>
                  <a:pt x="2864" y="234"/>
                </a:lnTo>
                <a:lnTo>
                  <a:pt x="2780" y="191"/>
                </a:lnTo>
                <a:lnTo>
                  <a:pt x="2694" y="152"/>
                </a:lnTo>
                <a:lnTo>
                  <a:pt x="2606" y="118"/>
                </a:lnTo>
                <a:lnTo>
                  <a:pt x="2517" y="87"/>
                </a:lnTo>
                <a:lnTo>
                  <a:pt x="2424" y="61"/>
                </a:lnTo>
                <a:lnTo>
                  <a:pt x="2330" y="40"/>
                </a:lnTo>
                <a:lnTo>
                  <a:pt x="2235" y="22"/>
                </a:lnTo>
                <a:lnTo>
                  <a:pt x="2138" y="10"/>
                </a:lnTo>
                <a:lnTo>
                  <a:pt x="2040" y="2"/>
                </a:lnTo>
                <a:lnTo>
                  <a:pt x="1939" y="0"/>
                </a:lnTo>
                <a:lnTo>
                  <a:pt x="1840" y="2"/>
                </a:lnTo>
                <a:lnTo>
                  <a:pt x="1741" y="10"/>
                </a:lnTo>
                <a:lnTo>
                  <a:pt x="1645" y="22"/>
                </a:lnTo>
                <a:lnTo>
                  <a:pt x="1549" y="40"/>
                </a:lnTo>
                <a:lnTo>
                  <a:pt x="1455" y="61"/>
                </a:lnTo>
                <a:lnTo>
                  <a:pt x="1363" y="87"/>
                </a:lnTo>
                <a:lnTo>
                  <a:pt x="1273" y="118"/>
                </a:lnTo>
                <a:lnTo>
                  <a:pt x="1184" y="152"/>
                </a:lnTo>
                <a:lnTo>
                  <a:pt x="1098" y="191"/>
                </a:lnTo>
                <a:lnTo>
                  <a:pt x="1015" y="234"/>
                </a:lnTo>
                <a:lnTo>
                  <a:pt x="934" y="280"/>
                </a:lnTo>
                <a:lnTo>
                  <a:pt x="855" y="331"/>
                </a:lnTo>
                <a:lnTo>
                  <a:pt x="779" y="385"/>
                </a:lnTo>
                <a:lnTo>
                  <a:pt x="705" y="442"/>
                </a:lnTo>
                <a:lnTo>
                  <a:pt x="636" y="504"/>
                </a:lnTo>
                <a:lnTo>
                  <a:pt x="568" y="568"/>
                </a:lnTo>
                <a:lnTo>
                  <a:pt x="503" y="636"/>
                </a:lnTo>
                <a:lnTo>
                  <a:pt x="443" y="706"/>
                </a:lnTo>
                <a:lnTo>
                  <a:pt x="385" y="779"/>
                </a:lnTo>
                <a:lnTo>
                  <a:pt x="331" y="855"/>
                </a:lnTo>
                <a:lnTo>
                  <a:pt x="280" y="934"/>
                </a:lnTo>
                <a:lnTo>
                  <a:pt x="234" y="1015"/>
                </a:lnTo>
                <a:lnTo>
                  <a:pt x="191" y="1099"/>
                </a:lnTo>
                <a:lnTo>
                  <a:pt x="152" y="1184"/>
                </a:lnTo>
                <a:lnTo>
                  <a:pt x="117" y="1272"/>
                </a:lnTo>
                <a:lnTo>
                  <a:pt x="87" y="1363"/>
                </a:lnTo>
                <a:lnTo>
                  <a:pt x="61" y="1454"/>
                </a:lnTo>
                <a:lnTo>
                  <a:pt x="39" y="1548"/>
                </a:lnTo>
                <a:lnTo>
                  <a:pt x="22" y="1644"/>
                </a:lnTo>
                <a:lnTo>
                  <a:pt x="10" y="1741"/>
                </a:lnTo>
                <a:lnTo>
                  <a:pt x="2" y="1839"/>
                </a:lnTo>
                <a:lnTo>
                  <a:pt x="0" y="1939"/>
                </a:lnTo>
                <a:lnTo>
                  <a:pt x="1" y="2015"/>
                </a:lnTo>
                <a:lnTo>
                  <a:pt x="6" y="2090"/>
                </a:lnTo>
                <a:lnTo>
                  <a:pt x="12" y="2164"/>
                </a:lnTo>
                <a:lnTo>
                  <a:pt x="22" y="2238"/>
                </a:lnTo>
                <a:lnTo>
                  <a:pt x="35" y="2309"/>
                </a:lnTo>
                <a:lnTo>
                  <a:pt x="51" y="2381"/>
                </a:lnTo>
                <a:lnTo>
                  <a:pt x="68" y="2452"/>
                </a:lnTo>
                <a:lnTo>
                  <a:pt x="88" y="2521"/>
                </a:lnTo>
                <a:lnTo>
                  <a:pt x="112" y="2590"/>
                </a:lnTo>
                <a:lnTo>
                  <a:pt x="137" y="2657"/>
                </a:lnTo>
                <a:lnTo>
                  <a:pt x="165" y="2722"/>
                </a:lnTo>
                <a:lnTo>
                  <a:pt x="194" y="2787"/>
                </a:lnTo>
                <a:lnTo>
                  <a:pt x="227" y="2851"/>
                </a:lnTo>
                <a:lnTo>
                  <a:pt x="262" y="2913"/>
                </a:lnTo>
                <a:lnTo>
                  <a:pt x="298" y="2974"/>
                </a:lnTo>
                <a:lnTo>
                  <a:pt x="338" y="3032"/>
                </a:lnTo>
                <a:lnTo>
                  <a:pt x="379" y="3090"/>
                </a:lnTo>
                <a:lnTo>
                  <a:pt x="422" y="3146"/>
                </a:lnTo>
                <a:lnTo>
                  <a:pt x="467" y="3201"/>
                </a:lnTo>
                <a:lnTo>
                  <a:pt x="513" y="3253"/>
                </a:lnTo>
                <a:lnTo>
                  <a:pt x="562" y="3304"/>
                </a:lnTo>
                <a:lnTo>
                  <a:pt x="613" y="3353"/>
                </a:lnTo>
                <a:lnTo>
                  <a:pt x="665" y="3401"/>
                </a:lnTo>
                <a:lnTo>
                  <a:pt x="719" y="3446"/>
                </a:lnTo>
                <a:lnTo>
                  <a:pt x="775" y="3489"/>
                </a:lnTo>
                <a:lnTo>
                  <a:pt x="831" y="3531"/>
                </a:lnTo>
                <a:lnTo>
                  <a:pt x="891" y="3571"/>
                </a:lnTo>
                <a:lnTo>
                  <a:pt x="950" y="3607"/>
                </a:lnTo>
                <a:lnTo>
                  <a:pt x="1012" y="3642"/>
                </a:lnTo>
                <a:lnTo>
                  <a:pt x="1075" y="3676"/>
                </a:lnTo>
                <a:lnTo>
                  <a:pt x="1140" y="3706"/>
                </a:lnTo>
                <a:lnTo>
                  <a:pt x="1205" y="3735"/>
                </a:lnTo>
                <a:close/>
              </a:path>
            </a:pathLst>
          </a:cu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Freeform 20"/>
          <p:cNvSpPr/>
          <p:nvPr/>
        </p:nvSpPr>
        <p:spPr bwMode="auto">
          <a:xfrm rot="1560975">
            <a:off x="6295313" y="2305143"/>
            <a:ext cx="309889" cy="308498"/>
          </a:xfrm>
          <a:custGeom>
            <a:avLst/>
            <a:gdLst/>
            <a:ahLst/>
            <a:cxnLst>
              <a:cxn ang="0">
                <a:pos x="579" y="3"/>
              </a:cxn>
              <a:cxn ang="0">
                <a:pos x="657" y="17"/>
              </a:cxn>
              <a:cxn ang="0">
                <a:pos x="730" y="42"/>
              </a:cxn>
              <a:cxn ang="0">
                <a:pos x="797" y="76"/>
              </a:cxn>
              <a:cxn ang="0">
                <a:pos x="859" y="120"/>
              </a:cxn>
              <a:cxn ang="0">
                <a:pos x="914" y="172"/>
              </a:cxn>
              <a:cxn ang="0">
                <a:pos x="961" y="232"/>
              </a:cxn>
              <a:cxn ang="0">
                <a:pos x="999" y="298"/>
              </a:cxn>
              <a:cxn ang="0">
                <a:pos x="1027" y="370"/>
              </a:cxn>
              <a:cxn ang="0">
                <a:pos x="1044" y="446"/>
              </a:cxn>
              <a:cxn ang="0">
                <a:pos x="1051" y="525"/>
              </a:cxn>
              <a:cxn ang="0">
                <a:pos x="1044" y="606"/>
              </a:cxn>
              <a:cxn ang="0">
                <a:pos x="1027" y="682"/>
              </a:cxn>
              <a:cxn ang="0">
                <a:pos x="999" y="753"/>
              </a:cxn>
              <a:cxn ang="0">
                <a:pos x="961" y="819"/>
              </a:cxn>
              <a:cxn ang="0">
                <a:pos x="914" y="878"/>
              </a:cxn>
              <a:cxn ang="0">
                <a:pos x="859" y="930"/>
              </a:cxn>
              <a:cxn ang="0">
                <a:pos x="797" y="974"/>
              </a:cxn>
              <a:cxn ang="0">
                <a:pos x="730" y="1010"/>
              </a:cxn>
              <a:cxn ang="0">
                <a:pos x="657" y="1034"/>
              </a:cxn>
              <a:cxn ang="0">
                <a:pos x="579" y="1048"/>
              </a:cxn>
              <a:cxn ang="0">
                <a:pos x="498" y="1049"/>
              </a:cxn>
              <a:cxn ang="0">
                <a:pos x="420" y="1040"/>
              </a:cxn>
              <a:cxn ang="0">
                <a:pos x="345" y="1019"/>
              </a:cxn>
              <a:cxn ang="0">
                <a:pos x="275" y="988"/>
              </a:cxn>
              <a:cxn ang="0">
                <a:pos x="211" y="946"/>
              </a:cxn>
              <a:cxn ang="0">
                <a:pos x="154" y="897"/>
              </a:cxn>
              <a:cxn ang="0">
                <a:pos x="104" y="840"/>
              </a:cxn>
              <a:cxn ang="0">
                <a:pos x="63" y="776"/>
              </a:cxn>
              <a:cxn ang="0">
                <a:pos x="32" y="706"/>
              </a:cxn>
              <a:cxn ang="0">
                <a:pos x="10" y="631"/>
              </a:cxn>
              <a:cxn ang="0">
                <a:pos x="0" y="553"/>
              </a:cxn>
              <a:cxn ang="0">
                <a:pos x="3" y="471"/>
              </a:cxn>
              <a:cxn ang="0">
                <a:pos x="17" y="394"/>
              </a:cxn>
              <a:cxn ang="0">
                <a:pos x="41" y="321"/>
              </a:cxn>
              <a:cxn ang="0">
                <a:pos x="77" y="253"/>
              </a:cxn>
              <a:cxn ang="0">
                <a:pos x="120" y="191"/>
              </a:cxn>
              <a:cxn ang="0">
                <a:pos x="173" y="137"/>
              </a:cxn>
              <a:cxn ang="0">
                <a:pos x="232" y="89"/>
              </a:cxn>
              <a:cxn ang="0">
                <a:pos x="297" y="52"/>
              </a:cxn>
              <a:cxn ang="0">
                <a:pos x="369" y="24"/>
              </a:cxn>
              <a:cxn ang="0">
                <a:pos x="445" y="7"/>
              </a:cxn>
              <a:cxn ang="0">
                <a:pos x="526" y="0"/>
              </a:cxn>
            </a:cxnLst>
            <a:rect l="0" t="0" r="r" b="b"/>
            <a:pathLst>
              <a:path w="1051" h="1051">
                <a:moveTo>
                  <a:pt x="526" y="0"/>
                </a:moveTo>
                <a:lnTo>
                  <a:pt x="552" y="1"/>
                </a:lnTo>
                <a:lnTo>
                  <a:pt x="579" y="3"/>
                </a:lnTo>
                <a:lnTo>
                  <a:pt x="605" y="7"/>
                </a:lnTo>
                <a:lnTo>
                  <a:pt x="632" y="11"/>
                </a:lnTo>
                <a:lnTo>
                  <a:pt x="657" y="17"/>
                </a:lnTo>
                <a:lnTo>
                  <a:pt x="681" y="24"/>
                </a:lnTo>
                <a:lnTo>
                  <a:pt x="706" y="32"/>
                </a:lnTo>
                <a:lnTo>
                  <a:pt x="730" y="42"/>
                </a:lnTo>
                <a:lnTo>
                  <a:pt x="753" y="52"/>
                </a:lnTo>
                <a:lnTo>
                  <a:pt x="775" y="64"/>
                </a:lnTo>
                <a:lnTo>
                  <a:pt x="797" y="76"/>
                </a:lnTo>
                <a:lnTo>
                  <a:pt x="819" y="89"/>
                </a:lnTo>
                <a:lnTo>
                  <a:pt x="839" y="105"/>
                </a:lnTo>
                <a:lnTo>
                  <a:pt x="859" y="120"/>
                </a:lnTo>
                <a:lnTo>
                  <a:pt x="879" y="137"/>
                </a:lnTo>
                <a:lnTo>
                  <a:pt x="897" y="155"/>
                </a:lnTo>
                <a:lnTo>
                  <a:pt x="914" y="172"/>
                </a:lnTo>
                <a:lnTo>
                  <a:pt x="931" y="191"/>
                </a:lnTo>
                <a:lnTo>
                  <a:pt x="946" y="211"/>
                </a:lnTo>
                <a:lnTo>
                  <a:pt x="961" y="232"/>
                </a:lnTo>
                <a:lnTo>
                  <a:pt x="975" y="253"/>
                </a:lnTo>
                <a:lnTo>
                  <a:pt x="987" y="275"/>
                </a:lnTo>
                <a:lnTo>
                  <a:pt x="999" y="298"/>
                </a:lnTo>
                <a:lnTo>
                  <a:pt x="1009" y="321"/>
                </a:lnTo>
                <a:lnTo>
                  <a:pt x="1019" y="344"/>
                </a:lnTo>
                <a:lnTo>
                  <a:pt x="1027" y="370"/>
                </a:lnTo>
                <a:lnTo>
                  <a:pt x="1035" y="394"/>
                </a:lnTo>
                <a:lnTo>
                  <a:pt x="1040" y="419"/>
                </a:lnTo>
                <a:lnTo>
                  <a:pt x="1044" y="446"/>
                </a:lnTo>
                <a:lnTo>
                  <a:pt x="1048" y="471"/>
                </a:lnTo>
                <a:lnTo>
                  <a:pt x="1050" y="499"/>
                </a:lnTo>
                <a:lnTo>
                  <a:pt x="1051" y="525"/>
                </a:lnTo>
                <a:lnTo>
                  <a:pt x="1050" y="553"/>
                </a:lnTo>
                <a:lnTo>
                  <a:pt x="1048" y="579"/>
                </a:lnTo>
                <a:lnTo>
                  <a:pt x="1044" y="606"/>
                </a:lnTo>
                <a:lnTo>
                  <a:pt x="1040" y="631"/>
                </a:lnTo>
                <a:lnTo>
                  <a:pt x="1035" y="657"/>
                </a:lnTo>
                <a:lnTo>
                  <a:pt x="1027" y="682"/>
                </a:lnTo>
                <a:lnTo>
                  <a:pt x="1019" y="706"/>
                </a:lnTo>
                <a:lnTo>
                  <a:pt x="1009" y="729"/>
                </a:lnTo>
                <a:lnTo>
                  <a:pt x="999" y="753"/>
                </a:lnTo>
                <a:lnTo>
                  <a:pt x="987" y="776"/>
                </a:lnTo>
                <a:lnTo>
                  <a:pt x="975" y="798"/>
                </a:lnTo>
                <a:lnTo>
                  <a:pt x="961" y="819"/>
                </a:lnTo>
                <a:lnTo>
                  <a:pt x="946" y="840"/>
                </a:lnTo>
                <a:lnTo>
                  <a:pt x="931" y="860"/>
                </a:lnTo>
                <a:lnTo>
                  <a:pt x="914" y="878"/>
                </a:lnTo>
                <a:lnTo>
                  <a:pt x="897" y="897"/>
                </a:lnTo>
                <a:lnTo>
                  <a:pt x="879" y="914"/>
                </a:lnTo>
                <a:lnTo>
                  <a:pt x="859" y="930"/>
                </a:lnTo>
                <a:lnTo>
                  <a:pt x="839" y="946"/>
                </a:lnTo>
                <a:lnTo>
                  <a:pt x="819" y="961"/>
                </a:lnTo>
                <a:lnTo>
                  <a:pt x="797" y="974"/>
                </a:lnTo>
                <a:lnTo>
                  <a:pt x="775" y="988"/>
                </a:lnTo>
                <a:lnTo>
                  <a:pt x="753" y="999"/>
                </a:lnTo>
                <a:lnTo>
                  <a:pt x="730" y="1010"/>
                </a:lnTo>
                <a:lnTo>
                  <a:pt x="706" y="1019"/>
                </a:lnTo>
                <a:lnTo>
                  <a:pt x="681" y="1027"/>
                </a:lnTo>
                <a:lnTo>
                  <a:pt x="657" y="1034"/>
                </a:lnTo>
                <a:lnTo>
                  <a:pt x="632" y="1040"/>
                </a:lnTo>
                <a:lnTo>
                  <a:pt x="605" y="1045"/>
                </a:lnTo>
                <a:lnTo>
                  <a:pt x="579" y="1048"/>
                </a:lnTo>
                <a:lnTo>
                  <a:pt x="552" y="1049"/>
                </a:lnTo>
                <a:lnTo>
                  <a:pt x="526" y="1051"/>
                </a:lnTo>
                <a:lnTo>
                  <a:pt x="498" y="1049"/>
                </a:lnTo>
                <a:lnTo>
                  <a:pt x="472" y="1048"/>
                </a:lnTo>
                <a:lnTo>
                  <a:pt x="445" y="1045"/>
                </a:lnTo>
                <a:lnTo>
                  <a:pt x="420" y="1040"/>
                </a:lnTo>
                <a:lnTo>
                  <a:pt x="394" y="1034"/>
                </a:lnTo>
                <a:lnTo>
                  <a:pt x="369" y="1027"/>
                </a:lnTo>
                <a:lnTo>
                  <a:pt x="345" y="1019"/>
                </a:lnTo>
                <a:lnTo>
                  <a:pt x="320" y="1010"/>
                </a:lnTo>
                <a:lnTo>
                  <a:pt x="297" y="999"/>
                </a:lnTo>
                <a:lnTo>
                  <a:pt x="275" y="988"/>
                </a:lnTo>
                <a:lnTo>
                  <a:pt x="253" y="974"/>
                </a:lnTo>
                <a:lnTo>
                  <a:pt x="232" y="961"/>
                </a:lnTo>
                <a:lnTo>
                  <a:pt x="211" y="946"/>
                </a:lnTo>
                <a:lnTo>
                  <a:pt x="191" y="930"/>
                </a:lnTo>
                <a:lnTo>
                  <a:pt x="173" y="914"/>
                </a:lnTo>
                <a:lnTo>
                  <a:pt x="154" y="897"/>
                </a:lnTo>
                <a:lnTo>
                  <a:pt x="136" y="878"/>
                </a:lnTo>
                <a:lnTo>
                  <a:pt x="120" y="860"/>
                </a:lnTo>
                <a:lnTo>
                  <a:pt x="104" y="840"/>
                </a:lnTo>
                <a:lnTo>
                  <a:pt x="90" y="819"/>
                </a:lnTo>
                <a:lnTo>
                  <a:pt x="77" y="798"/>
                </a:lnTo>
                <a:lnTo>
                  <a:pt x="63" y="776"/>
                </a:lnTo>
                <a:lnTo>
                  <a:pt x="52" y="753"/>
                </a:lnTo>
                <a:lnTo>
                  <a:pt x="41" y="729"/>
                </a:lnTo>
                <a:lnTo>
                  <a:pt x="32" y="706"/>
                </a:lnTo>
                <a:lnTo>
                  <a:pt x="24" y="682"/>
                </a:lnTo>
                <a:lnTo>
                  <a:pt x="17" y="657"/>
                </a:lnTo>
                <a:lnTo>
                  <a:pt x="10" y="631"/>
                </a:lnTo>
                <a:lnTo>
                  <a:pt x="6" y="606"/>
                </a:lnTo>
                <a:lnTo>
                  <a:pt x="3" y="579"/>
                </a:lnTo>
                <a:lnTo>
                  <a:pt x="0" y="553"/>
                </a:lnTo>
                <a:lnTo>
                  <a:pt x="0" y="525"/>
                </a:lnTo>
                <a:lnTo>
                  <a:pt x="0" y="499"/>
                </a:lnTo>
                <a:lnTo>
                  <a:pt x="3" y="471"/>
                </a:lnTo>
                <a:lnTo>
                  <a:pt x="6" y="446"/>
                </a:lnTo>
                <a:lnTo>
                  <a:pt x="10" y="419"/>
                </a:lnTo>
                <a:lnTo>
                  <a:pt x="17" y="394"/>
                </a:lnTo>
                <a:lnTo>
                  <a:pt x="24" y="370"/>
                </a:lnTo>
                <a:lnTo>
                  <a:pt x="32" y="344"/>
                </a:lnTo>
                <a:lnTo>
                  <a:pt x="41" y="321"/>
                </a:lnTo>
                <a:lnTo>
                  <a:pt x="52" y="298"/>
                </a:lnTo>
                <a:lnTo>
                  <a:pt x="63" y="275"/>
                </a:lnTo>
                <a:lnTo>
                  <a:pt x="77" y="253"/>
                </a:lnTo>
                <a:lnTo>
                  <a:pt x="90" y="232"/>
                </a:lnTo>
                <a:lnTo>
                  <a:pt x="104" y="211"/>
                </a:lnTo>
                <a:lnTo>
                  <a:pt x="120" y="191"/>
                </a:lnTo>
                <a:lnTo>
                  <a:pt x="136" y="172"/>
                </a:lnTo>
                <a:lnTo>
                  <a:pt x="154" y="155"/>
                </a:lnTo>
                <a:lnTo>
                  <a:pt x="173" y="137"/>
                </a:lnTo>
                <a:lnTo>
                  <a:pt x="191" y="120"/>
                </a:lnTo>
                <a:lnTo>
                  <a:pt x="211" y="105"/>
                </a:lnTo>
                <a:lnTo>
                  <a:pt x="232" y="89"/>
                </a:lnTo>
                <a:lnTo>
                  <a:pt x="253" y="76"/>
                </a:lnTo>
                <a:lnTo>
                  <a:pt x="275" y="64"/>
                </a:lnTo>
                <a:lnTo>
                  <a:pt x="297" y="52"/>
                </a:lnTo>
                <a:lnTo>
                  <a:pt x="320" y="42"/>
                </a:lnTo>
                <a:lnTo>
                  <a:pt x="345" y="32"/>
                </a:lnTo>
                <a:lnTo>
                  <a:pt x="369" y="24"/>
                </a:lnTo>
                <a:lnTo>
                  <a:pt x="394" y="17"/>
                </a:lnTo>
                <a:lnTo>
                  <a:pt x="420" y="11"/>
                </a:lnTo>
                <a:lnTo>
                  <a:pt x="445" y="7"/>
                </a:lnTo>
                <a:lnTo>
                  <a:pt x="472" y="3"/>
                </a:lnTo>
                <a:lnTo>
                  <a:pt x="498" y="1"/>
                </a:lnTo>
                <a:lnTo>
                  <a:pt x="526" y="0"/>
                </a:lnTo>
                <a:close/>
              </a:path>
            </a:pathLst>
          </a:custGeom>
          <a:solidFill>
            <a:schemeClr val="bg1"/>
          </a:solidFill>
          <a:ln w="9525">
            <a:noFill/>
            <a:round/>
          </a:ln>
          <a:effectLst/>
        </p:spPr>
        <p:txBody>
          <a:bodyPr/>
          <a:lstStyle/>
          <a:p>
            <a:pPr eaLnBrk="1" fontAlgn="auto" hangingPunct="1">
              <a:spcBef>
                <a:spcPts val="0"/>
              </a:spcBef>
              <a:spcAft>
                <a:spcPts val="0"/>
              </a:spcAft>
              <a:defRPr/>
            </a:pPr>
            <a:endParaRPr lang="en-US">
              <a:latin typeface="+mn-lt"/>
            </a:endParaRPr>
          </a:p>
        </p:txBody>
      </p:sp>
      <p:sp>
        <p:nvSpPr>
          <p:cNvPr id="23" name="文本框 8"/>
          <p:cNvSpPr txBox="1"/>
          <p:nvPr/>
        </p:nvSpPr>
        <p:spPr>
          <a:xfrm>
            <a:off x="1155704" y="2044801"/>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3"/>
          <p:cNvSpPr/>
          <p:nvPr/>
        </p:nvSpPr>
        <p:spPr>
          <a:xfrm>
            <a:off x="1507938" y="1709668"/>
            <a:ext cx="1826141" cy="362792"/>
          </a:xfrm>
          <a:prstGeom prst="rect">
            <a:avLst/>
          </a:prstGeom>
        </p:spPr>
        <p:txBody>
          <a:bodyPr wrap="none">
            <a:spAutoFit/>
          </a:bodyPr>
          <a:lstStyle/>
          <a:p>
            <a:pPr algn="r" fontAlgn="base">
              <a:lnSpc>
                <a:spcPct val="120000"/>
              </a:lnSpc>
              <a:spcBef>
                <a:spcPct val="2000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点击此处添加标题</a:t>
            </a:r>
          </a:p>
        </p:txBody>
      </p:sp>
      <p:sp>
        <p:nvSpPr>
          <p:cNvPr id="25" name="文本框 8"/>
          <p:cNvSpPr txBox="1"/>
          <p:nvPr/>
        </p:nvSpPr>
        <p:spPr>
          <a:xfrm>
            <a:off x="1155704" y="3071072"/>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矩形 25"/>
          <p:cNvSpPr/>
          <p:nvPr/>
        </p:nvSpPr>
        <p:spPr>
          <a:xfrm>
            <a:off x="1507938" y="2735939"/>
            <a:ext cx="1826141" cy="387798"/>
          </a:xfrm>
          <a:prstGeom prst="rect">
            <a:avLst/>
          </a:prstGeom>
        </p:spPr>
        <p:txBody>
          <a:bodyPr wrap="none">
            <a:spAutoFit/>
          </a:bodyPr>
          <a:lstStyle/>
          <a:p>
            <a:pPr algn="r" fontAlgn="base">
              <a:lnSpc>
                <a:spcPct val="120000"/>
              </a:lnSpc>
              <a:spcBef>
                <a:spcPct val="20000"/>
              </a:spcBef>
              <a:spcAft>
                <a:spcPct val="0"/>
              </a:spcAft>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点击此处添加标题</a:t>
            </a:r>
          </a:p>
        </p:txBody>
      </p:sp>
      <p:sp>
        <p:nvSpPr>
          <p:cNvPr id="27" name="文本框 8"/>
          <p:cNvSpPr txBox="1"/>
          <p:nvPr/>
        </p:nvSpPr>
        <p:spPr>
          <a:xfrm>
            <a:off x="1155704" y="4250902"/>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27"/>
          <p:cNvSpPr/>
          <p:nvPr/>
        </p:nvSpPr>
        <p:spPr>
          <a:xfrm>
            <a:off x="1507938" y="3915769"/>
            <a:ext cx="1826141" cy="362792"/>
          </a:xfrm>
          <a:prstGeom prst="rect">
            <a:avLst/>
          </a:prstGeom>
        </p:spPr>
        <p:txBody>
          <a:bodyPr wrap="none">
            <a:spAutoFit/>
          </a:bodyPr>
          <a:lstStyle/>
          <a:p>
            <a:pPr algn="r" fontAlgn="base">
              <a:lnSpc>
                <a:spcPct val="120000"/>
              </a:lnSpc>
              <a:spcBef>
                <a:spcPct val="2000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点击此处添加标题</a:t>
            </a:r>
          </a:p>
        </p:txBody>
      </p:sp>
      <p:sp>
        <p:nvSpPr>
          <p:cNvPr id="29" name="文本框 8"/>
          <p:cNvSpPr txBox="1"/>
          <p:nvPr/>
        </p:nvSpPr>
        <p:spPr>
          <a:xfrm>
            <a:off x="8750356" y="2044801"/>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29"/>
          <p:cNvSpPr/>
          <p:nvPr/>
        </p:nvSpPr>
        <p:spPr>
          <a:xfrm>
            <a:off x="8750356" y="1709668"/>
            <a:ext cx="1826141" cy="362792"/>
          </a:xfrm>
          <a:prstGeom prst="rect">
            <a:avLst/>
          </a:prstGeom>
        </p:spPr>
        <p:txBody>
          <a:bodyPr wrap="none">
            <a:spAutoFit/>
          </a:bodyPr>
          <a:lstStyle/>
          <a:p>
            <a:pPr fontAlgn="base">
              <a:lnSpc>
                <a:spcPct val="120000"/>
              </a:lnSpc>
              <a:spcBef>
                <a:spcPct val="2000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点击此处添加标题</a:t>
            </a:r>
          </a:p>
        </p:txBody>
      </p:sp>
      <p:sp>
        <p:nvSpPr>
          <p:cNvPr id="31" name="文本框 8"/>
          <p:cNvSpPr txBox="1"/>
          <p:nvPr/>
        </p:nvSpPr>
        <p:spPr>
          <a:xfrm>
            <a:off x="8750356" y="3039588"/>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31"/>
          <p:cNvSpPr/>
          <p:nvPr/>
        </p:nvSpPr>
        <p:spPr>
          <a:xfrm>
            <a:off x="8750356" y="2704455"/>
            <a:ext cx="1826141" cy="362792"/>
          </a:xfrm>
          <a:prstGeom prst="rect">
            <a:avLst/>
          </a:prstGeom>
        </p:spPr>
        <p:txBody>
          <a:bodyPr wrap="none">
            <a:spAutoFit/>
          </a:bodyPr>
          <a:lstStyle/>
          <a:p>
            <a:pPr fontAlgn="base">
              <a:lnSpc>
                <a:spcPct val="120000"/>
              </a:lnSpc>
              <a:spcBef>
                <a:spcPct val="20000"/>
              </a:spcBef>
              <a:spcAft>
                <a:spcPct val="0"/>
              </a:spcAft>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点击此处添加标题</a:t>
            </a:r>
          </a:p>
        </p:txBody>
      </p:sp>
      <p:sp>
        <p:nvSpPr>
          <p:cNvPr id="33" name="文本框 8"/>
          <p:cNvSpPr txBox="1"/>
          <p:nvPr/>
        </p:nvSpPr>
        <p:spPr>
          <a:xfrm>
            <a:off x="8750356" y="4266183"/>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8750356" y="3931050"/>
            <a:ext cx="1826141" cy="362792"/>
          </a:xfrm>
          <a:prstGeom prst="rect">
            <a:avLst/>
          </a:prstGeom>
        </p:spPr>
        <p:txBody>
          <a:bodyPr wrap="none">
            <a:spAutoFit/>
          </a:bodyPr>
          <a:lstStyle/>
          <a:p>
            <a:pPr fontAlgn="base">
              <a:lnSpc>
                <a:spcPct val="120000"/>
              </a:lnSpc>
              <a:spcBef>
                <a:spcPct val="2000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点击此处添加标题</a:t>
            </a:r>
          </a:p>
        </p:txBody>
      </p:sp>
      <p:sp>
        <p:nvSpPr>
          <p:cNvPr id="36" name="矩形 8"/>
          <p:cNvSpPr>
            <a:spLocks noChangeArrowheads="1"/>
          </p:cNvSpPr>
          <p:nvPr/>
        </p:nvSpPr>
        <p:spPr bwMode="auto">
          <a:xfrm>
            <a:off x="2044371" y="5239273"/>
            <a:ext cx="7861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5"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26"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cxnSp>
        <p:nvCxnSpPr>
          <p:cNvPr id="7" name="Straight Connector 36"/>
          <p:cNvCxnSpPr/>
          <p:nvPr/>
        </p:nvCxnSpPr>
        <p:spPr bwMode="auto">
          <a:xfrm>
            <a:off x="4391025" y="1939925"/>
            <a:ext cx="0" cy="3525838"/>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42"/>
          <p:cNvCxnSpPr/>
          <p:nvPr/>
        </p:nvCxnSpPr>
        <p:spPr bwMode="auto">
          <a:xfrm>
            <a:off x="7588250" y="1939925"/>
            <a:ext cx="0" cy="3525838"/>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sp>
        <p:nvSpPr>
          <p:cNvPr id="9" name="Oval 6"/>
          <p:cNvSpPr/>
          <p:nvPr/>
        </p:nvSpPr>
        <p:spPr bwMode="auto">
          <a:xfrm>
            <a:off x="2178050" y="2082800"/>
            <a:ext cx="1355725" cy="13573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latin typeface="Arial" panose="020B0604020202020204" pitchFamily="34" charset="0"/>
              <a:ea typeface="微软雅黑" panose="020B0503020204020204" pitchFamily="34" charset="-122"/>
              <a:sym typeface="Arial" panose="020B0604020202020204" pitchFamily="34" charset="0"/>
            </a:endParaRPr>
          </a:p>
        </p:txBody>
      </p:sp>
      <p:sp>
        <p:nvSpPr>
          <p:cNvPr id="10" name="Oval 23"/>
          <p:cNvSpPr/>
          <p:nvPr/>
        </p:nvSpPr>
        <p:spPr bwMode="auto">
          <a:xfrm>
            <a:off x="5345113" y="2082800"/>
            <a:ext cx="1357312" cy="1357313"/>
          </a:xfrm>
          <a:prstGeom prst="ellipse">
            <a:avLst/>
          </a:prstGeom>
          <a:solidFill>
            <a:schemeClr val="bg1">
              <a:lumMod val="6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spcCol="1270"/>
          <a:lstStyle/>
          <a:p>
            <a:pPr defTabSz="533400" eaLnBrk="1" fontAlgn="auto" hangingPunct="1">
              <a:lnSpc>
                <a:spcPct val="90000"/>
              </a:lnSpc>
              <a:spcAft>
                <a:spcPct val="3500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39"/>
          <p:cNvSpPr/>
          <p:nvPr/>
        </p:nvSpPr>
        <p:spPr bwMode="auto">
          <a:xfrm>
            <a:off x="8543925" y="2082800"/>
            <a:ext cx="1355725" cy="13573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5862021" y="2545073"/>
            <a:ext cx="378949" cy="423074"/>
            <a:chOff x="6016626" y="5110164"/>
            <a:chExt cx="231775" cy="258763"/>
          </a:xfrm>
          <a:solidFill>
            <a:schemeClr val="bg1"/>
          </a:solidFill>
        </p:grpSpPr>
        <p:sp>
          <p:nvSpPr>
            <p:cNvPr id="13"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6"/>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9057121" y="2593091"/>
            <a:ext cx="360779" cy="423072"/>
            <a:chOff x="6537326" y="5110164"/>
            <a:chExt cx="220662" cy="258762"/>
          </a:xfrm>
          <a:solidFill>
            <a:schemeClr val="bg1"/>
          </a:solidFill>
        </p:grpSpPr>
        <p:sp>
          <p:nvSpPr>
            <p:cNvPr id="17" name="Freeform 77"/>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78"/>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2642698" y="2542439"/>
            <a:ext cx="425668" cy="423073"/>
            <a:chOff x="5483226" y="5110164"/>
            <a:chExt cx="260350" cy="258763"/>
          </a:xfrm>
          <a:solidFill>
            <a:schemeClr val="bg1"/>
          </a:solidFill>
        </p:grpSpPr>
        <p:sp>
          <p:nvSpPr>
            <p:cNvPr id="20" name="Freeform 368"/>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369"/>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370"/>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9" name="矩形 22"/>
          <p:cNvSpPr>
            <a:spLocks noChangeArrowheads="1"/>
          </p:cNvSpPr>
          <p:nvPr/>
        </p:nvSpPr>
        <p:spPr bwMode="auto">
          <a:xfrm>
            <a:off x="1884363" y="4090988"/>
            <a:ext cx="2078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0" name="TextBox 13"/>
          <p:cNvSpPr txBox="1">
            <a:spLocks noChangeArrowheads="1"/>
          </p:cNvSpPr>
          <p:nvPr/>
        </p:nvSpPr>
        <p:spPr bwMode="auto">
          <a:xfrm>
            <a:off x="2276475" y="3709988"/>
            <a:ext cx="1293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1" name="矩形 24"/>
          <p:cNvSpPr>
            <a:spLocks noChangeArrowheads="1"/>
          </p:cNvSpPr>
          <p:nvPr/>
        </p:nvSpPr>
        <p:spPr bwMode="auto">
          <a:xfrm>
            <a:off x="4949825" y="4090988"/>
            <a:ext cx="20764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2" name="TextBox 13"/>
          <p:cNvSpPr txBox="1">
            <a:spLocks noChangeArrowheads="1"/>
          </p:cNvSpPr>
          <p:nvPr/>
        </p:nvSpPr>
        <p:spPr bwMode="auto">
          <a:xfrm>
            <a:off x="5340350" y="370998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3" name="矩形 26"/>
          <p:cNvSpPr>
            <a:spLocks noChangeArrowheads="1"/>
          </p:cNvSpPr>
          <p:nvPr/>
        </p:nvSpPr>
        <p:spPr bwMode="auto">
          <a:xfrm>
            <a:off x="8148638" y="4090988"/>
            <a:ext cx="2078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4" name="TextBox 13"/>
          <p:cNvSpPr txBox="1">
            <a:spLocks noChangeArrowheads="1"/>
          </p:cNvSpPr>
          <p:nvPr/>
        </p:nvSpPr>
        <p:spPr bwMode="auto">
          <a:xfrm>
            <a:off x="8539163" y="370998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0"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1"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8196" name="Group 29"/>
          <p:cNvPicPr>
            <a:picLocks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71788" y="1858963"/>
            <a:ext cx="117633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7" name="直接连接符 11"/>
          <p:cNvCxnSpPr>
            <a:cxnSpLocks noChangeShapeType="1"/>
          </p:cNvCxnSpPr>
          <p:nvPr/>
        </p:nvCxnSpPr>
        <p:spPr bwMode="auto">
          <a:xfrm>
            <a:off x="1735138" y="3536950"/>
            <a:ext cx="8416925" cy="0"/>
          </a:xfrm>
          <a:prstGeom prst="line">
            <a:avLst/>
          </a:prstGeom>
          <a:noFill/>
          <a:ln w="6350">
            <a:solidFill>
              <a:schemeClr val="bg1">
                <a:lumMod val="65000"/>
              </a:schemeClr>
            </a:solidFill>
            <a:round/>
          </a:ln>
          <a:extLst>
            <a:ext uri="{909E8E84-426E-40DD-AFC4-6F175D3DCCD1}">
              <a14:hiddenFill xmlns:a14="http://schemas.microsoft.com/office/drawing/2010/main">
                <a:noFill/>
              </a14:hiddenFill>
            </a:ext>
          </a:extLst>
        </p:spPr>
      </p:cxnSp>
      <p:sp>
        <p:nvSpPr>
          <p:cNvPr id="8198" name="Freeform 98"/>
          <p:cNvSpPr>
            <a:spLocks noEditPoints="1"/>
          </p:cNvSpPr>
          <p:nvPr/>
        </p:nvSpPr>
        <p:spPr bwMode="auto">
          <a:xfrm>
            <a:off x="7956550" y="2066925"/>
            <a:ext cx="985838" cy="835025"/>
          </a:xfrm>
          <a:custGeom>
            <a:avLst/>
            <a:gdLst>
              <a:gd name="T0" fmla="*/ 2147483647 w 288"/>
              <a:gd name="T1" fmla="*/ 2147483647 h 244"/>
              <a:gd name="T2" fmla="*/ 2147483647 w 288"/>
              <a:gd name="T3" fmla="*/ 0 h 244"/>
              <a:gd name="T4" fmla="*/ 2147483647 w 288"/>
              <a:gd name="T5" fmla="*/ 2147483647 h 244"/>
              <a:gd name="T6" fmla="*/ 2147483647 w 288"/>
              <a:gd name="T7" fmla="*/ 0 h 244"/>
              <a:gd name="T8" fmla="*/ 2147483647 w 288"/>
              <a:gd name="T9" fmla="*/ 2147483647 h 244"/>
              <a:gd name="T10" fmla="*/ 0 w 288"/>
              <a:gd name="T11" fmla="*/ 2147483647 h 244"/>
              <a:gd name="T12" fmla="*/ 0 w 288"/>
              <a:gd name="T13" fmla="*/ 2147483647 h 244"/>
              <a:gd name="T14" fmla="*/ 2147483647 w 288"/>
              <a:gd name="T15" fmla="*/ 2147483647 h 244"/>
              <a:gd name="T16" fmla="*/ 2147483647 w 288"/>
              <a:gd name="T17" fmla="*/ 2147483647 h 244"/>
              <a:gd name="T18" fmla="*/ 2147483647 w 288"/>
              <a:gd name="T19" fmla="*/ 2147483647 h 244"/>
              <a:gd name="T20" fmla="*/ 2147483647 w 288"/>
              <a:gd name="T21" fmla="*/ 2147483647 h 244"/>
              <a:gd name="T22" fmla="*/ 2147483647 w 288"/>
              <a:gd name="T23" fmla="*/ 2147483647 h 244"/>
              <a:gd name="T24" fmla="*/ 2147483647 w 288"/>
              <a:gd name="T25" fmla="*/ 2147483647 h 244"/>
              <a:gd name="T26" fmla="*/ 2147483647 w 288"/>
              <a:gd name="T27" fmla="*/ 2147483647 h 244"/>
              <a:gd name="T28" fmla="*/ 2147483647 w 288"/>
              <a:gd name="T29" fmla="*/ 2147483647 h 244"/>
              <a:gd name="T30" fmla="*/ 2147483647 w 288"/>
              <a:gd name="T31" fmla="*/ 2147483647 h 244"/>
              <a:gd name="T32" fmla="*/ 2147483647 w 288"/>
              <a:gd name="T33" fmla="*/ 2147483647 h 244"/>
              <a:gd name="T34" fmla="*/ 2147483647 w 288"/>
              <a:gd name="T35" fmla="*/ 2147483647 h 244"/>
              <a:gd name="T36" fmla="*/ 2147483647 w 288"/>
              <a:gd name="T37" fmla="*/ 2147483647 h 244"/>
              <a:gd name="T38" fmla="*/ 2147483647 w 288"/>
              <a:gd name="T39" fmla="*/ 2147483647 h 244"/>
              <a:gd name="T40" fmla="*/ 2147483647 w 288"/>
              <a:gd name="T41" fmla="*/ 2147483647 h 244"/>
              <a:gd name="T42" fmla="*/ 2147483647 w 288"/>
              <a:gd name="T43" fmla="*/ 2147483647 h 244"/>
              <a:gd name="T44" fmla="*/ 2147483647 w 288"/>
              <a:gd name="T45" fmla="*/ 2147483647 h 244"/>
              <a:gd name="T46" fmla="*/ 2147483647 w 288"/>
              <a:gd name="T47" fmla="*/ 2147483647 h 244"/>
              <a:gd name="T48" fmla="*/ 2147483647 w 288"/>
              <a:gd name="T49" fmla="*/ 2147483647 h 244"/>
              <a:gd name="T50" fmla="*/ 2147483647 w 288"/>
              <a:gd name="T51" fmla="*/ 2147483647 h 244"/>
              <a:gd name="T52" fmla="*/ 2147483647 w 288"/>
              <a:gd name="T53" fmla="*/ 2147483647 h 2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tx1">
              <a:lumMod val="65000"/>
              <a:lumOff val="35000"/>
            </a:schemeClr>
          </a:solidFill>
          <a:ln>
            <a:noFill/>
          </a:ln>
        </p:spPr>
        <p:txBody>
          <a:bodyPr/>
          <a:lstStyle/>
          <a:p>
            <a:endParaRPr lang="zh-CN" altLang="en-US"/>
          </a:p>
        </p:txBody>
      </p:sp>
      <p:sp>
        <p:nvSpPr>
          <p:cNvPr id="8199" name="矩形 13"/>
          <p:cNvSpPr>
            <a:spLocks noChangeArrowheads="1"/>
          </p:cNvSpPr>
          <p:nvPr/>
        </p:nvSpPr>
        <p:spPr bwMode="auto">
          <a:xfrm>
            <a:off x="1735138" y="3751263"/>
            <a:ext cx="3651250"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dirty="0">
                <a:solidFill>
                  <a:srgbClr val="262626"/>
                </a:solidFill>
                <a:latin typeface="微软雅黑" panose="020B0503020204020204" pitchFamily="34" charset="-122"/>
                <a:ea typeface="微软雅黑" panose="020B0503020204020204" pitchFamily="34" charset="-122"/>
              </a:rPr>
              <a:t>我们拥有全国领先的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设计团队，并在商务展示领域为您提供领先行业的呈现方式与创意构成。因为专业、愈逐极致，我们力求为客户提供兼顾商业价值体现与视觉艺术并重的作品。</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8200" name="矩形 14"/>
          <p:cNvSpPr>
            <a:spLocks noChangeArrowheads="1"/>
          </p:cNvSpPr>
          <p:nvPr/>
        </p:nvSpPr>
        <p:spPr bwMode="auto">
          <a:xfrm>
            <a:off x="6500813" y="3751263"/>
            <a:ext cx="3651250"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dirty="0">
                <a:solidFill>
                  <a:srgbClr val="262626"/>
                </a:solidFill>
                <a:latin typeface="微软雅黑" panose="020B0503020204020204" pitchFamily="34" charset="-122"/>
                <a:ea typeface="微软雅黑" panose="020B0503020204020204" pitchFamily="34" charset="-122"/>
              </a:rPr>
              <a:t>我们拥有全国领先的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设计团队，并在商务展示领域为您提供领先行业的呈现方式与创意构成。因为专业、愈逐极致，我们力求为客户提供兼顾商业价值体现与视觉艺术并重的作品。</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8201" name="矩形 15"/>
          <p:cNvSpPr>
            <a:spLocks noChangeArrowheads="1"/>
          </p:cNvSpPr>
          <p:nvPr/>
        </p:nvSpPr>
        <p:spPr bwMode="auto">
          <a:xfrm>
            <a:off x="2381250" y="2987675"/>
            <a:ext cx="215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lumMod val="65000"/>
                  </a:schemeClr>
                </a:solidFill>
                <a:latin typeface="微软雅黑" panose="020B0503020204020204" pitchFamily="34" charset="-122"/>
                <a:ea typeface="微软雅黑" panose="020B0503020204020204" pitchFamily="34" charset="-122"/>
              </a:rPr>
              <a:t>点击添加标题</a:t>
            </a:r>
            <a:endParaRPr lang="zh-CN" altLang="en-US" sz="2400" b="1">
              <a:solidFill>
                <a:schemeClr val="bg1">
                  <a:lumMod val="65000"/>
                </a:schemeClr>
              </a:solidFill>
            </a:endParaRPr>
          </a:p>
        </p:txBody>
      </p:sp>
      <p:sp>
        <p:nvSpPr>
          <p:cNvPr id="8202" name="矩形 16"/>
          <p:cNvSpPr>
            <a:spLocks noChangeArrowheads="1"/>
          </p:cNvSpPr>
          <p:nvPr/>
        </p:nvSpPr>
        <p:spPr bwMode="auto">
          <a:xfrm>
            <a:off x="7372350" y="2987675"/>
            <a:ext cx="215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点击添加标题</a:t>
            </a:r>
            <a:endParaRPr lang="zh-CN" altLang="en-US" sz="2400" b="1">
              <a:solidFill>
                <a:srgbClr val="40404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3">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4452937" y="934920"/>
            <a:ext cx="2319338" cy="1325563"/>
          </a:xfrm>
        </p:spPr>
        <p:txBody>
          <a:bodyPr>
            <a:normAutofit/>
          </a:bodyPr>
          <a:lstStyle/>
          <a:p>
            <a:r>
              <a:rPr lang="zh-CN" altLang="en-US" sz="8000" dirty="0"/>
              <a:t>目录</a:t>
            </a:r>
          </a:p>
        </p:txBody>
      </p:sp>
      <p:pic>
        <p:nvPicPr>
          <p:cNvPr id="4" name="内容占位符 3"/>
          <p:cNvPicPr>
            <a:picLocks noGrp="1" noChangeAspect="1"/>
          </p:cNvPicPr>
          <p:nvPr>
            <p:ph idx="1"/>
          </p:nvPr>
        </p:nvPicPr>
        <p:blipFill rotWithShape="1">
          <a:blip r:embed="rId4">
            <a:extLst>
              <a:ext uri="{BEBA8EAE-BF5A-486C-A8C5-ECC9F3942E4B}">
                <a14:imgProps xmlns:a14="http://schemas.microsoft.com/office/drawing/2010/main">
                  <a14:imgLayer r:embed="rId5">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49" y="0"/>
            <a:ext cx="7390150" cy="2923264"/>
          </a:xfrm>
        </p:spPr>
      </p:pic>
      <p:pic>
        <p:nvPicPr>
          <p:cNvPr id="5" name="内容占位符 3"/>
          <p:cNvPicPr>
            <a:picLocks noChangeAspect="1"/>
          </p:cNvPicPr>
          <p:nvPr/>
        </p:nvPicPr>
        <p:blipFill rotWithShape="1">
          <a:blip r:embed="rId6">
            <a:extLst>
              <a:ext uri="{BEBA8EAE-BF5A-486C-A8C5-ECC9F3942E4B}">
                <a14:imgProps xmlns:a14="http://schemas.microsoft.com/office/drawing/2010/main">
                  <a14:imgLayer r:embed="rId5">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2" y="4714875"/>
            <a:ext cx="10548937" cy="2151037"/>
          </a:xfrm>
          <a:prstGeom prst="rect">
            <a:avLst/>
          </a:prstGeom>
        </p:spPr>
      </p:pic>
      <p:sp>
        <p:nvSpPr>
          <p:cNvPr id="3" name="文本框 2"/>
          <p:cNvSpPr txBox="1"/>
          <p:nvPr/>
        </p:nvSpPr>
        <p:spPr>
          <a:xfrm>
            <a:off x="3624262" y="2644860"/>
            <a:ext cx="5205413" cy="2062103"/>
          </a:xfrm>
          <a:prstGeom prst="rect">
            <a:avLst/>
          </a:prstGeom>
          <a:noFill/>
        </p:spPr>
        <p:txBody>
          <a:bodyPr wrap="square" rtlCol="0">
            <a:spAutoFit/>
          </a:bodyPr>
          <a:lstStyle/>
          <a:p>
            <a:r>
              <a:rPr lang="en-US" altLang="zh-CN" sz="3200" dirty="0">
                <a:latin typeface="隶书" panose="02010509060101010101" pitchFamily="49" charset="-122"/>
                <a:ea typeface="隶书" panose="02010509060101010101" pitchFamily="49" charset="-122"/>
              </a:rPr>
              <a:t>1.</a:t>
            </a:r>
            <a:r>
              <a:rPr lang="zh-CN" altLang="en-US" sz="3200" dirty="0">
                <a:latin typeface="隶书" panose="02010509060101010101" pitchFamily="49" charset="-122"/>
                <a:ea typeface="隶书" panose="02010509060101010101" pitchFamily="49" charset="-122"/>
              </a:rPr>
              <a:t>点击添加标题内容</a:t>
            </a:r>
            <a:endParaRPr lang="en-US" altLang="zh-CN" sz="3200" dirty="0">
              <a:latin typeface="隶书" panose="02010509060101010101" pitchFamily="49" charset="-122"/>
              <a:ea typeface="隶书" panose="02010509060101010101" pitchFamily="49" charset="-122"/>
            </a:endParaRPr>
          </a:p>
          <a:p>
            <a:r>
              <a:rPr lang="en-US" altLang="zh-CN" sz="3200" dirty="0">
                <a:latin typeface="隶书" panose="02010509060101010101" pitchFamily="49" charset="-122"/>
                <a:ea typeface="隶书" panose="02010509060101010101" pitchFamily="49" charset="-122"/>
              </a:rPr>
              <a:t>2.</a:t>
            </a:r>
            <a:r>
              <a:rPr lang="zh-CN" altLang="en-US" sz="3200" dirty="0">
                <a:latin typeface="隶书" panose="02010509060101010101" pitchFamily="49" charset="-122"/>
                <a:ea typeface="隶书" panose="02010509060101010101" pitchFamily="49" charset="-122"/>
              </a:rPr>
              <a:t>点击添加标题内容</a:t>
            </a:r>
            <a:endParaRPr lang="en-US" altLang="zh-CN" sz="3200" dirty="0">
              <a:latin typeface="隶书" panose="02010509060101010101" pitchFamily="49" charset="-122"/>
              <a:ea typeface="隶书" panose="02010509060101010101" pitchFamily="49" charset="-122"/>
            </a:endParaRPr>
          </a:p>
          <a:p>
            <a:r>
              <a:rPr lang="en-US" altLang="zh-CN" sz="3200" dirty="0">
                <a:latin typeface="隶书" panose="02010509060101010101" pitchFamily="49" charset="-122"/>
                <a:ea typeface="隶书" panose="02010509060101010101" pitchFamily="49" charset="-122"/>
              </a:rPr>
              <a:t>3.</a:t>
            </a:r>
            <a:r>
              <a:rPr lang="zh-CN" altLang="en-US" sz="3200" dirty="0">
                <a:latin typeface="隶书" panose="02010509060101010101" pitchFamily="49" charset="-122"/>
                <a:ea typeface="隶书" panose="02010509060101010101" pitchFamily="49" charset="-122"/>
              </a:rPr>
              <a:t>点击添加标题内容</a:t>
            </a:r>
            <a:endParaRPr lang="en-US" altLang="zh-CN" sz="3200" dirty="0">
              <a:latin typeface="隶书" panose="02010509060101010101" pitchFamily="49" charset="-122"/>
              <a:ea typeface="隶书" panose="02010509060101010101" pitchFamily="49" charset="-122"/>
            </a:endParaRPr>
          </a:p>
          <a:p>
            <a:r>
              <a:rPr lang="en-US" altLang="zh-CN" sz="3200" dirty="0">
                <a:latin typeface="隶书" panose="02010509060101010101" pitchFamily="49" charset="-122"/>
                <a:ea typeface="隶书" panose="02010509060101010101" pitchFamily="49" charset="-122"/>
              </a:rPr>
              <a:t>4.</a:t>
            </a:r>
            <a:r>
              <a:rPr lang="zh-CN" altLang="en-US" sz="3200" dirty="0">
                <a:latin typeface="隶书" panose="02010509060101010101" pitchFamily="49" charset="-122"/>
                <a:ea typeface="隶书" panose="02010509060101010101" pitchFamily="49" charset="-122"/>
              </a:rPr>
              <a:t>点击添加标题内容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6"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38"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1" name="Arc 10"/>
          <p:cNvSpPr/>
          <p:nvPr/>
        </p:nvSpPr>
        <p:spPr>
          <a:xfrm>
            <a:off x="8200390" y="2388235"/>
            <a:ext cx="2171065" cy="2170430"/>
          </a:xfrm>
          <a:prstGeom prst="arc">
            <a:avLst>
              <a:gd name="adj1" fmla="val 21571566"/>
              <a:gd name="adj2" fmla="val 10822907"/>
            </a:avLst>
          </a:prstGeom>
          <a:solidFill>
            <a:schemeClr val="bg1">
              <a:lumMod val="6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2" name="Rectangle 15"/>
          <p:cNvSpPr/>
          <p:nvPr/>
        </p:nvSpPr>
        <p:spPr>
          <a:xfrm>
            <a:off x="8350885"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7" name="AutoShape 7"/>
          <p:cNvSpPr/>
          <p:nvPr/>
        </p:nvSpPr>
        <p:spPr bwMode="auto">
          <a:xfrm>
            <a:off x="9015095" y="3691255"/>
            <a:ext cx="588645" cy="58991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272905" y="3949065"/>
            <a:ext cx="73025" cy="7366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197975" y="3876040"/>
            <a:ext cx="220980" cy="22098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45930" y="4022725"/>
            <a:ext cx="92075" cy="9461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382125" y="4060190"/>
            <a:ext cx="131445" cy="13525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64345" y="4041775"/>
            <a:ext cx="111760" cy="113665"/>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179560" y="3857625"/>
            <a:ext cx="92075" cy="9334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07170" y="3783965"/>
            <a:ext cx="131445" cy="13398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44000" y="3820795"/>
            <a:ext cx="111760" cy="11430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4" name="Arc 9"/>
          <p:cNvSpPr/>
          <p:nvPr/>
        </p:nvSpPr>
        <p:spPr>
          <a:xfrm>
            <a:off x="6001385" y="2388235"/>
            <a:ext cx="2171065" cy="2170430"/>
          </a:xfrm>
          <a:prstGeom prst="arc">
            <a:avLst>
              <a:gd name="adj1" fmla="val 10782369"/>
              <a:gd name="adj2" fmla="val 0"/>
            </a:avLst>
          </a:prstGeom>
          <a:solidFill>
            <a:schemeClr val="tx1">
              <a:lumMod val="65000"/>
              <a:lumOff val="3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6458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35" name="Group 33"/>
          <p:cNvGrpSpPr/>
          <p:nvPr/>
        </p:nvGrpSpPr>
        <p:grpSpPr>
          <a:xfrm>
            <a:off x="6816090" y="2714625"/>
            <a:ext cx="589915" cy="514985"/>
            <a:chOff x="4800505" y="2786674"/>
            <a:chExt cx="366676" cy="320373"/>
          </a:xfrm>
          <a:solidFill>
            <a:schemeClr val="bg1"/>
          </a:solidFill>
        </p:grpSpPr>
        <p:sp>
          <p:nvSpPr>
            <p:cNvPr id="5"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8" name="Arc 7"/>
          <p:cNvSpPr/>
          <p:nvPr/>
        </p:nvSpPr>
        <p:spPr>
          <a:xfrm>
            <a:off x="1602740" y="2388235"/>
            <a:ext cx="2171065" cy="2170430"/>
          </a:xfrm>
          <a:prstGeom prst="arc">
            <a:avLst>
              <a:gd name="adj1" fmla="val 10782369"/>
              <a:gd name="adj2" fmla="val 0"/>
            </a:avLst>
          </a:prstGeom>
          <a:solidFill>
            <a:schemeClr val="tx1">
              <a:lumMod val="65000"/>
              <a:lumOff val="3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6530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p>
        </p:txBody>
      </p:sp>
      <p:grpSp>
        <p:nvGrpSpPr>
          <p:cNvPr id="37" name="Group 35"/>
          <p:cNvGrpSpPr/>
          <p:nvPr/>
        </p:nvGrpSpPr>
        <p:grpSpPr>
          <a:xfrm>
            <a:off x="2498725" y="2633345"/>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8"/>
          <p:cNvSpPr/>
          <p:nvPr/>
        </p:nvSpPr>
        <p:spPr>
          <a:xfrm>
            <a:off x="3801745" y="2388235"/>
            <a:ext cx="2171065" cy="2170430"/>
          </a:xfrm>
          <a:prstGeom prst="arc">
            <a:avLst>
              <a:gd name="adj1" fmla="val 21571566"/>
              <a:gd name="adj2" fmla="val 10822907"/>
            </a:avLst>
          </a:prstGeom>
          <a:solidFill>
            <a:schemeClr val="bg1">
              <a:lumMod val="6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5" name="Rectangle 14"/>
          <p:cNvSpPr/>
          <p:nvPr/>
        </p:nvSpPr>
        <p:spPr>
          <a:xfrm>
            <a:off x="3952240"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p>
        </p:txBody>
      </p:sp>
      <p:grpSp>
        <p:nvGrpSpPr>
          <p:cNvPr id="39" name="Group 36"/>
          <p:cNvGrpSpPr/>
          <p:nvPr/>
        </p:nvGrpSpPr>
        <p:grpSpPr>
          <a:xfrm>
            <a:off x="4612640" y="3773170"/>
            <a:ext cx="588645" cy="441325"/>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5038724" y="1364676"/>
            <a:ext cx="2319338" cy="1325563"/>
          </a:xfrm>
        </p:spPr>
        <p:txBody>
          <a:bodyPr>
            <a:normAutofit/>
          </a:bodyPr>
          <a:lstStyle/>
          <a:p>
            <a:r>
              <a:rPr lang="zh-CN" altLang="en-US" sz="8000" dirty="0"/>
              <a:t>肆</a:t>
            </a:r>
          </a:p>
        </p:txBody>
      </p:sp>
      <p:pic>
        <p:nvPicPr>
          <p:cNvPr id="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16032"/>
            <a:ext cx="7390150" cy="2923264"/>
          </a:xfrm>
        </p:spPr>
      </p:pic>
      <p:pic>
        <p:nvPicPr>
          <p:cNvPr id="5" name="内容占位符 3"/>
          <p:cNvPicPr>
            <a:picLocks noChangeAspect="1"/>
          </p:cNvPicPr>
          <p:nvPr/>
        </p:nvPicPr>
        <p:blipFill rotWithShape="1">
          <a:blip r:embed="rId5">
            <a:extLst>
              <a:ext uri="{BEBA8EAE-BF5A-486C-A8C5-ECC9F3942E4B}">
                <a14:imgProps xmlns:a14="http://schemas.microsoft.com/office/drawing/2010/main">
                  <a14:imgLayer r:embed="rId4">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4" y="4706963"/>
            <a:ext cx="10548937" cy="2151037"/>
          </a:xfrm>
          <a:prstGeom prst="rect">
            <a:avLst/>
          </a:prstGeom>
        </p:spPr>
      </p:pic>
      <p:sp>
        <p:nvSpPr>
          <p:cNvPr id="3" name="文本框 2"/>
          <p:cNvSpPr txBox="1"/>
          <p:nvPr/>
        </p:nvSpPr>
        <p:spPr>
          <a:xfrm>
            <a:off x="3291511" y="2923263"/>
            <a:ext cx="5205413" cy="1877437"/>
          </a:xfrm>
          <a:prstGeom prst="rect">
            <a:avLst/>
          </a:prstGeom>
          <a:noFill/>
        </p:spPr>
        <p:txBody>
          <a:bodyPr wrap="square" rtlCol="0">
            <a:spAutoFit/>
          </a:bodyPr>
          <a:lstStyle/>
          <a:p>
            <a:r>
              <a:rPr lang="zh-CN" altLang="en-US" sz="4400" dirty="0">
                <a:latin typeface="隶书" panose="02010509060101010101" pitchFamily="49" charset="-122"/>
                <a:ea typeface="隶书" panose="02010509060101010101" pitchFamily="49" charset="-122"/>
              </a:rPr>
              <a:t>点击添加标题内容</a:t>
            </a:r>
            <a:endParaRPr lang="en-US" altLang="zh-CN" sz="4400" dirty="0">
              <a:latin typeface="隶书" panose="02010509060101010101" pitchFamily="49" charset="-122"/>
              <a:ea typeface="隶书" panose="02010509060101010101" pitchFamily="49" charset="-122"/>
            </a:endParaRPr>
          </a:p>
          <a:p>
            <a:r>
              <a:rPr lang="zh-CN" altLang="en-US" sz="2000" dirty="0">
                <a:latin typeface="隶书" panose="02010509060101010101" pitchFamily="49" charset="-122"/>
                <a:ea typeface="隶书" panose="02010509060101010101" pitchFamily="49" charset="-122"/>
              </a:rPr>
              <a:t>封面和内页均可自由编辑切换，操作简单，整体美观大气。中国风适合节日的主题</a:t>
            </a:r>
            <a:endParaRPr lang="en-US" altLang="zh-CN" sz="2000" dirty="0">
              <a:latin typeface="隶书" panose="02010509060101010101" pitchFamily="49" charset="-122"/>
              <a:ea typeface="隶书" panose="02010509060101010101" pitchFamily="49" charset="-122"/>
            </a:endParaRPr>
          </a:p>
          <a:p>
            <a:endParaRPr lang="en-US" altLang="zh-CN" sz="3200" dirty="0">
              <a:latin typeface="隶书" panose="02010509060101010101" pitchFamily="49" charset="-122"/>
              <a:ea typeface="隶书" panose="020105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4"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6"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grpSp>
        <p:nvGrpSpPr>
          <p:cNvPr id="8" name="组合 7"/>
          <p:cNvGrpSpPr/>
          <p:nvPr/>
        </p:nvGrpSpPr>
        <p:grpSpPr>
          <a:xfrm>
            <a:off x="1581785" y="1774190"/>
            <a:ext cx="9019540" cy="3507105"/>
            <a:chOff x="1288" y="2298"/>
            <a:chExt cx="16592" cy="6452"/>
          </a:xfrm>
        </p:grpSpPr>
        <p:sp>
          <p:nvSpPr>
            <p:cNvPr id="15" name="MH_SubTitle_1"/>
            <p:cNvSpPr/>
            <p:nvPr/>
          </p:nvSpPr>
          <p:spPr>
            <a:xfrm>
              <a:off x="6245" y="2298"/>
              <a:ext cx="3232" cy="3226"/>
            </a:xfrm>
            <a:custGeom>
              <a:avLst/>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chemeClr val="bg1">
                <a:lumMod val="65000"/>
              </a:schemeClr>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S</a:t>
              </a:r>
            </a:p>
          </p:txBody>
        </p:sp>
        <p:sp>
          <p:nvSpPr>
            <p:cNvPr id="2" name="MH_SubTitle_2"/>
            <p:cNvSpPr/>
            <p:nvPr/>
          </p:nvSpPr>
          <p:spPr>
            <a:xfrm>
              <a:off x="9477" y="2298"/>
              <a:ext cx="3237" cy="3226"/>
            </a:xfrm>
            <a:custGeom>
              <a:avLst/>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chemeClr val="tx1">
                <a:lumMod val="65000"/>
                <a:lumOff val="35000"/>
              </a:schemeClr>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W</a:t>
              </a:r>
            </a:p>
          </p:txBody>
        </p:sp>
        <p:sp>
          <p:nvSpPr>
            <p:cNvPr id="17" name="MH_SubTitle_3"/>
            <p:cNvSpPr/>
            <p:nvPr/>
          </p:nvSpPr>
          <p:spPr>
            <a:xfrm>
              <a:off x="6245" y="5524"/>
              <a:ext cx="3232" cy="3226"/>
            </a:xfrm>
            <a:custGeom>
              <a:avLst/>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chemeClr val="tx1">
                <a:lumMod val="65000"/>
                <a:lumOff val="35000"/>
              </a:schemeClr>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O</a:t>
              </a:r>
            </a:p>
          </p:txBody>
        </p:sp>
        <p:sp>
          <p:nvSpPr>
            <p:cNvPr id="18" name="MH_SubTitle_4"/>
            <p:cNvSpPr/>
            <p:nvPr/>
          </p:nvSpPr>
          <p:spPr>
            <a:xfrm>
              <a:off x="9477" y="5524"/>
              <a:ext cx="3237" cy="3226"/>
            </a:xfrm>
            <a:custGeom>
              <a:avLst/>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chemeClr val="bg1">
                <a:lumMod val="65000"/>
              </a:schemeClr>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T</a:t>
              </a:r>
            </a:p>
          </p:txBody>
        </p:sp>
        <p:sp>
          <p:nvSpPr>
            <p:cNvPr id="88" name="文本框 87"/>
            <p:cNvSpPr txBox="1"/>
            <p:nvPr/>
          </p:nvSpPr>
          <p:spPr>
            <a:xfrm>
              <a:off x="13178" y="2908"/>
              <a:ext cx="4673" cy="17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tx1"/>
                  </a:solidFill>
                  <a:latin typeface="微软雅黑" panose="020B0503020204020204" pitchFamily="34" charset="-122"/>
                  <a:ea typeface="微软雅黑" panose="020B0503020204020204" pitchFamily="34" charset="-122"/>
                </a:rPr>
                <a:t>输入文本</a:t>
              </a:r>
            </a:p>
            <a:p>
              <a:pPr indent="0"/>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
          <p:nvSpPr>
            <p:cNvPr id="10" name="文本框 9"/>
            <p:cNvSpPr txBox="1"/>
            <p:nvPr/>
          </p:nvSpPr>
          <p:spPr>
            <a:xfrm>
              <a:off x="1289" y="3360"/>
              <a:ext cx="4673"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
          <p:nvSpPr>
            <p:cNvPr id="11" name="文本框 10"/>
            <p:cNvSpPr txBox="1"/>
            <p:nvPr/>
          </p:nvSpPr>
          <p:spPr>
            <a:xfrm>
              <a:off x="3535" y="2799"/>
              <a:ext cx="2322" cy="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bg1">
                      <a:lumMod val="65000"/>
                    </a:schemeClr>
                  </a:solidFill>
                  <a:latin typeface="微软雅黑" panose="020B0503020204020204" pitchFamily="34" charset="-122"/>
                  <a:ea typeface="微软雅黑" panose="020B0503020204020204" pitchFamily="34" charset="-122"/>
                </a:rPr>
                <a:t>输入文本</a:t>
              </a:r>
              <a:endParaRPr lang="zh-CN" altLang="da-DK"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288" y="7367"/>
              <a:ext cx="4767"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
          <p:nvSpPr>
            <p:cNvPr id="3" name="文本框 2"/>
            <p:cNvSpPr txBox="1"/>
            <p:nvPr/>
          </p:nvSpPr>
          <p:spPr>
            <a:xfrm>
              <a:off x="3733" y="6805"/>
              <a:ext cx="2125"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pitchFamily="34" charset="-122"/>
                  <a:ea typeface="微软雅黑" panose="020B0503020204020204" pitchFamily="34" charset="-122"/>
                </a:rPr>
                <a:t>输入文本</a:t>
              </a:r>
              <a:endParaRPr lang="zh-CN" altLang="da-DK" b="1" dirty="0">
                <a:solidFill>
                  <a:schemeClr val="tx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178" y="6698"/>
              <a:ext cx="4702" cy="1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bg1">
                      <a:lumMod val="65000"/>
                    </a:schemeClr>
                  </a:solidFill>
                  <a:latin typeface="微软雅黑" panose="020B0503020204020204" pitchFamily="34" charset="-122"/>
                  <a:ea typeface="微软雅黑" panose="020B0503020204020204" pitchFamily="34" charset="-122"/>
                </a:rPr>
                <a:t>输入文本</a:t>
              </a:r>
            </a:p>
            <a:p>
              <a:pPr indent="0"/>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8"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9"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31" name="椭圆 30"/>
          <p:cNvSpPr/>
          <p:nvPr/>
        </p:nvSpPr>
        <p:spPr>
          <a:xfrm>
            <a:off x="4556125" y="2152015"/>
            <a:ext cx="2490470" cy="249047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36470" y="2446655"/>
            <a:ext cx="1544955" cy="154495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83780" y="1516380"/>
            <a:ext cx="2031365" cy="20313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25545" y="3992245"/>
            <a:ext cx="571500" cy="571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66515" y="1657350"/>
            <a:ext cx="891540" cy="8915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901815" y="1687830"/>
            <a:ext cx="362585" cy="3625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278370" y="3679825"/>
            <a:ext cx="640080" cy="64008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644650" y="3762375"/>
            <a:ext cx="362585" cy="36258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9853295" y="2804795"/>
            <a:ext cx="362585" cy="3625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6" name="文本框 25"/>
          <p:cNvSpPr txBox="1"/>
          <p:nvPr/>
        </p:nvSpPr>
        <p:spPr>
          <a:xfrm>
            <a:off x="2169160" y="2963545"/>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28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38650" y="3020695"/>
            <a:ext cx="2632710" cy="80899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44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44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28" name="文本框 27"/>
          <p:cNvSpPr txBox="1"/>
          <p:nvPr/>
        </p:nvSpPr>
        <p:spPr>
          <a:xfrm>
            <a:off x="7567295" y="2284730"/>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28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9393555" y="3524250"/>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16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30" name="文本框 29"/>
          <p:cNvSpPr txBox="1"/>
          <p:nvPr/>
        </p:nvSpPr>
        <p:spPr>
          <a:xfrm>
            <a:off x="3761105" y="1899285"/>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16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42" name="文本框 41"/>
          <p:cNvSpPr txBox="1"/>
          <p:nvPr/>
        </p:nvSpPr>
        <p:spPr>
          <a:xfrm>
            <a:off x="2295525" y="5455285"/>
            <a:ext cx="7462520"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7"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18"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37" name="Freeform 25"/>
          <p:cNvSpPr/>
          <p:nvPr/>
        </p:nvSpPr>
        <p:spPr bwMode="auto">
          <a:xfrm>
            <a:off x="1630680" y="209169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6" name="Freeform 25"/>
          <p:cNvSpPr/>
          <p:nvPr/>
        </p:nvSpPr>
        <p:spPr bwMode="auto">
          <a:xfrm>
            <a:off x="4815205" y="437832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23" name="TextBox 9"/>
          <p:cNvSpPr txBox="1">
            <a:spLocks noChangeArrowheads="1"/>
          </p:cNvSpPr>
          <p:nvPr/>
        </p:nvSpPr>
        <p:spPr bwMode="auto">
          <a:xfrm>
            <a:off x="1861820" y="238506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7" name="TextBox 9"/>
          <p:cNvSpPr txBox="1">
            <a:spLocks noChangeArrowheads="1"/>
          </p:cNvSpPr>
          <p:nvPr/>
        </p:nvSpPr>
        <p:spPr bwMode="auto">
          <a:xfrm>
            <a:off x="5103495" y="470471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8" name="文本框 7"/>
          <p:cNvSpPr txBox="1"/>
          <p:nvPr/>
        </p:nvSpPr>
        <p:spPr>
          <a:xfrm>
            <a:off x="966470" y="319151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0" name="文本框 9"/>
          <p:cNvSpPr txBox="1"/>
          <p:nvPr/>
        </p:nvSpPr>
        <p:spPr>
          <a:xfrm>
            <a:off x="4233545" y="556514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1" name="Freeform 25"/>
          <p:cNvSpPr/>
          <p:nvPr/>
        </p:nvSpPr>
        <p:spPr bwMode="auto">
          <a:xfrm>
            <a:off x="5667375" y="127825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2" name="TextBox 9"/>
          <p:cNvSpPr txBox="1">
            <a:spLocks noChangeArrowheads="1"/>
          </p:cNvSpPr>
          <p:nvPr/>
        </p:nvSpPr>
        <p:spPr bwMode="auto">
          <a:xfrm>
            <a:off x="5955665" y="160464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13" name="文本框 12"/>
          <p:cNvSpPr txBox="1"/>
          <p:nvPr/>
        </p:nvSpPr>
        <p:spPr>
          <a:xfrm>
            <a:off x="5085715" y="246507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4" name="Freeform 25"/>
          <p:cNvSpPr/>
          <p:nvPr/>
        </p:nvSpPr>
        <p:spPr bwMode="auto">
          <a:xfrm>
            <a:off x="8893810" y="322834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5" name="TextBox 9"/>
          <p:cNvSpPr txBox="1">
            <a:spLocks noChangeArrowheads="1"/>
          </p:cNvSpPr>
          <p:nvPr/>
        </p:nvSpPr>
        <p:spPr bwMode="auto">
          <a:xfrm>
            <a:off x="9124950" y="352171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2" name="文本框 1"/>
          <p:cNvSpPr txBox="1"/>
          <p:nvPr/>
        </p:nvSpPr>
        <p:spPr>
          <a:xfrm>
            <a:off x="8229600" y="432816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内容占位符 3"/>
          <p:cNvPicPr>
            <a:picLocks noChangeAspect="1"/>
          </p:cNvPicPr>
          <p:nvPr/>
        </p:nvPicPr>
        <p:blipFill rotWithShape="1">
          <a:blip r:embed="rId3">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6" name="内容占位符 3"/>
          <p:cNvPicPr>
            <a:picLocks noChangeAspect="1"/>
          </p:cNvPicPr>
          <p:nvPr/>
        </p:nvPicPr>
        <p:blipFill rotWithShape="1">
          <a:blip r:embed="rId4">
            <a:extLst>
              <a:ext uri="{BEBA8EAE-BF5A-486C-A8C5-ECC9F3942E4B}">
                <a14:imgProps xmlns:a14="http://schemas.microsoft.com/office/drawing/2010/main">
                  <a14:imgLayer r:embed="rId5">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37" name="Picture 9" descr="F:\ppt素材\图标\我收集的图标\字体\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 descr="F:\超棒ppt模板\中国风\中国风物件\maob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20486" name="直接连接符 3"/>
          <p:cNvSpPr>
            <a:spLocks noChangeShapeType="1"/>
          </p:cNvSpPr>
          <p:nvPr/>
        </p:nvSpPr>
        <p:spPr bwMode="auto">
          <a:xfrm flipV="1">
            <a:off x="1012825" y="4397375"/>
            <a:ext cx="10166350" cy="1588"/>
          </a:xfrm>
          <a:prstGeom prst="line">
            <a:avLst/>
          </a:prstGeom>
          <a:noFill/>
          <a:ln w="12700">
            <a:solidFill>
              <a:srgbClr val="A5A5A5"/>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20487" name="组合 14"/>
          <p:cNvGrpSpPr/>
          <p:nvPr/>
        </p:nvGrpSpPr>
        <p:grpSpPr bwMode="auto">
          <a:xfrm>
            <a:off x="1622425" y="2593975"/>
            <a:ext cx="1250950" cy="2381250"/>
            <a:chOff x="0" y="0"/>
            <a:chExt cx="1251020" cy="2380412"/>
          </a:xfrm>
        </p:grpSpPr>
        <p:grpSp>
          <p:nvGrpSpPr>
            <p:cNvPr id="20515" name="组合 7"/>
            <p:cNvGrpSpPr/>
            <p:nvPr/>
          </p:nvGrpSpPr>
          <p:grpSpPr bwMode="auto">
            <a:xfrm>
              <a:off x="568360" y="1003369"/>
              <a:ext cx="114300" cy="1377043"/>
              <a:chOff x="0" y="0"/>
              <a:chExt cx="114300" cy="1377043"/>
            </a:xfrm>
          </p:grpSpPr>
          <p:sp>
            <p:nvSpPr>
              <p:cNvPr id="20517" name="直接连接符 5"/>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18" name="椭圆 6"/>
              <p:cNvSpPr>
                <a:spLocks noChangeArrowheads="1"/>
              </p:cNvSpPr>
              <p:nvPr/>
            </p:nvSpPr>
            <p:spPr bwMode="auto">
              <a:xfrm>
                <a:off x="0" y="1262743"/>
                <a:ext cx="114300" cy="114300"/>
              </a:xfrm>
              <a:prstGeom prst="ellipse">
                <a:avLst/>
              </a:prstGeom>
              <a:solidFill>
                <a:srgbClr val="A5A5A5"/>
              </a:solidFill>
              <a:ln w="28575">
                <a:solidFill>
                  <a:srgbClr val="A5A5A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516" name="椭圆 8"/>
            <p:cNvSpPr>
              <a:spLocks noChangeArrowheads="1"/>
            </p:cNvSpPr>
            <p:nvPr/>
          </p:nvSpPr>
          <p:spPr bwMode="auto">
            <a:xfrm>
              <a:off x="0" y="0"/>
              <a:ext cx="1251020" cy="1251020"/>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88" name="组合 15"/>
          <p:cNvGrpSpPr/>
          <p:nvPr/>
        </p:nvGrpSpPr>
        <p:grpSpPr bwMode="auto">
          <a:xfrm>
            <a:off x="3716338" y="1660525"/>
            <a:ext cx="1970087" cy="3313113"/>
            <a:chOff x="0" y="0"/>
            <a:chExt cx="1970314" cy="3313025"/>
          </a:xfrm>
        </p:grpSpPr>
        <p:grpSp>
          <p:nvGrpSpPr>
            <p:cNvPr id="20511" name="组合 10"/>
            <p:cNvGrpSpPr/>
            <p:nvPr/>
          </p:nvGrpSpPr>
          <p:grpSpPr bwMode="auto">
            <a:xfrm>
              <a:off x="928007" y="1935982"/>
              <a:ext cx="114300" cy="1377043"/>
              <a:chOff x="0" y="0"/>
              <a:chExt cx="114300" cy="1377043"/>
            </a:xfrm>
          </p:grpSpPr>
          <p:sp>
            <p:nvSpPr>
              <p:cNvPr id="20513" name="直接连接符 11"/>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14" name="椭圆 12"/>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512" name="椭圆 9"/>
            <p:cNvSpPr>
              <a:spLocks noChangeArrowheads="1"/>
            </p:cNvSpPr>
            <p:nvPr/>
          </p:nvSpPr>
          <p:spPr bwMode="auto">
            <a:xfrm>
              <a:off x="0" y="0"/>
              <a:ext cx="1970314" cy="1970314"/>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89" name="组合 16"/>
          <p:cNvGrpSpPr/>
          <p:nvPr/>
        </p:nvGrpSpPr>
        <p:grpSpPr bwMode="auto">
          <a:xfrm>
            <a:off x="6489700" y="1660525"/>
            <a:ext cx="1970088" cy="3313113"/>
            <a:chOff x="0" y="0"/>
            <a:chExt cx="1970314" cy="3313025"/>
          </a:xfrm>
        </p:grpSpPr>
        <p:grpSp>
          <p:nvGrpSpPr>
            <p:cNvPr id="20507" name="组合 17"/>
            <p:cNvGrpSpPr/>
            <p:nvPr/>
          </p:nvGrpSpPr>
          <p:grpSpPr bwMode="auto">
            <a:xfrm>
              <a:off x="928007" y="1935982"/>
              <a:ext cx="114300" cy="1377043"/>
              <a:chOff x="0" y="0"/>
              <a:chExt cx="114300" cy="1377043"/>
            </a:xfrm>
          </p:grpSpPr>
          <p:sp>
            <p:nvSpPr>
              <p:cNvPr id="20509" name="直接连接符 19"/>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10" name="椭圆 20"/>
              <p:cNvSpPr>
                <a:spLocks noChangeArrowheads="1"/>
              </p:cNvSpPr>
              <p:nvPr/>
            </p:nvSpPr>
            <p:spPr bwMode="auto">
              <a:xfrm>
                <a:off x="0" y="1262743"/>
                <a:ext cx="114300" cy="114300"/>
              </a:xfrm>
              <a:prstGeom prst="ellipse">
                <a:avLst/>
              </a:prstGeom>
              <a:solidFill>
                <a:srgbClr val="A5A5A5"/>
              </a:solidFill>
              <a:ln w="28575">
                <a:solidFill>
                  <a:srgbClr val="A5A5A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508" name="椭圆 18"/>
            <p:cNvSpPr>
              <a:spLocks noChangeArrowheads="1"/>
            </p:cNvSpPr>
            <p:nvPr/>
          </p:nvSpPr>
          <p:spPr bwMode="auto">
            <a:xfrm>
              <a:off x="0" y="0"/>
              <a:ext cx="1970314" cy="1970314"/>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90" name="组合 21"/>
          <p:cNvGrpSpPr/>
          <p:nvPr/>
        </p:nvGrpSpPr>
        <p:grpSpPr bwMode="auto">
          <a:xfrm>
            <a:off x="9282113" y="2593975"/>
            <a:ext cx="1250950" cy="2381250"/>
            <a:chOff x="0" y="0"/>
            <a:chExt cx="1251020" cy="2380412"/>
          </a:xfrm>
        </p:grpSpPr>
        <p:grpSp>
          <p:nvGrpSpPr>
            <p:cNvPr id="20503" name="组合 22"/>
            <p:cNvGrpSpPr/>
            <p:nvPr/>
          </p:nvGrpSpPr>
          <p:grpSpPr bwMode="auto">
            <a:xfrm>
              <a:off x="568360" y="1003369"/>
              <a:ext cx="114300" cy="1377043"/>
              <a:chOff x="0" y="0"/>
              <a:chExt cx="114300" cy="1377043"/>
            </a:xfrm>
          </p:grpSpPr>
          <p:sp>
            <p:nvSpPr>
              <p:cNvPr id="20505" name="直接连接符 24"/>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06" name="椭圆 25"/>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504" name="椭圆 23"/>
            <p:cNvSpPr>
              <a:spLocks noChangeArrowheads="1"/>
            </p:cNvSpPr>
            <p:nvPr/>
          </p:nvSpPr>
          <p:spPr bwMode="auto">
            <a:xfrm>
              <a:off x="0" y="0"/>
              <a:ext cx="1251020" cy="125102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491" name="KSO_Shape"/>
          <p:cNvSpPr>
            <a:spLocks noChangeArrowheads="1"/>
          </p:cNvSpPr>
          <p:nvPr/>
        </p:nvSpPr>
        <p:spPr bwMode="auto">
          <a:xfrm>
            <a:off x="9655175" y="2857500"/>
            <a:ext cx="504825" cy="839788"/>
          </a:xfrm>
          <a:custGeom>
            <a:avLst/>
            <a:gdLst>
              <a:gd name="T0" fmla="*/ 740 w 1536700"/>
              <a:gd name="T1" fmla="*/ 2736 h 2555648"/>
              <a:gd name="T2" fmla="*/ 740 w 1536700"/>
              <a:gd name="T3" fmla="*/ 2811 h 2555648"/>
              <a:gd name="T4" fmla="*/ 1192 w 1536700"/>
              <a:gd name="T5" fmla="*/ 2811 h 2555648"/>
              <a:gd name="T6" fmla="*/ 1192 w 1536700"/>
              <a:gd name="T7" fmla="*/ 2736 h 2555648"/>
              <a:gd name="T8" fmla="*/ 740 w 1536700"/>
              <a:gd name="T9" fmla="*/ 2536 h 2555648"/>
              <a:gd name="T10" fmla="*/ 740 w 1536700"/>
              <a:gd name="T11" fmla="*/ 2611 h 2555648"/>
              <a:gd name="T12" fmla="*/ 1192 w 1536700"/>
              <a:gd name="T13" fmla="*/ 2611 h 2555648"/>
              <a:gd name="T14" fmla="*/ 1192 w 1536700"/>
              <a:gd name="T15" fmla="*/ 2536 h 2555648"/>
              <a:gd name="T16" fmla="*/ 553 w 1536700"/>
              <a:gd name="T17" fmla="*/ 2349 h 2555648"/>
              <a:gd name="T18" fmla="*/ 1379 w 1536700"/>
              <a:gd name="T19" fmla="*/ 2349 h 2555648"/>
              <a:gd name="T20" fmla="*/ 1495 w 1536700"/>
              <a:gd name="T21" fmla="*/ 2459 h 2555648"/>
              <a:gd name="T22" fmla="*/ 1379 w 1536700"/>
              <a:gd name="T23" fmla="*/ 2569 h 2555648"/>
              <a:gd name="T24" fmla="*/ 1495 w 1536700"/>
              <a:gd name="T25" fmla="*/ 2679 h 2555648"/>
              <a:gd name="T26" fmla="*/ 1379 w 1536700"/>
              <a:gd name="T27" fmla="*/ 2790 h 2555648"/>
              <a:gd name="T28" fmla="*/ 1495 w 1536700"/>
              <a:gd name="T29" fmla="*/ 2900 h 2555648"/>
              <a:gd name="T30" fmla="*/ 1379 w 1536700"/>
              <a:gd name="T31" fmla="*/ 3010 h 2555648"/>
              <a:gd name="T32" fmla="*/ 1192 w 1536700"/>
              <a:gd name="T33" fmla="*/ 3010 h 2555648"/>
              <a:gd name="T34" fmla="*/ 1178 w 1536700"/>
              <a:gd name="T35" fmla="*/ 3077 h 2555648"/>
              <a:gd name="T36" fmla="*/ 966 w 1536700"/>
              <a:gd name="T37" fmla="*/ 3217 h 2555648"/>
              <a:gd name="T38" fmla="*/ 753 w 1536700"/>
              <a:gd name="T39" fmla="*/ 3077 h 2555648"/>
              <a:gd name="T40" fmla="*/ 740 w 1536700"/>
              <a:gd name="T41" fmla="*/ 3010 h 2555648"/>
              <a:gd name="T42" fmla="*/ 553 w 1536700"/>
              <a:gd name="T43" fmla="*/ 3010 h 2555648"/>
              <a:gd name="T44" fmla="*/ 437 w 1536700"/>
              <a:gd name="T45" fmla="*/ 2900 h 2555648"/>
              <a:gd name="T46" fmla="*/ 553 w 1536700"/>
              <a:gd name="T47" fmla="*/ 2790 h 2555648"/>
              <a:gd name="T48" fmla="*/ 437 w 1536700"/>
              <a:gd name="T49" fmla="*/ 2679 h 2555648"/>
              <a:gd name="T50" fmla="*/ 553 w 1536700"/>
              <a:gd name="T51" fmla="*/ 2569 h 2555648"/>
              <a:gd name="T52" fmla="*/ 437 w 1536700"/>
              <a:gd name="T53" fmla="*/ 2459 h 2555648"/>
              <a:gd name="T54" fmla="*/ 553 w 1536700"/>
              <a:gd name="T55" fmla="*/ 2349 h 2555648"/>
              <a:gd name="T56" fmla="*/ 966 w 1536700"/>
              <a:gd name="T57" fmla="*/ 0 h 2555648"/>
              <a:gd name="T58" fmla="*/ 1932 w 1536700"/>
              <a:gd name="T59" fmla="*/ 970 h 2555648"/>
              <a:gd name="T60" fmla="*/ 1912 w 1536700"/>
              <a:gd name="T61" fmla="*/ 1165 h 2555648"/>
              <a:gd name="T62" fmla="*/ 1875 w 1536700"/>
              <a:gd name="T63" fmla="*/ 1285 h 2555648"/>
              <a:gd name="T64" fmla="*/ 1875 w 1536700"/>
              <a:gd name="T65" fmla="*/ 1285 h 2555648"/>
              <a:gd name="T66" fmla="*/ 1434 w 1536700"/>
              <a:gd name="T67" fmla="*/ 2296 h 2555648"/>
              <a:gd name="T68" fmla="*/ 498 w 1536700"/>
              <a:gd name="T69" fmla="*/ 2296 h 2555648"/>
              <a:gd name="T70" fmla="*/ 56 w 1536700"/>
              <a:gd name="T71" fmla="*/ 1285 h 2555648"/>
              <a:gd name="T72" fmla="*/ 57 w 1536700"/>
              <a:gd name="T73" fmla="*/ 1285 h 2555648"/>
              <a:gd name="T74" fmla="*/ 20 w 1536700"/>
              <a:gd name="T75" fmla="*/ 1165 h 2555648"/>
              <a:gd name="T76" fmla="*/ 0 w 1536700"/>
              <a:gd name="T77" fmla="*/ 970 h 2555648"/>
              <a:gd name="T78" fmla="*/ 966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92" name="KSO_Shape"/>
          <p:cNvSpPr>
            <a:spLocks noChangeArrowheads="1"/>
          </p:cNvSpPr>
          <p:nvPr/>
        </p:nvSpPr>
        <p:spPr bwMode="auto">
          <a:xfrm>
            <a:off x="1831975" y="2873375"/>
            <a:ext cx="838200" cy="815975"/>
          </a:xfrm>
          <a:custGeom>
            <a:avLst/>
            <a:gdLst>
              <a:gd name="T0" fmla="*/ 2147483647 w 4656"/>
              <a:gd name="T1" fmla="*/ 2147483647 h 4524"/>
              <a:gd name="T2" fmla="*/ 2147483647 w 4656"/>
              <a:gd name="T3" fmla="*/ 2147483647 h 4524"/>
              <a:gd name="T4" fmla="*/ 2147483647 w 4656"/>
              <a:gd name="T5" fmla="*/ 2147483647 h 4524"/>
              <a:gd name="T6" fmla="*/ 2147483647 w 4656"/>
              <a:gd name="T7" fmla="*/ 2147483647 h 4524"/>
              <a:gd name="T8" fmla="*/ 2147483647 w 4656"/>
              <a:gd name="T9" fmla="*/ 2147483647 h 4524"/>
              <a:gd name="T10" fmla="*/ 2147483647 w 4656"/>
              <a:gd name="T11" fmla="*/ 2147483647 h 4524"/>
              <a:gd name="T12" fmla="*/ 2147483647 w 4656"/>
              <a:gd name="T13" fmla="*/ 2147483647 h 4524"/>
              <a:gd name="T14" fmla="*/ 2147483647 w 4656"/>
              <a:gd name="T15" fmla="*/ 2147483647 h 4524"/>
              <a:gd name="T16" fmla="*/ 2147483647 w 4656"/>
              <a:gd name="T17" fmla="*/ 2147483647 h 4524"/>
              <a:gd name="T18" fmla="*/ 2147483647 w 4656"/>
              <a:gd name="T19" fmla="*/ 2147483647 h 4524"/>
              <a:gd name="T20" fmla="*/ 2147483647 w 4656"/>
              <a:gd name="T21" fmla="*/ 0 h 4524"/>
              <a:gd name="T22" fmla="*/ 2147483647 w 4656"/>
              <a:gd name="T23" fmla="*/ 2147483647 h 4524"/>
              <a:gd name="T24" fmla="*/ 2147483647 w 4656"/>
              <a:gd name="T25" fmla="*/ 2147483647 h 4524"/>
              <a:gd name="T26" fmla="*/ 2147483647 w 4656"/>
              <a:gd name="T27" fmla="*/ 2147483647 h 4524"/>
              <a:gd name="T28" fmla="*/ 2147483647 w 4656"/>
              <a:gd name="T29" fmla="*/ 2147483647 h 4524"/>
              <a:gd name="T30" fmla="*/ 2147483647 w 4656"/>
              <a:gd name="T31" fmla="*/ 2147483647 h 4524"/>
              <a:gd name="T32" fmla="*/ 2147483647 w 4656"/>
              <a:gd name="T33" fmla="*/ 2147483647 h 4524"/>
              <a:gd name="T34" fmla="*/ 2147483647 w 4656"/>
              <a:gd name="T35" fmla="*/ 2147483647 h 4524"/>
              <a:gd name="T36" fmla="*/ 2147483647 w 4656"/>
              <a:gd name="T37" fmla="*/ 2147483647 h 4524"/>
              <a:gd name="T38" fmla="*/ 2147483647 w 4656"/>
              <a:gd name="T39" fmla="*/ 2147483647 h 4524"/>
              <a:gd name="T40" fmla="*/ 2147483647 w 4656"/>
              <a:gd name="T41" fmla="*/ 2147483647 h 4524"/>
              <a:gd name="T42" fmla="*/ 0 w 4656"/>
              <a:gd name="T43" fmla="*/ 2147483647 h 4524"/>
              <a:gd name="T44" fmla="*/ 2147483647 w 4656"/>
              <a:gd name="T45" fmla="*/ 2147483647 h 4524"/>
              <a:gd name="T46" fmla="*/ 2147483647 w 4656"/>
              <a:gd name="T47" fmla="*/ 2147483647 h 4524"/>
              <a:gd name="T48" fmla="*/ 2147483647 w 4656"/>
              <a:gd name="T49" fmla="*/ 2147483647 h 4524"/>
              <a:gd name="T50" fmla="*/ 2147483647 w 4656"/>
              <a:gd name="T51" fmla="*/ 2147483647 h 4524"/>
              <a:gd name="T52" fmla="*/ 2147483647 w 4656"/>
              <a:gd name="T53" fmla="*/ 2147483647 h 4524"/>
              <a:gd name="T54" fmla="*/ 2147483647 w 4656"/>
              <a:gd name="T55" fmla="*/ 2147483647 h 4524"/>
              <a:gd name="T56" fmla="*/ 2147483647 w 4656"/>
              <a:gd name="T57" fmla="*/ 2147483647 h 4524"/>
              <a:gd name="T58" fmla="*/ 2147483647 w 4656"/>
              <a:gd name="T59" fmla="*/ 2147483647 h 4524"/>
              <a:gd name="T60" fmla="*/ 2147483647 w 4656"/>
              <a:gd name="T61" fmla="*/ 2147483647 h 4524"/>
              <a:gd name="T62" fmla="*/ 2147483647 w 4656"/>
              <a:gd name="T63" fmla="*/ 2147483647 h 4524"/>
              <a:gd name="T64" fmla="*/ 2147483647 w 4656"/>
              <a:gd name="T65" fmla="*/ 2147483647 h 4524"/>
              <a:gd name="T66" fmla="*/ 2147483647 w 4656"/>
              <a:gd name="T67" fmla="*/ 2147483647 h 4524"/>
              <a:gd name="T68" fmla="*/ 2147483647 w 4656"/>
              <a:gd name="T69" fmla="*/ 2147483647 h 4524"/>
              <a:gd name="T70" fmla="*/ 2147483647 w 4656"/>
              <a:gd name="T71" fmla="*/ 2147483647 h 4524"/>
              <a:gd name="T72" fmla="*/ 2147483647 w 4656"/>
              <a:gd name="T73" fmla="*/ 2147483647 h 4524"/>
              <a:gd name="T74" fmla="*/ 2147483647 w 4656"/>
              <a:gd name="T75" fmla="*/ 2147483647 h 4524"/>
              <a:gd name="T76" fmla="*/ 2147483647 w 4656"/>
              <a:gd name="T77" fmla="*/ 2147483647 h 4524"/>
              <a:gd name="T78" fmla="*/ 2147483647 w 4656"/>
              <a:gd name="T79" fmla="*/ 2147483647 h 4524"/>
              <a:gd name="T80" fmla="*/ 2147483647 w 4656"/>
              <a:gd name="T81" fmla="*/ 2147483647 h 4524"/>
              <a:gd name="T82" fmla="*/ 2147483647 w 4656"/>
              <a:gd name="T83" fmla="*/ 2147483647 h 4524"/>
              <a:gd name="T84" fmla="*/ 2147483647 w 4656"/>
              <a:gd name="T85" fmla="*/ 2147483647 h 4524"/>
              <a:gd name="T86" fmla="*/ 2147483647 w 4656"/>
              <a:gd name="T87" fmla="*/ 2147483647 h 4524"/>
              <a:gd name="T88" fmla="*/ 2147483647 w 4656"/>
              <a:gd name="T89" fmla="*/ 2147483647 h 4524"/>
              <a:gd name="T90" fmla="*/ 2147483647 w 4656"/>
              <a:gd name="T91" fmla="*/ 2147483647 h 4524"/>
              <a:gd name="T92" fmla="*/ 2147483647 w 4656"/>
              <a:gd name="T93" fmla="*/ 2147483647 h 4524"/>
              <a:gd name="T94" fmla="*/ 2147483647 w 4656"/>
              <a:gd name="T95" fmla="*/ 2147483647 h 4524"/>
              <a:gd name="T96" fmla="*/ 2147483647 w 4656"/>
              <a:gd name="T97" fmla="*/ 2147483647 h 4524"/>
              <a:gd name="T98" fmla="*/ 2147483647 w 4656"/>
              <a:gd name="T99" fmla="*/ 2147483647 h 4524"/>
              <a:gd name="T100" fmla="*/ 2147483647 w 4656"/>
              <a:gd name="T101" fmla="*/ 2147483647 h 4524"/>
              <a:gd name="T102" fmla="*/ 2147483647 w 4656"/>
              <a:gd name="T103" fmla="*/ 2147483647 h 4524"/>
              <a:gd name="T104" fmla="*/ 2147483647 w 4656"/>
              <a:gd name="T105" fmla="*/ 2147483647 h 4524"/>
              <a:gd name="T106" fmla="*/ 2147483647 w 4656"/>
              <a:gd name="T107" fmla="*/ 214748364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3" name="KSO_Shape"/>
          <p:cNvSpPr>
            <a:spLocks noChangeArrowheads="1"/>
          </p:cNvSpPr>
          <p:nvPr/>
        </p:nvSpPr>
        <p:spPr bwMode="auto">
          <a:xfrm>
            <a:off x="7002463" y="2138363"/>
            <a:ext cx="944562" cy="1201737"/>
          </a:xfrm>
          <a:custGeom>
            <a:avLst/>
            <a:gdLst>
              <a:gd name="T0" fmla="*/ 2147483647 w 4116"/>
              <a:gd name="T1" fmla="*/ 2147483647 h 5239"/>
              <a:gd name="T2" fmla="*/ 2147483647 w 4116"/>
              <a:gd name="T3" fmla="*/ 2147483647 h 5239"/>
              <a:gd name="T4" fmla="*/ 2147483647 w 4116"/>
              <a:gd name="T5" fmla="*/ 2147483647 h 5239"/>
              <a:gd name="T6" fmla="*/ 2147483647 w 4116"/>
              <a:gd name="T7" fmla="*/ 2147483647 h 5239"/>
              <a:gd name="T8" fmla="*/ 2147483647 w 4116"/>
              <a:gd name="T9" fmla="*/ 2147483647 h 5239"/>
              <a:gd name="T10" fmla="*/ 2147483647 w 4116"/>
              <a:gd name="T11" fmla="*/ 2147483647 h 5239"/>
              <a:gd name="T12" fmla="*/ 2147483647 w 4116"/>
              <a:gd name="T13" fmla="*/ 2147483647 h 5239"/>
              <a:gd name="T14" fmla="*/ 2147483647 w 4116"/>
              <a:gd name="T15" fmla="*/ 2147483647 h 5239"/>
              <a:gd name="T16" fmla="*/ 2147483647 w 4116"/>
              <a:gd name="T17" fmla="*/ 2147483647 h 5239"/>
              <a:gd name="T18" fmla="*/ 2147483647 w 4116"/>
              <a:gd name="T19" fmla="*/ 2147483647 h 5239"/>
              <a:gd name="T20" fmla="*/ 2147483647 w 4116"/>
              <a:gd name="T21" fmla="*/ 2147483647 h 5239"/>
              <a:gd name="T22" fmla="*/ 2147483647 w 4116"/>
              <a:gd name="T23" fmla="*/ 2147483647 h 5239"/>
              <a:gd name="T24" fmla="*/ 2147483647 w 4116"/>
              <a:gd name="T25" fmla="*/ 2147483647 h 5239"/>
              <a:gd name="T26" fmla="*/ 2147483647 w 4116"/>
              <a:gd name="T27" fmla="*/ 2147483647 h 5239"/>
              <a:gd name="T28" fmla="*/ 2147483647 w 4116"/>
              <a:gd name="T29" fmla="*/ 2147483647 h 5239"/>
              <a:gd name="T30" fmla="*/ 2147483647 w 4116"/>
              <a:gd name="T31" fmla="*/ 2147483647 h 5239"/>
              <a:gd name="T32" fmla="*/ 2147483647 w 4116"/>
              <a:gd name="T33" fmla="*/ 2147483647 h 5239"/>
              <a:gd name="T34" fmla="*/ 2147483647 w 4116"/>
              <a:gd name="T35" fmla="*/ 2147483647 h 5239"/>
              <a:gd name="T36" fmla="*/ 2147483647 w 4116"/>
              <a:gd name="T37" fmla="*/ 2147483647 h 5239"/>
              <a:gd name="T38" fmla="*/ 2147483647 w 4116"/>
              <a:gd name="T39" fmla="*/ 2147483647 h 5239"/>
              <a:gd name="T40" fmla="*/ 2147483647 w 4116"/>
              <a:gd name="T41" fmla="*/ 2147483647 h 5239"/>
              <a:gd name="T42" fmla="*/ 2147483647 w 4116"/>
              <a:gd name="T43" fmla="*/ 2147483647 h 5239"/>
              <a:gd name="T44" fmla="*/ 2147483647 w 4116"/>
              <a:gd name="T45" fmla="*/ 2147483647 h 5239"/>
              <a:gd name="T46" fmla="*/ 2147483647 w 4116"/>
              <a:gd name="T47" fmla="*/ 2147483647 h 5239"/>
              <a:gd name="T48" fmla="*/ 2147483647 w 4116"/>
              <a:gd name="T49" fmla="*/ 2147483647 h 5239"/>
              <a:gd name="T50" fmla="*/ 2147483647 w 4116"/>
              <a:gd name="T51" fmla="*/ 2147483647 h 5239"/>
              <a:gd name="T52" fmla="*/ 2147483647 w 4116"/>
              <a:gd name="T53" fmla="*/ 2147483647 h 5239"/>
              <a:gd name="T54" fmla="*/ 2147483647 w 4116"/>
              <a:gd name="T55" fmla="*/ 2147483647 h 5239"/>
              <a:gd name="T56" fmla="*/ 2147483647 w 4116"/>
              <a:gd name="T57" fmla="*/ 2147483647 h 5239"/>
              <a:gd name="T58" fmla="*/ 2147483647 w 4116"/>
              <a:gd name="T59" fmla="*/ 2147483647 h 5239"/>
              <a:gd name="T60" fmla="*/ 2147483647 w 4116"/>
              <a:gd name="T61" fmla="*/ 2147483647 h 5239"/>
              <a:gd name="T62" fmla="*/ 2147483647 w 4116"/>
              <a:gd name="T63" fmla="*/ 2147483647 h 5239"/>
              <a:gd name="T64" fmla="*/ 2147483647 w 4116"/>
              <a:gd name="T65" fmla="*/ 2147483647 h 5239"/>
              <a:gd name="T66" fmla="*/ 2147483647 w 4116"/>
              <a:gd name="T67" fmla="*/ 2147483647 h 5239"/>
              <a:gd name="T68" fmla="*/ 2147483647 w 4116"/>
              <a:gd name="T69" fmla="*/ 2147483647 h 5239"/>
              <a:gd name="T70" fmla="*/ 2147483647 w 4116"/>
              <a:gd name="T71" fmla="*/ 2147483647 h 5239"/>
              <a:gd name="T72" fmla="*/ 2147483647 w 4116"/>
              <a:gd name="T73" fmla="*/ 2147483647 h 5239"/>
              <a:gd name="T74" fmla="*/ 2147483647 w 4116"/>
              <a:gd name="T75" fmla="*/ 2147483647 h 5239"/>
              <a:gd name="T76" fmla="*/ 2147483647 w 4116"/>
              <a:gd name="T77" fmla="*/ 2147483647 h 5239"/>
              <a:gd name="T78" fmla="*/ 2147483647 w 4116"/>
              <a:gd name="T79" fmla="*/ 2147483647 h 5239"/>
              <a:gd name="T80" fmla="*/ 2147483647 w 4116"/>
              <a:gd name="T81" fmla="*/ 2147483647 h 5239"/>
              <a:gd name="T82" fmla="*/ 2147483647 w 4116"/>
              <a:gd name="T83" fmla="*/ 2147483647 h 5239"/>
              <a:gd name="T84" fmla="*/ 2147483647 w 4116"/>
              <a:gd name="T85" fmla="*/ 2147483647 h 5239"/>
              <a:gd name="T86" fmla="*/ 2147483647 w 4116"/>
              <a:gd name="T87" fmla="*/ 2147483647 h 5239"/>
              <a:gd name="T88" fmla="*/ 2147483647 w 4116"/>
              <a:gd name="T89" fmla="*/ 2147483647 h 5239"/>
              <a:gd name="T90" fmla="*/ 2147483647 w 4116"/>
              <a:gd name="T91" fmla="*/ 2147483647 h 5239"/>
              <a:gd name="T92" fmla="*/ 0 w 4116"/>
              <a:gd name="T93" fmla="*/ 2147483647 h 5239"/>
              <a:gd name="T94" fmla="*/ 2147483647 w 4116"/>
              <a:gd name="T95" fmla="*/ 2147483647 h 5239"/>
              <a:gd name="T96" fmla="*/ 2147483647 w 4116"/>
              <a:gd name="T97" fmla="*/ 2147483647 h 5239"/>
              <a:gd name="T98" fmla="*/ 2147483647 w 4116"/>
              <a:gd name="T99" fmla="*/ 2147483647 h 5239"/>
              <a:gd name="T100" fmla="*/ 2147483647 w 4116"/>
              <a:gd name="T101" fmla="*/ 2147483647 h 5239"/>
              <a:gd name="T102" fmla="*/ 2147483647 w 4116"/>
              <a:gd name="T103" fmla="*/ 2147483647 h 5239"/>
              <a:gd name="T104" fmla="*/ 2147483647 w 4116"/>
              <a:gd name="T105" fmla="*/ 2147483647 h 5239"/>
              <a:gd name="T106" fmla="*/ 2147483647 w 4116"/>
              <a:gd name="T107" fmla="*/ 2147483647 h 5239"/>
              <a:gd name="T108" fmla="*/ 2147483647 w 4116"/>
              <a:gd name="T109" fmla="*/ 2147483647 h 5239"/>
              <a:gd name="T110" fmla="*/ 2147483647 w 4116"/>
              <a:gd name="T111" fmla="*/ 2147483647 h 5239"/>
              <a:gd name="T112" fmla="*/ 2147483647 w 4116"/>
              <a:gd name="T113" fmla="*/ 2147483647 h 5239"/>
              <a:gd name="T114" fmla="*/ 2147483647 w 4116"/>
              <a:gd name="T115" fmla="*/ 214748364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4" name="KSO_Shape"/>
          <p:cNvSpPr>
            <a:spLocks noChangeArrowheads="1"/>
          </p:cNvSpPr>
          <p:nvPr/>
        </p:nvSpPr>
        <p:spPr bwMode="auto">
          <a:xfrm>
            <a:off x="4089400" y="2046288"/>
            <a:ext cx="1198563" cy="1200150"/>
          </a:xfrm>
          <a:custGeom>
            <a:avLst/>
            <a:gdLst>
              <a:gd name="T0" fmla="*/ 2147483647 w 4408"/>
              <a:gd name="T1" fmla="*/ 2147483647 h 4408"/>
              <a:gd name="T2" fmla="*/ 2147483647 w 4408"/>
              <a:gd name="T3" fmla="*/ 2147483647 h 4408"/>
              <a:gd name="T4" fmla="*/ 2147483647 w 4408"/>
              <a:gd name="T5" fmla="*/ 2147483647 h 4408"/>
              <a:gd name="T6" fmla="*/ 2147483647 w 4408"/>
              <a:gd name="T7" fmla="*/ 2147483647 h 4408"/>
              <a:gd name="T8" fmla="*/ 2147483647 w 4408"/>
              <a:gd name="T9" fmla="*/ 2147483647 h 4408"/>
              <a:gd name="T10" fmla="*/ 2147483647 w 4408"/>
              <a:gd name="T11" fmla="*/ 2147483647 h 4408"/>
              <a:gd name="T12" fmla="*/ 2147483647 w 4408"/>
              <a:gd name="T13" fmla="*/ 2147483647 h 4408"/>
              <a:gd name="T14" fmla="*/ 2147483647 w 4408"/>
              <a:gd name="T15" fmla="*/ 2147483647 h 4408"/>
              <a:gd name="T16" fmla="*/ 2147483647 w 4408"/>
              <a:gd name="T17" fmla="*/ 2147483647 h 4408"/>
              <a:gd name="T18" fmla="*/ 2147483647 w 4408"/>
              <a:gd name="T19" fmla="*/ 2147483647 h 4408"/>
              <a:gd name="T20" fmla="*/ 2147483647 w 4408"/>
              <a:gd name="T21" fmla="*/ 2147483647 h 4408"/>
              <a:gd name="T22" fmla="*/ 2147483647 w 4408"/>
              <a:gd name="T23" fmla="*/ 2147483647 h 4408"/>
              <a:gd name="T24" fmla="*/ 2147483647 w 4408"/>
              <a:gd name="T25" fmla="*/ 2147483647 h 4408"/>
              <a:gd name="T26" fmla="*/ 2147483647 w 4408"/>
              <a:gd name="T27" fmla="*/ 2147483647 h 4408"/>
              <a:gd name="T28" fmla="*/ 2147483647 w 4408"/>
              <a:gd name="T29" fmla="*/ 2147483647 h 4408"/>
              <a:gd name="T30" fmla="*/ 2147483647 w 4408"/>
              <a:gd name="T31" fmla="*/ 2147483647 h 4408"/>
              <a:gd name="T32" fmla="*/ 2147483647 w 4408"/>
              <a:gd name="T33" fmla="*/ 2147483647 h 4408"/>
              <a:gd name="T34" fmla="*/ 2147483647 w 4408"/>
              <a:gd name="T35" fmla="*/ 2147483647 h 4408"/>
              <a:gd name="T36" fmla="*/ 2147483647 w 4408"/>
              <a:gd name="T37" fmla="*/ 2147483647 h 4408"/>
              <a:gd name="T38" fmla="*/ 2147483647 w 4408"/>
              <a:gd name="T39" fmla="*/ 2147483647 h 4408"/>
              <a:gd name="T40" fmla="*/ 2147483647 w 4408"/>
              <a:gd name="T41" fmla="*/ 2147483647 h 4408"/>
              <a:gd name="T42" fmla="*/ 2147483647 w 4408"/>
              <a:gd name="T43" fmla="*/ 2147483647 h 4408"/>
              <a:gd name="T44" fmla="*/ 2147483647 w 4408"/>
              <a:gd name="T45" fmla="*/ 2147483647 h 4408"/>
              <a:gd name="T46" fmla="*/ 2147483647 w 4408"/>
              <a:gd name="T47" fmla="*/ 2147483647 h 4408"/>
              <a:gd name="T48" fmla="*/ 2147483647 w 4408"/>
              <a:gd name="T49" fmla="*/ 2147483647 h 4408"/>
              <a:gd name="T50" fmla="*/ 2147483647 w 4408"/>
              <a:gd name="T51" fmla="*/ 2147483647 h 4408"/>
              <a:gd name="T52" fmla="*/ 2147483647 w 4408"/>
              <a:gd name="T53" fmla="*/ 2147483647 h 4408"/>
              <a:gd name="T54" fmla="*/ 2147483647 w 4408"/>
              <a:gd name="T55" fmla="*/ 2147483647 h 4408"/>
              <a:gd name="T56" fmla="*/ 2147483647 w 4408"/>
              <a:gd name="T57" fmla="*/ 2147483647 h 4408"/>
              <a:gd name="T58" fmla="*/ 2147483647 w 4408"/>
              <a:gd name="T59" fmla="*/ 2147483647 h 4408"/>
              <a:gd name="T60" fmla="*/ 2147483647 w 4408"/>
              <a:gd name="T61" fmla="*/ 2147483647 h 4408"/>
              <a:gd name="T62" fmla="*/ 2147483647 w 4408"/>
              <a:gd name="T63" fmla="*/ 2147483647 h 4408"/>
              <a:gd name="T64" fmla="*/ 2147483647 w 4408"/>
              <a:gd name="T65" fmla="*/ 2147483647 h 4408"/>
              <a:gd name="T66" fmla="*/ 2147483647 w 4408"/>
              <a:gd name="T67" fmla="*/ 2147483647 h 4408"/>
              <a:gd name="T68" fmla="*/ 2147483647 w 4408"/>
              <a:gd name="T69" fmla="*/ 2147483647 h 4408"/>
              <a:gd name="T70" fmla="*/ 2147483647 w 4408"/>
              <a:gd name="T71" fmla="*/ 2147483647 h 4408"/>
              <a:gd name="T72" fmla="*/ 2147483647 w 4408"/>
              <a:gd name="T73" fmla="*/ 2147483647 h 4408"/>
              <a:gd name="T74" fmla="*/ 2147483647 w 4408"/>
              <a:gd name="T75" fmla="*/ 2147483647 h 4408"/>
              <a:gd name="T76" fmla="*/ 2147483647 w 4408"/>
              <a:gd name="T77" fmla="*/ 2147483647 h 4408"/>
              <a:gd name="T78" fmla="*/ 2147483647 w 4408"/>
              <a:gd name="T79" fmla="*/ 2147483647 h 4408"/>
              <a:gd name="T80" fmla="*/ 2147483647 w 4408"/>
              <a:gd name="T81" fmla="*/ 2147483647 h 4408"/>
              <a:gd name="T82" fmla="*/ 2147483647 w 4408"/>
              <a:gd name="T83" fmla="*/ 2147483647 h 4408"/>
              <a:gd name="T84" fmla="*/ 2147483647 w 4408"/>
              <a:gd name="T85" fmla="*/ 2147483647 h 4408"/>
              <a:gd name="T86" fmla="*/ 2147483647 w 4408"/>
              <a:gd name="T87" fmla="*/ 2147483647 h 4408"/>
              <a:gd name="T88" fmla="*/ 2147483647 w 4408"/>
              <a:gd name="T89" fmla="*/ 2147483647 h 4408"/>
              <a:gd name="T90" fmla="*/ 2147483647 w 4408"/>
              <a:gd name="T91" fmla="*/ 2147483647 h 4408"/>
              <a:gd name="T92" fmla="*/ 2147483647 w 4408"/>
              <a:gd name="T93" fmla="*/ 2147483647 h 4408"/>
              <a:gd name="T94" fmla="*/ 2147483647 w 4408"/>
              <a:gd name="T95" fmla="*/ 2147483647 h 4408"/>
              <a:gd name="T96" fmla="*/ 2147483647 w 4408"/>
              <a:gd name="T97" fmla="*/ 2147483647 h 4408"/>
              <a:gd name="T98" fmla="*/ 2147483647 w 4408"/>
              <a:gd name="T99" fmla="*/ 2147483647 h 4408"/>
              <a:gd name="T100" fmla="*/ 2147483647 w 4408"/>
              <a:gd name="T101" fmla="*/ 2147483647 h 4408"/>
              <a:gd name="T102" fmla="*/ 2147483647 w 4408"/>
              <a:gd name="T103" fmla="*/ 2147483647 h 4408"/>
              <a:gd name="T104" fmla="*/ 2147483647 w 4408"/>
              <a:gd name="T105" fmla="*/ 2147483647 h 4408"/>
              <a:gd name="T106" fmla="*/ 2147483647 w 4408"/>
              <a:gd name="T107" fmla="*/ 2147483647 h 4408"/>
              <a:gd name="T108" fmla="*/ 2147483647 w 4408"/>
              <a:gd name="T109" fmla="*/ 2147483647 h 4408"/>
              <a:gd name="T110" fmla="*/ 2147483647 w 4408"/>
              <a:gd name="T111" fmla="*/ 2147483647 h 4408"/>
              <a:gd name="T112" fmla="*/ 2147483647 w 4408"/>
              <a:gd name="T113" fmla="*/ 2147483647 h 4408"/>
              <a:gd name="T114" fmla="*/ 2147483647 w 4408"/>
              <a:gd name="T115" fmla="*/ 2147483647 h 4408"/>
              <a:gd name="T116" fmla="*/ 2147483647 w 4408"/>
              <a:gd name="T117" fmla="*/ 2147483647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5" name="文本框 30"/>
          <p:cNvSpPr>
            <a:spLocks noChangeArrowheads="1"/>
          </p:cNvSpPr>
          <p:nvPr/>
        </p:nvSpPr>
        <p:spPr bwMode="auto">
          <a:xfrm>
            <a:off x="1574800"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6" name="文本框 31"/>
          <p:cNvSpPr>
            <a:spLocks noChangeArrowheads="1"/>
          </p:cNvSpPr>
          <p:nvPr/>
        </p:nvSpPr>
        <p:spPr bwMode="auto">
          <a:xfrm>
            <a:off x="4043363" y="5048250"/>
            <a:ext cx="1346200"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文本框 32"/>
          <p:cNvSpPr>
            <a:spLocks noChangeArrowheads="1"/>
          </p:cNvSpPr>
          <p:nvPr/>
        </p:nvSpPr>
        <p:spPr bwMode="auto">
          <a:xfrm>
            <a:off x="6804025"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8" name="文本框 33"/>
          <p:cNvSpPr>
            <a:spLocks noChangeArrowheads="1"/>
          </p:cNvSpPr>
          <p:nvPr/>
        </p:nvSpPr>
        <p:spPr bwMode="auto">
          <a:xfrm>
            <a:off x="9282113" y="5048250"/>
            <a:ext cx="1347787"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9" name="TextBox 15"/>
          <p:cNvSpPr>
            <a:spLocks noChangeArrowheads="1"/>
          </p:cNvSpPr>
          <p:nvPr/>
        </p:nvSpPr>
        <p:spPr bwMode="auto">
          <a:xfrm>
            <a:off x="12461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0500" name="TextBox 15"/>
          <p:cNvSpPr>
            <a:spLocks noChangeArrowheads="1"/>
          </p:cNvSpPr>
          <p:nvPr/>
        </p:nvSpPr>
        <p:spPr bwMode="auto">
          <a:xfrm>
            <a:off x="3698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0501" name="TextBox 15"/>
          <p:cNvSpPr>
            <a:spLocks noChangeArrowheads="1"/>
          </p:cNvSpPr>
          <p:nvPr/>
        </p:nvSpPr>
        <p:spPr bwMode="auto">
          <a:xfrm>
            <a:off x="64150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0502" name="TextBox 15"/>
          <p:cNvSpPr>
            <a:spLocks noChangeArrowheads="1"/>
          </p:cNvSpPr>
          <p:nvPr/>
        </p:nvSpPr>
        <p:spPr bwMode="auto">
          <a:xfrm>
            <a:off x="8905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6"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37"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cxnSp>
        <p:nvCxnSpPr>
          <p:cNvPr id="17410" name="Straight Connector 154"/>
          <p:cNvCxnSpPr>
            <a:cxnSpLocks noChangeShapeType="1"/>
          </p:cNvCxnSpPr>
          <p:nvPr/>
        </p:nvCxnSpPr>
        <p:spPr bwMode="auto">
          <a:xfrm>
            <a:off x="3886200" y="2449513"/>
            <a:ext cx="1104900" cy="0"/>
          </a:xfrm>
          <a:prstGeom prst="line">
            <a:avLst/>
          </a:prstGeom>
          <a:noFill/>
          <a:ln w="19050">
            <a:solidFill>
              <a:srgbClr val="A8A8A8"/>
            </a:solidFill>
            <a:prstDash val="sysDot"/>
            <a:round/>
          </a:ln>
          <a:extLst>
            <a:ext uri="{909E8E84-426E-40DD-AFC4-6F175D3DCCD1}">
              <a14:hiddenFill xmlns:a14="http://schemas.microsoft.com/office/drawing/2010/main">
                <a:noFill/>
              </a14:hiddenFill>
            </a:ext>
          </a:extLst>
        </p:spPr>
      </p:cxnSp>
      <p:cxnSp>
        <p:nvCxnSpPr>
          <p:cNvPr id="17411" name="Straight Connector 164"/>
          <p:cNvCxnSpPr>
            <a:cxnSpLocks noChangeShapeType="1"/>
          </p:cNvCxnSpPr>
          <p:nvPr/>
        </p:nvCxnSpPr>
        <p:spPr bwMode="auto">
          <a:xfrm>
            <a:off x="7216775" y="4821238"/>
            <a:ext cx="1057275" cy="0"/>
          </a:xfrm>
          <a:prstGeom prst="line">
            <a:avLst/>
          </a:prstGeom>
          <a:noFill/>
          <a:ln w="19050">
            <a:solidFill>
              <a:srgbClr val="6C7176"/>
            </a:solidFill>
            <a:prstDash val="sysDot"/>
            <a:round/>
          </a:ln>
          <a:extLst>
            <a:ext uri="{909E8E84-426E-40DD-AFC4-6F175D3DCCD1}">
              <a14:hiddenFill xmlns:a14="http://schemas.microsoft.com/office/drawing/2010/main">
                <a:noFill/>
              </a14:hiddenFill>
            </a:ext>
          </a:extLst>
        </p:spPr>
      </p:cxnSp>
      <p:cxnSp>
        <p:nvCxnSpPr>
          <p:cNvPr id="17412" name="Straight Connector 163"/>
          <p:cNvCxnSpPr>
            <a:cxnSpLocks noChangeShapeType="1"/>
          </p:cNvCxnSpPr>
          <p:nvPr/>
        </p:nvCxnSpPr>
        <p:spPr bwMode="auto">
          <a:xfrm>
            <a:off x="3886200" y="4821238"/>
            <a:ext cx="1104900" cy="0"/>
          </a:xfrm>
          <a:prstGeom prst="line">
            <a:avLst/>
          </a:prstGeom>
          <a:noFill/>
          <a:ln w="19050">
            <a:solidFill>
              <a:srgbClr val="A8A8A8"/>
            </a:solidFill>
            <a:prstDash val="sysDot"/>
            <a:round/>
          </a:ln>
          <a:extLst>
            <a:ext uri="{909E8E84-426E-40DD-AFC4-6F175D3DCCD1}">
              <a14:hiddenFill xmlns:a14="http://schemas.microsoft.com/office/drawing/2010/main">
                <a:noFill/>
              </a14:hiddenFill>
            </a:ext>
          </a:extLst>
        </p:spPr>
      </p:cxnSp>
      <p:cxnSp>
        <p:nvCxnSpPr>
          <p:cNvPr id="17413" name="Straight Connector 162"/>
          <p:cNvCxnSpPr>
            <a:cxnSpLocks noChangeShapeType="1"/>
          </p:cNvCxnSpPr>
          <p:nvPr/>
        </p:nvCxnSpPr>
        <p:spPr bwMode="auto">
          <a:xfrm>
            <a:off x="7686675" y="3633788"/>
            <a:ext cx="1063625" cy="0"/>
          </a:xfrm>
          <a:prstGeom prst="line">
            <a:avLst/>
          </a:prstGeom>
          <a:noFill/>
          <a:ln w="19050">
            <a:solidFill>
              <a:srgbClr val="A8A8A8"/>
            </a:solidFill>
            <a:prstDash val="sysDot"/>
            <a:round/>
          </a:ln>
          <a:extLst>
            <a:ext uri="{909E8E84-426E-40DD-AFC4-6F175D3DCCD1}">
              <a14:hiddenFill xmlns:a14="http://schemas.microsoft.com/office/drawing/2010/main">
                <a:noFill/>
              </a14:hiddenFill>
            </a:ext>
          </a:extLst>
        </p:spPr>
      </p:cxnSp>
      <p:cxnSp>
        <p:nvCxnSpPr>
          <p:cNvPr id="17414" name="Straight Connector 161"/>
          <p:cNvCxnSpPr>
            <a:cxnSpLocks noChangeShapeType="1"/>
          </p:cNvCxnSpPr>
          <p:nvPr/>
        </p:nvCxnSpPr>
        <p:spPr bwMode="auto">
          <a:xfrm>
            <a:off x="3408363" y="3633788"/>
            <a:ext cx="1112837" cy="0"/>
          </a:xfrm>
          <a:prstGeom prst="line">
            <a:avLst/>
          </a:prstGeom>
          <a:noFill/>
          <a:ln w="19050">
            <a:solidFill>
              <a:srgbClr val="6C7176"/>
            </a:solidFill>
            <a:prstDash val="sysDot"/>
            <a:round/>
          </a:ln>
          <a:extLst>
            <a:ext uri="{909E8E84-426E-40DD-AFC4-6F175D3DCCD1}">
              <a14:hiddenFill xmlns:a14="http://schemas.microsoft.com/office/drawing/2010/main">
                <a:noFill/>
              </a14:hiddenFill>
            </a:ext>
          </a:extLst>
        </p:spPr>
      </p:cxnSp>
      <p:cxnSp>
        <p:nvCxnSpPr>
          <p:cNvPr id="17415" name="Straight Connector 160"/>
          <p:cNvCxnSpPr>
            <a:cxnSpLocks noChangeShapeType="1"/>
          </p:cNvCxnSpPr>
          <p:nvPr/>
        </p:nvCxnSpPr>
        <p:spPr bwMode="auto">
          <a:xfrm>
            <a:off x="7216775" y="2449513"/>
            <a:ext cx="1068388" cy="0"/>
          </a:xfrm>
          <a:prstGeom prst="line">
            <a:avLst/>
          </a:prstGeom>
          <a:noFill/>
          <a:ln w="19050">
            <a:solidFill>
              <a:srgbClr val="6C7176"/>
            </a:solidFill>
            <a:prstDash val="sysDot"/>
            <a:round/>
          </a:ln>
          <a:extLst>
            <a:ext uri="{909E8E84-426E-40DD-AFC4-6F175D3DCCD1}">
              <a14:hiddenFill xmlns:a14="http://schemas.microsoft.com/office/drawing/2010/main">
                <a:noFill/>
              </a14:hiddenFill>
            </a:ext>
          </a:extLst>
        </p:spPr>
      </p:cxnSp>
      <p:sp>
        <p:nvSpPr>
          <p:cNvPr id="17416" name="Oval 101"/>
          <p:cNvSpPr>
            <a:spLocks noChangeArrowheads="1"/>
          </p:cNvSpPr>
          <p:nvPr/>
        </p:nvSpPr>
        <p:spPr bwMode="auto">
          <a:xfrm>
            <a:off x="4521200" y="2051050"/>
            <a:ext cx="3165475" cy="3163888"/>
          </a:xfrm>
          <a:prstGeom prst="ellipse">
            <a:avLst/>
          </a:prstGeom>
          <a:noFill/>
          <a:ln w="19050">
            <a:solidFill>
              <a:srgbClr val="C1C7D0"/>
            </a:solidFill>
            <a:prstDash val="sysDot"/>
            <a:round/>
          </a:ln>
          <a:extLst>
            <a:ext uri="{909E8E84-426E-40DD-AFC4-6F175D3DCCD1}">
              <a14:hiddenFill xmlns:a14="http://schemas.microsoft.com/office/drawing/2010/main">
                <a:solidFill>
                  <a:srgbClr val="FFFFFF"/>
                </a:solidFill>
              </a14:hiddenFill>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417" name="Group 13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2463" y="1603375"/>
            <a:ext cx="157321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Group 13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1633538"/>
            <a:ext cx="156686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Group 14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5475" y="2822575"/>
            <a:ext cx="156051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Group 14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9188" y="4005263"/>
            <a:ext cx="1566862"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Group 14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47125" y="2809875"/>
            <a:ext cx="15668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Group 150"/>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2463" y="3998913"/>
            <a:ext cx="157321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Oval 61"/>
          <p:cNvSpPr>
            <a:spLocks noChangeAspect="1" noChangeArrowheads="1"/>
          </p:cNvSpPr>
          <p:nvPr/>
        </p:nvSpPr>
        <p:spPr bwMode="auto">
          <a:xfrm>
            <a:off x="4252913" y="3363913"/>
            <a:ext cx="538162" cy="538162"/>
          </a:xfrm>
          <a:prstGeom prst="ellipse">
            <a:avLst/>
          </a:prstGeom>
          <a:solidFill>
            <a:srgbClr val="6C7176"/>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7424" name="Oval 66"/>
          <p:cNvSpPr>
            <a:spLocks noChangeAspect="1" noChangeArrowheads="1"/>
          </p:cNvSpPr>
          <p:nvPr/>
        </p:nvSpPr>
        <p:spPr bwMode="auto">
          <a:xfrm>
            <a:off x="4800600" y="4551363"/>
            <a:ext cx="538163" cy="538162"/>
          </a:xfrm>
          <a:prstGeom prst="ellipse">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7425" name="Oval 71"/>
          <p:cNvSpPr>
            <a:spLocks noChangeAspect="1" noChangeArrowheads="1"/>
          </p:cNvSpPr>
          <p:nvPr/>
        </p:nvSpPr>
        <p:spPr bwMode="auto">
          <a:xfrm>
            <a:off x="6915150" y="2168525"/>
            <a:ext cx="536575" cy="538163"/>
          </a:xfrm>
          <a:prstGeom prst="ellipse">
            <a:avLst/>
          </a:prstGeom>
          <a:solidFill>
            <a:srgbClr val="6C7176"/>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7426" name="Oval 120"/>
          <p:cNvSpPr>
            <a:spLocks noChangeAspect="1" noChangeArrowheads="1"/>
          </p:cNvSpPr>
          <p:nvPr/>
        </p:nvSpPr>
        <p:spPr bwMode="auto">
          <a:xfrm>
            <a:off x="7418388" y="3363913"/>
            <a:ext cx="536575" cy="538162"/>
          </a:xfrm>
          <a:prstGeom prst="ellipse">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17427" name="Oval 121"/>
          <p:cNvSpPr>
            <a:spLocks noChangeAspect="1" noChangeArrowheads="1"/>
          </p:cNvSpPr>
          <p:nvPr/>
        </p:nvSpPr>
        <p:spPr bwMode="auto">
          <a:xfrm>
            <a:off x="6910388" y="4551363"/>
            <a:ext cx="536575" cy="538162"/>
          </a:xfrm>
          <a:prstGeom prst="ellipse">
            <a:avLst/>
          </a:prstGeom>
          <a:solidFill>
            <a:srgbClr val="6C7176"/>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6</a:t>
            </a:r>
          </a:p>
        </p:txBody>
      </p:sp>
      <p:sp>
        <p:nvSpPr>
          <p:cNvPr id="17428" name="Oval 30"/>
          <p:cNvSpPr>
            <a:spLocks noChangeAspect="1" noChangeArrowheads="1"/>
          </p:cNvSpPr>
          <p:nvPr/>
        </p:nvSpPr>
        <p:spPr bwMode="auto">
          <a:xfrm>
            <a:off x="4800600" y="2181225"/>
            <a:ext cx="538163" cy="538163"/>
          </a:xfrm>
          <a:prstGeom prst="ellipse">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US" altLang="zh-CN" sz="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429" name="组合 29"/>
          <p:cNvGrpSpPr/>
          <p:nvPr/>
        </p:nvGrpSpPr>
        <p:grpSpPr bwMode="auto">
          <a:xfrm>
            <a:off x="5272088" y="2944813"/>
            <a:ext cx="1695450" cy="1533525"/>
            <a:chOff x="0" y="0"/>
            <a:chExt cx="1695998" cy="1533545"/>
          </a:xfrm>
        </p:grpSpPr>
        <p:sp>
          <p:nvSpPr>
            <p:cNvPr id="17436" name="Freeform 5"/>
            <p:cNvSpPr/>
            <p:nvPr/>
          </p:nvSpPr>
          <p:spPr bwMode="auto">
            <a:xfrm>
              <a:off x="609004" y="1187013"/>
              <a:ext cx="483986" cy="219611"/>
            </a:xfrm>
            <a:custGeom>
              <a:avLst/>
              <a:gdLst>
                <a:gd name="T0" fmla="*/ 2147483647 w 919"/>
                <a:gd name="T1" fmla="*/ 0 h 417"/>
                <a:gd name="T2" fmla="*/ 2147483647 w 919"/>
                <a:gd name="T3" fmla="*/ 0 h 417"/>
                <a:gd name="T4" fmla="*/ 0 w 919"/>
                <a:gd name="T5" fmla="*/ 2147483647 h 417"/>
                <a:gd name="T6" fmla="*/ 2147483647 w 919"/>
                <a:gd name="T7" fmla="*/ 2147483647 h 417"/>
                <a:gd name="T8" fmla="*/ 2147483647 w 919"/>
                <a:gd name="T9" fmla="*/ 0 h 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17">
                  <a:moveTo>
                    <a:pt x="874" y="0"/>
                  </a:moveTo>
                  <a:lnTo>
                    <a:pt x="45" y="0"/>
                  </a:lnTo>
                  <a:lnTo>
                    <a:pt x="0" y="417"/>
                  </a:lnTo>
                  <a:lnTo>
                    <a:pt x="919" y="417"/>
                  </a:lnTo>
                  <a:lnTo>
                    <a:pt x="874" y="0"/>
                  </a:lnTo>
                  <a:close/>
                </a:path>
              </a:pathLst>
            </a:custGeom>
            <a:solidFill>
              <a:srgbClr val="8893A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7" name="Rectangle 6"/>
            <p:cNvSpPr>
              <a:spLocks noChangeArrowheads="1"/>
            </p:cNvSpPr>
            <p:nvPr/>
          </p:nvSpPr>
          <p:spPr bwMode="auto">
            <a:xfrm>
              <a:off x="487876" y="1491413"/>
              <a:ext cx="725716" cy="42132"/>
            </a:xfrm>
            <a:prstGeom prst="rect">
              <a:avLst/>
            </a:prstGeom>
            <a:solidFill>
              <a:srgbClr val="5661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sz="2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8" name="Freeform 7"/>
            <p:cNvSpPr/>
            <p:nvPr/>
          </p:nvSpPr>
          <p:spPr bwMode="auto">
            <a:xfrm>
              <a:off x="0" y="0"/>
              <a:ext cx="1681484" cy="1015558"/>
            </a:xfrm>
            <a:custGeom>
              <a:avLst/>
              <a:gdLst>
                <a:gd name="T0" fmla="*/ 2147483647 w 1356"/>
                <a:gd name="T1" fmla="*/ 0 h 824"/>
                <a:gd name="T2" fmla="*/ 2147483647 w 1356"/>
                <a:gd name="T3" fmla="*/ 0 h 824"/>
                <a:gd name="T4" fmla="*/ 0 w 1356"/>
                <a:gd name="T5" fmla="*/ 2147483647 h 824"/>
                <a:gd name="T6" fmla="*/ 0 w 1356"/>
                <a:gd name="T7" fmla="*/ 2147483647 h 824"/>
                <a:gd name="T8" fmla="*/ 0 w 1356"/>
                <a:gd name="T9" fmla="*/ 2147483647 h 824"/>
                <a:gd name="T10" fmla="*/ 2147483647 w 1356"/>
                <a:gd name="T11" fmla="*/ 2147483647 h 824"/>
                <a:gd name="T12" fmla="*/ 2147483647 w 1356"/>
                <a:gd name="T13" fmla="*/ 2147483647 h 824"/>
                <a:gd name="T14" fmla="*/ 2147483647 w 1356"/>
                <a:gd name="T15" fmla="*/ 2147483647 h 824"/>
                <a:gd name="T16" fmla="*/ 2147483647 w 1356"/>
                <a:gd name="T17" fmla="*/ 0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6" h="824">
                  <a:moveTo>
                    <a:pt x="1259" y="0"/>
                  </a:moveTo>
                  <a:cubicBezTo>
                    <a:pt x="97" y="0"/>
                    <a:pt x="97" y="0"/>
                    <a:pt x="97" y="0"/>
                  </a:cubicBezTo>
                  <a:cubicBezTo>
                    <a:pt x="43" y="0"/>
                    <a:pt x="0" y="44"/>
                    <a:pt x="0" y="97"/>
                  </a:cubicBezTo>
                  <a:cubicBezTo>
                    <a:pt x="0" y="727"/>
                    <a:pt x="0" y="727"/>
                    <a:pt x="0" y="727"/>
                  </a:cubicBezTo>
                  <a:cubicBezTo>
                    <a:pt x="0" y="824"/>
                    <a:pt x="0" y="824"/>
                    <a:pt x="0" y="824"/>
                  </a:cubicBezTo>
                  <a:cubicBezTo>
                    <a:pt x="1356" y="824"/>
                    <a:pt x="1356" y="824"/>
                    <a:pt x="1356" y="824"/>
                  </a:cubicBezTo>
                  <a:cubicBezTo>
                    <a:pt x="1356" y="727"/>
                    <a:pt x="1356" y="727"/>
                    <a:pt x="1356" y="727"/>
                  </a:cubicBezTo>
                  <a:cubicBezTo>
                    <a:pt x="1356" y="97"/>
                    <a:pt x="1356" y="97"/>
                    <a:pt x="1356" y="97"/>
                  </a:cubicBezTo>
                  <a:cubicBezTo>
                    <a:pt x="1356" y="44"/>
                    <a:pt x="1313" y="0"/>
                    <a:pt x="1259" y="0"/>
                  </a:cubicBezTo>
                </a:path>
              </a:pathLst>
            </a:custGeom>
            <a:solidFill>
              <a:srgbClr val="566172"/>
            </a:solidFill>
            <a:ln w="9525" cmpd="sng">
              <a:solidFill>
                <a:srgbClr val="A6A6A6"/>
              </a:solidFill>
              <a:round/>
            </a:ln>
          </p:spPr>
          <p:txBody>
            <a:bodyPr/>
            <a:lstStyle/>
            <a:p>
              <a:endParaRPr lang="zh-CN" altLang="en-US"/>
            </a:p>
          </p:txBody>
        </p:sp>
        <p:sp>
          <p:nvSpPr>
            <p:cNvPr id="17439" name="Freeform 9"/>
            <p:cNvSpPr>
              <a:spLocks noEditPoints="1"/>
            </p:cNvSpPr>
            <p:nvPr/>
          </p:nvSpPr>
          <p:spPr bwMode="auto">
            <a:xfrm>
              <a:off x="5470" y="2590"/>
              <a:ext cx="1690528" cy="1027483"/>
            </a:xfrm>
            <a:custGeom>
              <a:avLst/>
              <a:gdLst>
                <a:gd name="T0" fmla="*/ 2147483647 w 1356"/>
                <a:gd name="T1" fmla="*/ 2147483647 h 824"/>
                <a:gd name="T2" fmla="*/ 2147483647 w 1356"/>
                <a:gd name="T3" fmla="*/ 2147483647 h 824"/>
                <a:gd name="T4" fmla="*/ 2147483647 w 1356"/>
                <a:gd name="T5" fmla="*/ 2147483647 h 824"/>
                <a:gd name="T6" fmla="*/ 2147483647 w 1356"/>
                <a:gd name="T7" fmla="*/ 2147483647 h 824"/>
                <a:gd name="T8" fmla="*/ 2147483647 w 1356"/>
                <a:gd name="T9" fmla="*/ 2147483647 h 824"/>
                <a:gd name="T10" fmla="*/ 2147483647 w 1356"/>
                <a:gd name="T11" fmla="*/ 2147483647 h 824"/>
                <a:gd name="T12" fmla="*/ 2147483647 w 1356"/>
                <a:gd name="T13" fmla="*/ 2147483647 h 824"/>
                <a:gd name="T14" fmla="*/ 2147483647 w 1356"/>
                <a:gd name="T15" fmla="*/ 0 h 824"/>
                <a:gd name="T16" fmla="*/ 2147483647 w 1356"/>
                <a:gd name="T17" fmla="*/ 0 h 824"/>
                <a:gd name="T18" fmla="*/ 0 w 1356"/>
                <a:gd name="T19" fmla="*/ 2147483647 h 824"/>
                <a:gd name="T20" fmla="*/ 0 w 1356"/>
                <a:gd name="T21" fmla="*/ 2147483647 h 824"/>
                <a:gd name="T22" fmla="*/ 2147483647 w 1356"/>
                <a:gd name="T23" fmla="*/ 2147483647 h 824"/>
                <a:gd name="T24" fmla="*/ 2147483647 w 1356"/>
                <a:gd name="T25" fmla="*/ 2147483647 h 824"/>
                <a:gd name="T26" fmla="*/ 2147483647 w 1356"/>
                <a:gd name="T27" fmla="*/ 0 h 8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6" h="824">
                  <a:moveTo>
                    <a:pt x="1308" y="49"/>
                  </a:moveTo>
                  <a:cubicBezTo>
                    <a:pt x="1308" y="49"/>
                    <a:pt x="1308" y="49"/>
                    <a:pt x="1308" y="49"/>
                  </a:cubicBezTo>
                  <a:cubicBezTo>
                    <a:pt x="1308" y="775"/>
                    <a:pt x="1308" y="775"/>
                    <a:pt x="1308" y="775"/>
                  </a:cubicBezTo>
                  <a:cubicBezTo>
                    <a:pt x="48" y="775"/>
                    <a:pt x="48" y="775"/>
                    <a:pt x="48" y="775"/>
                  </a:cubicBezTo>
                  <a:cubicBezTo>
                    <a:pt x="48" y="49"/>
                    <a:pt x="48" y="49"/>
                    <a:pt x="48" y="49"/>
                  </a:cubicBezTo>
                  <a:cubicBezTo>
                    <a:pt x="48" y="49"/>
                    <a:pt x="48" y="49"/>
                    <a:pt x="48" y="49"/>
                  </a:cubicBezTo>
                  <a:lnTo>
                    <a:pt x="1308" y="49"/>
                  </a:lnTo>
                  <a:close/>
                  <a:moveTo>
                    <a:pt x="1308" y="0"/>
                  </a:moveTo>
                  <a:cubicBezTo>
                    <a:pt x="48" y="0"/>
                    <a:pt x="48" y="0"/>
                    <a:pt x="48" y="0"/>
                  </a:cubicBezTo>
                  <a:cubicBezTo>
                    <a:pt x="22" y="0"/>
                    <a:pt x="0" y="22"/>
                    <a:pt x="0" y="49"/>
                  </a:cubicBezTo>
                  <a:cubicBezTo>
                    <a:pt x="0" y="824"/>
                    <a:pt x="0" y="824"/>
                    <a:pt x="0" y="824"/>
                  </a:cubicBezTo>
                  <a:cubicBezTo>
                    <a:pt x="1356" y="824"/>
                    <a:pt x="1356" y="824"/>
                    <a:pt x="1356" y="824"/>
                  </a:cubicBezTo>
                  <a:cubicBezTo>
                    <a:pt x="1356" y="49"/>
                    <a:pt x="1356" y="49"/>
                    <a:pt x="1356" y="49"/>
                  </a:cubicBezTo>
                  <a:cubicBezTo>
                    <a:pt x="1356" y="22"/>
                    <a:pt x="1334" y="0"/>
                    <a:pt x="1308" y="0"/>
                  </a:cubicBezTo>
                  <a:close/>
                </a:path>
              </a:pathLst>
            </a:custGeom>
            <a:solidFill>
              <a:srgbClr val="56617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0" name="Freeform 10"/>
            <p:cNvSpPr/>
            <p:nvPr/>
          </p:nvSpPr>
          <p:spPr bwMode="auto">
            <a:xfrm>
              <a:off x="5470" y="1030073"/>
              <a:ext cx="1690528" cy="180639"/>
            </a:xfrm>
            <a:custGeom>
              <a:avLst/>
              <a:gdLst>
                <a:gd name="T0" fmla="*/ 0 w 1356"/>
                <a:gd name="T1" fmla="*/ 0 h 145"/>
                <a:gd name="T2" fmla="*/ 0 w 1356"/>
                <a:gd name="T3" fmla="*/ 2147483647 h 145"/>
                <a:gd name="T4" fmla="*/ 2147483647 w 1356"/>
                <a:gd name="T5" fmla="*/ 2147483647 h 145"/>
                <a:gd name="T6" fmla="*/ 2147483647 w 1356"/>
                <a:gd name="T7" fmla="*/ 2147483647 h 145"/>
                <a:gd name="T8" fmla="*/ 2147483647 w 1356"/>
                <a:gd name="T9" fmla="*/ 2147483647 h 145"/>
                <a:gd name="T10" fmla="*/ 2147483647 w 1356"/>
                <a:gd name="T11" fmla="*/ 0 h 145"/>
                <a:gd name="T12" fmla="*/ 0 w 135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6" h="145">
                  <a:moveTo>
                    <a:pt x="0" y="0"/>
                  </a:moveTo>
                  <a:cubicBezTo>
                    <a:pt x="0" y="96"/>
                    <a:pt x="0" y="96"/>
                    <a:pt x="0" y="96"/>
                  </a:cubicBezTo>
                  <a:cubicBezTo>
                    <a:pt x="0" y="123"/>
                    <a:pt x="22" y="145"/>
                    <a:pt x="48" y="145"/>
                  </a:cubicBezTo>
                  <a:cubicBezTo>
                    <a:pt x="1308" y="145"/>
                    <a:pt x="1308" y="145"/>
                    <a:pt x="1308" y="145"/>
                  </a:cubicBezTo>
                  <a:cubicBezTo>
                    <a:pt x="1334" y="145"/>
                    <a:pt x="1356" y="123"/>
                    <a:pt x="1356" y="96"/>
                  </a:cubicBezTo>
                  <a:cubicBezTo>
                    <a:pt x="1356" y="0"/>
                    <a:pt x="1356" y="0"/>
                    <a:pt x="1356" y="0"/>
                  </a:cubicBezTo>
                  <a:lnTo>
                    <a:pt x="0" y="0"/>
                  </a:lnTo>
                  <a:close/>
                </a:path>
              </a:pathLst>
            </a:cu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1" name="Freeform 11"/>
            <p:cNvSpPr/>
            <p:nvPr/>
          </p:nvSpPr>
          <p:spPr bwMode="auto">
            <a:xfrm>
              <a:off x="487876" y="1406624"/>
              <a:ext cx="725716" cy="84790"/>
            </a:xfrm>
            <a:custGeom>
              <a:avLst/>
              <a:gdLst>
                <a:gd name="T0" fmla="*/ 0 w 1378"/>
                <a:gd name="T1" fmla="*/ 2147483647 h 161"/>
                <a:gd name="T2" fmla="*/ 2147483647 w 1378"/>
                <a:gd name="T3" fmla="*/ 0 h 161"/>
                <a:gd name="T4" fmla="*/ 2147483647 w 1378"/>
                <a:gd name="T5" fmla="*/ 0 h 161"/>
                <a:gd name="T6" fmla="*/ 2147483647 w 1378"/>
                <a:gd name="T7" fmla="*/ 2147483647 h 161"/>
                <a:gd name="T8" fmla="*/ 0 w 1378"/>
                <a:gd name="T9" fmla="*/ 2147483647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8" h="161">
                  <a:moveTo>
                    <a:pt x="0" y="161"/>
                  </a:moveTo>
                  <a:lnTo>
                    <a:pt x="230" y="0"/>
                  </a:lnTo>
                  <a:lnTo>
                    <a:pt x="1149" y="0"/>
                  </a:lnTo>
                  <a:lnTo>
                    <a:pt x="1378" y="161"/>
                  </a:lnTo>
                  <a:lnTo>
                    <a:pt x="0" y="161"/>
                  </a:lnTo>
                  <a:close/>
                </a:path>
              </a:pathLst>
            </a:cu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7442" name="组合 3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4856" y="335211"/>
              <a:ext cx="432816" cy="37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30" name="TextBox 71"/>
          <p:cNvSpPr txBox="1">
            <a:spLocks noChangeArrowheads="1"/>
          </p:cNvSpPr>
          <p:nvPr/>
        </p:nvSpPr>
        <p:spPr bwMode="auto">
          <a:xfrm>
            <a:off x="8435975" y="2292350"/>
            <a:ext cx="1260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1" name="TextBox 71"/>
          <p:cNvSpPr txBox="1">
            <a:spLocks noChangeArrowheads="1"/>
          </p:cNvSpPr>
          <p:nvPr/>
        </p:nvSpPr>
        <p:spPr bwMode="auto">
          <a:xfrm>
            <a:off x="8896350" y="3460750"/>
            <a:ext cx="1262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2" name="TextBox 71"/>
          <p:cNvSpPr txBox="1">
            <a:spLocks noChangeArrowheads="1"/>
          </p:cNvSpPr>
          <p:nvPr/>
        </p:nvSpPr>
        <p:spPr bwMode="auto">
          <a:xfrm>
            <a:off x="8475663" y="4706938"/>
            <a:ext cx="1262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3" name="TextBox 71"/>
          <p:cNvSpPr txBox="1">
            <a:spLocks noChangeArrowheads="1"/>
          </p:cNvSpPr>
          <p:nvPr/>
        </p:nvSpPr>
        <p:spPr bwMode="auto">
          <a:xfrm>
            <a:off x="2555875" y="2292350"/>
            <a:ext cx="1262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4" name="TextBox 71"/>
          <p:cNvSpPr txBox="1">
            <a:spLocks noChangeArrowheads="1"/>
          </p:cNvSpPr>
          <p:nvPr/>
        </p:nvSpPr>
        <p:spPr bwMode="auto">
          <a:xfrm>
            <a:off x="2005013" y="3444875"/>
            <a:ext cx="1262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5" name="TextBox 71"/>
          <p:cNvSpPr txBox="1">
            <a:spLocks noChangeArrowheads="1"/>
          </p:cNvSpPr>
          <p:nvPr/>
        </p:nvSpPr>
        <p:spPr bwMode="auto">
          <a:xfrm>
            <a:off x="2597150" y="4725988"/>
            <a:ext cx="1262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65913"/>
          </a:xfrm>
        </p:spPr>
      </p:pic>
      <p:sp>
        <p:nvSpPr>
          <p:cNvPr id="3" name="文本框 2"/>
          <p:cNvSpPr txBox="1"/>
          <p:nvPr/>
        </p:nvSpPr>
        <p:spPr>
          <a:xfrm>
            <a:off x="5457824" y="2057400"/>
            <a:ext cx="5014913" cy="1200329"/>
          </a:xfrm>
          <a:prstGeom prst="rect">
            <a:avLst/>
          </a:prstGeom>
          <a:noFill/>
        </p:spPr>
        <p:txBody>
          <a:bodyPr wrap="square" rtlCol="0">
            <a:spAutoFit/>
          </a:bodyPr>
          <a:lstStyle/>
          <a:p>
            <a:r>
              <a:rPr lang="zh-CN" altLang="en-US" sz="7200" dirty="0">
                <a:latin typeface="隶书" panose="02010509060101010101" pitchFamily="49" charset="-122"/>
                <a:ea typeface="隶书" panose="02010509060101010101" pitchFamily="49" charset="-122"/>
              </a:rPr>
              <a:t>谢谢观赏</a:t>
            </a:r>
          </a:p>
        </p:txBody>
      </p:sp>
      <p:sp>
        <p:nvSpPr>
          <p:cNvPr id="5" name="文本框 4"/>
          <p:cNvSpPr txBox="1"/>
          <p:nvPr/>
        </p:nvSpPr>
        <p:spPr>
          <a:xfrm>
            <a:off x="5929313" y="3248289"/>
            <a:ext cx="3457575" cy="369332"/>
          </a:xfrm>
          <a:prstGeom prst="rect">
            <a:avLst/>
          </a:prstGeom>
          <a:noFill/>
        </p:spPr>
        <p:txBody>
          <a:bodyPr wrap="square" rtlCol="0">
            <a:spAutoFit/>
          </a:bodyPr>
          <a:lstStyle/>
          <a:p>
            <a:r>
              <a:rPr lang="en-US" altLang="zh-CN" dirty="0"/>
              <a:t>Thank you for your watching </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5038724" y="1364676"/>
            <a:ext cx="2319338" cy="1325563"/>
          </a:xfrm>
        </p:spPr>
        <p:txBody>
          <a:bodyPr>
            <a:normAutofit/>
          </a:bodyPr>
          <a:lstStyle/>
          <a:p>
            <a:r>
              <a:rPr lang="zh-CN" altLang="en-US" sz="8000" dirty="0"/>
              <a:t>壹</a:t>
            </a:r>
          </a:p>
        </p:txBody>
      </p:sp>
      <p:pic>
        <p:nvPicPr>
          <p:cNvPr id="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49" y="0"/>
            <a:ext cx="7390150" cy="2923264"/>
          </a:xfrm>
        </p:spPr>
      </p:pic>
      <p:pic>
        <p:nvPicPr>
          <p:cNvPr id="5" name="内容占位符 3"/>
          <p:cNvPicPr>
            <a:picLocks noChangeAspect="1"/>
          </p:cNvPicPr>
          <p:nvPr/>
        </p:nvPicPr>
        <p:blipFill rotWithShape="1">
          <a:blip r:embed="rId5">
            <a:extLst>
              <a:ext uri="{BEBA8EAE-BF5A-486C-A8C5-ECC9F3942E4B}">
                <a14:imgProps xmlns:a14="http://schemas.microsoft.com/office/drawing/2010/main">
                  <a14:imgLayer r:embed="rId4">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2" y="4714875"/>
            <a:ext cx="10548937" cy="2151037"/>
          </a:xfrm>
          <a:prstGeom prst="rect">
            <a:avLst/>
          </a:prstGeom>
        </p:spPr>
      </p:pic>
      <p:sp>
        <p:nvSpPr>
          <p:cNvPr id="3" name="文本框 2"/>
          <p:cNvSpPr txBox="1"/>
          <p:nvPr/>
        </p:nvSpPr>
        <p:spPr>
          <a:xfrm>
            <a:off x="3291511" y="2923263"/>
            <a:ext cx="5205413" cy="1877437"/>
          </a:xfrm>
          <a:prstGeom prst="rect">
            <a:avLst/>
          </a:prstGeom>
          <a:noFill/>
        </p:spPr>
        <p:txBody>
          <a:bodyPr wrap="square" rtlCol="0">
            <a:spAutoFit/>
          </a:bodyPr>
          <a:lstStyle/>
          <a:p>
            <a:r>
              <a:rPr lang="zh-CN" altLang="en-US" sz="4400" dirty="0">
                <a:latin typeface="隶书" panose="02010509060101010101" pitchFamily="49" charset="-122"/>
                <a:ea typeface="隶书" panose="02010509060101010101" pitchFamily="49" charset="-122"/>
              </a:rPr>
              <a:t>点击添加标题内容</a:t>
            </a:r>
            <a:endParaRPr lang="en-US" altLang="zh-CN" sz="4400" dirty="0">
              <a:latin typeface="隶书" panose="02010509060101010101" pitchFamily="49" charset="-122"/>
              <a:ea typeface="隶书" panose="02010509060101010101" pitchFamily="49" charset="-122"/>
            </a:endParaRPr>
          </a:p>
          <a:p>
            <a:r>
              <a:rPr lang="zh-CN" altLang="en-US" sz="2000" dirty="0">
                <a:latin typeface="隶书" panose="02010509060101010101" pitchFamily="49" charset="-122"/>
                <a:ea typeface="隶书" panose="02010509060101010101" pitchFamily="49" charset="-122"/>
              </a:rPr>
              <a:t>封面和内页均可自由编辑切换，操作简单，整体美观大气。中国风适合节日的主题</a:t>
            </a:r>
            <a:endParaRPr lang="en-US" altLang="zh-CN" sz="2000" dirty="0">
              <a:latin typeface="隶书" panose="02010509060101010101" pitchFamily="49" charset="-122"/>
              <a:ea typeface="隶书" panose="02010509060101010101" pitchFamily="49" charset="-122"/>
            </a:endParaRPr>
          </a:p>
          <a:p>
            <a:endParaRPr lang="en-US" altLang="zh-CN" sz="3200" dirty="0">
              <a:latin typeface="隶书" panose="02010509060101010101" pitchFamily="49" charset="-122"/>
              <a:ea typeface="隶书" panose="020105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0"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1"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857" y="2129691"/>
            <a:ext cx="4852839" cy="3229144"/>
          </a:xfrm>
          <a:prstGeom prst="rect">
            <a:avLst/>
          </a:prstGeom>
        </p:spPr>
      </p:pic>
      <p:sp>
        <p:nvSpPr>
          <p:cNvPr id="3" name="矩形 2"/>
          <p:cNvSpPr/>
          <p:nvPr/>
        </p:nvSpPr>
        <p:spPr>
          <a:xfrm>
            <a:off x="6214752" y="2129691"/>
            <a:ext cx="4752685" cy="32291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5"/>
          <p:cNvSpPr txBox="1">
            <a:spLocks noChangeArrowheads="1"/>
          </p:cNvSpPr>
          <p:nvPr/>
        </p:nvSpPr>
        <p:spPr bwMode="auto">
          <a:xfrm>
            <a:off x="6472575" y="2453993"/>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135" b="1" dirty="0">
                <a:solidFill>
                  <a:schemeClr val="bg1"/>
                </a:solidFill>
                <a:latin typeface="微软雅黑" panose="020B0503020204020204" pitchFamily="34" charset="-122"/>
                <a:ea typeface="微软雅黑" panose="020B0503020204020204" pitchFamily="34" charset="-122"/>
              </a:rPr>
              <a:t>添加标题</a:t>
            </a:r>
          </a:p>
        </p:txBody>
      </p:sp>
      <p:sp>
        <p:nvSpPr>
          <p:cNvPr id="7" name="矩形 5"/>
          <p:cNvSpPr>
            <a:spLocks noChangeArrowheads="1"/>
          </p:cNvSpPr>
          <p:nvPr/>
        </p:nvSpPr>
        <p:spPr bwMode="auto">
          <a:xfrm>
            <a:off x="6472575" y="3146518"/>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sp>
        <p:nvSpPr>
          <p:cNvPr id="8" name="矩形 5"/>
          <p:cNvSpPr>
            <a:spLocks noChangeArrowheads="1"/>
          </p:cNvSpPr>
          <p:nvPr/>
        </p:nvSpPr>
        <p:spPr bwMode="auto">
          <a:xfrm>
            <a:off x="6472574" y="4157144"/>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7"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8"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16387" name="图片 1"/>
          <p:cNvPicPr>
            <a:picLocks noChangeAspect="1" noChangeArrowheads="1"/>
          </p:cNvPicPr>
          <p:nvPr/>
        </p:nvPicPr>
        <p:blipFill>
          <a:blip r:embed="rId7">
            <a:extLst>
              <a:ext uri="{28A0092B-C50C-407E-A947-70E740481C1C}">
                <a14:useLocalDpi xmlns:a14="http://schemas.microsoft.com/office/drawing/2010/main" val="0"/>
              </a:ext>
            </a:extLst>
          </a:blip>
          <a:srcRect l="-4587"/>
          <a:stretch>
            <a:fillRect/>
          </a:stretch>
        </p:blipFill>
        <p:spPr bwMode="auto">
          <a:xfrm>
            <a:off x="52388" y="3228975"/>
            <a:ext cx="34734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5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00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矩形 9"/>
          <p:cNvSpPr>
            <a:spLocks noChangeArrowheads="1"/>
          </p:cNvSpPr>
          <p:nvPr/>
        </p:nvSpPr>
        <p:spPr bwMode="auto">
          <a:xfrm>
            <a:off x="5451475" y="4557713"/>
            <a:ext cx="4940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2"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3"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3555"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9825" y="254000"/>
            <a:ext cx="3243263"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338" y="2366963"/>
            <a:ext cx="24447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1163" y="3914775"/>
            <a:ext cx="24511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5775" y="3914775"/>
            <a:ext cx="24368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5775" y="2362200"/>
            <a:ext cx="24447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矩形 16"/>
          <p:cNvSpPr>
            <a:spLocks noChangeArrowheads="1"/>
          </p:cNvSpPr>
          <p:nvPr/>
        </p:nvSpPr>
        <p:spPr bwMode="auto">
          <a:xfrm>
            <a:off x="7343775" y="4327525"/>
            <a:ext cx="31289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grpSp>
        <p:nvGrpSpPr>
          <p:cNvPr id="23561" name="组合 17"/>
          <p:cNvGrpSpPr/>
          <p:nvPr/>
        </p:nvGrpSpPr>
        <p:grpSpPr bwMode="auto">
          <a:xfrm>
            <a:off x="7343775" y="3203575"/>
            <a:ext cx="3878263" cy="1066800"/>
            <a:chOff x="0" y="0"/>
            <a:chExt cx="3877973" cy="1065858"/>
          </a:xfrm>
        </p:grpSpPr>
        <p:pic>
          <p:nvPicPr>
            <p:cNvPr id="23562" name="图片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文本框 19"/>
            <p:cNvSpPr txBox="1">
              <a:spLocks noChangeArrowheads="1"/>
            </p:cNvSpPr>
            <p:nvPr/>
          </p:nvSpPr>
          <p:spPr bwMode="auto">
            <a:xfrm>
              <a:off x="384578" y="291039"/>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1" cy="6858001"/>
          </a:xfrm>
          <a:prstGeom prst="rect">
            <a:avLst/>
          </a:prstGeom>
        </p:spPr>
      </p:pic>
      <p:pic>
        <p:nvPicPr>
          <p:cNvPr id="9"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0"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0482"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58925"/>
            <a:ext cx="328612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7"/>
          <p:cNvSpPr>
            <a:spLocks noChangeArrowheads="1"/>
          </p:cNvSpPr>
          <p:nvPr/>
        </p:nvSpPr>
        <p:spPr bwMode="auto">
          <a:xfrm>
            <a:off x="4992688" y="4475163"/>
            <a:ext cx="55673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
        <p:nvSpPr>
          <p:cNvPr id="20484" name="矩形 8"/>
          <p:cNvSpPr>
            <a:spLocks noChangeArrowheads="1"/>
          </p:cNvSpPr>
          <p:nvPr/>
        </p:nvSpPr>
        <p:spPr bwMode="auto">
          <a:xfrm>
            <a:off x="4992688" y="3679825"/>
            <a:ext cx="55673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grpSp>
        <p:nvGrpSpPr>
          <p:cNvPr id="20485" name="组合 9"/>
          <p:cNvGrpSpPr/>
          <p:nvPr/>
        </p:nvGrpSpPr>
        <p:grpSpPr bwMode="auto">
          <a:xfrm>
            <a:off x="4992688" y="2609850"/>
            <a:ext cx="3789362" cy="955675"/>
            <a:chOff x="0" y="0"/>
            <a:chExt cx="3788756" cy="955148"/>
          </a:xfrm>
        </p:grpSpPr>
        <p:pic>
          <p:nvPicPr>
            <p:cNvPr id="20486"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文本框 11"/>
            <p:cNvSpPr txBox="1">
              <a:spLocks noChangeArrowheads="1"/>
            </p:cNvSpPr>
            <p:nvPr/>
          </p:nvSpPr>
          <p:spPr bwMode="auto">
            <a:xfrm>
              <a:off x="384577" y="180329"/>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8"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9"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1510" name="图片 2"/>
          <p:cNvPicPr>
            <a:picLocks noChangeAspect="1" noChangeArrowheads="1"/>
          </p:cNvPicPr>
          <p:nvPr/>
        </p:nvPicPr>
        <p:blipFill>
          <a:blip r:embed="rId7">
            <a:grayscl/>
            <a:extLst>
              <a:ext uri="{28A0092B-C50C-407E-A947-70E740481C1C}">
                <a14:useLocalDpi xmlns:a14="http://schemas.microsoft.com/office/drawing/2010/main" val="0"/>
              </a:ext>
            </a:extLst>
          </a:blip>
          <a:srcRect r="6372"/>
          <a:stretch>
            <a:fillRect/>
          </a:stretch>
        </p:blipFill>
        <p:spPr bwMode="auto">
          <a:xfrm>
            <a:off x="387350" y="2116138"/>
            <a:ext cx="1143476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任意多边形 3"/>
          <p:cNvSpPr>
            <a:spLocks noChangeArrowheads="1"/>
          </p:cNvSpPr>
          <p:nvPr/>
        </p:nvSpPr>
        <p:spPr bwMode="auto">
          <a:xfrm rot="16200000" flipH="1">
            <a:off x="8510588" y="1579562"/>
            <a:ext cx="2774950" cy="3844925"/>
          </a:xfrm>
          <a:custGeom>
            <a:avLst/>
            <a:gdLst>
              <a:gd name="T0" fmla="*/ 0 w 1021607"/>
              <a:gd name="T1" fmla="*/ 1195896547 h 1219907"/>
              <a:gd name="T2" fmla="*/ 0 w 1021607"/>
              <a:gd name="T3" fmla="*/ 113752088 h 1219907"/>
              <a:gd name="T4" fmla="*/ 153275043 w 1021607"/>
              <a:gd name="T5" fmla="*/ 113752088 h 1219907"/>
              <a:gd name="T6" fmla="*/ 205154926 w 1021607"/>
              <a:gd name="T7" fmla="*/ 0 h 1219907"/>
              <a:gd name="T8" fmla="*/ 257034985 w 1021607"/>
              <a:gd name="T9" fmla="*/ 113752088 h 1219907"/>
              <a:gd name="T10" fmla="*/ 410309588 w 1021607"/>
              <a:gd name="T11" fmla="*/ 113752088 h 1219907"/>
              <a:gd name="T12" fmla="*/ 410309588 w 1021607"/>
              <a:gd name="T13" fmla="*/ 119589654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12" name="KSO_Shape"/>
          <p:cNvSpPr>
            <a:spLocks noChangeArrowheads="1"/>
          </p:cNvSpPr>
          <p:nvPr/>
        </p:nvSpPr>
        <p:spPr bwMode="auto">
          <a:xfrm>
            <a:off x="9396413" y="2406650"/>
            <a:ext cx="1320800" cy="1304925"/>
          </a:xfrm>
          <a:custGeom>
            <a:avLst/>
            <a:gdLst>
              <a:gd name="T0" fmla="*/ 2147483647 w 4409"/>
              <a:gd name="T1" fmla="*/ 2147483647 h 4408"/>
              <a:gd name="T2" fmla="*/ 2147483647 w 4409"/>
              <a:gd name="T3" fmla="*/ 2147483647 h 4408"/>
              <a:gd name="T4" fmla="*/ 2147483647 w 4409"/>
              <a:gd name="T5" fmla="*/ 2147483647 h 4408"/>
              <a:gd name="T6" fmla="*/ 2147483647 w 4409"/>
              <a:gd name="T7" fmla="*/ 2147483647 h 4408"/>
              <a:gd name="T8" fmla="*/ 2147483647 w 4409"/>
              <a:gd name="T9" fmla="*/ 2147483647 h 4408"/>
              <a:gd name="T10" fmla="*/ 2147483647 w 4409"/>
              <a:gd name="T11" fmla="*/ 2147483647 h 4408"/>
              <a:gd name="T12" fmla="*/ 2147483647 w 4409"/>
              <a:gd name="T13" fmla="*/ 2147483647 h 4408"/>
              <a:gd name="T14" fmla="*/ 2147483647 w 4409"/>
              <a:gd name="T15" fmla="*/ 2147483647 h 4408"/>
              <a:gd name="T16" fmla="*/ 2147483647 w 4409"/>
              <a:gd name="T17" fmla="*/ 2147483647 h 4408"/>
              <a:gd name="T18" fmla="*/ 2147483647 w 4409"/>
              <a:gd name="T19" fmla="*/ 2147483647 h 4408"/>
              <a:gd name="T20" fmla="*/ 2147483647 w 4409"/>
              <a:gd name="T21" fmla="*/ 2147483647 h 4408"/>
              <a:gd name="T22" fmla="*/ 2147483647 w 4409"/>
              <a:gd name="T23" fmla="*/ 2147483647 h 4408"/>
              <a:gd name="T24" fmla="*/ 2147483647 w 4409"/>
              <a:gd name="T25" fmla="*/ 2147483647 h 4408"/>
              <a:gd name="T26" fmla="*/ 2147483647 w 4409"/>
              <a:gd name="T27" fmla="*/ 2147483647 h 4408"/>
              <a:gd name="T28" fmla="*/ 2147483647 w 4409"/>
              <a:gd name="T29" fmla="*/ 2147483647 h 4408"/>
              <a:gd name="T30" fmla="*/ 2147483647 w 4409"/>
              <a:gd name="T31" fmla="*/ 2147483647 h 4408"/>
              <a:gd name="T32" fmla="*/ 2147483647 w 4409"/>
              <a:gd name="T33" fmla="*/ 2147483647 h 4408"/>
              <a:gd name="T34" fmla="*/ 2147483647 w 4409"/>
              <a:gd name="T35" fmla="*/ 2147483647 h 4408"/>
              <a:gd name="T36" fmla="*/ 2147483647 w 4409"/>
              <a:gd name="T37" fmla="*/ 2147483647 h 4408"/>
              <a:gd name="T38" fmla="*/ 2147483647 w 4409"/>
              <a:gd name="T39" fmla="*/ 2147483647 h 4408"/>
              <a:gd name="T40" fmla="*/ 2147483647 w 4409"/>
              <a:gd name="T41" fmla="*/ 2147483647 h 4408"/>
              <a:gd name="T42" fmla="*/ 2147483647 w 4409"/>
              <a:gd name="T43" fmla="*/ 2147483647 h 4408"/>
              <a:gd name="T44" fmla="*/ 2147483647 w 4409"/>
              <a:gd name="T45" fmla="*/ 2147483647 h 4408"/>
              <a:gd name="T46" fmla="*/ 2147483647 w 4409"/>
              <a:gd name="T47" fmla="*/ 2147483647 h 4408"/>
              <a:gd name="T48" fmla="*/ 2147483647 w 4409"/>
              <a:gd name="T49" fmla="*/ 2147483647 h 4408"/>
              <a:gd name="T50" fmla="*/ 2147483647 w 4409"/>
              <a:gd name="T51" fmla="*/ 2147483647 h 4408"/>
              <a:gd name="T52" fmla="*/ 2147483647 w 4409"/>
              <a:gd name="T53" fmla="*/ 2147483647 h 4408"/>
              <a:gd name="T54" fmla="*/ 2147483647 w 4409"/>
              <a:gd name="T55" fmla="*/ 2147483647 h 4408"/>
              <a:gd name="T56" fmla="*/ 2147483647 w 4409"/>
              <a:gd name="T57" fmla="*/ 2147483647 h 4408"/>
              <a:gd name="T58" fmla="*/ 2147483647 w 4409"/>
              <a:gd name="T59" fmla="*/ 2147483647 h 4408"/>
              <a:gd name="T60" fmla="*/ 2147483647 w 4409"/>
              <a:gd name="T61" fmla="*/ 2147483647 h 4408"/>
              <a:gd name="T62" fmla="*/ 2147483647 w 4409"/>
              <a:gd name="T63" fmla="*/ 2147483647 h 4408"/>
              <a:gd name="T64" fmla="*/ 2147483647 w 4409"/>
              <a:gd name="T65" fmla="*/ 2147483647 h 4408"/>
              <a:gd name="T66" fmla="*/ 2147483647 w 4409"/>
              <a:gd name="T67" fmla="*/ 2147483647 h 4408"/>
              <a:gd name="T68" fmla="*/ 2147483647 w 4409"/>
              <a:gd name="T69" fmla="*/ 2147483647 h 4408"/>
              <a:gd name="T70" fmla="*/ 2147483647 w 4409"/>
              <a:gd name="T71" fmla="*/ 2147483647 h 4408"/>
              <a:gd name="T72" fmla="*/ 2147483647 w 4409"/>
              <a:gd name="T73" fmla="*/ 2147483647 h 4408"/>
              <a:gd name="T74" fmla="*/ 2147483647 w 4409"/>
              <a:gd name="T75" fmla="*/ 2147483647 h 4408"/>
              <a:gd name="T76" fmla="*/ 2147483647 w 4409"/>
              <a:gd name="T77" fmla="*/ 2147483647 h 4408"/>
              <a:gd name="T78" fmla="*/ 2147483647 w 4409"/>
              <a:gd name="T79" fmla="*/ 2147483647 h 4408"/>
              <a:gd name="T80" fmla="*/ 2147483647 w 4409"/>
              <a:gd name="T81" fmla="*/ 2147483647 h 4408"/>
              <a:gd name="T82" fmla="*/ 2147483647 w 4409"/>
              <a:gd name="T83" fmla="*/ 2147483647 h 4408"/>
              <a:gd name="T84" fmla="*/ 2147483647 w 4409"/>
              <a:gd name="T85" fmla="*/ 2147483647 h 4408"/>
              <a:gd name="T86" fmla="*/ 2147483647 w 4409"/>
              <a:gd name="T87" fmla="*/ 2147483647 h 4408"/>
              <a:gd name="T88" fmla="*/ 2147483647 w 4409"/>
              <a:gd name="T89" fmla="*/ 2147483647 h 4408"/>
              <a:gd name="T90" fmla="*/ 2147483647 w 4409"/>
              <a:gd name="T91" fmla="*/ 2147483647 h 4408"/>
              <a:gd name="T92" fmla="*/ 2147483647 w 4409"/>
              <a:gd name="T93" fmla="*/ 2147483647 h 4408"/>
              <a:gd name="T94" fmla="*/ 2147483647 w 4409"/>
              <a:gd name="T95" fmla="*/ 2147483647 h 4408"/>
              <a:gd name="T96" fmla="*/ 2147483647 w 4409"/>
              <a:gd name="T97" fmla="*/ 2147483647 h 4408"/>
              <a:gd name="T98" fmla="*/ 2147483647 w 4409"/>
              <a:gd name="T99" fmla="*/ 2147483647 h 4408"/>
              <a:gd name="T100" fmla="*/ 2147483647 w 4409"/>
              <a:gd name="T101" fmla="*/ 2147483647 h 4408"/>
              <a:gd name="T102" fmla="*/ 2147483647 w 4409"/>
              <a:gd name="T103" fmla="*/ 2147483647 h 4408"/>
              <a:gd name="T104" fmla="*/ 2147483647 w 4409"/>
              <a:gd name="T105" fmla="*/ 2147483647 h 4408"/>
              <a:gd name="T106" fmla="*/ 2147483647 w 4409"/>
              <a:gd name="T107" fmla="*/ 2147483647 h 4408"/>
              <a:gd name="T108" fmla="*/ 2147483647 w 4409"/>
              <a:gd name="T109" fmla="*/ 2147483647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09"/>
              <a:gd name="T166" fmla="*/ 0 h 4408"/>
              <a:gd name="T167" fmla="*/ 4409 w 4409"/>
              <a:gd name="T168" fmla="*/ 4408 h 4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3" name="矩形 13"/>
          <p:cNvSpPr>
            <a:spLocks noChangeArrowheads="1"/>
          </p:cNvSpPr>
          <p:nvPr/>
        </p:nvSpPr>
        <p:spPr bwMode="auto">
          <a:xfrm>
            <a:off x="8761413" y="3665538"/>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accent1"/>
              </a:buClr>
            </a:pPr>
            <a:r>
              <a:rPr lang="zh-CN" alt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4" name="TextBox 15"/>
          <p:cNvSpPr>
            <a:spLocks noChangeArrowheads="1"/>
          </p:cNvSpPr>
          <p:nvPr/>
        </p:nvSpPr>
        <p:spPr bwMode="auto">
          <a:xfrm>
            <a:off x="1243013" y="5180013"/>
            <a:ext cx="97043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5038724" y="1364676"/>
            <a:ext cx="2319338" cy="1325563"/>
          </a:xfrm>
        </p:spPr>
        <p:txBody>
          <a:bodyPr>
            <a:normAutofit/>
          </a:bodyPr>
          <a:lstStyle/>
          <a:p>
            <a:r>
              <a:rPr lang="zh-CN" altLang="en-US" sz="8000" dirty="0"/>
              <a:t>贰</a:t>
            </a:r>
          </a:p>
        </p:txBody>
      </p:sp>
      <p:pic>
        <p:nvPicPr>
          <p:cNvPr id="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0" y="0"/>
            <a:ext cx="7390150" cy="2923264"/>
          </a:xfrm>
        </p:spPr>
      </p:pic>
      <p:pic>
        <p:nvPicPr>
          <p:cNvPr id="5" name="内容占位符 3"/>
          <p:cNvPicPr>
            <a:picLocks noChangeAspect="1"/>
          </p:cNvPicPr>
          <p:nvPr/>
        </p:nvPicPr>
        <p:blipFill rotWithShape="1">
          <a:blip r:embed="rId5">
            <a:extLst>
              <a:ext uri="{BEBA8EAE-BF5A-486C-A8C5-ECC9F3942E4B}">
                <a14:imgProps xmlns:a14="http://schemas.microsoft.com/office/drawing/2010/main">
                  <a14:imgLayer r:embed="rId4">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2" y="4714875"/>
            <a:ext cx="10548937" cy="2151037"/>
          </a:xfrm>
          <a:prstGeom prst="rect">
            <a:avLst/>
          </a:prstGeom>
        </p:spPr>
      </p:pic>
      <p:sp>
        <p:nvSpPr>
          <p:cNvPr id="3" name="文本框 2"/>
          <p:cNvSpPr txBox="1"/>
          <p:nvPr/>
        </p:nvSpPr>
        <p:spPr>
          <a:xfrm>
            <a:off x="3291511" y="2923263"/>
            <a:ext cx="5205413" cy="1877437"/>
          </a:xfrm>
          <a:prstGeom prst="rect">
            <a:avLst/>
          </a:prstGeom>
          <a:noFill/>
        </p:spPr>
        <p:txBody>
          <a:bodyPr wrap="square" rtlCol="0">
            <a:spAutoFit/>
          </a:bodyPr>
          <a:lstStyle/>
          <a:p>
            <a:r>
              <a:rPr lang="zh-CN" altLang="en-US" sz="4400" dirty="0">
                <a:latin typeface="隶书" panose="02010509060101010101" pitchFamily="49" charset="-122"/>
                <a:ea typeface="隶书" panose="02010509060101010101" pitchFamily="49" charset="-122"/>
              </a:rPr>
              <a:t>点击添加标题内容</a:t>
            </a:r>
            <a:endParaRPr lang="en-US" altLang="zh-CN" sz="4400" dirty="0">
              <a:latin typeface="隶书" panose="02010509060101010101" pitchFamily="49" charset="-122"/>
              <a:ea typeface="隶书" panose="02010509060101010101" pitchFamily="49" charset="-122"/>
            </a:endParaRPr>
          </a:p>
          <a:p>
            <a:r>
              <a:rPr lang="zh-CN" altLang="en-US" sz="2000" dirty="0">
                <a:latin typeface="隶书" panose="02010509060101010101" pitchFamily="49" charset="-122"/>
                <a:ea typeface="隶书" panose="02010509060101010101" pitchFamily="49" charset="-122"/>
              </a:rPr>
              <a:t>封面和内页均可自由编辑切换，操作简单，整体美观大气。中国风适合节日的主题</a:t>
            </a:r>
            <a:endParaRPr lang="en-US" altLang="zh-CN" sz="2000" dirty="0">
              <a:latin typeface="隶书" panose="02010509060101010101" pitchFamily="49" charset="-122"/>
              <a:ea typeface="隶书" panose="02010509060101010101" pitchFamily="49" charset="-122"/>
            </a:endParaRPr>
          </a:p>
          <a:p>
            <a:endParaRPr lang="en-US" altLang="zh-CN" sz="3200" dirty="0">
              <a:latin typeface="隶书" panose="02010509060101010101" pitchFamily="49" charset="-122"/>
              <a:ea typeface="隶书" panose="02010509060101010101" pitchFamily="49"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1971</Words>
  <Application>Microsoft Office PowerPoint</Application>
  <PresentationFormat>宽屏</PresentationFormat>
  <Paragraphs>186</Paragraphs>
  <Slides>27</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楷体</vt:lpstr>
      <vt:lpstr>隶书</vt:lpstr>
      <vt:lpstr>宋体</vt:lpstr>
      <vt:lpstr>微软雅黑</vt:lpstr>
      <vt:lpstr>Arial</vt:lpstr>
      <vt:lpstr>Calibri</vt:lpstr>
      <vt:lpstr>Calibri Light</vt:lpstr>
      <vt:lpstr>Times New Roman</vt:lpstr>
      <vt:lpstr>Office 主题</vt:lpstr>
      <vt:lpstr>PowerPoint 演示文稿</vt:lpstr>
      <vt:lpstr>目录</vt:lpstr>
      <vt:lpstr>壹</vt:lpstr>
      <vt:lpstr>PowerPoint 演示文稿</vt:lpstr>
      <vt:lpstr>PowerPoint 演示文稿</vt:lpstr>
      <vt:lpstr>PowerPoint 演示文稿</vt:lpstr>
      <vt:lpstr>PowerPoint 演示文稿</vt:lpstr>
      <vt:lpstr>PowerPoint 演示文稿</vt:lpstr>
      <vt:lpstr>贰</vt:lpstr>
      <vt:lpstr>PowerPoint 演示文稿</vt:lpstr>
      <vt:lpstr>PowerPoint 演示文稿</vt:lpstr>
      <vt:lpstr>PowerPoint 演示文稿</vt:lpstr>
      <vt:lpstr>PowerPoint 演示文稿</vt:lpstr>
      <vt:lpstr>PowerPoint 演示文稿</vt:lpstr>
      <vt:lpstr>叁</vt:lpstr>
      <vt:lpstr>PowerPoint 演示文稿</vt:lpstr>
      <vt:lpstr>PowerPoint 演示文稿</vt:lpstr>
      <vt:lpstr>PowerPoint 演示文稿</vt:lpstr>
      <vt:lpstr>PowerPoint 演示文稿</vt:lpstr>
      <vt:lpstr>PowerPoint 演示文稿</vt:lpstr>
      <vt:lpstr>肆</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2020-04-16T13:34:36Z</dcterms:created>
  <dcterms:modified xsi:type="dcterms:W3CDTF">2021-01-06T05:18:46Z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